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7" r:id="rId10"/>
    <p:sldId id="268" r:id="rId11"/>
    <p:sldId id="301" r:id="rId12"/>
    <p:sldId id="275" r:id="rId13"/>
    <p:sldId id="274" r:id="rId14"/>
    <p:sldId id="277" r:id="rId15"/>
    <p:sldId id="588" r:id="rId16"/>
    <p:sldId id="325" r:id="rId17"/>
    <p:sldId id="338" r:id="rId18"/>
    <p:sldId id="373" r:id="rId19"/>
    <p:sldId id="454" r:id="rId20"/>
    <p:sldId id="322" r:id="rId21"/>
    <p:sldId id="295" r:id="rId22"/>
    <p:sldId id="461" r:id="rId23"/>
    <p:sldId id="523" r:id="rId24"/>
    <p:sldId id="265" r:id="rId25"/>
    <p:sldId id="25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7F447-FB17-4E5D-B793-792B57A71B97}"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C7F5C-754A-4557-8B54-D86E3870D70F}" type="slidenum">
              <a:rPr lang="en-US" smtClean="0"/>
              <a:t>‹#›</a:t>
            </a:fld>
            <a:endParaRPr lang="en-US"/>
          </a:p>
        </p:txBody>
      </p:sp>
    </p:spTree>
    <p:extLst>
      <p:ext uri="{BB962C8B-B14F-4D97-AF65-F5344CB8AC3E}">
        <p14:creationId xmlns:p14="http://schemas.microsoft.com/office/powerpoint/2010/main" val="257727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22</a:t>
            </a:fld>
            <a:endParaRPr lang="en-US"/>
          </a:p>
        </p:txBody>
      </p:sp>
    </p:spTree>
    <p:extLst>
      <p:ext uri="{BB962C8B-B14F-4D97-AF65-F5344CB8AC3E}">
        <p14:creationId xmlns:p14="http://schemas.microsoft.com/office/powerpoint/2010/main" val="3899468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41F633-A47A-405B-A66D-799614268955}"/>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75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E06E2E-332D-4DB6-8C70-073A1108CB0B}"/>
              </a:ext>
            </a:extLst>
          </p:cNvPr>
          <p:cNvSpPr>
            <a:spLocks noGrp="1"/>
          </p:cNvSpPr>
          <p:nvPr>
            <p:ph type="pic" sz="quarter" idx="10"/>
          </p:nvPr>
        </p:nvSpPr>
        <p:spPr>
          <a:xfrm>
            <a:off x="4213185" y="1633420"/>
            <a:ext cx="6539696" cy="3360564"/>
          </a:xfrm>
          <a:custGeom>
            <a:avLst/>
            <a:gdLst>
              <a:gd name="connsiteX0" fmla="*/ 0 w 6539696"/>
              <a:gd name="connsiteY0" fmla="*/ 0 h 3360564"/>
              <a:gd name="connsiteX1" fmla="*/ 6539696 w 6539696"/>
              <a:gd name="connsiteY1" fmla="*/ 0 h 3360564"/>
              <a:gd name="connsiteX2" fmla="*/ 6539696 w 6539696"/>
              <a:gd name="connsiteY2" fmla="*/ 3360564 h 3360564"/>
              <a:gd name="connsiteX3" fmla="*/ 0 w 6539696"/>
              <a:gd name="connsiteY3" fmla="*/ 3360564 h 3360564"/>
            </a:gdLst>
            <a:ahLst/>
            <a:cxnLst>
              <a:cxn ang="0">
                <a:pos x="connsiteX0" y="connsiteY0"/>
              </a:cxn>
              <a:cxn ang="0">
                <a:pos x="connsiteX1" y="connsiteY1"/>
              </a:cxn>
              <a:cxn ang="0">
                <a:pos x="connsiteX2" y="connsiteY2"/>
              </a:cxn>
              <a:cxn ang="0">
                <a:pos x="connsiteX3" y="connsiteY3"/>
              </a:cxn>
            </a:cxnLst>
            <a:rect l="l" t="t" r="r" b="b"/>
            <a:pathLst>
              <a:path w="6539696" h="3360564">
                <a:moveTo>
                  <a:pt x="0" y="0"/>
                </a:moveTo>
                <a:lnTo>
                  <a:pt x="6539696" y="0"/>
                </a:lnTo>
                <a:lnTo>
                  <a:pt x="6539696" y="3360564"/>
                </a:lnTo>
                <a:lnTo>
                  <a:pt x="0" y="336056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18786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1171F44-6F02-4A98-996F-D43531B91973}"/>
              </a:ext>
            </a:extLst>
          </p:cNvPr>
          <p:cNvSpPr>
            <a:spLocks noGrp="1"/>
          </p:cNvSpPr>
          <p:nvPr>
            <p:ph type="pic" sz="quarter" idx="10"/>
          </p:nvPr>
        </p:nvSpPr>
        <p:spPr>
          <a:xfrm>
            <a:off x="1396181" y="1087080"/>
            <a:ext cx="3805083" cy="4841155"/>
          </a:xfrm>
          <a:custGeom>
            <a:avLst/>
            <a:gdLst>
              <a:gd name="connsiteX0" fmla="*/ 0 w 3805083"/>
              <a:gd name="connsiteY0" fmla="*/ 0 h 4841155"/>
              <a:gd name="connsiteX1" fmla="*/ 3805083 w 3805083"/>
              <a:gd name="connsiteY1" fmla="*/ 0 h 4841155"/>
              <a:gd name="connsiteX2" fmla="*/ 3805083 w 3805083"/>
              <a:gd name="connsiteY2" fmla="*/ 4841155 h 4841155"/>
              <a:gd name="connsiteX3" fmla="*/ 0 w 3805083"/>
              <a:gd name="connsiteY3" fmla="*/ 4841155 h 4841155"/>
            </a:gdLst>
            <a:ahLst/>
            <a:cxnLst>
              <a:cxn ang="0">
                <a:pos x="connsiteX0" y="connsiteY0"/>
              </a:cxn>
              <a:cxn ang="0">
                <a:pos x="connsiteX1" y="connsiteY1"/>
              </a:cxn>
              <a:cxn ang="0">
                <a:pos x="connsiteX2" y="connsiteY2"/>
              </a:cxn>
              <a:cxn ang="0">
                <a:pos x="connsiteX3" y="connsiteY3"/>
              </a:cxn>
            </a:cxnLst>
            <a:rect l="l" t="t" r="r" b="b"/>
            <a:pathLst>
              <a:path w="3805083" h="4841155">
                <a:moveTo>
                  <a:pt x="0" y="0"/>
                </a:moveTo>
                <a:lnTo>
                  <a:pt x="3805083" y="0"/>
                </a:lnTo>
                <a:lnTo>
                  <a:pt x="3805083" y="4841155"/>
                </a:lnTo>
                <a:lnTo>
                  <a:pt x="0" y="4841155"/>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336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1171F44-6F02-4A98-996F-D43531B91973}"/>
              </a:ext>
            </a:extLst>
          </p:cNvPr>
          <p:cNvSpPr>
            <a:spLocks noGrp="1"/>
          </p:cNvSpPr>
          <p:nvPr>
            <p:ph type="pic" sz="quarter" idx="10"/>
          </p:nvPr>
        </p:nvSpPr>
        <p:spPr>
          <a:xfrm>
            <a:off x="-1" y="1199073"/>
            <a:ext cx="10394068" cy="3014111"/>
          </a:xfrm>
          <a:custGeom>
            <a:avLst/>
            <a:gdLst>
              <a:gd name="connsiteX0" fmla="*/ 0 w 3805083"/>
              <a:gd name="connsiteY0" fmla="*/ 0 h 4841155"/>
              <a:gd name="connsiteX1" fmla="*/ 3805083 w 3805083"/>
              <a:gd name="connsiteY1" fmla="*/ 0 h 4841155"/>
              <a:gd name="connsiteX2" fmla="*/ 3805083 w 3805083"/>
              <a:gd name="connsiteY2" fmla="*/ 4841155 h 4841155"/>
              <a:gd name="connsiteX3" fmla="*/ 0 w 3805083"/>
              <a:gd name="connsiteY3" fmla="*/ 4841155 h 4841155"/>
            </a:gdLst>
            <a:ahLst/>
            <a:cxnLst>
              <a:cxn ang="0">
                <a:pos x="connsiteX0" y="connsiteY0"/>
              </a:cxn>
              <a:cxn ang="0">
                <a:pos x="connsiteX1" y="connsiteY1"/>
              </a:cxn>
              <a:cxn ang="0">
                <a:pos x="connsiteX2" y="connsiteY2"/>
              </a:cxn>
              <a:cxn ang="0">
                <a:pos x="connsiteX3" y="connsiteY3"/>
              </a:cxn>
            </a:cxnLst>
            <a:rect l="l" t="t" r="r" b="b"/>
            <a:pathLst>
              <a:path w="3805083" h="4841155">
                <a:moveTo>
                  <a:pt x="0" y="0"/>
                </a:moveTo>
                <a:lnTo>
                  <a:pt x="3805083" y="0"/>
                </a:lnTo>
                <a:lnTo>
                  <a:pt x="3805083" y="4841155"/>
                </a:lnTo>
                <a:lnTo>
                  <a:pt x="0" y="4841155"/>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9880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BE5FA22-8A3C-40C4-9F37-67205A037BDF}"/>
              </a:ext>
            </a:extLst>
          </p:cNvPr>
          <p:cNvSpPr>
            <a:spLocks noGrp="1"/>
          </p:cNvSpPr>
          <p:nvPr>
            <p:ph type="pic" sz="quarter" idx="10"/>
          </p:nvPr>
        </p:nvSpPr>
        <p:spPr>
          <a:xfrm>
            <a:off x="7457767" y="1246146"/>
            <a:ext cx="2974257" cy="3797802"/>
          </a:xfrm>
          <a:custGeom>
            <a:avLst/>
            <a:gdLst>
              <a:gd name="connsiteX0" fmla="*/ 0 w 2974257"/>
              <a:gd name="connsiteY0" fmla="*/ 0 h 4129548"/>
              <a:gd name="connsiteX1" fmla="*/ 2974257 w 2974257"/>
              <a:gd name="connsiteY1" fmla="*/ 0 h 4129548"/>
              <a:gd name="connsiteX2" fmla="*/ 2974257 w 2974257"/>
              <a:gd name="connsiteY2" fmla="*/ 4129548 h 4129548"/>
              <a:gd name="connsiteX3" fmla="*/ 0 w 2974257"/>
              <a:gd name="connsiteY3" fmla="*/ 4129548 h 4129548"/>
            </a:gdLst>
            <a:ahLst/>
            <a:cxnLst>
              <a:cxn ang="0">
                <a:pos x="connsiteX0" y="connsiteY0"/>
              </a:cxn>
              <a:cxn ang="0">
                <a:pos x="connsiteX1" y="connsiteY1"/>
              </a:cxn>
              <a:cxn ang="0">
                <a:pos x="connsiteX2" y="connsiteY2"/>
              </a:cxn>
              <a:cxn ang="0">
                <a:pos x="connsiteX3" y="connsiteY3"/>
              </a:cxn>
            </a:cxnLst>
            <a:rect l="l" t="t" r="r" b="b"/>
            <a:pathLst>
              <a:path w="2974257" h="4129548">
                <a:moveTo>
                  <a:pt x="0" y="0"/>
                </a:moveTo>
                <a:lnTo>
                  <a:pt x="2974257" y="0"/>
                </a:lnTo>
                <a:lnTo>
                  <a:pt x="2974257" y="4129548"/>
                </a:lnTo>
                <a:lnTo>
                  <a:pt x="0" y="4129548"/>
                </a:lnTo>
                <a:close/>
              </a:path>
            </a:pathLst>
          </a:custGeom>
          <a:solidFill>
            <a:schemeClr val="bg1">
              <a:lumMod val="95000"/>
            </a:schemeClr>
          </a:solidFill>
          <a:ln>
            <a:noFill/>
          </a:ln>
          <a:effectLst>
            <a:outerShdw blurRad="596900" dist="2159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buNone/>
              <a:defRPr lang="en-US" sz="1800">
                <a:solidFill>
                  <a:schemeClr val="bg1">
                    <a:lumMod val="75000"/>
                  </a:schemeClr>
                </a:solidFill>
              </a:defRPr>
            </a:lvl1pPr>
          </a:lstStyle>
          <a:p>
            <a:pPr marL="0" lvl="0" algn="ctr"/>
            <a:endParaRPr lang="en-US"/>
          </a:p>
        </p:txBody>
      </p:sp>
      <p:sp>
        <p:nvSpPr>
          <p:cNvPr id="8" name="Picture Placeholder 7">
            <a:extLst>
              <a:ext uri="{FF2B5EF4-FFF2-40B4-BE49-F238E27FC236}">
                <a16:creationId xmlns:a16="http://schemas.microsoft.com/office/drawing/2014/main" id="{E1618164-395E-4953-B81A-6A23F0BDAFDB}"/>
              </a:ext>
            </a:extLst>
          </p:cNvPr>
          <p:cNvSpPr>
            <a:spLocks noGrp="1"/>
          </p:cNvSpPr>
          <p:nvPr>
            <p:ph type="pic" sz="quarter" idx="11"/>
          </p:nvPr>
        </p:nvSpPr>
        <p:spPr>
          <a:xfrm>
            <a:off x="1759974" y="3555898"/>
            <a:ext cx="4793226" cy="2233109"/>
          </a:xfrm>
          <a:custGeom>
            <a:avLst/>
            <a:gdLst>
              <a:gd name="connsiteX0" fmla="*/ 0 w 4793226"/>
              <a:gd name="connsiteY0" fmla="*/ 0 h 2677400"/>
              <a:gd name="connsiteX1" fmla="*/ 4793226 w 4793226"/>
              <a:gd name="connsiteY1" fmla="*/ 0 h 2677400"/>
              <a:gd name="connsiteX2" fmla="*/ 4793226 w 4793226"/>
              <a:gd name="connsiteY2" fmla="*/ 2677400 h 2677400"/>
              <a:gd name="connsiteX3" fmla="*/ 0 w 4793226"/>
              <a:gd name="connsiteY3" fmla="*/ 2677400 h 2677400"/>
            </a:gdLst>
            <a:ahLst/>
            <a:cxnLst>
              <a:cxn ang="0">
                <a:pos x="connsiteX0" y="connsiteY0"/>
              </a:cxn>
              <a:cxn ang="0">
                <a:pos x="connsiteX1" y="connsiteY1"/>
              </a:cxn>
              <a:cxn ang="0">
                <a:pos x="connsiteX2" y="connsiteY2"/>
              </a:cxn>
              <a:cxn ang="0">
                <a:pos x="connsiteX3" y="connsiteY3"/>
              </a:cxn>
            </a:cxnLst>
            <a:rect l="l" t="t" r="r" b="b"/>
            <a:pathLst>
              <a:path w="4793226" h="2677400">
                <a:moveTo>
                  <a:pt x="0" y="0"/>
                </a:moveTo>
                <a:lnTo>
                  <a:pt x="4793226" y="0"/>
                </a:lnTo>
                <a:lnTo>
                  <a:pt x="4793226" y="2677400"/>
                </a:lnTo>
                <a:lnTo>
                  <a:pt x="0" y="2677400"/>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buNone/>
              <a:defRPr lang="en-US" sz="1800">
                <a:solidFill>
                  <a:schemeClr val="bg1">
                    <a:lumMod val="75000"/>
                  </a:schemeClr>
                </a:solidFill>
              </a:defRPr>
            </a:lvl1pPr>
          </a:lstStyle>
          <a:p>
            <a:pPr marL="0" lvl="0" algn="ctr"/>
            <a:endParaRPr lang="en-US"/>
          </a:p>
        </p:txBody>
      </p:sp>
    </p:spTree>
    <p:extLst>
      <p:ext uri="{BB962C8B-B14F-4D97-AF65-F5344CB8AC3E}">
        <p14:creationId xmlns:p14="http://schemas.microsoft.com/office/powerpoint/2010/main" val="1350012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Main Slide">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1999" y="1269735"/>
            <a:ext cx="3048001" cy="4318001"/>
          </a:xfrm>
          <a:prstGeom prst="rect">
            <a:avLst/>
          </a:prstGeom>
          <a:solidFill>
            <a:schemeClr val="bg2"/>
          </a:solidFill>
        </p:spPr>
        <p:txBody>
          <a:bodyPr/>
          <a:lstStyle>
            <a:lvl1pPr>
              <a:defRPr sz="600"/>
            </a:lvl1pPr>
          </a:lstStyle>
          <a:p>
            <a:endParaRPr lang="en-US" dirty="0"/>
          </a:p>
        </p:txBody>
      </p:sp>
      <p:sp>
        <p:nvSpPr>
          <p:cNvPr id="22" name="Picture Placeholder 2">
            <a:extLst>
              <a:ext uri="{FF2B5EF4-FFF2-40B4-BE49-F238E27FC236}">
                <a16:creationId xmlns:a16="http://schemas.microsoft.com/office/drawing/2014/main" id="{6ACD3777-8205-454E-ADBD-6EDD65BFF67D}"/>
              </a:ext>
            </a:extLst>
          </p:cNvPr>
          <p:cNvSpPr>
            <a:spLocks noGrp="1"/>
          </p:cNvSpPr>
          <p:nvPr>
            <p:ph type="pic" sz="quarter" idx="11"/>
          </p:nvPr>
        </p:nvSpPr>
        <p:spPr>
          <a:xfrm>
            <a:off x="8032749" y="1269735"/>
            <a:ext cx="3048001" cy="4318001"/>
          </a:xfrm>
          <a:prstGeom prst="rect">
            <a:avLst/>
          </a:prstGeom>
          <a:solidFill>
            <a:schemeClr val="bg2"/>
          </a:solidFill>
        </p:spPr>
        <p:txBody>
          <a:bodyPr/>
          <a:lstStyle>
            <a:lvl1pPr>
              <a:defRPr sz="600"/>
            </a:lvl1pPr>
          </a:lstStyle>
          <a:p>
            <a:endParaRPr lang="en-US" dirty="0"/>
          </a:p>
        </p:txBody>
      </p:sp>
    </p:spTree>
    <p:extLst>
      <p:ext uri="{BB962C8B-B14F-4D97-AF65-F5344CB8AC3E}">
        <p14:creationId xmlns:p14="http://schemas.microsoft.com/office/powerpoint/2010/main" val="166268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453925" y="1159933"/>
            <a:ext cx="3471333" cy="4538134"/>
          </a:xfrm>
          <a:custGeom>
            <a:avLst/>
            <a:gdLst>
              <a:gd name="connsiteX0" fmla="*/ 0 w 3471333"/>
              <a:gd name="connsiteY0" fmla="*/ 0 h 4538134"/>
              <a:gd name="connsiteX1" fmla="*/ 3471333 w 3471333"/>
              <a:gd name="connsiteY1" fmla="*/ 0 h 4538134"/>
              <a:gd name="connsiteX2" fmla="*/ 3471333 w 3471333"/>
              <a:gd name="connsiteY2" fmla="*/ 4538134 h 4538134"/>
              <a:gd name="connsiteX3" fmla="*/ 0 w 3471333"/>
              <a:gd name="connsiteY3" fmla="*/ 4538134 h 4538134"/>
            </a:gdLst>
            <a:ahLst/>
            <a:cxnLst>
              <a:cxn ang="0">
                <a:pos x="connsiteX0" y="connsiteY0"/>
              </a:cxn>
              <a:cxn ang="0">
                <a:pos x="connsiteX1" y="connsiteY1"/>
              </a:cxn>
              <a:cxn ang="0">
                <a:pos x="connsiteX2" y="connsiteY2"/>
              </a:cxn>
              <a:cxn ang="0">
                <a:pos x="connsiteX3" y="connsiteY3"/>
              </a:cxn>
            </a:cxnLst>
            <a:rect l="l" t="t" r="r" b="b"/>
            <a:pathLst>
              <a:path w="3471333" h="4538134">
                <a:moveTo>
                  <a:pt x="0" y="0"/>
                </a:moveTo>
                <a:lnTo>
                  <a:pt x="3471333" y="0"/>
                </a:lnTo>
                <a:lnTo>
                  <a:pt x="3471333" y="4538134"/>
                </a:lnTo>
                <a:lnTo>
                  <a:pt x="0" y="4538134"/>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15013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48508" y="2336972"/>
            <a:ext cx="3182816" cy="3393831"/>
          </a:xfrm>
          <a:custGeom>
            <a:avLst/>
            <a:gdLst>
              <a:gd name="connsiteX0" fmla="*/ 0 w 3182816"/>
              <a:gd name="connsiteY0" fmla="*/ 0 h 3393831"/>
              <a:gd name="connsiteX1" fmla="*/ 3182816 w 3182816"/>
              <a:gd name="connsiteY1" fmla="*/ 0 h 3393831"/>
              <a:gd name="connsiteX2" fmla="*/ 3182816 w 3182816"/>
              <a:gd name="connsiteY2" fmla="*/ 3393831 h 3393831"/>
              <a:gd name="connsiteX3" fmla="*/ 0 w 3182816"/>
              <a:gd name="connsiteY3" fmla="*/ 3393831 h 3393831"/>
            </a:gdLst>
            <a:ahLst/>
            <a:cxnLst>
              <a:cxn ang="0">
                <a:pos x="connsiteX0" y="connsiteY0"/>
              </a:cxn>
              <a:cxn ang="0">
                <a:pos x="connsiteX1" y="connsiteY1"/>
              </a:cxn>
              <a:cxn ang="0">
                <a:pos x="connsiteX2" y="connsiteY2"/>
              </a:cxn>
              <a:cxn ang="0">
                <a:pos x="connsiteX3" y="connsiteY3"/>
              </a:cxn>
            </a:cxnLst>
            <a:rect l="l" t="t" r="r" b="b"/>
            <a:pathLst>
              <a:path w="3182816" h="3393831">
                <a:moveTo>
                  <a:pt x="0" y="0"/>
                </a:moveTo>
                <a:lnTo>
                  <a:pt x="3182816" y="0"/>
                </a:lnTo>
                <a:lnTo>
                  <a:pt x="3182816" y="3393831"/>
                </a:lnTo>
                <a:lnTo>
                  <a:pt x="0" y="3393831"/>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275245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90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BC3F-A1E7-447C-B2EF-F823416C193E}"/>
              </a:ext>
            </a:extLst>
          </p:cNvPr>
          <p:cNvSpPr>
            <a:spLocks noGrp="1"/>
          </p:cNvSpPr>
          <p:nvPr>
            <p:ph type="title" hasCustomPrompt="1"/>
          </p:nvPr>
        </p:nvSpPr>
        <p:spPr/>
        <p:txBody>
          <a:bodyPr/>
          <a:lstStyle/>
          <a:p>
            <a:r>
              <a:rPr lang="en-US" dirty="0"/>
              <a:t> </a:t>
            </a:r>
          </a:p>
        </p:txBody>
      </p:sp>
    </p:spTree>
    <p:extLst>
      <p:ext uri="{BB962C8B-B14F-4D97-AF65-F5344CB8AC3E}">
        <p14:creationId xmlns:p14="http://schemas.microsoft.com/office/powerpoint/2010/main" val="2116432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BAF1F7C-391F-4230-A66F-B9A8811D9BF0}"/>
              </a:ext>
            </a:extLst>
          </p:cNvPr>
          <p:cNvSpPr>
            <a:spLocks noGrp="1"/>
          </p:cNvSpPr>
          <p:nvPr>
            <p:ph type="pic" sz="quarter" idx="10"/>
          </p:nvPr>
        </p:nvSpPr>
        <p:spPr>
          <a:xfrm>
            <a:off x="6197601" y="870856"/>
            <a:ext cx="5355771" cy="5987144"/>
          </a:xfrm>
          <a:custGeom>
            <a:avLst/>
            <a:gdLst>
              <a:gd name="connsiteX0" fmla="*/ 0 w 3459480"/>
              <a:gd name="connsiteY0" fmla="*/ 0 h 4617622"/>
              <a:gd name="connsiteX1" fmla="*/ 3459480 w 3459480"/>
              <a:gd name="connsiteY1" fmla="*/ 0 h 4617622"/>
              <a:gd name="connsiteX2" fmla="*/ 3459480 w 3459480"/>
              <a:gd name="connsiteY2" fmla="*/ 4617622 h 4617622"/>
              <a:gd name="connsiteX3" fmla="*/ 0 w 3459480"/>
              <a:gd name="connsiteY3" fmla="*/ 4617622 h 4617622"/>
            </a:gdLst>
            <a:ahLst/>
            <a:cxnLst>
              <a:cxn ang="0">
                <a:pos x="connsiteX0" y="connsiteY0"/>
              </a:cxn>
              <a:cxn ang="0">
                <a:pos x="connsiteX1" y="connsiteY1"/>
              </a:cxn>
              <a:cxn ang="0">
                <a:pos x="connsiteX2" y="connsiteY2"/>
              </a:cxn>
              <a:cxn ang="0">
                <a:pos x="connsiteX3" y="connsiteY3"/>
              </a:cxn>
            </a:cxnLst>
            <a:rect l="l" t="t" r="r" b="b"/>
            <a:pathLst>
              <a:path w="3459480" h="4617622">
                <a:moveTo>
                  <a:pt x="0" y="0"/>
                </a:moveTo>
                <a:lnTo>
                  <a:pt x="3459480" y="0"/>
                </a:lnTo>
                <a:lnTo>
                  <a:pt x="3459480" y="4617622"/>
                </a:lnTo>
                <a:lnTo>
                  <a:pt x="0" y="4617622"/>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86226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85FA222-7A8A-4832-9702-1273428D86AA}"/>
              </a:ext>
            </a:extLst>
          </p:cNvPr>
          <p:cNvSpPr>
            <a:spLocks noGrp="1"/>
          </p:cNvSpPr>
          <p:nvPr>
            <p:ph type="pic" sz="quarter" idx="10"/>
          </p:nvPr>
        </p:nvSpPr>
        <p:spPr>
          <a:xfrm>
            <a:off x="-2" y="4051135"/>
            <a:ext cx="10801108" cy="1420986"/>
          </a:xfrm>
          <a:custGeom>
            <a:avLst/>
            <a:gdLst>
              <a:gd name="connsiteX0" fmla="*/ 7604568 w 10801108"/>
              <a:gd name="connsiteY0" fmla="*/ 0 h 1420986"/>
              <a:gd name="connsiteX1" fmla="*/ 10801108 w 10801108"/>
              <a:gd name="connsiteY1" fmla="*/ 0 h 1420986"/>
              <a:gd name="connsiteX2" fmla="*/ 10801108 w 10801108"/>
              <a:gd name="connsiteY2" fmla="*/ 1420985 h 1420986"/>
              <a:gd name="connsiteX3" fmla="*/ 7604568 w 10801108"/>
              <a:gd name="connsiteY3" fmla="*/ 1420985 h 1420986"/>
              <a:gd name="connsiteX4" fmla="*/ 2908384 w 10801108"/>
              <a:gd name="connsiteY4" fmla="*/ 0 h 1420986"/>
              <a:gd name="connsiteX5" fmla="*/ 6367864 w 10801108"/>
              <a:gd name="connsiteY5" fmla="*/ 0 h 1420986"/>
              <a:gd name="connsiteX6" fmla="*/ 6367864 w 10801108"/>
              <a:gd name="connsiteY6" fmla="*/ 1 h 1420986"/>
              <a:gd name="connsiteX7" fmla="*/ 7060557 w 10801108"/>
              <a:gd name="connsiteY7" fmla="*/ 1 h 1420986"/>
              <a:gd name="connsiteX8" fmla="*/ 7060557 w 10801108"/>
              <a:gd name="connsiteY8" fmla="*/ 1420986 h 1420986"/>
              <a:gd name="connsiteX9" fmla="*/ 0 w 10801108"/>
              <a:gd name="connsiteY9" fmla="*/ 1420986 h 1420986"/>
              <a:gd name="connsiteX10" fmla="*/ 0 w 10801108"/>
              <a:gd name="connsiteY10" fmla="*/ 1 h 1420986"/>
              <a:gd name="connsiteX11" fmla="*/ 2908384 w 10801108"/>
              <a:gd name="connsiteY11" fmla="*/ 1 h 142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1108" h="1420986">
                <a:moveTo>
                  <a:pt x="7604568" y="0"/>
                </a:moveTo>
                <a:lnTo>
                  <a:pt x="10801108" y="0"/>
                </a:lnTo>
                <a:lnTo>
                  <a:pt x="10801108" y="1420985"/>
                </a:lnTo>
                <a:lnTo>
                  <a:pt x="7604568" y="1420985"/>
                </a:lnTo>
                <a:close/>
                <a:moveTo>
                  <a:pt x="2908384" y="0"/>
                </a:moveTo>
                <a:lnTo>
                  <a:pt x="6367864" y="0"/>
                </a:lnTo>
                <a:lnTo>
                  <a:pt x="6367864" y="1"/>
                </a:lnTo>
                <a:lnTo>
                  <a:pt x="7060557" y="1"/>
                </a:lnTo>
                <a:lnTo>
                  <a:pt x="7060557" y="1420986"/>
                </a:lnTo>
                <a:lnTo>
                  <a:pt x="0" y="1420986"/>
                </a:lnTo>
                <a:lnTo>
                  <a:pt x="0" y="1"/>
                </a:lnTo>
                <a:lnTo>
                  <a:pt x="2908384" y="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0062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C3506DF-9C25-4099-AAC1-10696A069C66}"/>
              </a:ext>
            </a:extLst>
          </p:cNvPr>
          <p:cNvSpPr>
            <a:spLocks noGrp="1"/>
          </p:cNvSpPr>
          <p:nvPr>
            <p:ph type="pic" sz="quarter" idx="10"/>
          </p:nvPr>
        </p:nvSpPr>
        <p:spPr>
          <a:xfrm>
            <a:off x="653143" y="1370925"/>
            <a:ext cx="4518870" cy="4617622"/>
          </a:xfrm>
          <a:custGeom>
            <a:avLst/>
            <a:gdLst>
              <a:gd name="connsiteX0" fmla="*/ 0 w 3459480"/>
              <a:gd name="connsiteY0" fmla="*/ 0 h 4617622"/>
              <a:gd name="connsiteX1" fmla="*/ 3459480 w 3459480"/>
              <a:gd name="connsiteY1" fmla="*/ 0 h 4617622"/>
              <a:gd name="connsiteX2" fmla="*/ 3459480 w 3459480"/>
              <a:gd name="connsiteY2" fmla="*/ 4617622 h 4617622"/>
              <a:gd name="connsiteX3" fmla="*/ 0 w 3459480"/>
              <a:gd name="connsiteY3" fmla="*/ 4617622 h 4617622"/>
            </a:gdLst>
            <a:ahLst/>
            <a:cxnLst>
              <a:cxn ang="0">
                <a:pos x="connsiteX0" y="connsiteY0"/>
              </a:cxn>
              <a:cxn ang="0">
                <a:pos x="connsiteX1" y="connsiteY1"/>
              </a:cxn>
              <a:cxn ang="0">
                <a:pos x="connsiteX2" y="connsiteY2"/>
              </a:cxn>
              <a:cxn ang="0">
                <a:pos x="connsiteX3" y="connsiteY3"/>
              </a:cxn>
            </a:cxnLst>
            <a:rect l="l" t="t" r="r" b="b"/>
            <a:pathLst>
              <a:path w="3459480" h="4617622">
                <a:moveTo>
                  <a:pt x="0" y="0"/>
                </a:moveTo>
                <a:lnTo>
                  <a:pt x="3459480" y="0"/>
                </a:lnTo>
                <a:lnTo>
                  <a:pt x="3459480" y="4617622"/>
                </a:lnTo>
                <a:lnTo>
                  <a:pt x="0" y="4617622"/>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67116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22E148E-C51D-4506-984C-8C423F3B0AAF}"/>
              </a:ext>
            </a:extLst>
          </p:cNvPr>
          <p:cNvSpPr>
            <a:spLocks noGrp="1"/>
          </p:cNvSpPr>
          <p:nvPr>
            <p:ph type="pic" sz="quarter" idx="10"/>
          </p:nvPr>
        </p:nvSpPr>
        <p:spPr>
          <a:xfrm>
            <a:off x="5210630" y="1329064"/>
            <a:ext cx="6981370" cy="2907272"/>
          </a:xfrm>
          <a:custGeom>
            <a:avLst/>
            <a:gdLst>
              <a:gd name="connsiteX0" fmla="*/ 0 w 2931135"/>
              <a:gd name="connsiteY0" fmla="*/ 0 h 2907272"/>
              <a:gd name="connsiteX1" fmla="*/ 2931135 w 2931135"/>
              <a:gd name="connsiteY1" fmla="*/ 0 h 2907272"/>
              <a:gd name="connsiteX2" fmla="*/ 2931135 w 2931135"/>
              <a:gd name="connsiteY2" fmla="*/ 2907272 h 2907272"/>
              <a:gd name="connsiteX3" fmla="*/ 0 w 2931135"/>
              <a:gd name="connsiteY3" fmla="*/ 2907272 h 2907272"/>
            </a:gdLst>
            <a:ahLst/>
            <a:cxnLst>
              <a:cxn ang="0">
                <a:pos x="connsiteX0" y="connsiteY0"/>
              </a:cxn>
              <a:cxn ang="0">
                <a:pos x="connsiteX1" y="connsiteY1"/>
              </a:cxn>
              <a:cxn ang="0">
                <a:pos x="connsiteX2" y="connsiteY2"/>
              </a:cxn>
              <a:cxn ang="0">
                <a:pos x="connsiteX3" y="connsiteY3"/>
              </a:cxn>
            </a:cxnLst>
            <a:rect l="l" t="t" r="r" b="b"/>
            <a:pathLst>
              <a:path w="2931135" h="2907272">
                <a:moveTo>
                  <a:pt x="0" y="0"/>
                </a:moveTo>
                <a:lnTo>
                  <a:pt x="2931135" y="0"/>
                </a:lnTo>
                <a:lnTo>
                  <a:pt x="2931135" y="2907272"/>
                </a:lnTo>
                <a:lnTo>
                  <a:pt x="0" y="2907272"/>
                </a:lnTo>
                <a:close/>
              </a:path>
            </a:pathLst>
          </a:cu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343799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8828A7-2B88-40A7-AE61-42E984E5F2BA}"/>
              </a:ext>
            </a:extLst>
          </p:cNvPr>
          <p:cNvSpPr>
            <a:spLocks noGrp="1"/>
          </p:cNvSpPr>
          <p:nvPr>
            <p:ph type="pic" sz="quarter" idx="10"/>
          </p:nvPr>
        </p:nvSpPr>
        <p:spPr>
          <a:xfrm>
            <a:off x="-1" y="0"/>
            <a:ext cx="5683170" cy="6858000"/>
          </a:xfrm>
          <a:custGeom>
            <a:avLst/>
            <a:gdLst>
              <a:gd name="connsiteX0" fmla="*/ 0 w 5683170"/>
              <a:gd name="connsiteY0" fmla="*/ 0 h 6858000"/>
              <a:gd name="connsiteX1" fmla="*/ 5683170 w 5683170"/>
              <a:gd name="connsiteY1" fmla="*/ 0 h 6858000"/>
              <a:gd name="connsiteX2" fmla="*/ 5683170 w 5683170"/>
              <a:gd name="connsiteY2" fmla="*/ 6858000 h 6858000"/>
              <a:gd name="connsiteX3" fmla="*/ 0 w 56831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83170" h="6858000">
                <a:moveTo>
                  <a:pt x="0" y="0"/>
                </a:moveTo>
                <a:lnTo>
                  <a:pt x="5683170" y="0"/>
                </a:lnTo>
                <a:lnTo>
                  <a:pt x="568317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76052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8828A7-2B88-40A7-AE61-42E984E5F2BA}"/>
              </a:ext>
            </a:extLst>
          </p:cNvPr>
          <p:cNvSpPr>
            <a:spLocks noGrp="1"/>
          </p:cNvSpPr>
          <p:nvPr>
            <p:ph type="pic" sz="quarter" idx="10"/>
          </p:nvPr>
        </p:nvSpPr>
        <p:spPr>
          <a:xfrm>
            <a:off x="3898395" y="1252302"/>
            <a:ext cx="6929120" cy="4561841"/>
          </a:xfrm>
          <a:custGeom>
            <a:avLst/>
            <a:gdLst>
              <a:gd name="connsiteX0" fmla="*/ 0 w 5683170"/>
              <a:gd name="connsiteY0" fmla="*/ 0 h 6858000"/>
              <a:gd name="connsiteX1" fmla="*/ 5683170 w 5683170"/>
              <a:gd name="connsiteY1" fmla="*/ 0 h 6858000"/>
              <a:gd name="connsiteX2" fmla="*/ 5683170 w 5683170"/>
              <a:gd name="connsiteY2" fmla="*/ 6858000 h 6858000"/>
              <a:gd name="connsiteX3" fmla="*/ 0 w 56831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83170" h="6858000">
                <a:moveTo>
                  <a:pt x="0" y="0"/>
                </a:moveTo>
                <a:lnTo>
                  <a:pt x="5683170" y="0"/>
                </a:lnTo>
                <a:lnTo>
                  <a:pt x="568317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44414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988B48-A9A7-4E02-A318-2795BBFB9EF6}"/>
              </a:ext>
            </a:extLst>
          </p:cNvPr>
          <p:cNvSpPr/>
          <p:nvPr userDrawn="1"/>
        </p:nvSpPr>
        <p:spPr>
          <a:xfrm>
            <a:off x="-9829" y="0"/>
            <a:ext cx="4041055" cy="68481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4423F5-6D08-4CB4-934F-7D9067463539}"/>
              </a:ext>
            </a:extLst>
          </p:cNvPr>
          <p:cNvSpPr txBox="1"/>
          <p:nvPr userDrawn="1"/>
        </p:nvSpPr>
        <p:spPr>
          <a:xfrm>
            <a:off x="529502" y="280250"/>
            <a:ext cx="1814111" cy="276999"/>
          </a:xfrm>
          <a:prstGeom prst="rect">
            <a:avLst/>
          </a:prstGeom>
          <a:noFill/>
        </p:spPr>
        <p:txBody>
          <a:bodyPr wrap="square" rtlCol="0">
            <a:spAutoFit/>
          </a:bodyPr>
          <a:lstStyle/>
          <a:p>
            <a:r>
              <a:rPr lang="en-US" sz="1200" b="1" dirty="0">
                <a:solidFill>
                  <a:schemeClr val="bg1"/>
                </a:solidFill>
              </a:rPr>
              <a:t>Subtitle Here</a:t>
            </a:r>
          </a:p>
        </p:txBody>
      </p:sp>
      <p:sp>
        <p:nvSpPr>
          <p:cNvPr id="9" name="Picture Placeholder 8">
            <a:extLst>
              <a:ext uri="{FF2B5EF4-FFF2-40B4-BE49-F238E27FC236}">
                <a16:creationId xmlns:a16="http://schemas.microsoft.com/office/drawing/2014/main" id="{001C7850-9B98-4D27-93C6-5A91CE0335D9}"/>
              </a:ext>
            </a:extLst>
          </p:cNvPr>
          <p:cNvSpPr>
            <a:spLocks noGrp="1"/>
          </p:cNvSpPr>
          <p:nvPr>
            <p:ph type="pic" sz="quarter" idx="10"/>
          </p:nvPr>
        </p:nvSpPr>
        <p:spPr>
          <a:xfrm>
            <a:off x="4031225" y="877528"/>
            <a:ext cx="6862916" cy="5102942"/>
          </a:xfrm>
          <a:custGeom>
            <a:avLst/>
            <a:gdLst>
              <a:gd name="connsiteX0" fmla="*/ 0 w 6862916"/>
              <a:gd name="connsiteY0" fmla="*/ 0 h 5102942"/>
              <a:gd name="connsiteX1" fmla="*/ 6862916 w 6862916"/>
              <a:gd name="connsiteY1" fmla="*/ 0 h 5102942"/>
              <a:gd name="connsiteX2" fmla="*/ 6862916 w 6862916"/>
              <a:gd name="connsiteY2" fmla="*/ 5102942 h 5102942"/>
              <a:gd name="connsiteX3" fmla="*/ 0 w 6862916"/>
              <a:gd name="connsiteY3" fmla="*/ 5102942 h 5102942"/>
            </a:gdLst>
            <a:ahLst/>
            <a:cxnLst>
              <a:cxn ang="0">
                <a:pos x="connsiteX0" y="connsiteY0"/>
              </a:cxn>
              <a:cxn ang="0">
                <a:pos x="connsiteX1" y="connsiteY1"/>
              </a:cxn>
              <a:cxn ang="0">
                <a:pos x="connsiteX2" y="connsiteY2"/>
              </a:cxn>
              <a:cxn ang="0">
                <a:pos x="connsiteX3" y="connsiteY3"/>
              </a:cxn>
            </a:cxnLst>
            <a:rect l="l" t="t" r="r" b="b"/>
            <a:pathLst>
              <a:path w="6862916" h="5102942">
                <a:moveTo>
                  <a:pt x="0" y="0"/>
                </a:moveTo>
                <a:lnTo>
                  <a:pt x="6862916" y="0"/>
                </a:lnTo>
                <a:lnTo>
                  <a:pt x="6862916" y="5102942"/>
                </a:lnTo>
                <a:lnTo>
                  <a:pt x="0" y="5102942"/>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4164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BF8C9CA-99DE-45CF-A6FB-B500C7CCC981}"/>
              </a:ext>
            </a:extLst>
          </p:cNvPr>
          <p:cNvSpPr>
            <a:spLocks noGrp="1"/>
          </p:cNvSpPr>
          <p:nvPr>
            <p:ph type="pic" sz="quarter" idx="10"/>
          </p:nvPr>
        </p:nvSpPr>
        <p:spPr>
          <a:xfrm>
            <a:off x="1999681" y="0"/>
            <a:ext cx="3625614" cy="6858000"/>
          </a:xfrm>
          <a:custGeom>
            <a:avLst/>
            <a:gdLst>
              <a:gd name="connsiteX0" fmla="*/ 0 w 3625614"/>
              <a:gd name="connsiteY0" fmla="*/ 0 h 6858000"/>
              <a:gd name="connsiteX1" fmla="*/ 3625614 w 3625614"/>
              <a:gd name="connsiteY1" fmla="*/ 0 h 6858000"/>
              <a:gd name="connsiteX2" fmla="*/ 3625614 w 3625614"/>
              <a:gd name="connsiteY2" fmla="*/ 6858000 h 6858000"/>
              <a:gd name="connsiteX3" fmla="*/ 0 w 36256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25614" h="6858000">
                <a:moveTo>
                  <a:pt x="0" y="0"/>
                </a:moveTo>
                <a:lnTo>
                  <a:pt x="3625614" y="0"/>
                </a:lnTo>
                <a:lnTo>
                  <a:pt x="3625614"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737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A4EE94-47E0-40D2-93E1-54175CF252CE}"/>
              </a:ext>
            </a:extLst>
          </p:cNvPr>
          <p:cNvSpPr txBox="1"/>
          <p:nvPr userDrawn="1"/>
        </p:nvSpPr>
        <p:spPr>
          <a:xfrm>
            <a:off x="529502" y="280250"/>
            <a:ext cx="1814111" cy="276999"/>
          </a:xfrm>
          <a:prstGeom prst="rect">
            <a:avLst/>
          </a:prstGeom>
          <a:noFill/>
        </p:spPr>
        <p:txBody>
          <a:bodyPr wrap="square" rtlCol="0">
            <a:spAutoFit/>
          </a:bodyPr>
          <a:lstStyle/>
          <a:p>
            <a:r>
              <a:rPr lang="en-US" sz="1200" b="1" dirty="0">
                <a:solidFill>
                  <a:schemeClr val="tx1">
                    <a:lumMod val="50000"/>
                    <a:lumOff val="50000"/>
                  </a:schemeClr>
                </a:solidFill>
              </a:rPr>
              <a:t>Clean Template</a:t>
            </a:r>
          </a:p>
        </p:txBody>
      </p:sp>
      <p:sp>
        <p:nvSpPr>
          <p:cNvPr id="14" name="TextBox 13">
            <a:extLst>
              <a:ext uri="{FF2B5EF4-FFF2-40B4-BE49-F238E27FC236}">
                <a16:creationId xmlns:a16="http://schemas.microsoft.com/office/drawing/2014/main" id="{4BF0B037-283D-42E6-8CDC-3DA261AEF2F4}"/>
              </a:ext>
            </a:extLst>
          </p:cNvPr>
          <p:cNvSpPr txBox="1"/>
          <p:nvPr userDrawn="1"/>
        </p:nvSpPr>
        <p:spPr>
          <a:xfrm>
            <a:off x="10385175" y="280250"/>
            <a:ext cx="1272602" cy="276999"/>
          </a:xfrm>
          <a:prstGeom prst="rect">
            <a:avLst/>
          </a:prstGeom>
          <a:noFill/>
        </p:spPr>
        <p:txBody>
          <a:bodyPr wrap="square" rtlCol="0">
            <a:spAutoFit/>
          </a:bodyPr>
          <a:lstStyle/>
          <a:p>
            <a:pPr algn="r"/>
            <a:r>
              <a:rPr lang="en-US" sz="1200" b="1" dirty="0">
                <a:solidFill>
                  <a:schemeClr val="tx1">
                    <a:lumMod val="50000"/>
                    <a:lumOff val="50000"/>
                  </a:schemeClr>
                </a:solidFill>
              </a:rPr>
              <a:t>Confidential</a:t>
            </a:r>
          </a:p>
        </p:txBody>
      </p:sp>
    </p:spTree>
    <p:extLst>
      <p:ext uri="{BB962C8B-B14F-4D97-AF65-F5344CB8AC3E}">
        <p14:creationId xmlns:p14="http://schemas.microsoft.com/office/powerpoint/2010/main" val="345825102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66" r:id="rId9"/>
    <p:sldLayoutId id="2147483667" r:id="rId10"/>
    <p:sldLayoutId id="2147483668" r:id="rId11"/>
    <p:sldLayoutId id="2147483669" r:id="rId12"/>
    <p:sldLayoutId id="2147483652" r:id="rId13"/>
    <p:sldLayoutId id="2147483656" r:id="rId14"/>
    <p:sldLayoutId id="2147483671" r:id="rId15"/>
    <p:sldLayoutId id="2147483672" r:id="rId16"/>
    <p:sldLayoutId id="2147483686" r:id="rId17"/>
    <p:sldLayoutId id="2147483687"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9D3C2-5694-49EF-9036-9739E808BBAA}"/>
              </a:ext>
            </a:extLst>
          </p:cNvPr>
          <p:cNvSpPr/>
          <p:nvPr/>
        </p:nvSpPr>
        <p:spPr>
          <a:xfrm>
            <a:off x="652780" y="6004560"/>
            <a:ext cx="4846320" cy="853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9734563-F58D-4691-84B9-A86639C1441A}"/>
              </a:ext>
            </a:extLst>
          </p:cNvPr>
          <p:cNvSpPr/>
          <p:nvPr/>
        </p:nvSpPr>
        <p:spPr>
          <a:xfrm>
            <a:off x="2271754" y="5108787"/>
            <a:ext cx="1335450" cy="366319"/>
          </a:xfrm>
          <a:prstGeom prst="roundRect">
            <a:avLst>
              <a:gd name="adj" fmla="val 0"/>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85000"/>
                    <a:lumOff val="15000"/>
                  </a:schemeClr>
                </a:solidFill>
                <a:latin typeface="Segoe UI" panose="020B0502040204020203" pitchFamily="34" charset="0"/>
                <a:cs typeface="Segoe UI" panose="020B0502040204020203" pitchFamily="34" charset="0"/>
              </a:rPr>
              <a:t>Support Us</a:t>
            </a:r>
            <a:endParaRPr lang="id-ID" sz="11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3" name="Rectangle: Rounded Corners 12">
            <a:extLst>
              <a:ext uri="{FF2B5EF4-FFF2-40B4-BE49-F238E27FC236}">
                <a16:creationId xmlns:a16="http://schemas.microsoft.com/office/drawing/2014/main" id="{656E694A-E12A-4C94-A734-5FF1E38C14B2}"/>
              </a:ext>
            </a:extLst>
          </p:cNvPr>
          <p:cNvSpPr/>
          <p:nvPr/>
        </p:nvSpPr>
        <p:spPr>
          <a:xfrm>
            <a:off x="645066" y="5108788"/>
            <a:ext cx="1335450" cy="351080"/>
          </a:xfrm>
          <a:prstGeom prst="roundRect">
            <a:avLst>
              <a:gd name="adj" fmla="val 0"/>
            </a:avLst>
          </a:prstGeom>
          <a:solidFill>
            <a:schemeClr val="accent4"/>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5260B1F4-6BB9-4F14-85D0-AA2542302EBA}"/>
              </a:ext>
            </a:extLst>
          </p:cNvPr>
          <p:cNvSpPr/>
          <p:nvPr/>
        </p:nvSpPr>
        <p:spPr>
          <a:xfrm>
            <a:off x="557722" y="3088958"/>
            <a:ext cx="1093278" cy="307777"/>
          </a:xfrm>
          <a:prstGeom prst="rect">
            <a:avLst/>
          </a:prstGeom>
        </p:spPr>
        <p:txBody>
          <a:bodyPr wrap="squar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15" name="Text Placeholder 4">
            <a:extLst>
              <a:ext uri="{FF2B5EF4-FFF2-40B4-BE49-F238E27FC236}">
                <a16:creationId xmlns:a16="http://schemas.microsoft.com/office/drawing/2014/main" id="{AD2347DE-CA60-4BBC-8F2F-375085B59FF0}"/>
              </a:ext>
            </a:extLst>
          </p:cNvPr>
          <p:cNvSpPr txBox="1">
            <a:spLocks/>
          </p:cNvSpPr>
          <p:nvPr/>
        </p:nvSpPr>
        <p:spPr>
          <a:xfrm>
            <a:off x="538480" y="3692249"/>
            <a:ext cx="4913306" cy="773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tx1">
                    <a:lumMod val="85000"/>
                    <a:lumOff val="15000"/>
                  </a:schemeClr>
                </a:solidFill>
                <a:cs typeface="Calibri"/>
              </a:rPr>
              <a:t>Ut Wisi Enim </a:t>
            </a:r>
            <a:r>
              <a:rPr lang="id-ID" sz="1200" dirty="0">
                <a:solidFill>
                  <a:schemeClr val="tx1">
                    <a:lumMod val="85000"/>
                    <a:lumOff val="15000"/>
                  </a:schemeClr>
                </a:solidFill>
                <a:cs typeface="Calibri"/>
              </a:rPr>
              <a:t>Ad Minim Veniam, Quis Nostrud Exerci Tation Ullamcorper Nibh Euismod Tincidunt Ut Laoreet Dolore Magna Aliquam Erat Volutpat. Ut Wisi Enim Ad Minim Veniam, Quis Nostrud Exerci. </a:t>
            </a:r>
          </a:p>
        </p:txBody>
      </p:sp>
      <p:sp>
        <p:nvSpPr>
          <p:cNvPr id="16" name="Title 2">
            <a:extLst>
              <a:ext uri="{FF2B5EF4-FFF2-40B4-BE49-F238E27FC236}">
                <a16:creationId xmlns:a16="http://schemas.microsoft.com/office/drawing/2014/main" id="{9983248B-E242-4DFF-AA22-3313B0541E71}"/>
              </a:ext>
            </a:extLst>
          </p:cNvPr>
          <p:cNvSpPr txBox="1">
            <a:spLocks/>
          </p:cNvSpPr>
          <p:nvPr/>
        </p:nvSpPr>
        <p:spPr>
          <a:xfrm>
            <a:off x="554303" y="1803918"/>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17" name="Rectangle 16">
            <a:extLst>
              <a:ext uri="{FF2B5EF4-FFF2-40B4-BE49-F238E27FC236}">
                <a16:creationId xmlns:a16="http://schemas.microsoft.com/office/drawing/2014/main" id="{85492332-E25F-4DE7-A362-907CE699FD10}"/>
              </a:ext>
            </a:extLst>
          </p:cNvPr>
          <p:cNvSpPr/>
          <p:nvPr/>
        </p:nvSpPr>
        <p:spPr>
          <a:xfrm>
            <a:off x="554303" y="1386938"/>
            <a:ext cx="2214297" cy="461024"/>
          </a:xfrm>
          <a:prstGeom prst="rect">
            <a:avLst/>
          </a:prstGeom>
        </p:spPr>
        <p:txBody>
          <a:bodyPr wrap="squar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8" name="Cross 17">
            <a:extLst>
              <a:ext uri="{FF2B5EF4-FFF2-40B4-BE49-F238E27FC236}">
                <a16:creationId xmlns:a16="http://schemas.microsoft.com/office/drawing/2014/main" id="{33A0992D-FCEA-4F34-96B8-53CC34E48EA4}"/>
              </a:ext>
            </a:extLst>
          </p:cNvPr>
          <p:cNvSpPr/>
          <p:nvPr/>
        </p:nvSpPr>
        <p:spPr>
          <a:xfrm>
            <a:off x="4476387" y="1483614"/>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8CE88D6-CB6D-49FA-BC21-AF18DD81F0B2}"/>
              </a:ext>
            </a:extLst>
          </p:cNvPr>
          <p:cNvSpPr txBox="1"/>
          <p:nvPr/>
        </p:nvSpPr>
        <p:spPr>
          <a:xfrm>
            <a:off x="902007" y="6125786"/>
            <a:ext cx="1159703" cy="369332"/>
          </a:xfrm>
          <a:prstGeom prst="rect">
            <a:avLst/>
          </a:prstGeom>
          <a:noFill/>
          <a:effectLst/>
        </p:spPr>
        <p:txBody>
          <a:bodyPr wrap="square">
            <a:spAutoFit/>
          </a:bodyPr>
          <a:lstStyle/>
          <a:p>
            <a:pPr eaLnBrk="1" fontAlgn="auto" hangingPunct="1">
              <a:spcBef>
                <a:spcPts val="0"/>
              </a:spcBef>
              <a:spcAft>
                <a:spcPts val="0"/>
              </a:spcAft>
              <a:defRPr/>
            </a:pPr>
            <a:r>
              <a:rPr lang="en-US" dirty="0">
                <a:solidFill>
                  <a:schemeClr val="bg1"/>
                </a:solidFill>
              </a:rPr>
              <a:t>348k</a:t>
            </a:r>
            <a:endParaRPr lang="ru-RU" dirty="0">
              <a:solidFill>
                <a:schemeClr val="bg1"/>
              </a:solidFill>
            </a:endParaRPr>
          </a:p>
        </p:txBody>
      </p:sp>
      <p:sp>
        <p:nvSpPr>
          <p:cNvPr id="20" name="TextBox 19">
            <a:extLst>
              <a:ext uri="{FF2B5EF4-FFF2-40B4-BE49-F238E27FC236}">
                <a16:creationId xmlns:a16="http://schemas.microsoft.com/office/drawing/2014/main" id="{A6ABC3E5-46A0-455E-A6A2-3A5A288632BE}"/>
              </a:ext>
            </a:extLst>
          </p:cNvPr>
          <p:cNvSpPr txBox="1"/>
          <p:nvPr/>
        </p:nvSpPr>
        <p:spPr>
          <a:xfrm>
            <a:off x="896508" y="6456646"/>
            <a:ext cx="1422750" cy="246221"/>
          </a:xfrm>
          <a:prstGeom prst="rect">
            <a:avLst/>
          </a:prstGeom>
          <a:noFill/>
          <a:ln>
            <a:noFill/>
          </a:ln>
          <a:effectLst/>
        </p:spPr>
        <p:txBody>
          <a:bodyPr wrap="square">
            <a:spAutoFit/>
          </a:bodyPr>
          <a:lstStyle/>
          <a:p>
            <a:pPr>
              <a:defRPr/>
            </a:pPr>
            <a:r>
              <a:rPr lang="en-US" sz="1000" dirty="0">
                <a:solidFill>
                  <a:schemeClr val="bg1"/>
                </a:solidFill>
              </a:rPr>
              <a:t>Ut Wisi Enim Ad</a:t>
            </a:r>
            <a:endParaRPr lang="ru-RU" sz="1000" dirty="0">
              <a:solidFill>
                <a:schemeClr val="bg1"/>
              </a:solidFill>
            </a:endParaRPr>
          </a:p>
        </p:txBody>
      </p:sp>
      <p:sp>
        <p:nvSpPr>
          <p:cNvPr id="25" name="TextBox 24">
            <a:extLst>
              <a:ext uri="{FF2B5EF4-FFF2-40B4-BE49-F238E27FC236}">
                <a16:creationId xmlns:a16="http://schemas.microsoft.com/office/drawing/2014/main" id="{E158831B-8512-4F5B-A36F-8C61115F1A7A}"/>
              </a:ext>
            </a:extLst>
          </p:cNvPr>
          <p:cNvSpPr txBox="1"/>
          <p:nvPr/>
        </p:nvSpPr>
        <p:spPr>
          <a:xfrm>
            <a:off x="2513521" y="6125786"/>
            <a:ext cx="1159703" cy="369332"/>
          </a:xfrm>
          <a:prstGeom prst="rect">
            <a:avLst/>
          </a:prstGeom>
          <a:noFill/>
          <a:effectLst/>
        </p:spPr>
        <p:txBody>
          <a:bodyPr wrap="square">
            <a:spAutoFit/>
          </a:bodyPr>
          <a:lstStyle/>
          <a:p>
            <a:pPr eaLnBrk="1" fontAlgn="auto" hangingPunct="1">
              <a:spcBef>
                <a:spcPts val="0"/>
              </a:spcBef>
              <a:spcAft>
                <a:spcPts val="0"/>
              </a:spcAft>
              <a:defRPr/>
            </a:pPr>
            <a:r>
              <a:rPr lang="en-US" dirty="0">
                <a:solidFill>
                  <a:schemeClr val="bg1"/>
                </a:solidFill>
              </a:rPr>
              <a:t>348k</a:t>
            </a:r>
            <a:endParaRPr lang="ru-RU" dirty="0">
              <a:solidFill>
                <a:schemeClr val="bg1"/>
              </a:solidFill>
            </a:endParaRPr>
          </a:p>
        </p:txBody>
      </p:sp>
      <p:sp>
        <p:nvSpPr>
          <p:cNvPr id="26" name="TextBox 25">
            <a:extLst>
              <a:ext uri="{FF2B5EF4-FFF2-40B4-BE49-F238E27FC236}">
                <a16:creationId xmlns:a16="http://schemas.microsoft.com/office/drawing/2014/main" id="{165B6825-9E87-435E-948D-17F36B93EE63}"/>
              </a:ext>
            </a:extLst>
          </p:cNvPr>
          <p:cNvSpPr txBox="1"/>
          <p:nvPr/>
        </p:nvSpPr>
        <p:spPr>
          <a:xfrm>
            <a:off x="2508022" y="6456646"/>
            <a:ext cx="1422750" cy="246221"/>
          </a:xfrm>
          <a:prstGeom prst="rect">
            <a:avLst/>
          </a:prstGeom>
          <a:noFill/>
          <a:ln>
            <a:noFill/>
          </a:ln>
          <a:effectLst/>
        </p:spPr>
        <p:txBody>
          <a:bodyPr wrap="square">
            <a:spAutoFit/>
          </a:bodyPr>
          <a:lstStyle/>
          <a:p>
            <a:pPr>
              <a:defRPr/>
            </a:pPr>
            <a:r>
              <a:rPr lang="en-US" sz="1000" dirty="0">
                <a:solidFill>
                  <a:schemeClr val="bg1"/>
                </a:solidFill>
              </a:rPr>
              <a:t>Ut Wisi Enim Ad</a:t>
            </a:r>
            <a:endParaRPr lang="ru-RU" sz="1000" dirty="0">
              <a:solidFill>
                <a:schemeClr val="bg1"/>
              </a:solidFill>
            </a:endParaRPr>
          </a:p>
        </p:txBody>
      </p:sp>
      <p:sp>
        <p:nvSpPr>
          <p:cNvPr id="27" name="TextBox 26">
            <a:extLst>
              <a:ext uri="{FF2B5EF4-FFF2-40B4-BE49-F238E27FC236}">
                <a16:creationId xmlns:a16="http://schemas.microsoft.com/office/drawing/2014/main" id="{0E27AE07-3585-496C-8B44-F08F93197976}"/>
              </a:ext>
            </a:extLst>
          </p:cNvPr>
          <p:cNvSpPr txBox="1"/>
          <p:nvPr/>
        </p:nvSpPr>
        <p:spPr>
          <a:xfrm>
            <a:off x="4029462" y="6125786"/>
            <a:ext cx="1159703" cy="369332"/>
          </a:xfrm>
          <a:prstGeom prst="rect">
            <a:avLst/>
          </a:prstGeom>
          <a:noFill/>
          <a:effectLst/>
        </p:spPr>
        <p:txBody>
          <a:bodyPr wrap="square">
            <a:spAutoFit/>
          </a:bodyPr>
          <a:lstStyle/>
          <a:p>
            <a:pPr eaLnBrk="1" fontAlgn="auto" hangingPunct="1">
              <a:spcBef>
                <a:spcPts val="0"/>
              </a:spcBef>
              <a:spcAft>
                <a:spcPts val="0"/>
              </a:spcAft>
              <a:defRPr/>
            </a:pPr>
            <a:r>
              <a:rPr lang="en-US" dirty="0">
                <a:solidFill>
                  <a:schemeClr val="bg1"/>
                </a:solidFill>
              </a:rPr>
              <a:t>348k</a:t>
            </a:r>
            <a:endParaRPr lang="ru-RU" dirty="0">
              <a:solidFill>
                <a:schemeClr val="bg1"/>
              </a:solidFill>
            </a:endParaRPr>
          </a:p>
        </p:txBody>
      </p:sp>
      <p:sp>
        <p:nvSpPr>
          <p:cNvPr id="28" name="TextBox 27">
            <a:extLst>
              <a:ext uri="{FF2B5EF4-FFF2-40B4-BE49-F238E27FC236}">
                <a16:creationId xmlns:a16="http://schemas.microsoft.com/office/drawing/2014/main" id="{83516632-A338-4312-B146-D931C6FEB5FA}"/>
              </a:ext>
            </a:extLst>
          </p:cNvPr>
          <p:cNvSpPr txBox="1"/>
          <p:nvPr/>
        </p:nvSpPr>
        <p:spPr>
          <a:xfrm>
            <a:off x="4023963" y="6456646"/>
            <a:ext cx="1422750" cy="246221"/>
          </a:xfrm>
          <a:prstGeom prst="rect">
            <a:avLst/>
          </a:prstGeom>
          <a:noFill/>
          <a:ln>
            <a:noFill/>
          </a:ln>
          <a:effectLst/>
        </p:spPr>
        <p:txBody>
          <a:bodyPr wrap="square">
            <a:spAutoFit/>
          </a:bodyPr>
          <a:lstStyle/>
          <a:p>
            <a:pPr>
              <a:defRPr/>
            </a:pPr>
            <a:r>
              <a:rPr lang="en-US" sz="1000" dirty="0">
                <a:solidFill>
                  <a:schemeClr val="bg1"/>
                </a:solidFill>
              </a:rPr>
              <a:t>Ut Wisi Enim Ad</a:t>
            </a:r>
            <a:endParaRPr lang="ru-RU" sz="1000" dirty="0">
              <a:solidFill>
                <a:schemeClr val="bg1"/>
              </a:solidFill>
            </a:endParaRPr>
          </a:p>
        </p:txBody>
      </p:sp>
      <p:pic>
        <p:nvPicPr>
          <p:cNvPr id="7" name="Picture Placeholder 6">
            <a:extLst>
              <a:ext uri="{FF2B5EF4-FFF2-40B4-BE49-F238E27FC236}">
                <a16:creationId xmlns:a16="http://schemas.microsoft.com/office/drawing/2014/main" id="{78C07238-31F7-43DC-BEC4-D7019A02750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250" r="20250"/>
          <a:stretch>
            <a:fillRect/>
          </a:stretch>
        </p:blipFill>
        <p:spPr/>
      </p:pic>
    </p:spTree>
    <p:extLst>
      <p:ext uri="{BB962C8B-B14F-4D97-AF65-F5344CB8AC3E}">
        <p14:creationId xmlns:p14="http://schemas.microsoft.com/office/powerpoint/2010/main" val="353131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2AE6C3-2817-4366-A942-4E915405FA5F}"/>
              </a:ext>
            </a:extLst>
          </p:cNvPr>
          <p:cNvSpPr/>
          <p:nvPr/>
        </p:nvSpPr>
        <p:spPr>
          <a:xfrm>
            <a:off x="6497575" y="4256578"/>
            <a:ext cx="2326278" cy="307777"/>
          </a:xfrm>
          <a:prstGeom prst="rect">
            <a:avLst/>
          </a:prstGeom>
        </p:spPr>
        <p:txBody>
          <a:bodyPr wrap="none">
            <a:spAutoFit/>
          </a:bodyPr>
          <a:lstStyle/>
          <a:p>
            <a:r>
              <a:rPr lang="en-US" sz="1400" spc="600" dirty="0">
                <a:solidFill>
                  <a:schemeClr val="tx1">
                    <a:lumMod val="85000"/>
                    <a:lumOff val="15000"/>
                  </a:schemeClr>
                </a:solidFill>
                <a:cs typeface="Segoe UI Light" panose="020B0502040204020203" pitchFamily="34" charset="0"/>
              </a:rPr>
              <a:t>B U S I N E S </a:t>
            </a:r>
            <a:r>
              <a:rPr lang="en-US" sz="1400" spc="600" dirty="0" err="1">
                <a:solidFill>
                  <a:schemeClr val="tx1">
                    <a:lumMod val="85000"/>
                    <a:lumOff val="15000"/>
                  </a:schemeClr>
                </a:solidFill>
                <a:cs typeface="Segoe UI Light" panose="020B0502040204020203" pitchFamily="34" charset="0"/>
              </a:rPr>
              <a:t>S</a:t>
            </a:r>
            <a:endParaRPr lang="id-ID" sz="1400" spc="600" dirty="0">
              <a:solidFill>
                <a:schemeClr val="tx1">
                  <a:lumMod val="85000"/>
                  <a:lumOff val="15000"/>
                </a:schemeClr>
              </a:solidFill>
              <a:cs typeface="Segoe UI Light" panose="020B0502040204020203" pitchFamily="34" charset="0"/>
            </a:endParaRPr>
          </a:p>
        </p:txBody>
      </p:sp>
      <p:sp>
        <p:nvSpPr>
          <p:cNvPr id="6" name="Text Placeholder 4">
            <a:extLst>
              <a:ext uri="{FF2B5EF4-FFF2-40B4-BE49-F238E27FC236}">
                <a16:creationId xmlns:a16="http://schemas.microsoft.com/office/drawing/2014/main" id="{04C9C576-DB26-41FE-B753-00D109358D60}"/>
              </a:ext>
            </a:extLst>
          </p:cNvPr>
          <p:cNvSpPr txBox="1">
            <a:spLocks/>
          </p:cNvSpPr>
          <p:nvPr/>
        </p:nvSpPr>
        <p:spPr>
          <a:xfrm>
            <a:off x="6478333" y="4859869"/>
            <a:ext cx="4160171" cy="773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tx1">
                    <a:lumMod val="85000"/>
                    <a:lumOff val="15000"/>
                  </a:schemeClr>
                </a:solidFill>
                <a:cs typeface="Calibri"/>
              </a:rPr>
              <a:t>Ut Wisi Enim </a:t>
            </a:r>
            <a:r>
              <a:rPr lang="id-ID" sz="1200" dirty="0">
                <a:solidFill>
                  <a:schemeClr val="tx1">
                    <a:lumMod val="85000"/>
                    <a:lumOff val="15000"/>
                  </a:schemeClr>
                </a:solidFill>
                <a:cs typeface="Calibri"/>
              </a:rPr>
              <a:t>Ad Minim Veniam, Quis Nostrud Exerci Tation Ullamcorper Nibh Euismod Tincidunt Ut Laoreet Dolore Magna Aliquam Erat Volutpat. Ut Wisi Enim Ad Minim Veniam, Quis. </a:t>
            </a:r>
          </a:p>
        </p:txBody>
      </p:sp>
      <p:sp>
        <p:nvSpPr>
          <p:cNvPr id="8" name="Title 2">
            <a:extLst>
              <a:ext uri="{FF2B5EF4-FFF2-40B4-BE49-F238E27FC236}">
                <a16:creationId xmlns:a16="http://schemas.microsoft.com/office/drawing/2014/main" id="{7D5FF37F-E700-4937-B55E-FB37EFA9AF6C}"/>
              </a:ext>
            </a:extLst>
          </p:cNvPr>
          <p:cNvSpPr txBox="1">
            <a:spLocks/>
          </p:cNvSpPr>
          <p:nvPr/>
        </p:nvSpPr>
        <p:spPr>
          <a:xfrm>
            <a:off x="6497575" y="1700704"/>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9" name="Rectangle 8">
            <a:extLst>
              <a:ext uri="{FF2B5EF4-FFF2-40B4-BE49-F238E27FC236}">
                <a16:creationId xmlns:a16="http://schemas.microsoft.com/office/drawing/2014/main" id="{E8D0A669-C62B-41B2-AE19-1811038DF8E4}"/>
              </a:ext>
            </a:extLst>
          </p:cNvPr>
          <p:cNvSpPr/>
          <p:nvPr/>
        </p:nvSpPr>
        <p:spPr>
          <a:xfrm>
            <a:off x="6497575" y="1283724"/>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0" name="Cross 9">
            <a:extLst>
              <a:ext uri="{FF2B5EF4-FFF2-40B4-BE49-F238E27FC236}">
                <a16:creationId xmlns:a16="http://schemas.microsoft.com/office/drawing/2014/main" id="{0EB2B1B4-3C45-4077-87EF-47B1E45AA0AF}"/>
              </a:ext>
            </a:extLst>
          </p:cNvPr>
          <p:cNvSpPr/>
          <p:nvPr/>
        </p:nvSpPr>
        <p:spPr>
          <a:xfrm>
            <a:off x="9745100" y="1380400"/>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a:extLst>
              <a:ext uri="{FF2B5EF4-FFF2-40B4-BE49-F238E27FC236}">
                <a16:creationId xmlns:a16="http://schemas.microsoft.com/office/drawing/2014/main" id="{AC41C682-64F6-49A1-A93B-22C0B6DA355D}"/>
              </a:ext>
            </a:extLst>
          </p:cNvPr>
          <p:cNvSpPr/>
          <p:nvPr/>
        </p:nvSpPr>
        <p:spPr>
          <a:xfrm>
            <a:off x="6571835" y="3017240"/>
            <a:ext cx="317501" cy="31747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1100">
              <a:latin typeface="+mj-lt"/>
            </a:endParaRPr>
          </a:p>
        </p:txBody>
      </p:sp>
      <p:sp>
        <p:nvSpPr>
          <p:cNvPr id="14" name="Shape">
            <a:extLst>
              <a:ext uri="{FF2B5EF4-FFF2-40B4-BE49-F238E27FC236}">
                <a16:creationId xmlns:a16="http://schemas.microsoft.com/office/drawing/2014/main" id="{6A700D36-9915-4D27-8E07-CD64C03863AE}"/>
              </a:ext>
            </a:extLst>
          </p:cNvPr>
          <p:cNvSpPr/>
          <p:nvPr/>
        </p:nvSpPr>
        <p:spPr>
          <a:xfrm>
            <a:off x="8624147" y="3046101"/>
            <a:ext cx="317501" cy="259754"/>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1100">
              <a:latin typeface="+mj-lt"/>
            </a:endParaRPr>
          </a:p>
        </p:txBody>
      </p:sp>
      <p:sp>
        <p:nvSpPr>
          <p:cNvPr id="15" name="130+…">
            <a:extLst>
              <a:ext uri="{FF2B5EF4-FFF2-40B4-BE49-F238E27FC236}">
                <a16:creationId xmlns:a16="http://schemas.microsoft.com/office/drawing/2014/main" id="{B2484B73-2258-4080-9AE5-56A26BF70B1C}"/>
              </a:ext>
            </a:extLst>
          </p:cNvPr>
          <p:cNvSpPr txBox="1"/>
          <p:nvPr/>
        </p:nvSpPr>
        <p:spPr>
          <a:xfrm>
            <a:off x="7133491" y="2987383"/>
            <a:ext cx="965008" cy="624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a:latin typeface="+mj-lt"/>
              </a:rPr>
              <a:t>130+</a:t>
            </a:r>
          </a:p>
          <a:p>
            <a:pPr algn="l">
              <a:lnSpc>
                <a:spcPct val="120000"/>
              </a:lnSpc>
              <a:defRPr sz="1600" b="0">
                <a:solidFill>
                  <a:srgbClr val="677180"/>
                </a:solidFill>
                <a:latin typeface="Roboto Light"/>
                <a:ea typeface="Roboto Light"/>
                <a:cs typeface="Roboto Light"/>
                <a:sym typeface="Roboto Light"/>
              </a:defRPr>
            </a:pPr>
            <a:r>
              <a:rPr sz="1050">
                <a:latin typeface="+mj-lt"/>
              </a:rPr>
              <a:t>Complete Section</a:t>
            </a:r>
          </a:p>
        </p:txBody>
      </p:sp>
      <p:sp>
        <p:nvSpPr>
          <p:cNvPr id="16" name="130+…">
            <a:extLst>
              <a:ext uri="{FF2B5EF4-FFF2-40B4-BE49-F238E27FC236}">
                <a16:creationId xmlns:a16="http://schemas.microsoft.com/office/drawing/2014/main" id="{1F277771-F7B9-422F-B4FA-79A66FFA5613}"/>
              </a:ext>
            </a:extLst>
          </p:cNvPr>
          <p:cNvSpPr txBox="1"/>
          <p:nvPr/>
        </p:nvSpPr>
        <p:spPr>
          <a:xfrm>
            <a:off x="9185803" y="2987383"/>
            <a:ext cx="965008" cy="624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a:latin typeface="+mj-lt"/>
              </a:rPr>
              <a:t>130+</a:t>
            </a:r>
          </a:p>
          <a:p>
            <a:pPr algn="l">
              <a:lnSpc>
                <a:spcPct val="120000"/>
              </a:lnSpc>
              <a:defRPr sz="1600" b="0">
                <a:solidFill>
                  <a:srgbClr val="677180"/>
                </a:solidFill>
                <a:latin typeface="Roboto Light"/>
                <a:ea typeface="Roboto Light"/>
                <a:cs typeface="Roboto Light"/>
                <a:sym typeface="Roboto Light"/>
              </a:defRPr>
            </a:pPr>
            <a:r>
              <a:rPr sz="1050">
                <a:latin typeface="+mj-lt"/>
              </a:rPr>
              <a:t>Complete Section</a:t>
            </a:r>
          </a:p>
        </p:txBody>
      </p:sp>
      <p:pic>
        <p:nvPicPr>
          <p:cNvPr id="4" name="Picture Placeholder 3">
            <a:extLst>
              <a:ext uri="{FF2B5EF4-FFF2-40B4-BE49-F238E27FC236}">
                <a16:creationId xmlns:a16="http://schemas.microsoft.com/office/drawing/2014/main" id="{5E5F3CD1-75FE-41D9-9CB8-0ADDC9D5D2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600" b="7600"/>
          <a:stretch>
            <a:fillRect/>
          </a:stretch>
        </p:blipFill>
        <p:spPr/>
      </p:pic>
    </p:spTree>
    <p:extLst>
      <p:ext uri="{BB962C8B-B14F-4D97-AF65-F5344CB8AC3E}">
        <p14:creationId xmlns:p14="http://schemas.microsoft.com/office/powerpoint/2010/main" val="37230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CBE2050-7CAE-4185-82C1-F3D69B2E78AF}"/>
              </a:ext>
            </a:extLst>
          </p:cNvPr>
          <p:cNvSpPr/>
          <p:nvPr/>
        </p:nvSpPr>
        <p:spPr>
          <a:xfrm>
            <a:off x="1521543" y="4186587"/>
            <a:ext cx="2401528" cy="18209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336C7D0-499B-4A39-B8C8-03D7F518994D}"/>
              </a:ext>
            </a:extLst>
          </p:cNvPr>
          <p:cNvSpPr txBox="1"/>
          <p:nvPr/>
        </p:nvSpPr>
        <p:spPr>
          <a:xfrm>
            <a:off x="1759974" y="2611998"/>
            <a:ext cx="4793224" cy="572464"/>
          </a:xfrm>
          <a:prstGeom prst="rect">
            <a:avLst/>
          </a:prstGeom>
          <a:noFill/>
        </p:spPr>
        <p:txBody>
          <a:bodyPr wrap="square" rtlCol="0">
            <a:spAutoFit/>
          </a:bodyPr>
          <a:lstStyle/>
          <a:p>
            <a:pPr>
              <a:lnSpc>
                <a:spcPct val="130000"/>
              </a:lnSpc>
            </a:pPr>
            <a:r>
              <a:rPr lang="en-US" sz="1200" dirty="0">
                <a:solidFill>
                  <a:schemeClr val="tx1">
                    <a:lumMod val="65000"/>
                    <a:lumOff val="35000"/>
                  </a:schemeClr>
                </a:solidFill>
              </a:rPr>
              <a:t>A wonderful serenity has taken possession of my entire soul, like these sweet mornings</a:t>
            </a:r>
          </a:p>
        </p:txBody>
      </p:sp>
      <p:sp>
        <p:nvSpPr>
          <p:cNvPr id="19" name="TextBox 18">
            <a:extLst>
              <a:ext uri="{FF2B5EF4-FFF2-40B4-BE49-F238E27FC236}">
                <a16:creationId xmlns:a16="http://schemas.microsoft.com/office/drawing/2014/main" id="{A97F5248-B1DB-4968-9849-AD242748C898}"/>
              </a:ext>
            </a:extLst>
          </p:cNvPr>
          <p:cNvSpPr txBox="1"/>
          <p:nvPr/>
        </p:nvSpPr>
        <p:spPr>
          <a:xfrm>
            <a:off x="7457767" y="5789007"/>
            <a:ext cx="3106994" cy="313034"/>
          </a:xfrm>
          <a:prstGeom prst="rect">
            <a:avLst/>
          </a:prstGeom>
          <a:noFill/>
        </p:spPr>
        <p:txBody>
          <a:bodyPr wrap="square" rtlCol="0">
            <a:spAutoFit/>
          </a:bodyPr>
          <a:lstStyle/>
          <a:p>
            <a:pPr>
              <a:lnSpc>
                <a:spcPct val="130000"/>
              </a:lnSpc>
            </a:pPr>
            <a:r>
              <a:rPr lang="en-US" sz="1200" dirty="0">
                <a:solidFill>
                  <a:schemeClr val="tx1">
                    <a:lumMod val="65000"/>
                    <a:lumOff val="35000"/>
                  </a:schemeClr>
                </a:solidFill>
              </a:rPr>
              <a:t>A wonderful serenity has taken possession of</a:t>
            </a:r>
          </a:p>
        </p:txBody>
      </p:sp>
      <p:sp>
        <p:nvSpPr>
          <p:cNvPr id="20" name="TextBox 19">
            <a:extLst>
              <a:ext uri="{FF2B5EF4-FFF2-40B4-BE49-F238E27FC236}">
                <a16:creationId xmlns:a16="http://schemas.microsoft.com/office/drawing/2014/main" id="{27B6D24A-797F-4550-AF65-0B25293829F7}"/>
              </a:ext>
            </a:extLst>
          </p:cNvPr>
          <p:cNvSpPr txBox="1"/>
          <p:nvPr/>
        </p:nvSpPr>
        <p:spPr>
          <a:xfrm>
            <a:off x="7457768" y="5481230"/>
            <a:ext cx="2077064" cy="307777"/>
          </a:xfrm>
          <a:prstGeom prst="rect">
            <a:avLst/>
          </a:prstGeom>
          <a:noFill/>
        </p:spPr>
        <p:txBody>
          <a:bodyPr wrap="square" rtlCol="0">
            <a:spAutoFit/>
          </a:bodyPr>
          <a:lstStyle/>
          <a:p>
            <a:r>
              <a:rPr lang="en-US" sz="1400" dirty="0">
                <a:solidFill>
                  <a:schemeClr val="accent4"/>
                </a:solidFill>
              </a:rPr>
              <a:t>Image Subtitle</a:t>
            </a:r>
          </a:p>
        </p:txBody>
      </p:sp>
      <p:sp>
        <p:nvSpPr>
          <p:cNvPr id="21" name="TextBox 20">
            <a:extLst>
              <a:ext uri="{FF2B5EF4-FFF2-40B4-BE49-F238E27FC236}">
                <a16:creationId xmlns:a16="http://schemas.microsoft.com/office/drawing/2014/main" id="{5BB2A37F-1C2C-4D1C-A3FF-1E9155B8F183}"/>
              </a:ext>
            </a:extLst>
          </p:cNvPr>
          <p:cNvSpPr txBox="1"/>
          <p:nvPr/>
        </p:nvSpPr>
        <p:spPr>
          <a:xfrm rot="5400000">
            <a:off x="10931761" y="5482547"/>
            <a:ext cx="2077065" cy="313034"/>
          </a:xfrm>
          <a:prstGeom prst="rect">
            <a:avLst/>
          </a:prstGeom>
          <a:noFill/>
        </p:spPr>
        <p:txBody>
          <a:bodyPr wrap="square" rtlCol="0">
            <a:spAutoFit/>
          </a:bodyPr>
          <a:lstStyle/>
          <a:p>
            <a:pPr algn="r">
              <a:lnSpc>
                <a:spcPct val="130000"/>
              </a:lnSpc>
            </a:pPr>
            <a:r>
              <a:rPr lang="en-US" sz="1200" dirty="0">
                <a:solidFill>
                  <a:schemeClr val="bg1">
                    <a:lumMod val="65000"/>
                  </a:schemeClr>
                </a:solidFill>
              </a:rPr>
              <a:t>A wonderful serenity has</a:t>
            </a:r>
          </a:p>
        </p:txBody>
      </p:sp>
      <p:sp>
        <p:nvSpPr>
          <p:cNvPr id="15" name="Title 2">
            <a:extLst>
              <a:ext uri="{FF2B5EF4-FFF2-40B4-BE49-F238E27FC236}">
                <a16:creationId xmlns:a16="http://schemas.microsoft.com/office/drawing/2014/main" id="{B705A383-C197-4533-B72E-6E878EEA073F}"/>
              </a:ext>
            </a:extLst>
          </p:cNvPr>
          <p:cNvSpPr txBox="1">
            <a:spLocks/>
          </p:cNvSpPr>
          <p:nvPr/>
        </p:nvSpPr>
        <p:spPr>
          <a:xfrm>
            <a:off x="1720646" y="1682619"/>
            <a:ext cx="3922508"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16" name="Rectangle 15">
            <a:extLst>
              <a:ext uri="{FF2B5EF4-FFF2-40B4-BE49-F238E27FC236}">
                <a16:creationId xmlns:a16="http://schemas.microsoft.com/office/drawing/2014/main" id="{F19E04D4-C1B4-4830-8C46-51D6D40E03C2}"/>
              </a:ext>
            </a:extLst>
          </p:cNvPr>
          <p:cNvSpPr/>
          <p:nvPr/>
        </p:nvSpPr>
        <p:spPr>
          <a:xfrm>
            <a:off x="1720646" y="1265639"/>
            <a:ext cx="2002471" cy="461024"/>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7" name="Cross 16">
            <a:extLst>
              <a:ext uri="{FF2B5EF4-FFF2-40B4-BE49-F238E27FC236}">
                <a16:creationId xmlns:a16="http://schemas.microsoft.com/office/drawing/2014/main" id="{C66EF89E-BC37-4944-A558-8287F0781A87}"/>
              </a:ext>
            </a:extLst>
          </p:cNvPr>
          <p:cNvSpPr/>
          <p:nvPr/>
        </p:nvSpPr>
        <p:spPr>
          <a:xfrm>
            <a:off x="5642730" y="1362315"/>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2F781EA7-8E7E-4648-A05B-BEC7AF9A99A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430" b="21430"/>
          <a:stretch>
            <a:fillRect/>
          </a:stretch>
        </p:blipFill>
        <p:spPr/>
      </p:pic>
      <p:pic>
        <p:nvPicPr>
          <p:cNvPr id="4" name="Picture Placeholder 3">
            <a:extLst>
              <a:ext uri="{FF2B5EF4-FFF2-40B4-BE49-F238E27FC236}">
                <a16:creationId xmlns:a16="http://schemas.microsoft.com/office/drawing/2014/main" id="{00DB43BE-1DB5-44EE-AECD-F24673D062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897" r="23897"/>
          <a:stretch>
            <a:fillRect/>
          </a:stretch>
        </p:blipFill>
        <p:spPr/>
      </p:pic>
    </p:spTree>
    <p:extLst>
      <p:ext uri="{BB962C8B-B14F-4D97-AF65-F5344CB8AC3E}">
        <p14:creationId xmlns:p14="http://schemas.microsoft.com/office/powerpoint/2010/main" val="18422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FA287193-DE3B-4B69-9042-459A2C085627}"/>
              </a:ext>
            </a:extLst>
          </p:cNvPr>
          <p:cNvSpPr txBox="1">
            <a:spLocks/>
          </p:cNvSpPr>
          <p:nvPr/>
        </p:nvSpPr>
        <p:spPr>
          <a:xfrm>
            <a:off x="1111250" y="2132141"/>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31" name="Rectangle 30">
            <a:extLst>
              <a:ext uri="{FF2B5EF4-FFF2-40B4-BE49-F238E27FC236}">
                <a16:creationId xmlns:a16="http://schemas.microsoft.com/office/drawing/2014/main" id="{FDE33C4C-31C4-4AF2-8ADA-7569A1A62C03}"/>
              </a:ext>
            </a:extLst>
          </p:cNvPr>
          <p:cNvSpPr/>
          <p:nvPr/>
        </p:nvSpPr>
        <p:spPr>
          <a:xfrm>
            <a:off x="1111250" y="1715161"/>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32" name="Cross 31">
            <a:extLst>
              <a:ext uri="{FF2B5EF4-FFF2-40B4-BE49-F238E27FC236}">
                <a16:creationId xmlns:a16="http://schemas.microsoft.com/office/drawing/2014/main" id="{F9933990-BDC9-4495-A2DF-D815C092CBA3}"/>
              </a:ext>
            </a:extLst>
          </p:cNvPr>
          <p:cNvSpPr/>
          <p:nvPr/>
        </p:nvSpPr>
        <p:spPr>
          <a:xfrm>
            <a:off x="1207877" y="1354262"/>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95337-FE37-4F43-BA7C-33E6ECAB7F93}"/>
              </a:ext>
            </a:extLst>
          </p:cNvPr>
          <p:cNvSpPr/>
          <p:nvPr/>
        </p:nvSpPr>
        <p:spPr>
          <a:xfrm>
            <a:off x="1130492" y="3417181"/>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34" name="TextBox 33">
            <a:extLst>
              <a:ext uri="{FF2B5EF4-FFF2-40B4-BE49-F238E27FC236}">
                <a16:creationId xmlns:a16="http://schemas.microsoft.com/office/drawing/2014/main" id="{5FDABF03-3BB8-44AD-8BC0-7774FA9864CE}"/>
              </a:ext>
            </a:extLst>
          </p:cNvPr>
          <p:cNvSpPr txBox="1"/>
          <p:nvPr/>
        </p:nvSpPr>
        <p:spPr>
          <a:xfrm>
            <a:off x="1130492" y="4004308"/>
            <a:ext cx="3228283"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Perspiciatis unde omnis iste natus error voluptatem aperiam.</a:t>
            </a:r>
          </a:p>
        </p:txBody>
      </p:sp>
      <p:sp>
        <p:nvSpPr>
          <p:cNvPr id="35" name="Rectangle 34">
            <a:extLst>
              <a:ext uri="{FF2B5EF4-FFF2-40B4-BE49-F238E27FC236}">
                <a16:creationId xmlns:a16="http://schemas.microsoft.com/office/drawing/2014/main" id="{DC9E2778-76A2-40F6-A2B4-E2F2469D26ED}"/>
              </a:ext>
            </a:extLst>
          </p:cNvPr>
          <p:cNvSpPr/>
          <p:nvPr/>
        </p:nvSpPr>
        <p:spPr>
          <a:xfrm>
            <a:off x="1207877" y="4882143"/>
            <a:ext cx="639883" cy="639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E20D581-5C0E-4EF7-88CB-FEF0494CB7A7}"/>
              </a:ext>
            </a:extLst>
          </p:cNvPr>
          <p:cNvSpPr txBox="1"/>
          <p:nvPr/>
        </p:nvSpPr>
        <p:spPr>
          <a:xfrm>
            <a:off x="1940329" y="5056087"/>
            <a:ext cx="2554568" cy="338554"/>
          </a:xfrm>
          <a:prstGeom prst="rect">
            <a:avLst/>
          </a:prstGeom>
          <a:noFill/>
        </p:spPr>
        <p:txBody>
          <a:bodyPr wrap="square" rtlCol="0">
            <a:spAutoFit/>
          </a:bodyPr>
          <a:lstStyle/>
          <a:p>
            <a:r>
              <a:rPr lang="en-US" sz="1600" dirty="0">
                <a:solidFill>
                  <a:schemeClr val="tx1">
                    <a:lumMod val="75000"/>
                    <a:lumOff val="25000"/>
                  </a:schemeClr>
                </a:solidFill>
              </a:rPr>
              <a:t>BUSINESS TEXT</a:t>
            </a:r>
          </a:p>
        </p:txBody>
      </p:sp>
      <p:grpSp>
        <p:nvGrpSpPr>
          <p:cNvPr id="37" name="Group 36">
            <a:extLst>
              <a:ext uri="{FF2B5EF4-FFF2-40B4-BE49-F238E27FC236}">
                <a16:creationId xmlns:a16="http://schemas.microsoft.com/office/drawing/2014/main" id="{339E00AD-8867-442C-A9B5-07478E6668DB}"/>
              </a:ext>
            </a:extLst>
          </p:cNvPr>
          <p:cNvGrpSpPr/>
          <p:nvPr/>
        </p:nvGrpSpPr>
        <p:grpSpPr>
          <a:xfrm>
            <a:off x="3740463" y="5044857"/>
            <a:ext cx="349784" cy="349784"/>
            <a:chOff x="7133036" y="4530758"/>
            <a:chExt cx="429814" cy="429814"/>
          </a:xfrm>
        </p:grpSpPr>
        <p:sp>
          <p:nvSpPr>
            <p:cNvPr id="38" name="Oval 37">
              <a:extLst>
                <a:ext uri="{FF2B5EF4-FFF2-40B4-BE49-F238E27FC236}">
                  <a16:creationId xmlns:a16="http://schemas.microsoft.com/office/drawing/2014/main" id="{CED295DF-1C06-49A9-A285-56D0813E2F0C}"/>
                </a:ext>
              </a:extLst>
            </p:cNvPr>
            <p:cNvSpPr/>
            <p:nvPr/>
          </p:nvSpPr>
          <p:spPr>
            <a:xfrm>
              <a:off x="7133036" y="4530758"/>
              <a:ext cx="429814" cy="429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Freeform 4">
              <a:extLst>
                <a:ext uri="{FF2B5EF4-FFF2-40B4-BE49-F238E27FC236}">
                  <a16:creationId xmlns:a16="http://schemas.microsoft.com/office/drawing/2014/main" id="{CF67AC85-430A-4EFF-BB58-FF1E74B2B9E2}"/>
                </a:ext>
              </a:extLst>
            </p:cNvPr>
            <p:cNvSpPr>
              <a:spLocks noChangeArrowheads="1"/>
            </p:cNvSpPr>
            <p:nvPr/>
          </p:nvSpPr>
          <p:spPr bwMode="auto">
            <a:xfrm>
              <a:off x="7317116" y="4663768"/>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pic>
        <p:nvPicPr>
          <p:cNvPr id="4" name="Picture Placeholder 3">
            <a:extLst>
              <a:ext uri="{FF2B5EF4-FFF2-40B4-BE49-F238E27FC236}">
                <a16:creationId xmlns:a16="http://schemas.microsoft.com/office/drawing/2014/main" id="{82205815-DC7A-49B5-AEA3-1AF56B49C22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78" b="2778"/>
          <a:stretch>
            <a:fillRect/>
          </a:stretch>
        </p:blipFill>
        <p:spPr/>
      </p:pic>
      <p:pic>
        <p:nvPicPr>
          <p:cNvPr id="7" name="Picture Placeholder 6">
            <a:extLst>
              <a:ext uri="{FF2B5EF4-FFF2-40B4-BE49-F238E27FC236}">
                <a16:creationId xmlns:a16="http://schemas.microsoft.com/office/drawing/2014/main" id="{D8FC698F-356C-44FB-8E8D-2C056B36680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625" r="25625"/>
          <a:stretch>
            <a:fillRect/>
          </a:stretch>
        </p:blip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p:cNvSpPr/>
          <p:nvPr/>
        </p:nvSpPr>
        <p:spPr>
          <a:xfrm>
            <a:off x="5600448" y="1732303"/>
            <a:ext cx="317501" cy="31747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latin typeface="+mj-lt"/>
            </a:endParaRPr>
          </a:p>
        </p:txBody>
      </p:sp>
      <p:sp>
        <p:nvSpPr>
          <p:cNvPr id="9" name="Shape"/>
          <p:cNvSpPr/>
          <p:nvPr/>
        </p:nvSpPr>
        <p:spPr>
          <a:xfrm>
            <a:off x="5600448" y="2591316"/>
            <a:ext cx="317501" cy="259754"/>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latin typeface="+mj-lt"/>
            </a:endParaRPr>
          </a:p>
        </p:txBody>
      </p:sp>
      <p:sp>
        <p:nvSpPr>
          <p:cNvPr id="10" name="130+…"/>
          <p:cNvSpPr txBox="1"/>
          <p:nvPr/>
        </p:nvSpPr>
        <p:spPr>
          <a:xfrm>
            <a:off x="6162104" y="1702446"/>
            <a:ext cx="735779"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sz="1200">
                <a:latin typeface="+mj-lt"/>
              </a:rPr>
              <a:t>130+</a:t>
            </a:r>
          </a:p>
          <a:p>
            <a:pPr algn="l">
              <a:lnSpc>
                <a:spcPct val="120000"/>
              </a:lnSpc>
              <a:defRPr sz="1600" b="0">
                <a:solidFill>
                  <a:srgbClr val="677180"/>
                </a:solidFill>
                <a:latin typeface="Roboto Light"/>
                <a:ea typeface="Roboto Light"/>
                <a:cs typeface="Roboto Light"/>
                <a:sym typeface="Roboto Light"/>
              </a:defRPr>
            </a:pPr>
            <a:r>
              <a:rPr sz="800">
                <a:latin typeface="+mj-lt"/>
              </a:rPr>
              <a:t>Complete Section</a:t>
            </a:r>
          </a:p>
        </p:txBody>
      </p:sp>
      <p:sp>
        <p:nvSpPr>
          <p:cNvPr id="11" name="130+…"/>
          <p:cNvSpPr txBox="1"/>
          <p:nvPr/>
        </p:nvSpPr>
        <p:spPr>
          <a:xfrm>
            <a:off x="6162104" y="2532598"/>
            <a:ext cx="735779"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sz="1200" dirty="0">
                <a:latin typeface="+mj-lt"/>
              </a:rPr>
              <a:t>130+</a:t>
            </a:r>
          </a:p>
          <a:p>
            <a:pPr algn="l">
              <a:lnSpc>
                <a:spcPct val="120000"/>
              </a:lnSpc>
              <a:defRPr sz="1600" b="0">
                <a:solidFill>
                  <a:srgbClr val="677180"/>
                </a:solidFill>
                <a:latin typeface="Roboto Light"/>
                <a:ea typeface="Roboto Light"/>
                <a:cs typeface="Roboto Light"/>
                <a:sym typeface="Roboto Light"/>
              </a:defRPr>
            </a:pPr>
            <a:r>
              <a:rPr sz="800" dirty="0">
                <a:latin typeface="+mj-lt"/>
              </a:rPr>
              <a:t>Complete Section</a:t>
            </a:r>
          </a:p>
        </p:txBody>
      </p:sp>
      <p:sp>
        <p:nvSpPr>
          <p:cNvPr id="12" name="Completely network collaborative web services via user initiatives.…"/>
          <p:cNvSpPr txBox="1"/>
          <p:nvPr/>
        </p:nvSpPr>
        <p:spPr>
          <a:xfrm>
            <a:off x="5370152" y="3827785"/>
            <a:ext cx="1599196"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r">
              <a:lnSpc>
                <a:spcPct val="150000"/>
              </a:lnSpc>
              <a:defRPr sz="1600" b="0">
                <a:solidFill>
                  <a:srgbClr val="677180"/>
                </a:solidFill>
                <a:latin typeface="Roboto Light"/>
                <a:ea typeface="Roboto Light"/>
                <a:cs typeface="Roboto Light"/>
                <a:sym typeface="Roboto Light"/>
              </a:defRPr>
            </a:pPr>
            <a:r>
              <a:rPr sz="800" dirty="0">
                <a:latin typeface="+mj-lt"/>
              </a:rPr>
              <a:t>Completely network collaborative web services via user initiatives. </a:t>
            </a:r>
          </a:p>
          <a:p>
            <a:pPr algn="r">
              <a:lnSpc>
                <a:spcPct val="150000"/>
              </a:lnSpc>
              <a:defRPr sz="1600" b="0">
                <a:solidFill>
                  <a:srgbClr val="677180"/>
                </a:solidFill>
                <a:latin typeface="Roboto Light"/>
                <a:ea typeface="Roboto Light"/>
                <a:cs typeface="Roboto Light"/>
                <a:sym typeface="Roboto Light"/>
              </a:defRPr>
            </a:pPr>
            <a:r>
              <a:rPr sz="800" dirty="0">
                <a:latin typeface="+mj-lt"/>
              </a:rPr>
              <a:t>Quickly promote sticky testing procedures before unique process improvements.</a:t>
            </a:r>
          </a:p>
        </p:txBody>
      </p:sp>
      <p:sp>
        <p:nvSpPr>
          <p:cNvPr id="13" name="Rectangle 12"/>
          <p:cNvSpPr/>
          <p:nvPr/>
        </p:nvSpPr>
        <p:spPr>
          <a:xfrm>
            <a:off x="5889759" y="5013781"/>
            <a:ext cx="1079589" cy="33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dirty="0"/>
              <a:t>read more</a:t>
            </a:r>
          </a:p>
        </p:txBody>
      </p:sp>
      <p:sp>
        <p:nvSpPr>
          <p:cNvPr id="26" name="Title 2">
            <a:extLst>
              <a:ext uri="{FF2B5EF4-FFF2-40B4-BE49-F238E27FC236}">
                <a16:creationId xmlns:a16="http://schemas.microsoft.com/office/drawing/2014/main" id="{FB615F36-24E9-4E0F-9C55-4C18B3A51860}"/>
              </a:ext>
            </a:extLst>
          </p:cNvPr>
          <p:cNvSpPr txBox="1">
            <a:spLocks/>
          </p:cNvSpPr>
          <p:nvPr/>
        </p:nvSpPr>
        <p:spPr>
          <a:xfrm>
            <a:off x="1111250" y="2132141"/>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27" name="Rectangle 26">
            <a:extLst>
              <a:ext uri="{FF2B5EF4-FFF2-40B4-BE49-F238E27FC236}">
                <a16:creationId xmlns:a16="http://schemas.microsoft.com/office/drawing/2014/main" id="{168ED762-D7C4-4FB8-9A80-D716C90AAF92}"/>
              </a:ext>
            </a:extLst>
          </p:cNvPr>
          <p:cNvSpPr/>
          <p:nvPr/>
        </p:nvSpPr>
        <p:spPr>
          <a:xfrm>
            <a:off x="1111250" y="1715161"/>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28" name="Cross 27">
            <a:extLst>
              <a:ext uri="{FF2B5EF4-FFF2-40B4-BE49-F238E27FC236}">
                <a16:creationId xmlns:a16="http://schemas.microsoft.com/office/drawing/2014/main" id="{45028135-B8FA-49BA-AFF8-B295CE47F879}"/>
              </a:ext>
            </a:extLst>
          </p:cNvPr>
          <p:cNvSpPr/>
          <p:nvPr/>
        </p:nvSpPr>
        <p:spPr>
          <a:xfrm>
            <a:off x="1207877" y="1354262"/>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D204356-3F7A-4C2F-8E6A-44AFBA42B9F3}"/>
              </a:ext>
            </a:extLst>
          </p:cNvPr>
          <p:cNvSpPr/>
          <p:nvPr/>
        </p:nvSpPr>
        <p:spPr>
          <a:xfrm>
            <a:off x="1130492" y="3417181"/>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30" name="TextBox 29">
            <a:extLst>
              <a:ext uri="{FF2B5EF4-FFF2-40B4-BE49-F238E27FC236}">
                <a16:creationId xmlns:a16="http://schemas.microsoft.com/office/drawing/2014/main" id="{710A7DAE-B383-4E44-A690-B1A0BB6F319D}"/>
              </a:ext>
            </a:extLst>
          </p:cNvPr>
          <p:cNvSpPr txBox="1"/>
          <p:nvPr/>
        </p:nvSpPr>
        <p:spPr>
          <a:xfrm>
            <a:off x="1130492" y="4004308"/>
            <a:ext cx="3228283"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Perspiciatis unde omnis iste natus error voluptatem aperiam.</a:t>
            </a:r>
          </a:p>
        </p:txBody>
      </p:sp>
      <p:sp>
        <p:nvSpPr>
          <p:cNvPr id="31" name="Rectangle 30">
            <a:extLst>
              <a:ext uri="{FF2B5EF4-FFF2-40B4-BE49-F238E27FC236}">
                <a16:creationId xmlns:a16="http://schemas.microsoft.com/office/drawing/2014/main" id="{FAA6FF94-8F61-42FE-86E8-393FBC0A7A5E}"/>
              </a:ext>
            </a:extLst>
          </p:cNvPr>
          <p:cNvSpPr/>
          <p:nvPr/>
        </p:nvSpPr>
        <p:spPr>
          <a:xfrm>
            <a:off x="1207877" y="4882143"/>
            <a:ext cx="639883" cy="639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FD14BAE-722C-461B-B2D1-8B226489EEE1}"/>
              </a:ext>
            </a:extLst>
          </p:cNvPr>
          <p:cNvSpPr txBox="1"/>
          <p:nvPr/>
        </p:nvSpPr>
        <p:spPr>
          <a:xfrm>
            <a:off x="1940329" y="5056087"/>
            <a:ext cx="2554568" cy="338554"/>
          </a:xfrm>
          <a:prstGeom prst="rect">
            <a:avLst/>
          </a:prstGeom>
          <a:noFill/>
        </p:spPr>
        <p:txBody>
          <a:bodyPr wrap="square" rtlCol="0">
            <a:spAutoFit/>
          </a:bodyPr>
          <a:lstStyle/>
          <a:p>
            <a:r>
              <a:rPr lang="en-US" sz="1600" dirty="0">
                <a:solidFill>
                  <a:schemeClr val="tx1">
                    <a:lumMod val="75000"/>
                    <a:lumOff val="25000"/>
                  </a:schemeClr>
                </a:solidFill>
              </a:rPr>
              <a:t>BUSINESS TEXT</a:t>
            </a:r>
          </a:p>
        </p:txBody>
      </p:sp>
      <p:grpSp>
        <p:nvGrpSpPr>
          <p:cNvPr id="33" name="Group 32">
            <a:extLst>
              <a:ext uri="{FF2B5EF4-FFF2-40B4-BE49-F238E27FC236}">
                <a16:creationId xmlns:a16="http://schemas.microsoft.com/office/drawing/2014/main" id="{47B8A9A9-99A9-4C6B-B868-CE1803EFA427}"/>
              </a:ext>
            </a:extLst>
          </p:cNvPr>
          <p:cNvGrpSpPr/>
          <p:nvPr/>
        </p:nvGrpSpPr>
        <p:grpSpPr>
          <a:xfrm>
            <a:off x="3779471" y="5044857"/>
            <a:ext cx="349784" cy="349784"/>
            <a:chOff x="7133036" y="4530758"/>
            <a:chExt cx="429814" cy="429814"/>
          </a:xfrm>
        </p:grpSpPr>
        <p:sp>
          <p:nvSpPr>
            <p:cNvPr id="34" name="Oval 33">
              <a:extLst>
                <a:ext uri="{FF2B5EF4-FFF2-40B4-BE49-F238E27FC236}">
                  <a16:creationId xmlns:a16="http://schemas.microsoft.com/office/drawing/2014/main" id="{4E8A31E8-25AB-4F25-AAC0-5CD46DF97559}"/>
                </a:ext>
              </a:extLst>
            </p:cNvPr>
            <p:cNvSpPr/>
            <p:nvPr/>
          </p:nvSpPr>
          <p:spPr>
            <a:xfrm>
              <a:off x="7133036" y="4530758"/>
              <a:ext cx="429814" cy="429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Freeform 4">
              <a:extLst>
                <a:ext uri="{FF2B5EF4-FFF2-40B4-BE49-F238E27FC236}">
                  <a16:creationId xmlns:a16="http://schemas.microsoft.com/office/drawing/2014/main" id="{E63311C6-6BC1-46CC-8F62-E795A2338B17}"/>
                </a:ext>
              </a:extLst>
            </p:cNvPr>
            <p:cNvSpPr>
              <a:spLocks noChangeArrowheads="1"/>
            </p:cNvSpPr>
            <p:nvPr/>
          </p:nvSpPr>
          <p:spPr bwMode="auto">
            <a:xfrm>
              <a:off x="7317116" y="4663768"/>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pic>
        <p:nvPicPr>
          <p:cNvPr id="4" name="Picture Placeholder 3">
            <a:extLst>
              <a:ext uri="{FF2B5EF4-FFF2-40B4-BE49-F238E27FC236}">
                <a16:creationId xmlns:a16="http://schemas.microsoft.com/office/drawing/2014/main" id="{D9074819-9CED-4B1B-8385-8A8BD7B0F6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473" r="24473"/>
          <a:stretch>
            <a:fillRect/>
          </a:stretch>
        </p:blipFill>
        <p:spPr/>
      </p:pic>
    </p:spTree>
    <p:extLst>
      <p:ext uri="{BB962C8B-B14F-4D97-AF65-F5344CB8AC3E}">
        <p14:creationId xmlns:p14="http://schemas.microsoft.com/office/powerpoint/2010/main" val="36420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5,500…"/>
          <p:cNvSpPr txBox="1"/>
          <p:nvPr/>
        </p:nvSpPr>
        <p:spPr>
          <a:xfrm>
            <a:off x="1248508" y="1599927"/>
            <a:ext cx="734175"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a:lnSpc>
                <a:spcPct val="120000"/>
              </a:lnSpc>
              <a:defRPr sz="2400" b="0">
                <a:solidFill>
                  <a:srgbClr val="30353E"/>
                </a:solidFill>
                <a:latin typeface="Roboto Bold"/>
                <a:ea typeface="Roboto Bold"/>
                <a:cs typeface="Roboto Bold"/>
                <a:sym typeface="Roboto Bold"/>
              </a:defRPr>
            </a:pPr>
            <a:r>
              <a:rPr sz="1200" dirty="0">
                <a:latin typeface="+mj-lt"/>
              </a:rPr>
              <a:t>$15,500</a:t>
            </a:r>
          </a:p>
          <a:p>
            <a:pPr algn="l">
              <a:lnSpc>
                <a:spcPct val="120000"/>
              </a:lnSpc>
              <a:defRPr sz="1600" b="0">
                <a:solidFill>
                  <a:srgbClr val="677180"/>
                </a:solidFill>
                <a:latin typeface="Roboto Light"/>
                <a:ea typeface="Roboto Light"/>
                <a:cs typeface="Roboto Light"/>
                <a:sym typeface="Roboto Light"/>
              </a:defRPr>
            </a:pPr>
            <a:r>
              <a:rPr sz="800" dirty="0">
                <a:latin typeface="+mj-lt"/>
              </a:rPr>
              <a:t>Completely work.</a:t>
            </a:r>
          </a:p>
        </p:txBody>
      </p:sp>
      <p:sp>
        <p:nvSpPr>
          <p:cNvPr id="9" name="95%…"/>
          <p:cNvSpPr txBox="1"/>
          <p:nvPr/>
        </p:nvSpPr>
        <p:spPr>
          <a:xfrm>
            <a:off x="2265558" y="1599927"/>
            <a:ext cx="734175"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algn="l">
              <a:lnSpc>
                <a:spcPct val="120000"/>
              </a:lnSpc>
              <a:defRPr sz="2400" b="0">
                <a:solidFill>
                  <a:srgbClr val="30353E"/>
                </a:solidFill>
                <a:latin typeface="Roboto Bold"/>
                <a:ea typeface="Roboto Bold"/>
                <a:cs typeface="Roboto Bold"/>
                <a:sym typeface="Roboto Bold"/>
              </a:defRPr>
            </a:pPr>
            <a:r>
              <a:rPr sz="1200" dirty="0">
                <a:latin typeface="+mj-lt"/>
              </a:rPr>
              <a:t>95%</a:t>
            </a:r>
          </a:p>
          <a:p>
            <a:pPr algn="l">
              <a:lnSpc>
                <a:spcPct val="120000"/>
              </a:lnSpc>
              <a:defRPr sz="1600" b="0">
                <a:solidFill>
                  <a:srgbClr val="677180"/>
                </a:solidFill>
                <a:latin typeface="Roboto Light"/>
                <a:ea typeface="Roboto Light"/>
                <a:cs typeface="Roboto Light"/>
                <a:sym typeface="Roboto Light"/>
              </a:defRPr>
            </a:pPr>
            <a:r>
              <a:rPr sz="800" dirty="0">
                <a:latin typeface="+mj-lt"/>
              </a:rPr>
              <a:t>Completely work.</a:t>
            </a:r>
          </a:p>
        </p:txBody>
      </p:sp>
      <p:sp>
        <p:nvSpPr>
          <p:cNvPr id="10" name="Shape"/>
          <p:cNvSpPr/>
          <p:nvPr/>
        </p:nvSpPr>
        <p:spPr>
          <a:xfrm>
            <a:off x="1248508" y="1208012"/>
            <a:ext cx="254001" cy="230901"/>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accent3"/>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latin typeface="+mj-lt"/>
            </a:endParaRPr>
          </a:p>
        </p:txBody>
      </p:sp>
      <p:sp>
        <p:nvSpPr>
          <p:cNvPr id="11" name="Shape"/>
          <p:cNvSpPr/>
          <p:nvPr/>
        </p:nvSpPr>
        <p:spPr>
          <a:xfrm>
            <a:off x="2265558" y="1219549"/>
            <a:ext cx="254001" cy="207803"/>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accent3"/>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900">
              <a:latin typeface="+mj-lt"/>
            </a:endParaRPr>
          </a:p>
        </p:txBody>
      </p:sp>
      <p:sp>
        <p:nvSpPr>
          <p:cNvPr id="12" name="Completely network collaborative web services via user-centric initiatives. Quickly promote sticky…"/>
          <p:cNvSpPr txBox="1"/>
          <p:nvPr/>
        </p:nvSpPr>
        <p:spPr>
          <a:xfrm>
            <a:off x="4958562" y="4684898"/>
            <a:ext cx="3951758" cy="53495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just">
              <a:lnSpc>
                <a:spcPct val="150000"/>
              </a:lnSpc>
              <a:defRPr sz="1600" b="0">
                <a:solidFill>
                  <a:srgbClr val="677180"/>
                </a:solidFill>
                <a:latin typeface="Roboto Light"/>
                <a:ea typeface="Roboto Light"/>
                <a:cs typeface="Roboto Light"/>
                <a:sym typeface="Roboto Light"/>
              </a:defRPr>
            </a:pPr>
            <a:r>
              <a:rPr sz="800" dirty="0">
                <a:latin typeface="+mj-lt"/>
              </a:rPr>
              <a:t>Completely network collaborative web services via user-centric initiatives. Quickly promote sticky </a:t>
            </a:r>
          </a:p>
          <a:p>
            <a:pPr algn="just">
              <a:lnSpc>
                <a:spcPct val="150000"/>
              </a:lnSpc>
              <a:defRPr sz="1600" b="0">
                <a:solidFill>
                  <a:srgbClr val="677180"/>
                </a:solidFill>
                <a:latin typeface="Roboto Light"/>
                <a:ea typeface="Roboto Light"/>
                <a:cs typeface="Roboto Light"/>
                <a:sym typeface="Roboto Light"/>
              </a:defRPr>
            </a:pPr>
            <a:r>
              <a:rPr sz="800" dirty="0">
                <a:latin typeface="+mj-lt"/>
              </a:rPr>
              <a:t>testing procedures before unique process improvements. Distinctively engineer innovative information </a:t>
            </a:r>
            <a:r>
              <a:rPr lang="en-US" sz="800" dirty="0">
                <a:latin typeface="+mj-lt"/>
              </a:rPr>
              <a:t> </a:t>
            </a:r>
            <a:r>
              <a:rPr sz="800" dirty="0">
                <a:latin typeface="+mj-lt"/>
              </a:rPr>
              <a:t>whereas revolutionary process improvements.</a:t>
            </a:r>
          </a:p>
        </p:txBody>
      </p:sp>
      <p:sp>
        <p:nvSpPr>
          <p:cNvPr id="13" name="Digital Experiences…"/>
          <p:cNvSpPr txBox="1"/>
          <p:nvPr/>
        </p:nvSpPr>
        <p:spPr>
          <a:xfrm>
            <a:off x="4958562" y="3725515"/>
            <a:ext cx="1137438"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sz="4800" b="0">
                <a:solidFill>
                  <a:srgbClr val="30353E"/>
                </a:solidFill>
                <a:latin typeface="Roboto Bold"/>
                <a:ea typeface="Roboto Bold"/>
                <a:cs typeface="Roboto Bold"/>
                <a:sym typeface="Roboto Bold"/>
              </a:defRPr>
            </a:pPr>
            <a:r>
              <a:rPr lang="en-US" sz="4800" b="1" dirty="0">
                <a:latin typeface="Arial" panose="020B0604020202020204" pitchFamily="34" charset="0"/>
                <a:cs typeface="Arial" panose="020B0604020202020204" pitchFamily="34" charset="0"/>
              </a:rPr>
              <a:t>0</a:t>
            </a:r>
            <a:r>
              <a:rPr lang="id-ID" sz="4800" b="1" dirty="0">
                <a:latin typeface="Arial" panose="020B0604020202020204" pitchFamily="34" charset="0"/>
                <a:cs typeface="Arial" panose="020B0604020202020204" pitchFamily="34" charset="0"/>
              </a:rPr>
              <a:t>1.</a:t>
            </a:r>
            <a:endParaRPr sz="4800" b="1" dirty="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C70D69A5-9150-4B17-8854-4E2B45790D7F}"/>
              </a:ext>
            </a:extLst>
          </p:cNvPr>
          <p:cNvSpPr txBox="1">
            <a:spLocks/>
          </p:cNvSpPr>
          <p:nvPr/>
        </p:nvSpPr>
        <p:spPr>
          <a:xfrm>
            <a:off x="7005575" y="1696435"/>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15" name="Rectangle 14">
            <a:extLst>
              <a:ext uri="{FF2B5EF4-FFF2-40B4-BE49-F238E27FC236}">
                <a16:creationId xmlns:a16="http://schemas.microsoft.com/office/drawing/2014/main" id="{4A95BCE0-6761-48C7-A164-35E4FC616603}"/>
              </a:ext>
            </a:extLst>
          </p:cNvPr>
          <p:cNvSpPr/>
          <p:nvPr/>
        </p:nvSpPr>
        <p:spPr>
          <a:xfrm>
            <a:off x="7005575" y="1279455"/>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6" name="Cross 15">
            <a:extLst>
              <a:ext uri="{FF2B5EF4-FFF2-40B4-BE49-F238E27FC236}">
                <a16:creationId xmlns:a16="http://schemas.microsoft.com/office/drawing/2014/main" id="{64739484-751F-44C7-804C-807C282C2C8B}"/>
              </a:ext>
            </a:extLst>
          </p:cNvPr>
          <p:cNvSpPr/>
          <p:nvPr/>
        </p:nvSpPr>
        <p:spPr>
          <a:xfrm>
            <a:off x="10253100" y="1376131"/>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a:extLst>
              <a:ext uri="{FF2B5EF4-FFF2-40B4-BE49-F238E27FC236}">
                <a16:creationId xmlns:a16="http://schemas.microsoft.com/office/drawing/2014/main" id="{60CA4C57-518E-42FC-9E0B-D2608C5C29E9}"/>
              </a:ext>
            </a:extLst>
          </p:cNvPr>
          <p:cNvSpPr/>
          <p:nvPr/>
        </p:nvSpPr>
        <p:spPr>
          <a:xfrm>
            <a:off x="7079835" y="3012971"/>
            <a:ext cx="317501" cy="317477"/>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1100">
              <a:latin typeface="+mj-lt"/>
            </a:endParaRPr>
          </a:p>
        </p:txBody>
      </p:sp>
      <p:sp>
        <p:nvSpPr>
          <p:cNvPr id="18" name="Shape">
            <a:extLst>
              <a:ext uri="{FF2B5EF4-FFF2-40B4-BE49-F238E27FC236}">
                <a16:creationId xmlns:a16="http://schemas.microsoft.com/office/drawing/2014/main" id="{5CA26009-38FF-41FC-9B77-F83A88C5590E}"/>
              </a:ext>
            </a:extLst>
          </p:cNvPr>
          <p:cNvSpPr/>
          <p:nvPr/>
        </p:nvSpPr>
        <p:spPr>
          <a:xfrm>
            <a:off x="8770197" y="3041832"/>
            <a:ext cx="317501" cy="259754"/>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rgbClr val="677180"/>
          </a:solidFill>
          <a:ln w="12700">
            <a:miter lim="400000"/>
          </a:ln>
        </p:spPr>
        <p:txBody>
          <a:bodyPr lIns="22860" rIns="22860" anchor="ctr"/>
          <a:lstStyle/>
          <a:p>
            <a:pPr defTabSz="219451">
              <a:defRPr b="0">
                <a:solidFill>
                  <a:srgbClr val="FFFFFF"/>
                </a:solidFill>
                <a:effectLst>
                  <a:outerShdw blurRad="38100" dist="12700" dir="5400000" rotWithShape="0">
                    <a:srgbClr val="000000">
                      <a:alpha val="50000"/>
                    </a:srgbClr>
                  </a:outerShdw>
                </a:effectLst>
                <a:latin typeface="Arial"/>
                <a:ea typeface="Arial"/>
                <a:cs typeface="Arial"/>
                <a:sym typeface="Arial"/>
              </a:defRPr>
            </a:pPr>
            <a:endParaRPr sz="1100">
              <a:latin typeface="+mj-lt"/>
            </a:endParaRPr>
          </a:p>
        </p:txBody>
      </p:sp>
      <p:sp>
        <p:nvSpPr>
          <p:cNvPr id="19" name="130+…">
            <a:extLst>
              <a:ext uri="{FF2B5EF4-FFF2-40B4-BE49-F238E27FC236}">
                <a16:creationId xmlns:a16="http://schemas.microsoft.com/office/drawing/2014/main" id="{0B0BD97E-6200-449E-BF65-096582E1CED3}"/>
              </a:ext>
            </a:extLst>
          </p:cNvPr>
          <p:cNvSpPr txBox="1"/>
          <p:nvPr/>
        </p:nvSpPr>
        <p:spPr>
          <a:xfrm>
            <a:off x="7641491" y="2983114"/>
            <a:ext cx="965008" cy="624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a:latin typeface="+mj-lt"/>
              </a:rPr>
              <a:t>130+</a:t>
            </a:r>
          </a:p>
          <a:p>
            <a:pPr algn="l">
              <a:lnSpc>
                <a:spcPct val="120000"/>
              </a:lnSpc>
              <a:defRPr sz="1600" b="0">
                <a:solidFill>
                  <a:srgbClr val="677180"/>
                </a:solidFill>
                <a:latin typeface="Roboto Light"/>
                <a:ea typeface="Roboto Light"/>
                <a:cs typeface="Roboto Light"/>
                <a:sym typeface="Roboto Light"/>
              </a:defRPr>
            </a:pPr>
            <a:r>
              <a:rPr sz="1050">
                <a:latin typeface="+mj-lt"/>
              </a:rPr>
              <a:t>Complete Section</a:t>
            </a:r>
          </a:p>
        </p:txBody>
      </p:sp>
      <p:sp>
        <p:nvSpPr>
          <p:cNvPr id="20" name="130+…">
            <a:extLst>
              <a:ext uri="{FF2B5EF4-FFF2-40B4-BE49-F238E27FC236}">
                <a16:creationId xmlns:a16="http://schemas.microsoft.com/office/drawing/2014/main" id="{135ABC5A-79B3-4015-B20F-5BCBFF033DF8}"/>
              </a:ext>
            </a:extLst>
          </p:cNvPr>
          <p:cNvSpPr txBox="1"/>
          <p:nvPr/>
        </p:nvSpPr>
        <p:spPr>
          <a:xfrm>
            <a:off x="9331853" y="2983114"/>
            <a:ext cx="965008" cy="62414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algn="l">
              <a:lnSpc>
                <a:spcPct val="120000"/>
              </a:lnSpc>
              <a:defRPr sz="2400" b="0">
                <a:solidFill>
                  <a:srgbClr val="677180"/>
                </a:solidFill>
                <a:latin typeface="Roboto Bold"/>
                <a:ea typeface="Roboto Bold"/>
                <a:cs typeface="Roboto Bold"/>
                <a:sym typeface="Roboto Bold"/>
              </a:defRPr>
            </a:pPr>
            <a:r>
              <a:rPr>
                <a:latin typeface="+mj-lt"/>
              </a:rPr>
              <a:t>130+</a:t>
            </a:r>
          </a:p>
          <a:p>
            <a:pPr algn="l">
              <a:lnSpc>
                <a:spcPct val="120000"/>
              </a:lnSpc>
              <a:defRPr sz="1600" b="0">
                <a:solidFill>
                  <a:srgbClr val="677180"/>
                </a:solidFill>
                <a:latin typeface="Roboto Light"/>
                <a:ea typeface="Roboto Light"/>
                <a:cs typeface="Roboto Light"/>
                <a:sym typeface="Roboto Light"/>
              </a:defRPr>
            </a:pPr>
            <a:r>
              <a:rPr sz="1050">
                <a:latin typeface="+mj-lt"/>
              </a:rPr>
              <a:t>Complete Section</a:t>
            </a:r>
          </a:p>
        </p:txBody>
      </p:sp>
      <p:pic>
        <p:nvPicPr>
          <p:cNvPr id="4" name="Picture Placeholder 3">
            <a:extLst>
              <a:ext uri="{FF2B5EF4-FFF2-40B4-BE49-F238E27FC236}">
                <a16:creationId xmlns:a16="http://schemas.microsoft.com/office/drawing/2014/main" id="{6B4AA75A-2A2E-42CB-8166-1F18402BC3F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740" r="18740"/>
          <a:stretch>
            <a:fillRect/>
          </a:stretch>
        </p:blipFill>
        <p:spPr/>
      </p:pic>
    </p:spTree>
    <p:extLst>
      <p:ext uri="{BB962C8B-B14F-4D97-AF65-F5344CB8AC3E}">
        <p14:creationId xmlns:p14="http://schemas.microsoft.com/office/powerpoint/2010/main" val="293863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Block Arc 58"/>
          <p:cNvSpPr/>
          <p:nvPr/>
        </p:nvSpPr>
        <p:spPr>
          <a:xfrm flipH="1">
            <a:off x="7310434" y="2247815"/>
            <a:ext cx="3705464" cy="3705464"/>
          </a:xfrm>
          <a:prstGeom prst="blockArc">
            <a:avLst>
              <a:gd name="adj1" fmla="val 19090874"/>
              <a:gd name="adj2" fmla="val 16202949"/>
              <a:gd name="adj3" fmla="val 50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Block Arc 59"/>
          <p:cNvSpPr/>
          <p:nvPr/>
        </p:nvSpPr>
        <p:spPr>
          <a:xfrm flipH="1">
            <a:off x="7609503" y="2546886"/>
            <a:ext cx="3107323" cy="3107324"/>
          </a:xfrm>
          <a:prstGeom prst="blockArc">
            <a:avLst>
              <a:gd name="adj1" fmla="val 1896788"/>
              <a:gd name="adj2" fmla="val 16212231"/>
              <a:gd name="adj3" fmla="val 61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Block Arc 60"/>
          <p:cNvSpPr/>
          <p:nvPr/>
        </p:nvSpPr>
        <p:spPr>
          <a:xfrm flipH="1">
            <a:off x="7933304" y="2870685"/>
            <a:ext cx="2459725" cy="2459725"/>
          </a:xfrm>
          <a:prstGeom prst="blockArc">
            <a:avLst>
              <a:gd name="adj1" fmla="val 594200"/>
              <a:gd name="adj2" fmla="val 16212547"/>
              <a:gd name="adj3" fmla="val 724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Block Arc 61"/>
          <p:cNvSpPr/>
          <p:nvPr/>
        </p:nvSpPr>
        <p:spPr>
          <a:xfrm flipH="1">
            <a:off x="8234968" y="3172349"/>
            <a:ext cx="1856396" cy="1856396"/>
          </a:xfrm>
          <a:prstGeom prst="blockArc">
            <a:avLst>
              <a:gd name="adj1" fmla="val 4096636"/>
              <a:gd name="adj2" fmla="val 16213195"/>
              <a:gd name="adj3" fmla="val 934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8552558" y="3098232"/>
            <a:ext cx="575799" cy="307777"/>
          </a:xfrm>
          <a:prstGeom prst="rect">
            <a:avLst/>
          </a:prstGeom>
        </p:spPr>
        <p:txBody>
          <a:bodyPr wrap="none">
            <a:spAutoFit/>
          </a:bodyPr>
          <a:lstStyle/>
          <a:p>
            <a:pPr algn="r"/>
            <a:r>
              <a:rPr lang="en-US" sz="1400" dirty="0">
                <a:solidFill>
                  <a:schemeClr val="tx1">
                    <a:lumMod val="65000"/>
                    <a:lumOff val="35000"/>
                  </a:schemeClr>
                </a:solidFill>
                <a:latin typeface="Montserrat Light" panose="00000400000000000000" pitchFamily="50" charset="0"/>
              </a:rPr>
              <a:t>39%</a:t>
            </a:r>
            <a:endParaRPr lang="en-US" sz="1600" dirty="0">
              <a:solidFill>
                <a:schemeClr val="tx1">
                  <a:lumMod val="65000"/>
                  <a:lumOff val="35000"/>
                </a:schemeClr>
              </a:solidFill>
              <a:latin typeface="Montserrat Light" panose="00000400000000000000" pitchFamily="50" charset="0"/>
            </a:endParaRPr>
          </a:p>
        </p:txBody>
      </p:sp>
      <p:sp>
        <p:nvSpPr>
          <p:cNvPr id="64" name="Rectangle 63"/>
          <p:cNvSpPr/>
          <p:nvPr/>
        </p:nvSpPr>
        <p:spPr>
          <a:xfrm>
            <a:off x="8554513" y="2770091"/>
            <a:ext cx="575799" cy="307777"/>
          </a:xfrm>
          <a:prstGeom prst="rect">
            <a:avLst/>
          </a:prstGeom>
        </p:spPr>
        <p:txBody>
          <a:bodyPr wrap="none">
            <a:spAutoFit/>
          </a:bodyPr>
          <a:lstStyle/>
          <a:p>
            <a:pPr algn="r"/>
            <a:r>
              <a:rPr lang="en-US" sz="1400" dirty="0">
                <a:solidFill>
                  <a:schemeClr val="tx1">
                    <a:lumMod val="65000"/>
                    <a:lumOff val="35000"/>
                  </a:schemeClr>
                </a:solidFill>
                <a:latin typeface="Montserrat Light" panose="00000400000000000000" pitchFamily="50" charset="0"/>
              </a:rPr>
              <a:t>68%</a:t>
            </a:r>
            <a:endParaRPr lang="en-US" sz="1600" dirty="0">
              <a:solidFill>
                <a:schemeClr val="tx1">
                  <a:lumMod val="65000"/>
                  <a:lumOff val="35000"/>
                </a:schemeClr>
              </a:solidFill>
              <a:latin typeface="Montserrat Light" panose="00000400000000000000" pitchFamily="50" charset="0"/>
            </a:endParaRPr>
          </a:p>
        </p:txBody>
      </p:sp>
      <p:sp>
        <p:nvSpPr>
          <p:cNvPr id="65" name="Rectangle 64"/>
          <p:cNvSpPr/>
          <p:nvPr/>
        </p:nvSpPr>
        <p:spPr>
          <a:xfrm>
            <a:off x="8552558" y="2470887"/>
            <a:ext cx="575799" cy="307777"/>
          </a:xfrm>
          <a:prstGeom prst="rect">
            <a:avLst/>
          </a:prstGeom>
        </p:spPr>
        <p:txBody>
          <a:bodyPr wrap="none">
            <a:spAutoFit/>
          </a:bodyPr>
          <a:lstStyle/>
          <a:p>
            <a:pPr algn="r"/>
            <a:r>
              <a:rPr lang="en-US" sz="1400" dirty="0">
                <a:solidFill>
                  <a:schemeClr val="tx1">
                    <a:lumMod val="65000"/>
                    <a:lumOff val="35000"/>
                  </a:schemeClr>
                </a:solidFill>
                <a:latin typeface="Montserrat Light" panose="00000400000000000000" pitchFamily="50" charset="0"/>
              </a:rPr>
              <a:t>80%</a:t>
            </a:r>
            <a:endParaRPr lang="en-US" sz="1600" dirty="0">
              <a:solidFill>
                <a:schemeClr val="tx1">
                  <a:lumMod val="65000"/>
                  <a:lumOff val="35000"/>
                </a:schemeClr>
              </a:solidFill>
              <a:latin typeface="Montserrat Light" panose="00000400000000000000" pitchFamily="50" charset="0"/>
            </a:endParaRPr>
          </a:p>
        </p:txBody>
      </p:sp>
      <p:sp>
        <p:nvSpPr>
          <p:cNvPr id="66" name="Rectangle 65"/>
          <p:cNvSpPr/>
          <p:nvPr/>
        </p:nvSpPr>
        <p:spPr>
          <a:xfrm>
            <a:off x="8554513" y="2160150"/>
            <a:ext cx="575799" cy="307777"/>
          </a:xfrm>
          <a:prstGeom prst="rect">
            <a:avLst/>
          </a:prstGeom>
        </p:spPr>
        <p:txBody>
          <a:bodyPr wrap="none">
            <a:spAutoFit/>
          </a:bodyPr>
          <a:lstStyle/>
          <a:p>
            <a:pPr algn="r"/>
            <a:r>
              <a:rPr lang="en-US" sz="1400" dirty="0">
                <a:solidFill>
                  <a:schemeClr val="tx1">
                    <a:lumMod val="65000"/>
                    <a:lumOff val="35000"/>
                  </a:schemeClr>
                </a:solidFill>
                <a:latin typeface="Montserrat Light" panose="00000400000000000000" pitchFamily="50" charset="0"/>
              </a:rPr>
              <a:t>99%</a:t>
            </a:r>
            <a:endParaRPr lang="en-US" sz="1600" dirty="0">
              <a:solidFill>
                <a:schemeClr val="tx1">
                  <a:lumMod val="65000"/>
                  <a:lumOff val="35000"/>
                </a:schemeClr>
              </a:solidFill>
              <a:latin typeface="Montserrat Light" panose="00000400000000000000" pitchFamily="50" charset="0"/>
            </a:endParaRPr>
          </a:p>
        </p:txBody>
      </p:sp>
      <p:sp>
        <p:nvSpPr>
          <p:cNvPr id="12" name="Rounded Rectangle 3">
            <a:extLst>
              <a:ext uri="{FF2B5EF4-FFF2-40B4-BE49-F238E27FC236}">
                <a16:creationId xmlns:a16="http://schemas.microsoft.com/office/drawing/2014/main" id="{79498ABA-6B9A-4923-9584-EFBFD55A5C1A}"/>
              </a:ext>
            </a:extLst>
          </p:cNvPr>
          <p:cNvSpPr/>
          <p:nvPr/>
        </p:nvSpPr>
        <p:spPr>
          <a:xfrm>
            <a:off x="1393894" y="2558540"/>
            <a:ext cx="1124486" cy="1189518"/>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E81A5EC3-69B1-4BD4-8B36-905030F081F2}"/>
              </a:ext>
            </a:extLst>
          </p:cNvPr>
          <p:cNvSpPr/>
          <p:nvPr/>
        </p:nvSpPr>
        <p:spPr>
          <a:xfrm>
            <a:off x="2518380" y="2558540"/>
            <a:ext cx="1124486" cy="118951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5">
            <a:extLst>
              <a:ext uri="{FF2B5EF4-FFF2-40B4-BE49-F238E27FC236}">
                <a16:creationId xmlns:a16="http://schemas.microsoft.com/office/drawing/2014/main" id="{1CA75EC9-FC51-4908-8172-39F1986E7688}"/>
              </a:ext>
            </a:extLst>
          </p:cNvPr>
          <p:cNvSpPr/>
          <p:nvPr/>
        </p:nvSpPr>
        <p:spPr>
          <a:xfrm>
            <a:off x="4981162" y="2558540"/>
            <a:ext cx="1124486" cy="1189518"/>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6">
            <a:extLst>
              <a:ext uri="{FF2B5EF4-FFF2-40B4-BE49-F238E27FC236}">
                <a16:creationId xmlns:a16="http://schemas.microsoft.com/office/drawing/2014/main" id="{95C8015B-7EAF-4DFF-8A2A-96B4F7117495}"/>
              </a:ext>
            </a:extLst>
          </p:cNvPr>
          <p:cNvSpPr/>
          <p:nvPr/>
        </p:nvSpPr>
        <p:spPr>
          <a:xfrm>
            <a:off x="3642866" y="2464502"/>
            <a:ext cx="1338297" cy="1415694"/>
          </a:xfrm>
          <a:prstGeom prst="roundRect">
            <a:avLst>
              <a:gd name="adj" fmla="val 0"/>
            </a:avLst>
          </a:prstGeom>
          <a:solidFill>
            <a:schemeClr val="accent3"/>
          </a:solidFill>
          <a:ln>
            <a:noFill/>
          </a:ln>
          <a:effectLst>
            <a:outerShdw blurRad="203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711E566-E387-406C-898C-C37E266D8D3D}"/>
              </a:ext>
            </a:extLst>
          </p:cNvPr>
          <p:cNvSpPr txBox="1"/>
          <p:nvPr/>
        </p:nvSpPr>
        <p:spPr>
          <a:xfrm>
            <a:off x="1273018" y="4178860"/>
            <a:ext cx="5511431" cy="1351588"/>
          </a:xfrm>
          <a:prstGeom prst="rect">
            <a:avLst/>
          </a:prstGeom>
          <a:noFill/>
        </p:spPr>
        <p:txBody>
          <a:bodyPr wrap="square" rtlCol="0">
            <a:spAutoFit/>
          </a:bodyPr>
          <a:lstStyle/>
          <a:p>
            <a:pPr>
              <a:lnSpc>
                <a:spcPct val="150000"/>
              </a:lnSpc>
            </a:pPr>
            <a:r>
              <a:rPr lang="en-US" sz="1400" dirty="0">
                <a:solidFill>
                  <a:schemeClr val="tx1">
                    <a:lumMod val="50000"/>
                    <a:lumOff val="50000"/>
                  </a:schemeClr>
                </a:solidFill>
                <a:cs typeface="Aharoni" panose="02010803020104030203" pitchFamily="2" charset="-79"/>
              </a:rPr>
              <a:t>“Lorem Ipsum Dolor Sit </a:t>
            </a:r>
            <a:r>
              <a:rPr lang="en-US" sz="1400" dirty="0" err="1">
                <a:solidFill>
                  <a:schemeClr val="tx1">
                    <a:lumMod val="50000"/>
                    <a:lumOff val="50000"/>
                  </a:schemeClr>
                </a:solidFill>
                <a:cs typeface="Aharoni" panose="02010803020104030203" pitchFamily="2" charset="-79"/>
              </a:rPr>
              <a:t>Amet</a:t>
            </a:r>
            <a:r>
              <a:rPr lang="en-US" sz="1400" dirty="0">
                <a:solidFill>
                  <a:schemeClr val="tx1">
                    <a:lumMod val="50000"/>
                    <a:lumOff val="50000"/>
                  </a:schemeClr>
                </a:solidFill>
                <a:cs typeface="Aharoni" panose="02010803020104030203" pitchFamily="2" charset="-79"/>
              </a:rPr>
              <a:t>, Cons </a:t>
            </a:r>
            <a:r>
              <a:rPr lang="en-US" sz="1400" dirty="0" err="1">
                <a:solidFill>
                  <a:schemeClr val="tx1">
                    <a:lumMod val="50000"/>
                    <a:lumOff val="50000"/>
                  </a:schemeClr>
                </a:solidFill>
                <a:cs typeface="Aharoni" panose="02010803020104030203" pitchFamily="2" charset="-79"/>
              </a:rPr>
              <a:t>Ectetur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Adipis</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Cing</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Elit</a:t>
            </a:r>
            <a:r>
              <a:rPr lang="en-US" sz="1400" dirty="0">
                <a:solidFill>
                  <a:schemeClr val="tx1">
                    <a:lumMod val="50000"/>
                    <a:lumOff val="50000"/>
                  </a:schemeClr>
                </a:solidFill>
                <a:cs typeface="Aharoni" panose="02010803020104030203" pitchFamily="2" charset="-79"/>
              </a:rPr>
              <a:t>, Sed Do </a:t>
            </a:r>
            <a:r>
              <a:rPr lang="en-US" sz="1400" dirty="0" err="1">
                <a:solidFill>
                  <a:schemeClr val="tx1">
                    <a:lumMod val="50000"/>
                    <a:lumOff val="50000"/>
                  </a:schemeClr>
                </a:solidFill>
                <a:cs typeface="Aharoni" panose="02010803020104030203" pitchFamily="2" charset="-79"/>
              </a:rPr>
              <a:t>Eiusmod</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Tempor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Incidi</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Dunt</a:t>
            </a:r>
            <a:r>
              <a:rPr lang="en-US" sz="1400" dirty="0">
                <a:solidFill>
                  <a:schemeClr val="tx1">
                    <a:lumMod val="50000"/>
                    <a:lumOff val="50000"/>
                  </a:schemeClr>
                </a:solidFill>
                <a:cs typeface="Aharoni" panose="02010803020104030203" pitchFamily="2" charset="-79"/>
              </a:rPr>
              <a:t> Ut </a:t>
            </a:r>
            <a:r>
              <a:rPr lang="en-US" sz="1400" dirty="0" err="1">
                <a:solidFill>
                  <a:schemeClr val="tx1">
                    <a:lumMod val="50000"/>
                    <a:lumOff val="50000"/>
                  </a:schemeClr>
                </a:solidFill>
                <a:cs typeface="Aharoni" panose="02010803020104030203" pitchFamily="2" charset="-79"/>
              </a:rPr>
              <a:t>Ectetur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Adipis</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Cing</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Elit</a:t>
            </a:r>
            <a:r>
              <a:rPr lang="en-US" sz="1400" dirty="0">
                <a:solidFill>
                  <a:schemeClr val="tx1">
                    <a:lumMod val="50000"/>
                    <a:lumOff val="50000"/>
                  </a:schemeClr>
                </a:solidFill>
                <a:cs typeface="Aharoni" panose="02010803020104030203" pitchFamily="2" charset="-79"/>
              </a:rPr>
              <a:t>, Sed Do </a:t>
            </a:r>
            <a:r>
              <a:rPr lang="en-US" sz="1400" dirty="0" err="1">
                <a:solidFill>
                  <a:schemeClr val="tx1">
                    <a:lumMod val="50000"/>
                    <a:lumOff val="50000"/>
                  </a:schemeClr>
                </a:solidFill>
                <a:cs typeface="Aharoni" panose="02010803020104030203" pitchFamily="2" charset="-79"/>
              </a:rPr>
              <a:t>Eiusmod</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Tempor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Incidi</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Ectetur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Adipis</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Cing</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Elit</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Ectetur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Adipis</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Cing</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Elit</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Ectetur</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Adipis</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Cing</a:t>
            </a:r>
            <a:r>
              <a:rPr lang="en-US" sz="1400" dirty="0">
                <a:solidFill>
                  <a:schemeClr val="tx1">
                    <a:lumMod val="50000"/>
                    <a:lumOff val="50000"/>
                  </a:schemeClr>
                </a:solidFill>
                <a:cs typeface="Aharoni" panose="02010803020104030203" pitchFamily="2" charset="-79"/>
              </a:rPr>
              <a:t> </a:t>
            </a:r>
            <a:r>
              <a:rPr lang="en-US" sz="1400" dirty="0" err="1">
                <a:solidFill>
                  <a:schemeClr val="tx1">
                    <a:lumMod val="50000"/>
                    <a:lumOff val="50000"/>
                  </a:schemeClr>
                </a:solidFill>
                <a:cs typeface="Aharoni" panose="02010803020104030203" pitchFamily="2" charset="-79"/>
              </a:rPr>
              <a:t>Elit</a:t>
            </a:r>
            <a:r>
              <a:rPr lang="en-US" sz="1400" dirty="0">
                <a:solidFill>
                  <a:schemeClr val="tx1">
                    <a:lumMod val="50000"/>
                    <a:lumOff val="50000"/>
                  </a:schemeClr>
                </a:solidFill>
                <a:cs typeface="Aharoni" panose="02010803020104030203" pitchFamily="2" charset="-79"/>
              </a:rPr>
              <a:t>, </a:t>
            </a:r>
          </a:p>
        </p:txBody>
      </p:sp>
      <p:sp>
        <p:nvSpPr>
          <p:cNvPr id="29" name="TextBox 28">
            <a:extLst>
              <a:ext uri="{FF2B5EF4-FFF2-40B4-BE49-F238E27FC236}">
                <a16:creationId xmlns:a16="http://schemas.microsoft.com/office/drawing/2014/main" id="{0263A324-97B2-4A7D-8766-1B1934C7C416}"/>
              </a:ext>
            </a:extLst>
          </p:cNvPr>
          <p:cNvSpPr txBox="1"/>
          <p:nvPr/>
        </p:nvSpPr>
        <p:spPr>
          <a:xfrm>
            <a:off x="1210012" y="2853682"/>
            <a:ext cx="1528043" cy="461665"/>
          </a:xfrm>
          <a:prstGeom prst="rect">
            <a:avLst/>
          </a:prstGeom>
          <a:noFill/>
        </p:spPr>
        <p:txBody>
          <a:bodyPr wrap="square" rtlCol="0">
            <a:spAutoFit/>
          </a:bodyPr>
          <a:lstStyle/>
          <a:p>
            <a:pPr algn="ctr"/>
            <a:r>
              <a:rPr lang="en-US" sz="2400" dirty="0">
                <a:solidFill>
                  <a:schemeClr val="bg1"/>
                </a:solidFill>
                <a:latin typeface="Bahnschrift" panose="020B0502040204020203" pitchFamily="34" charset="0"/>
              </a:rPr>
              <a:t>287</a:t>
            </a:r>
          </a:p>
        </p:txBody>
      </p:sp>
      <p:sp>
        <p:nvSpPr>
          <p:cNvPr id="30" name="TextBox 29">
            <a:extLst>
              <a:ext uri="{FF2B5EF4-FFF2-40B4-BE49-F238E27FC236}">
                <a16:creationId xmlns:a16="http://schemas.microsoft.com/office/drawing/2014/main" id="{11D227B7-2DBB-435F-A7C9-0A33A1A1350C}"/>
              </a:ext>
            </a:extLst>
          </p:cNvPr>
          <p:cNvSpPr txBox="1"/>
          <p:nvPr/>
        </p:nvSpPr>
        <p:spPr>
          <a:xfrm>
            <a:off x="1224331" y="3273341"/>
            <a:ext cx="1499404" cy="261610"/>
          </a:xfrm>
          <a:prstGeom prst="rect">
            <a:avLst/>
          </a:prstGeom>
          <a:noFill/>
        </p:spPr>
        <p:txBody>
          <a:bodyPr wrap="square" rtlCol="0">
            <a:spAutoFit/>
          </a:bodyPr>
          <a:lstStyle/>
          <a:p>
            <a:pPr algn="ctr"/>
            <a:r>
              <a:rPr lang="en-US" sz="1100" dirty="0">
                <a:solidFill>
                  <a:schemeClr val="bg1"/>
                </a:solidFill>
              </a:rPr>
              <a:t>Subtitle Here</a:t>
            </a:r>
          </a:p>
        </p:txBody>
      </p:sp>
      <p:sp>
        <p:nvSpPr>
          <p:cNvPr id="31" name="TextBox 30">
            <a:extLst>
              <a:ext uri="{FF2B5EF4-FFF2-40B4-BE49-F238E27FC236}">
                <a16:creationId xmlns:a16="http://schemas.microsoft.com/office/drawing/2014/main" id="{562AFDE3-A013-40CD-A301-1821A783D5B6}"/>
              </a:ext>
            </a:extLst>
          </p:cNvPr>
          <p:cNvSpPr txBox="1"/>
          <p:nvPr/>
        </p:nvSpPr>
        <p:spPr>
          <a:xfrm>
            <a:off x="2315804" y="2853682"/>
            <a:ext cx="1528043" cy="461665"/>
          </a:xfrm>
          <a:prstGeom prst="rect">
            <a:avLst/>
          </a:prstGeom>
          <a:noFill/>
        </p:spPr>
        <p:txBody>
          <a:bodyPr wrap="square" rtlCol="0">
            <a:spAutoFit/>
          </a:bodyPr>
          <a:lstStyle/>
          <a:p>
            <a:pPr algn="ctr"/>
            <a:r>
              <a:rPr lang="en-US" sz="2400" dirty="0">
                <a:solidFill>
                  <a:schemeClr val="bg1"/>
                </a:solidFill>
                <a:latin typeface="Bahnschrift" panose="020B0502040204020203" pitchFamily="34" charset="0"/>
              </a:rPr>
              <a:t>287</a:t>
            </a:r>
          </a:p>
        </p:txBody>
      </p:sp>
      <p:sp>
        <p:nvSpPr>
          <p:cNvPr id="32" name="TextBox 31">
            <a:extLst>
              <a:ext uri="{FF2B5EF4-FFF2-40B4-BE49-F238E27FC236}">
                <a16:creationId xmlns:a16="http://schemas.microsoft.com/office/drawing/2014/main" id="{11A128B6-CED1-47FF-95BE-3CD50A23BABC}"/>
              </a:ext>
            </a:extLst>
          </p:cNvPr>
          <p:cNvSpPr txBox="1"/>
          <p:nvPr/>
        </p:nvSpPr>
        <p:spPr>
          <a:xfrm>
            <a:off x="2330123" y="3273341"/>
            <a:ext cx="1499404" cy="261610"/>
          </a:xfrm>
          <a:prstGeom prst="rect">
            <a:avLst/>
          </a:prstGeom>
          <a:noFill/>
        </p:spPr>
        <p:txBody>
          <a:bodyPr wrap="square" rtlCol="0">
            <a:spAutoFit/>
          </a:bodyPr>
          <a:lstStyle/>
          <a:p>
            <a:pPr algn="ctr"/>
            <a:r>
              <a:rPr lang="en-US" sz="1100" dirty="0">
                <a:solidFill>
                  <a:schemeClr val="bg1"/>
                </a:solidFill>
              </a:rPr>
              <a:t>Subtitle Here</a:t>
            </a:r>
          </a:p>
        </p:txBody>
      </p:sp>
      <p:sp>
        <p:nvSpPr>
          <p:cNvPr id="33" name="TextBox 32">
            <a:extLst>
              <a:ext uri="{FF2B5EF4-FFF2-40B4-BE49-F238E27FC236}">
                <a16:creationId xmlns:a16="http://schemas.microsoft.com/office/drawing/2014/main" id="{F129C07C-93B1-43AC-BCF3-4B991B88FFDE}"/>
              </a:ext>
            </a:extLst>
          </p:cNvPr>
          <p:cNvSpPr txBox="1"/>
          <p:nvPr/>
        </p:nvSpPr>
        <p:spPr>
          <a:xfrm>
            <a:off x="4794476" y="2853682"/>
            <a:ext cx="1528043" cy="461665"/>
          </a:xfrm>
          <a:prstGeom prst="rect">
            <a:avLst/>
          </a:prstGeom>
          <a:noFill/>
        </p:spPr>
        <p:txBody>
          <a:bodyPr wrap="square" rtlCol="0">
            <a:spAutoFit/>
          </a:bodyPr>
          <a:lstStyle/>
          <a:p>
            <a:pPr algn="ctr"/>
            <a:r>
              <a:rPr lang="en-US" sz="2400" dirty="0">
                <a:solidFill>
                  <a:schemeClr val="bg1"/>
                </a:solidFill>
                <a:latin typeface="Bahnschrift" panose="020B0502040204020203" pitchFamily="34" charset="0"/>
              </a:rPr>
              <a:t>287</a:t>
            </a:r>
          </a:p>
        </p:txBody>
      </p:sp>
      <p:sp>
        <p:nvSpPr>
          <p:cNvPr id="34" name="TextBox 33">
            <a:extLst>
              <a:ext uri="{FF2B5EF4-FFF2-40B4-BE49-F238E27FC236}">
                <a16:creationId xmlns:a16="http://schemas.microsoft.com/office/drawing/2014/main" id="{9BFC2C20-5C2E-4EB5-89F5-6D287C08C4A5}"/>
              </a:ext>
            </a:extLst>
          </p:cNvPr>
          <p:cNvSpPr txBox="1"/>
          <p:nvPr/>
        </p:nvSpPr>
        <p:spPr>
          <a:xfrm>
            <a:off x="4808795" y="3273341"/>
            <a:ext cx="1499404" cy="261610"/>
          </a:xfrm>
          <a:prstGeom prst="rect">
            <a:avLst/>
          </a:prstGeom>
          <a:noFill/>
        </p:spPr>
        <p:txBody>
          <a:bodyPr wrap="square" rtlCol="0">
            <a:spAutoFit/>
          </a:bodyPr>
          <a:lstStyle/>
          <a:p>
            <a:pPr algn="ctr"/>
            <a:r>
              <a:rPr lang="en-US" sz="1100" dirty="0">
                <a:solidFill>
                  <a:schemeClr val="bg1"/>
                </a:solidFill>
              </a:rPr>
              <a:t>Subtitle Here</a:t>
            </a:r>
          </a:p>
        </p:txBody>
      </p:sp>
      <p:sp>
        <p:nvSpPr>
          <p:cNvPr id="35" name="TextBox 34">
            <a:extLst>
              <a:ext uri="{FF2B5EF4-FFF2-40B4-BE49-F238E27FC236}">
                <a16:creationId xmlns:a16="http://schemas.microsoft.com/office/drawing/2014/main" id="{2D09EC04-D168-4827-90E4-F37A82CDFCDD}"/>
              </a:ext>
            </a:extLst>
          </p:cNvPr>
          <p:cNvSpPr txBox="1"/>
          <p:nvPr/>
        </p:nvSpPr>
        <p:spPr>
          <a:xfrm>
            <a:off x="3576876" y="2810607"/>
            <a:ext cx="1528043" cy="584775"/>
          </a:xfrm>
          <a:prstGeom prst="rect">
            <a:avLst/>
          </a:prstGeom>
          <a:noFill/>
        </p:spPr>
        <p:txBody>
          <a:bodyPr wrap="square" rtlCol="0">
            <a:spAutoFit/>
          </a:bodyPr>
          <a:lstStyle/>
          <a:p>
            <a:pPr algn="ctr"/>
            <a:r>
              <a:rPr lang="en-US" sz="3200" dirty="0">
                <a:solidFill>
                  <a:schemeClr val="bg1"/>
                </a:solidFill>
                <a:latin typeface="Bahnschrift" panose="020B0502040204020203" pitchFamily="34" charset="0"/>
              </a:rPr>
              <a:t>287</a:t>
            </a:r>
          </a:p>
        </p:txBody>
      </p:sp>
      <p:sp>
        <p:nvSpPr>
          <p:cNvPr id="36" name="TextBox 35">
            <a:extLst>
              <a:ext uri="{FF2B5EF4-FFF2-40B4-BE49-F238E27FC236}">
                <a16:creationId xmlns:a16="http://schemas.microsoft.com/office/drawing/2014/main" id="{12F2E3FD-CA96-4887-BF76-85FFFBC48336}"/>
              </a:ext>
            </a:extLst>
          </p:cNvPr>
          <p:cNvSpPr txBox="1"/>
          <p:nvPr/>
        </p:nvSpPr>
        <p:spPr>
          <a:xfrm>
            <a:off x="3591195" y="3270133"/>
            <a:ext cx="1499404" cy="307777"/>
          </a:xfrm>
          <a:prstGeom prst="rect">
            <a:avLst/>
          </a:prstGeom>
          <a:noFill/>
        </p:spPr>
        <p:txBody>
          <a:bodyPr wrap="square" rtlCol="0">
            <a:spAutoFit/>
          </a:bodyPr>
          <a:lstStyle/>
          <a:p>
            <a:pPr algn="ctr"/>
            <a:r>
              <a:rPr lang="en-US" sz="1400" dirty="0">
                <a:solidFill>
                  <a:schemeClr val="bg1"/>
                </a:solidFill>
              </a:rPr>
              <a:t>Subtitle Here</a:t>
            </a:r>
          </a:p>
        </p:txBody>
      </p:sp>
      <p:sp>
        <p:nvSpPr>
          <p:cNvPr id="25" name="Text Placeholder 1">
            <a:extLst>
              <a:ext uri="{FF2B5EF4-FFF2-40B4-BE49-F238E27FC236}">
                <a16:creationId xmlns:a16="http://schemas.microsoft.com/office/drawing/2014/main" id="{AD9ACE76-3528-4BFF-B935-15FA5852E752}"/>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6" name="Title 2">
            <a:extLst>
              <a:ext uri="{FF2B5EF4-FFF2-40B4-BE49-F238E27FC236}">
                <a16:creationId xmlns:a16="http://schemas.microsoft.com/office/drawing/2014/main" id="{457EA6FF-68FB-4C36-98F8-062109F80E58}"/>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155473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p:cNvSpPr>
          <p:nvPr/>
        </p:nvSpPr>
        <p:spPr bwMode="auto">
          <a:xfrm rot="21547518">
            <a:off x="4149099" y="2324775"/>
            <a:ext cx="2241444" cy="1915222"/>
          </a:xfrm>
          <a:custGeom>
            <a:avLst/>
            <a:gdLst>
              <a:gd name="T0" fmla="*/ 50 w 373"/>
              <a:gd name="T1" fmla="*/ 296 h 319"/>
              <a:gd name="T2" fmla="*/ 67 w 373"/>
              <a:gd name="T3" fmla="*/ 203 h 319"/>
              <a:gd name="T4" fmla="*/ 32 w 373"/>
              <a:gd name="T5" fmla="*/ 196 h 319"/>
              <a:gd name="T6" fmla="*/ 0 w 373"/>
              <a:gd name="T7" fmla="*/ 159 h 319"/>
              <a:gd name="T8" fmla="*/ 32 w 373"/>
              <a:gd name="T9" fmla="*/ 122 h 319"/>
              <a:gd name="T10" fmla="*/ 67 w 373"/>
              <a:gd name="T11" fmla="*/ 116 h 319"/>
              <a:gd name="T12" fmla="*/ 50 w 373"/>
              <a:gd name="T13" fmla="*/ 23 h 319"/>
              <a:gd name="T14" fmla="*/ 143 w 373"/>
              <a:gd name="T15" fmla="*/ 6 h 319"/>
              <a:gd name="T16" fmla="*/ 150 w 373"/>
              <a:gd name="T17" fmla="*/ 40 h 319"/>
              <a:gd name="T18" fmla="*/ 186 w 373"/>
              <a:gd name="T19" fmla="*/ 73 h 319"/>
              <a:gd name="T20" fmla="*/ 223 w 373"/>
              <a:gd name="T21" fmla="*/ 40 h 319"/>
              <a:gd name="T22" fmla="*/ 230 w 373"/>
              <a:gd name="T23" fmla="*/ 6 h 319"/>
              <a:gd name="T24" fmla="*/ 323 w 373"/>
              <a:gd name="T25" fmla="*/ 23 h 319"/>
              <a:gd name="T26" fmla="*/ 306 w 373"/>
              <a:gd name="T27" fmla="*/ 116 h 319"/>
              <a:gd name="T28" fmla="*/ 341 w 373"/>
              <a:gd name="T29" fmla="*/ 122 h 319"/>
              <a:gd name="T30" fmla="*/ 373 w 373"/>
              <a:gd name="T31" fmla="*/ 159 h 319"/>
              <a:gd name="T32" fmla="*/ 341 w 373"/>
              <a:gd name="T33" fmla="*/ 196 h 319"/>
              <a:gd name="T34" fmla="*/ 306 w 373"/>
              <a:gd name="T35" fmla="*/ 203 h 319"/>
              <a:gd name="T36" fmla="*/ 323 w 373"/>
              <a:gd name="T37" fmla="*/ 296 h 319"/>
              <a:gd name="T38" fmla="*/ 230 w 373"/>
              <a:gd name="T39" fmla="*/ 313 h 319"/>
              <a:gd name="T40" fmla="*/ 223 w 373"/>
              <a:gd name="T41" fmla="*/ 278 h 319"/>
              <a:gd name="T42" fmla="*/ 186 w 373"/>
              <a:gd name="T43" fmla="*/ 246 h 319"/>
              <a:gd name="T44" fmla="*/ 150 w 373"/>
              <a:gd name="T45" fmla="*/ 278 h 319"/>
              <a:gd name="T46" fmla="*/ 143 w 373"/>
              <a:gd name="T47" fmla="*/ 313 h 319"/>
              <a:gd name="T48" fmla="*/ 50 w 373"/>
              <a:gd name="T49" fmla="*/ 29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3" h="319">
                <a:moveTo>
                  <a:pt x="50" y="296"/>
                </a:moveTo>
                <a:cubicBezTo>
                  <a:pt x="50" y="296"/>
                  <a:pt x="72" y="246"/>
                  <a:pt x="67" y="203"/>
                </a:cubicBezTo>
                <a:cubicBezTo>
                  <a:pt x="63" y="178"/>
                  <a:pt x="48" y="188"/>
                  <a:pt x="32" y="196"/>
                </a:cubicBezTo>
                <a:cubicBezTo>
                  <a:pt x="17" y="204"/>
                  <a:pt x="0" y="194"/>
                  <a:pt x="0" y="159"/>
                </a:cubicBezTo>
                <a:cubicBezTo>
                  <a:pt x="0" y="124"/>
                  <a:pt x="17" y="115"/>
                  <a:pt x="32" y="122"/>
                </a:cubicBezTo>
                <a:cubicBezTo>
                  <a:pt x="48" y="130"/>
                  <a:pt x="63" y="140"/>
                  <a:pt x="67" y="116"/>
                </a:cubicBezTo>
                <a:cubicBezTo>
                  <a:pt x="72" y="72"/>
                  <a:pt x="50" y="23"/>
                  <a:pt x="50" y="23"/>
                </a:cubicBezTo>
                <a:cubicBezTo>
                  <a:pt x="50" y="23"/>
                  <a:pt x="99" y="0"/>
                  <a:pt x="143" y="6"/>
                </a:cubicBezTo>
                <a:cubicBezTo>
                  <a:pt x="167" y="9"/>
                  <a:pt x="158" y="24"/>
                  <a:pt x="150" y="40"/>
                </a:cubicBezTo>
                <a:cubicBezTo>
                  <a:pt x="142" y="55"/>
                  <a:pt x="152" y="73"/>
                  <a:pt x="186" y="73"/>
                </a:cubicBezTo>
                <a:cubicBezTo>
                  <a:pt x="221" y="73"/>
                  <a:pt x="231" y="55"/>
                  <a:pt x="223" y="40"/>
                </a:cubicBezTo>
                <a:cubicBezTo>
                  <a:pt x="215" y="24"/>
                  <a:pt x="206" y="9"/>
                  <a:pt x="230" y="6"/>
                </a:cubicBezTo>
                <a:cubicBezTo>
                  <a:pt x="274" y="0"/>
                  <a:pt x="323" y="23"/>
                  <a:pt x="323" y="23"/>
                </a:cubicBezTo>
                <a:cubicBezTo>
                  <a:pt x="323" y="23"/>
                  <a:pt x="301" y="72"/>
                  <a:pt x="306" y="116"/>
                </a:cubicBezTo>
                <a:cubicBezTo>
                  <a:pt x="310" y="140"/>
                  <a:pt x="325" y="130"/>
                  <a:pt x="341" y="122"/>
                </a:cubicBezTo>
                <a:cubicBezTo>
                  <a:pt x="356" y="115"/>
                  <a:pt x="373" y="124"/>
                  <a:pt x="373" y="159"/>
                </a:cubicBezTo>
                <a:cubicBezTo>
                  <a:pt x="373" y="194"/>
                  <a:pt x="356" y="204"/>
                  <a:pt x="341" y="196"/>
                </a:cubicBezTo>
                <a:cubicBezTo>
                  <a:pt x="325" y="188"/>
                  <a:pt x="310" y="178"/>
                  <a:pt x="306" y="203"/>
                </a:cubicBezTo>
                <a:cubicBezTo>
                  <a:pt x="301" y="246"/>
                  <a:pt x="323" y="296"/>
                  <a:pt x="323" y="296"/>
                </a:cubicBezTo>
                <a:cubicBezTo>
                  <a:pt x="323" y="296"/>
                  <a:pt x="274" y="319"/>
                  <a:pt x="230" y="313"/>
                </a:cubicBezTo>
                <a:cubicBezTo>
                  <a:pt x="206" y="310"/>
                  <a:pt x="215" y="294"/>
                  <a:pt x="223" y="278"/>
                </a:cubicBezTo>
                <a:cubicBezTo>
                  <a:pt x="231" y="263"/>
                  <a:pt x="221" y="246"/>
                  <a:pt x="186" y="246"/>
                </a:cubicBezTo>
                <a:cubicBezTo>
                  <a:pt x="152" y="246"/>
                  <a:pt x="142" y="263"/>
                  <a:pt x="150" y="278"/>
                </a:cubicBezTo>
                <a:cubicBezTo>
                  <a:pt x="158" y="294"/>
                  <a:pt x="167" y="310"/>
                  <a:pt x="143" y="313"/>
                </a:cubicBezTo>
                <a:cubicBezTo>
                  <a:pt x="99" y="319"/>
                  <a:pt x="50" y="296"/>
                  <a:pt x="50" y="296"/>
                </a:cubicBezTo>
                <a:close/>
              </a:path>
            </a:pathLst>
          </a:custGeom>
          <a:solidFill>
            <a:schemeClr val="accent1"/>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6" name="Freeform 6"/>
          <p:cNvSpPr>
            <a:spLocks/>
          </p:cNvSpPr>
          <p:nvPr/>
        </p:nvSpPr>
        <p:spPr bwMode="auto">
          <a:xfrm rot="21547518">
            <a:off x="5937809" y="2131343"/>
            <a:ext cx="1911716" cy="2244951"/>
          </a:xfrm>
          <a:custGeom>
            <a:avLst/>
            <a:gdLst>
              <a:gd name="T0" fmla="*/ 22 w 318"/>
              <a:gd name="T1" fmla="*/ 51 h 374"/>
              <a:gd name="T2" fmla="*/ 116 w 318"/>
              <a:gd name="T3" fmla="*/ 67 h 374"/>
              <a:gd name="T4" fmla="*/ 122 w 318"/>
              <a:gd name="T5" fmla="*/ 33 h 374"/>
              <a:gd name="T6" fmla="*/ 159 w 318"/>
              <a:gd name="T7" fmla="*/ 0 h 374"/>
              <a:gd name="T8" fmla="*/ 196 w 318"/>
              <a:gd name="T9" fmla="*/ 33 h 374"/>
              <a:gd name="T10" fmla="*/ 202 w 318"/>
              <a:gd name="T11" fmla="*/ 67 h 374"/>
              <a:gd name="T12" fmla="*/ 296 w 318"/>
              <a:gd name="T13" fmla="*/ 51 h 374"/>
              <a:gd name="T14" fmla="*/ 312 w 318"/>
              <a:gd name="T15" fmla="*/ 144 h 374"/>
              <a:gd name="T16" fmla="*/ 278 w 318"/>
              <a:gd name="T17" fmla="*/ 150 h 374"/>
              <a:gd name="T18" fmla="*/ 245 w 318"/>
              <a:gd name="T19" fmla="*/ 187 h 374"/>
              <a:gd name="T20" fmla="*/ 278 w 318"/>
              <a:gd name="T21" fmla="*/ 224 h 374"/>
              <a:gd name="T22" fmla="*/ 312 w 318"/>
              <a:gd name="T23" fmla="*/ 231 h 374"/>
              <a:gd name="T24" fmla="*/ 296 w 318"/>
              <a:gd name="T25" fmla="*/ 324 h 374"/>
              <a:gd name="T26" fmla="*/ 202 w 318"/>
              <a:gd name="T27" fmla="*/ 307 h 374"/>
              <a:gd name="T28" fmla="*/ 196 w 318"/>
              <a:gd name="T29" fmla="*/ 341 h 374"/>
              <a:gd name="T30" fmla="*/ 159 w 318"/>
              <a:gd name="T31" fmla="*/ 374 h 374"/>
              <a:gd name="T32" fmla="*/ 122 w 318"/>
              <a:gd name="T33" fmla="*/ 341 h 374"/>
              <a:gd name="T34" fmla="*/ 116 w 318"/>
              <a:gd name="T35" fmla="*/ 307 h 374"/>
              <a:gd name="T36" fmla="*/ 22 w 318"/>
              <a:gd name="T37" fmla="*/ 324 h 374"/>
              <a:gd name="T38" fmla="*/ 5 w 318"/>
              <a:gd name="T39" fmla="*/ 231 h 374"/>
              <a:gd name="T40" fmla="*/ 40 w 318"/>
              <a:gd name="T41" fmla="*/ 224 h 374"/>
              <a:gd name="T42" fmla="*/ 72 w 318"/>
              <a:gd name="T43" fmla="*/ 187 h 374"/>
              <a:gd name="T44" fmla="*/ 40 w 318"/>
              <a:gd name="T45" fmla="*/ 150 h 374"/>
              <a:gd name="T46" fmla="*/ 5 w 318"/>
              <a:gd name="T47" fmla="*/ 144 h 374"/>
              <a:gd name="T48" fmla="*/ 22 w 318"/>
              <a:gd name="T49" fmla="*/ 5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8" h="374">
                <a:moveTo>
                  <a:pt x="22" y="51"/>
                </a:moveTo>
                <a:cubicBezTo>
                  <a:pt x="22" y="51"/>
                  <a:pt x="72" y="73"/>
                  <a:pt x="116" y="67"/>
                </a:cubicBezTo>
                <a:cubicBezTo>
                  <a:pt x="140" y="64"/>
                  <a:pt x="130" y="49"/>
                  <a:pt x="122" y="33"/>
                </a:cubicBezTo>
                <a:cubicBezTo>
                  <a:pt x="115" y="18"/>
                  <a:pt x="124" y="0"/>
                  <a:pt x="159" y="0"/>
                </a:cubicBezTo>
                <a:cubicBezTo>
                  <a:pt x="194" y="0"/>
                  <a:pt x="203" y="18"/>
                  <a:pt x="196" y="33"/>
                </a:cubicBezTo>
                <a:cubicBezTo>
                  <a:pt x="188" y="49"/>
                  <a:pt x="178" y="64"/>
                  <a:pt x="202" y="67"/>
                </a:cubicBezTo>
                <a:cubicBezTo>
                  <a:pt x="246" y="73"/>
                  <a:pt x="296" y="51"/>
                  <a:pt x="296" y="51"/>
                </a:cubicBezTo>
                <a:cubicBezTo>
                  <a:pt x="296" y="51"/>
                  <a:pt x="318" y="100"/>
                  <a:pt x="312" y="144"/>
                </a:cubicBezTo>
                <a:cubicBezTo>
                  <a:pt x="309" y="168"/>
                  <a:pt x="294" y="158"/>
                  <a:pt x="278" y="150"/>
                </a:cubicBezTo>
                <a:cubicBezTo>
                  <a:pt x="263" y="143"/>
                  <a:pt x="245" y="152"/>
                  <a:pt x="245" y="187"/>
                </a:cubicBezTo>
                <a:cubicBezTo>
                  <a:pt x="245" y="222"/>
                  <a:pt x="263" y="232"/>
                  <a:pt x="278" y="224"/>
                </a:cubicBezTo>
                <a:cubicBezTo>
                  <a:pt x="294" y="216"/>
                  <a:pt x="309" y="206"/>
                  <a:pt x="312" y="231"/>
                </a:cubicBezTo>
                <a:cubicBezTo>
                  <a:pt x="318" y="274"/>
                  <a:pt x="296" y="324"/>
                  <a:pt x="296" y="324"/>
                </a:cubicBezTo>
                <a:cubicBezTo>
                  <a:pt x="296" y="324"/>
                  <a:pt x="246" y="301"/>
                  <a:pt x="202" y="307"/>
                </a:cubicBezTo>
                <a:cubicBezTo>
                  <a:pt x="178" y="310"/>
                  <a:pt x="188" y="326"/>
                  <a:pt x="196" y="341"/>
                </a:cubicBezTo>
                <a:cubicBezTo>
                  <a:pt x="203" y="356"/>
                  <a:pt x="194" y="374"/>
                  <a:pt x="159" y="374"/>
                </a:cubicBezTo>
                <a:cubicBezTo>
                  <a:pt x="124" y="374"/>
                  <a:pt x="115" y="356"/>
                  <a:pt x="122" y="341"/>
                </a:cubicBezTo>
                <a:cubicBezTo>
                  <a:pt x="130" y="326"/>
                  <a:pt x="140" y="310"/>
                  <a:pt x="116" y="307"/>
                </a:cubicBezTo>
                <a:cubicBezTo>
                  <a:pt x="72" y="301"/>
                  <a:pt x="22" y="324"/>
                  <a:pt x="22" y="324"/>
                </a:cubicBezTo>
                <a:cubicBezTo>
                  <a:pt x="22" y="324"/>
                  <a:pt x="0" y="274"/>
                  <a:pt x="5" y="231"/>
                </a:cubicBezTo>
                <a:cubicBezTo>
                  <a:pt x="9" y="206"/>
                  <a:pt x="24" y="216"/>
                  <a:pt x="40" y="224"/>
                </a:cubicBezTo>
                <a:cubicBezTo>
                  <a:pt x="55" y="232"/>
                  <a:pt x="72" y="222"/>
                  <a:pt x="72" y="187"/>
                </a:cubicBezTo>
                <a:cubicBezTo>
                  <a:pt x="72" y="152"/>
                  <a:pt x="55" y="143"/>
                  <a:pt x="40" y="150"/>
                </a:cubicBezTo>
                <a:cubicBezTo>
                  <a:pt x="24" y="158"/>
                  <a:pt x="9" y="168"/>
                  <a:pt x="5" y="144"/>
                </a:cubicBezTo>
                <a:cubicBezTo>
                  <a:pt x="0" y="100"/>
                  <a:pt x="22" y="51"/>
                  <a:pt x="22" y="51"/>
                </a:cubicBezTo>
                <a:close/>
              </a:path>
            </a:pathLst>
          </a:custGeom>
          <a:solidFill>
            <a:schemeClr val="accent3"/>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7" name="Freeform 6"/>
          <p:cNvSpPr>
            <a:spLocks/>
          </p:cNvSpPr>
          <p:nvPr/>
        </p:nvSpPr>
        <p:spPr bwMode="auto">
          <a:xfrm rot="21547518">
            <a:off x="4335490" y="3806812"/>
            <a:ext cx="1918731" cy="2241441"/>
          </a:xfrm>
          <a:custGeom>
            <a:avLst/>
            <a:gdLst>
              <a:gd name="T0" fmla="*/ 23 w 319"/>
              <a:gd name="T1" fmla="*/ 50 h 374"/>
              <a:gd name="T2" fmla="*/ 116 w 319"/>
              <a:gd name="T3" fmla="*/ 67 h 374"/>
              <a:gd name="T4" fmla="*/ 123 w 319"/>
              <a:gd name="T5" fmla="*/ 32 h 374"/>
              <a:gd name="T6" fmla="*/ 159 w 319"/>
              <a:gd name="T7" fmla="*/ 0 h 374"/>
              <a:gd name="T8" fmla="*/ 196 w 319"/>
              <a:gd name="T9" fmla="*/ 32 h 374"/>
              <a:gd name="T10" fmla="*/ 203 w 319"/>
              <a:gd name="T11" fmla="*/ 67 h 374"/>
              <a:gd name="T12" fmla="*/ 296 w 319"/>
              <a:gd name="T13" fmla="*/ 50 h 374"/>
              <a:gd name="T14" fmla="*/ 313 w 319"/>
              <a:gd name="T15" fmla="*/ 143 h 374"/>
              <a:gd name="T16" fmla="*/ 279 w 319"/>
              <a:gd name="T17" fmla="*/ 150 h 374"/>
              <a:gd name="T18" fmla="*/ 246 w 319"/>
              <a:gd name="T19" fmla="*/ 187 h 374"/>
              <a:gd name="T20" fmla="*/ 279 w 319"/>
              <a:gd name="T21" fmla="*/ 223 h 374"/>
              <a:gd name="T22" fmla="*/ 313 w 319"/>
              <a:gd name="T23" fmla="*/ 230 h 374"/>
              <a:gd name="T24" fmla="*/ 296 w 319"/>
              <a:gd name="T25" fmla="*/ 323 h 374"/>
              <a:gd name="T26" fmla="*/ 203 w 319"/>
              <a:gd name="T27" fmla="*/ 306 h 374"/>
              <a:gd name="T28" fmla="*/ 196 w 319"/>
              <a:gd name="T29" fmla="*/ 341 h 374"/>
              <a:gd name="T30" fmla="*/ 159 w 319"/>
              <a:gd name="T31" fmla="*/ 374 h 374"/>
              <a:gd name="T32" fmla="*/ 123 w 319"/>
              <a:gd name="T33" fmla="*/ 341 h 374"/>
              <a:gd name="T34" fmla="*/ 116 w 319"/>
              <a:gd name="T35" fmla="*/ 306 h 374"/>
              <a:gd name="T36" fmla="*/ 23 w 319"/>
              <a:gd name="T37" fmla="*/ 323 h 374"/>
              <a:gd name="T38" fmla="*/ 6 w 319"/>
              <a:gd name="T39" fmla="*/ 230 h 374"/>
              <a:gd name="T40" fmla="*/ 40 w 319"/>
              <a:gd name="T41" fmla="*/ 223 h 374"/>
              <a:gd name="T42" fmla="*/ 73 w 319"/>
              <a:gd name="T43" fmla="*/ 187 h 374"/>
              <a:gd name="T44" fmla="*/ 40 w 319"/>
              <a:gd name="T45" fmla="*/ 150 h 374"/>
              <a:gd name="T46" fmla="*/ 6 w 319"/>
              <a:gd name="T47" fmla="*/ 143 h 374"/>
              <a:gd name="T48" fmla="*/ 23 w 319"/>
              <a:gd name="T49" fmla="*/ 5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374">
                <a:moveTo>
                  <a:pt x="23" y="50"/>
                </a:moveTo>
                <a:cubicBezTo>
                  <a:pt x="23" y="50"/>
                  <a:pt x="72" y="73"/>
                  <a:pt x="116" y="67"/>
                </a:cubicBezTo>
                <a:cubicBezTo>
                  <a:pt x="140" y="64"/>
                  <a:pt x="131" y="48"/>
                  <a:pt x="123" y="32"/>
                </a:cubicBezTo>
                <a:cubicBezTo>
                  <a:pt x="115" y="17"/>
                  <a:pt x="125" y="0"/>
                  <a:pt x="159" y="0"/>
                </a:cubicBezTo>
                <a:cubicBezTo>
                  <a:pt x="194" y="0"/>
                  <a:pt x="204" y="17"/>
                  <a:pt x="196" y="32"/>
                </a:cubicBezTo>
                <a:cubicBezTo>
                  <a:pt x="188" y="48"/>
                  <a:pt x="179" y="64"/>
                  <a:pt x="203" y="67"/>
                </a:cubicBezTo>
                <a:cubicBezTo>
                  <a:pt x="247" y="73"/>
                  <a:pt x="296" y="50"/>
                  <a:pt x="296" y="50"/>
                </a:cubicBezTo>
                <a:cubicBezTo>
                  <a:pt x="296" y="50"/>
                  <a:pt x="319" y="100"/>
                  <a:pt x="313" y="143"/>
                </a:cubicBezTo>
                <a:cubicBezTo>
                  <a:pt x="310" y="167"/>
                  <a:pt x="295" y="158"/>
                  <a:pt x="279" y="150"/>
                </a:cubicBezTo>
                <a:cubicBezTo>
                  <a:pt x="264" y="142"/>
                  <a:pt x="246" y="152"/>
                  <a:pt x="246" y="187"/>
                </a:cubicBezTo>
                <a:cubicBezTo>
                  <a:pt x="246" y="221"/>
                  <a:pt x="264" y="231"/>
                  <a:pt x="279" y="223"/>
                </a:cubicBezTo>
                <a:cubicBezTo>
                  <a:pt x="295" y="216"/>
                  <a:pt x="310" y="206"/>
                  <a:pt x="313" y="230"/>
                </a:cubicBezTo>
                <a:cubicBezTo>
                  <a:pt x="319" y="274"/>
                  <a:pt x="296" y="323"/>
                  <a:pt x="296" y="323"/>
                </a:cubicBezTo>
                <a:cubicBezTo>
                  <a:pt x="296" y="323"/>
                  <a:pt x="247" y="301"/>
                  <a:pt x="203" y="306"/>
                </a:cubicBezTo>
                <a:cubicBezTo>
                  <a:pt x="179" y="310"/>
                  <a:pt x="188" y="325"/>
                  <a:pt x="196" y="341"/>
                </a:cubicBezTo>
                <a:cubicBezTo>
                  <a:pt x="204" y="356"/>
                  <a:pt x="194" y="374"/>
                  <a:pt x="159" y="374"/>
                </a:cubicBezTo>
                <a:cubicBezTo>
                  <a:pt x="125" y="374"/>
                  <a:pt x="115" y="356"/>
                  <a:pt x="123" y="341"/>
                </a:cubicBezTo>
                <a:cubicBezTo>
                  <a:pt x="131" y="325"/>
                  <a:pt x="140" y="310"/>
                  <a:pt x="116" y="306"/>
                </a:cubicBezTo>
                <a:cubicBezTo>
                  <a:pt x="72" y="301"/>
                  <a:pt x="23" y="323"/>
                  <a:pt x="23" y="323"/>
                </a:cubicBezTo>
                <a:cubicBezTo>
                  <a:pt x="23" y="323"/>
                  <a:pt x="0" y="274"/>
                  <a:pt x="6" y="230"/>
                </a:cubicBezTo>
                <a:cubicBezTo>
                  <a:pt x="9" y="206"/>
                  <a:pt x="24" y="216"/>
                  <a:pt x="40" y="223"/>
                </a:cubicBezTo>
                <a:cubicBezTo>
                  <a:pt x="55" y="231"/>
                  <a:pt x="73" y="221"/>
                  <a:pt x="73" y="187"/>
                </a:cubicBezTo>
                <a:cubicBezTo>
                  <a:pt x="73" y="152"/>
                  <a:pt x="55" y="142"/>
                  <a:pt x="40" y="150"/>
                </a:cubicBezTo>
                <a:cubicBezTo>
                  <a:pt x="24" y="158"/>
                  <a:pt x="9" y="167"/>
                  <a:pt x="6" y="143"/>
                </a:cubicBezTo>
                <a:cubicBezTo>
                  <a:pt x="0" y="100"/>
                  <a:pt x="23" y="50"/>
                  <a:pt x="23" y="50"/>
                </a:cubicBezTo>
                <a:close/>
              </a:path>
            </a:pathLst>
          </a:custGeom>
          <a:solidFill>
            <a:schemeClr val="accent2"/>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8" name="Freeform 7"/>
          <p:cNvSpPr>
            <a:spLocks/>
          </p:cNvSpPr>
          <p:nvPr/>
        </p:nvSpPr>
        <p:spPr bwMode="auto">
          <a:xfrm rot="21547518">
            <a:off x="5794470" y="3943107"/>
            <a:ext cx="2248459" cy="1911714"/>
          </a:xfrm>
          <a:custGeom>
            <a:avLst/>
            <a:gdLst>
              <a:gd name="T0" fmla="*/ 50 w 374"/>
              <a:gd name="T1" fmla="*/ 296 h 319"/>
              <a:gd name="T2" fmla="*/ 67 w 374"/>
              <a:gd name="T3" fmla="*/ 203 h 319"/>
              <a:gd name="T4" fmla="*/ 33 w 374"/>
              <a:gd name="T5" fmla="*/ 196 h 319"/>
              <a:gd name="T6" fmla="*/ 0 w 374"/>
              <a:gd name="T7" fmla="*/ 160 h 319"/>
              <a:gd name="T8" fmla="*/ 33 w 374"/>
              <a:gd name="T9" fmla="*/ 123 h 319"/>
              <a:gd name="T10" fmla="*/ 67 w 374"/>
              <a:gd name="T11" fmla="*/ 116 h 319"/>
              <a:gd name="T12" fmla="*/ 50 w 374"/>
              <a:gd name="T13" fmla="*/ 23 h 319"/>
              <a:gd name="T14" fmla="*/ 144 w 374"/>
              <a:gd name="T15" fmla="*/ 6 h 319"/>
              <a:gd name="T16" fmla="*/ 150 w 374"/>
              <a:gd name="T17" fmla="*/ 40 h 319"/>
              <a:gd name="T18" fmla="*/ 187 w 374"/>
              <a:gd name="T19" fmla="*/ 73 h 319"/>
              <a:gd name="T20" fmla="*/ 224 w 374"/>
              <a:gd name="T21" fmla="*/ 40 h 319"/>
              <a:gd name="T22" fmla="*/ 230 w 374"/>
              <a:gd name="T23" fmla="*/ 6 h 319"/>
              <a:gd name="T24" fmla="*/ 324 w 374"/>
              <a:gd name="T25" fmla="*/ 23 h 319"/>
              <a:gd name="T26" fmla="*/ 307 w 374"/>
              <a:gd name="T27" fmla="*/ 116 h 319"/>
              <a:gd name="T28" fmla="*/ 341 w 374"/>
              <a:gd name="T29" fmla="*/ 123 h 319"/>
              <a:gd name="T30" fmla="*/ 374 w 374"/>
              <a:gd name="T31" fmla="*/ 160 h 319"/>
              <a:gd name="T32" fmla="*/ 341 w 374"/>
              <a:gd name="T33" fmla="*/ 196 h 319"/>
              <a:gd name="T34" fmla="*/ 307 w 374"/>
              <a:gd name="T35" fmla="*/ 203 h 319"/>
              <a:gd name="T36" fmla="*/ 324 w 374"/>
              <a:gd name="T37" fmla="*/ 296 h 319"/>
              <a:gd name="T38" fmla="*/ 230 w 374"/>
              <a:gd name="T39" fmla="*/ 313 h 319"/>
              <a:gd name="T40" fmla="*/ 224 w 374"/>
              <a:gd name="T41" fmla="*/ 279 h 319"/>
              <a:gd name="T42" fmla="*/ 187 w 374"/>
              <a:gd name="T43" fmla="*/ 246 h 319"/>
              <a:gd name="T44" fmla="*/ 150 w 374"/>
              <a:gd name="T45" fmla="*/ 279 h 319"/>
              <a:gd name="T46" fmla="*/ 144 w 374"/>
              <a:gd name="T47" fmla="*/ 313 h 319"/>
              <a:gd name="T48" fmla="*/ 50 w 374"/>
              <a:gd name="T49" fmla="*/ 29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4" h="319">
                <a:moveTo>
                  <a:pt x="50" y="296"/>
                </a:moveTo>
                <a:cubicBezTo>
                  <a:pt x="50" y="296"/>
                  <a:pt x="73" y="247"/>
                  <a:pt x="67" y="203"/>
                </a:cubicBezTo>
                <a:cubicBezTo>
                  <a:pt x="64" y="179"/>
                  <a:pt x="49" y="189"/>
                  <a:pt x="33" y="196"/>
                </a:cubicBezTo>
                <a:cubicBezTo>
                  <a:pt x="18" y="204"/>
                  <a:pt x="0" y="194"/>
                  <a:pt x="0" y="160"/>
                </a:cubicBezTo>
                <a:cubicBezTo>
                  <a:pt x="0" y="125"/>
                  <a:pt x="18" y="115"/>
                  <a:pt x="33" y="123"/>
                </a:cubicBezTo>
                <a:cubicBezTo>
                  <a:pt x="49" y="131"/>
                  <a:pt x="64" y="140"/>
                  <a:pt x="67" y="116"/>
                </a:cubicBezTo>
                <a:cubicBezTo>
                  <a:pt x="73" y="73"/>
                  <a:pt x="50" y="23"/>
                  <a:pt x="50" y="23"/>
                </a:cubicBezTo>
                <a:cubicBezTo>
                  <a:pt x="50" y="23"/>
                  <a:pt x="100" y="0"/>
                  <a:pt x="144" y="6"/>
                </a:cubicBezTo>
                <a:cubicBezTo>
                  <a:pt x="168" y="9"/>
                  <a:pt x="158" y="25"/>
                  <a:pt x="150" y="40"/>
                </a:cubicBezTo>
                <a:cubicBezTo>
                  <a:pt x="143" y="55"/>
                  <a:pt x="152" y="73"/>
                  <a:pt x="187" y="73"/>
                </a:cubicBezTo>
                <a:cubicBezTo>
                  <a:pt x="222" y="73"/>
                  <a:pt x="231" y="55"/>
                  <a:pt x="224" y="40"/>
                </a:cubicBezTo>
                <a:cubicBezTo>
                  <a:pt x="216" y="25"/>
                  <a:pt x="206" y="9"/>
                  <a:pt x="230" y="6"/>
                </a:cubicBezTo>
                <a:cubicBezTo>
                  <a:pt x="274" y="0"/>
                  <a:pt x="324" y="23"/>
                  <a:pt x="324" y="23"/>
                </a:cubicBezTo>
                <a:cubicBezTo>
                  <a:pt x="324" y="23"/>
                  <a:pt x="301" y="73"/>
                  <a:pt x="307" y="116"/>
                </a:cubicBezTo>
                <a:cubicBezTo>
                  <a:pt x="310" y="140"/>
                  <a:pt x="325" y="131"/>
                  <a:pt x="341" y="123"/>
                </a:cubicBezTo>
                <a:cubicBezTo>
                  <a:pt x="356" y="115"/>
                  <a:pt x="374" y="125"/>
                  <a:pt x="374" y="160"/>
                </a:cubicBezTo>
                <a:cubicBezTo>
                  <a:pt x="374" y="194"/>
                  <a:pt x="356" y="204"/>
                  <a:pt x="341" y="196"/>
                </a:cubicBezTo>
                <a:cubicBezTo>
                  <a:pt x="325" y="189"/>
                  <a:pt x="310" y="179"/>
                  <a:pt x="307" y="203"/>
                </a:cubicBezTo>
                <a:cubicBezTo>
                  <a:pt x="301" y="247"/>
                  <a:pt x="324" y="296"/>
                  <a:pt x="324" y="296"/>
                </a:cubicBezTo>
                <a:cubicBezTo>
                  <a:pt x="324" y="296"/>
                  <a:pt x="274" y="319"/>
                  <a:pt x="230" y="313"/>
                </a:cubicBezTo>
                <a:cubicBezTo>
                  <a:pt x="206" y="310"/>
                  <a:pt x="216" y="295"/>
                  <a:pt x="224" y="279"/>
                </a:cubicBezTo>
                <a:cubicBezTo>
                  <a:pt x="231" y="264"/>
                  <a:pt x="222" y="246"/>
                  <a:pt x="187" y="246"/>
                </a:cubicBezTo>
                <a:cubicBezTo>
                  <a:pt x="152" y="246"/>
                  <a:pt x="143" y="264"/>
                  <a:pt x="150" y="279"/>
                </a:cubicBezTo>
                <a:cubicBezTo>
                  <a:pt x="158" y="295"/>
                  <a:pt x="168" y="310"/>
                  <a:pt x="144" y="313"/>
                </a:cubicBezTo>
                <a:cubicBezTo>
                  <a:pt x="100" y="319"/>
                  <a:pt x="50" y="296"/>
                  <a:pt x="50" y="296"/>
                </a:cubicBezTo>
                <a:close/>
              </a:path>
            </a:pathLst>
          </a:custGeom>
          <a:solidFill>
            <a:schemeClr val="accent4"/>
          </a:solidFill>
          <a:ln w="254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9" name="AutoShape 21"/>
          <p:cNvSpPr>
            <a:spLocks/>
          </p:cNvSpPr>
          <p:nvPr/>
        </p:nvSpPr>
        <p:spPr bwMode="auto">
          <a:xfrm>
            <a:off x="5099721" y="3121361"/>
            <a:ext cx="390270" cy="390270"/>
          </a:xfrm>
          <a:custGeom>
            <a:avLst/>
            <a:gdLst>
              <a:gd name="T0" fmla="*/ 383382 w 21468"/>
              <a:gd name="T1" fmla="*/ 383382 h 21468"/>
              <a:gd name="T2" fmla="*/ 383382 w 21468"/>
              <a:gd name="T3" fmla="*/ 383382 h 21468"/>
              <a:gd name="T4" fmla="*/ 383382 w 21468"/>
              <a:gd name="T5" fmla="*/ 383382 h 21468"/>
              <a:gd name="T6" fmla="*/ 383382 w 21468"/>
              <a:gd name="T7" fmla="*/ 383382 h 21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468">
                <a:moveTo>
                  <a:pt x="13411" y="8795"/>
                </a:moveTo>
                <a:cubicBezTo>
                  <a:pt x="13406" y="6254"/>
                  <a:pt x="11344" y="4193"/>
                  <a:pt x="8803" y="4193"/>
                </a:cubicBezTo>
                <a:cubicBezTo>
                  <a:pt x="8799" y="4193"/>
                  <a:pt x="8796" y="4195"/>
                  <a:pt x="8793" y="4195"/>
                </a:cubicBezTo>
                <a:lnTo>
                  <a:pt x="8793" y="3374"/>
                </a:lnTo>
                <a:cubicBezTo>
                  <a:pt x="8796" y="3374"/>
                  <a:pt x="8799" y="3374"/>
                  <a:pt x="8801" y="3374"/>
                </a:cubicBezTo>
                <a:cubicBezTo>
                  <a:pt x="11797" y="3374"/>
                  <a:pt x="14225" y="5800"/>
                  <a:pt x="14230" y="8795"/>
                </a:cubicBezTo>
                <a:lnTo>
                  <a:pt x="13411" y="8795"/>
                </a:lnTo>
                <a:cubicBezTo>
                  <a:pt x="13411" y="8795"/>
                  <a:pt x="13411" y="8795"/>
                  <a:pt x="13411" y="8795"/>
                </a:cubicBezTo>
                <a:close/>
                <a:moveTo>
                  <a:pt x="16168" y="8801"/>
                </a:moveTo>
                <a:cubicBezTo>
                  <a:pt x="16168" y="4732"/>
                  <a:pt x="12870" y="1435"/>
                  <a:pt x="8801" y="1435"/>
                </a:cubicBezTo>
                <a:cubicBezTo>
                  <a:pt x="4732" y="1435"/>
                  <a:pt x="1433" y="4732"/>
                  <a:pt x="1433" y="8801"/>
                </a:cubicBezTo>
                <a:cubicBezTo>
                  <a:pt x="1433" y="12870"/>
                  <a:pt x="4732" y="16170"/>
                  <a:pt x="8801" y="16170"/>
                </a:cubicBezTo>
                <a:cubicBezTo>
                  <a:pt x="10582" y="16170"/>
                  <a:pt x="12215" y="15536"/>
                  <a:pt x="13489" y="14486"/>
                </a:cubicBezTo>
                <a:lnTo>
                  <a:pt x="18719" y="19714"/>
                </a:lnTo>
                <a:cubicBezTo>
                  <a:pt x="18981" y="19977"/>
                  <a:pt x="19408" y="19977"/>
                  <a:pt x="19672" y="19714"/>
                </a:cubicBezTo>
                <a:cubicBezTo>
                  <a:pt x="19935" y="19452"/>
                  <a:pt x="19935" y="19024"/>
                  <a:pt x="19672" y="18761"/>
                </a:cubicBezTo>
                <a:lnTo>
                  <a:pt x="14445" y="13534"/>
                </a:lnTo>
                <a:cubicBezTo>
                  <a:pt x="15519" y="12254"/>
                  <a:pt x="16168" y="10603"/>
                  <a:pt x="16168" y="8801"/>
                </a:cubicBezTo>
                <a:cubicBezTo>
                  <a:pt x="16168" y="8801"/>
                  <a:pt x="16168" y="8801"/>
                  <a:pt x="16168" y="8801"/>
                </a:cubicBezTo>
                <a:close/>
                <a:moveTo>
                  <a:pt x="21073" y="18164"/>
                </a:moveTo>
                <a:cubicBezTo>
                  <a:pt x="21600" y="18690"/>
                  <a:pt x="21600" y="19544"/>
                  <a:pt x="21073" y="20071"/>
                </a:cubicBezTo>
                <a:lnTo>
                  <a:pt x="20071" y="21073"/>
                </a:lnTo>
                <a:cubicBezTo>
                  <a:pt x="19544" y="21600"/>
                  <a:pt x="18690" y="21600"/>
                  <a:pt x="18164" y="21073"/>
                </a:cubicBezTo>
                <a:lnTo>
                  <a:pt x="13651" y="16560"/>
                </a:lnTo>
                <a:cubicBezTo>
                  <a:pt x="13562" y="16473"/>
                  <a:pt x="13511" y="16365"/>
                  <a:pt x="13453" y="16262"/>
                </a:cubicBezTo>
                <a:cubicBezTo>
                  <a:pt x="12102" y="17106"/>
                  <a:pt x="10511" y="17601"/>
                  <a:pt x="8799" y="17601"/>
                </a:cubicBezTo>
                <a:cubicBezTo>
                  <a:pt x="3940" y="17601"/>
                  <a:pt x="0" y="13662"/>
                  <a:pt x="0" y="8801"/>
                </a:cubicBezTo>
                <a:cubicBezTo>
                  <a:pt x="0" y="3940"/>
                  <a:pt x="3940" y="0"/>
                  <a:pt x="8799" y="0"/>
                </a:cubicBezTo>
                <a:cubicBezTo>
                  <a:pt x="13660" y="0"/>
                  <a:pt x="17601" y="3940"/>
                  <a:pt x="17601" y="8801"/>
                </a:cubicBezTo>
                <a:cubicBezTo>
                  <a:pt x="17601" y="10511"/>
                  <a:pt x="17106" y="12103"/>
                  <a:pt x="16261" y="13453"/>
                </a:cubicBezTo>
                <a:cubicBezTo>
                  <a:pt x="16365" y="13512"/>
                  <a:pt x="16471" y="13564"/>
                  <a:pt x="16560" y="13651"/>
                </a:cubicBezTo>
                <a:lnTo>
                  <a:pt x="21073" y="18164"/>
                </a:lnTo>
                <a:cubicBezTo>
                  <a:pt x="21073" y="18164"/>
                  <a:pt x="21073" y="18164"/>
                  <a:pt x="21073" y="18164"/>
                </a:cubicBezTo>
                <a:close/>
              </a:path>
            </a:pathLst>
          </a:custGeom>
          <a:solidFill>
            <a:schemeClr val="bg1"/>
          </a:solidFill>
          <a:ln>
            <a:noFill/>
          </a:ln>
          <a:effectLst/>
        </p:spPr>
        <p:txBody>
          <a:bodyPr lIns="0" tIns="0" rIns="0" bIns="0" anchor="ctr"/>
          <a:lstStyle/>
          <a:p>
            <a:endParaRPr lang="id-ID" sz="900">
              <a:solidFill>
                <a:schemeClr val="bg1"/>
              </a:solidFill>
              <a:latin typeface="+mj-lt"/>
            </a:endParaRPr>
          </a:p>
        </p:txBody>
      </p:sp>
      <p:sp>
        <p:nvSpPr>
          <p:cNvPr id="10" name="AutoShape 22"/>
          <p:cNvSpPr>
            <a:spLocks/>
          </p:cNvSpPr>
          <p:nvPr/>
        </p:nvSpPr>
        <p:spPr bwMode="auto">
          <a:xfrm>
            <a:off x="5099720" y="4732796"/>
            <a:ext cx="494804" cy="398184"/>
          </a:xfrm>
          <a:custGeom>
            <a:avLst/>
            <a:gdLst>
              <a:gd name="T0" fmla="*/ 402413 w 21335"/>
              <a:gd name="T1" fmla="*/ 328839 h 21422"/>
              <a:gd name="T2" fmla="*/ 402413 w 21335"/>
              <a:gd name="T3" fmla="*/ 328839 h 21422"/>
              <a:gd name="T4" fmla="*/ 402413 w 21335"/>
              <a:gd name="T5" fmla="*/ 328839 h 21422"/>
              <a:gd name="T6" fmla="*/ 402413 w 21335"/>
              <a:gd name="T7" fmla="*/ 328839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chemeClr val="bg1"/>
          </a:solidFill>
          <a:ln>
            <a:noFill/>
          </a:ln>
          <a:effectLst/>
        </p:spPr>
        <p:txBody>
          <a:bodyPr lIns="0" tIns="0" rIns="0" bIns="0" anchor="ctr"/>
          <a:lstStyle/>
          <a:p>
            <a:endParaRPr lang="id-ID" sz="900">
              <a:solidFill>
                <a:schemeClr val="bg1"/>
              </a:solidFill>
              <a:latin typeface="+mj-lt"/>
            </a:endParaRPr>
          </a:p>
        </p:txBody>
      </p:sp>
      <p:sp>
        <p:nvSpPr>
          <p:cNvPr id="11" name="AutoShape 23"/>
          <p:cNvSpPr>
            <a:spLocks/>
          </p:cNvSpPr>
          <p:nvPr/>
        </p:nvSpPr>
        <p:spPr bwMode="auto">
          <a:xfrm>
            <a:off x="6677569" y="3058399"/>
            <a:ext cx="432196" cy="391856"/>
          </a:xfrm>
          <a:custGeom>
            <a:avLst/>
            <a:gdLst>
              <a:gd name="T0" fmla="*/ 416719 w 21600"/>
              <a:gd name="T1" fmla="*/ 377825 h 21600"/>
              <a:gd name="T2" fmla="*/ 416719 w 21600"/>
              <a:gd name="T3" fmla="*/ 377825 h 21600"/>
              <a:gd name="T4" fmla="*/ 416719 w 21600"/>
              <a:gd name="T5" fmla="*/ 377825 h 21600"/>
              <a:gd name="T6" fmla="*/ 416719 w 21600"/>
              <a:gd name="T7" fmla="*/ 377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550" y="20855"/>
                </a:moveTo>
                <a:cubicBezTo>
                  <a:pt x="17922" y="20855"/>
                  <a:pt x="18224" y="20522"/>
                  <a:pt x="18224" y="20111"/>
                </a:cubicBezTo>
                <a:cubicBezTo>
                  <a:pt x="18224" y="19698"/>
                  <a:pt x="17922" y="19365"/>
                  <a:pt x="17550" y="19365"/>
                </a:cubicBezTo>
                <a:cubicBezTo>
                  <a:pt x="17176" y="19365"/>
                  <a:pt x="16874" y="19698"/>
                  <a:pt x="16874" y="20111"/>
                </a:cubicBezTo>
                <a:cubicBezTo>
                  <a:pt x="16874" y="20522"/>
                  <a:pt x="17176" y="20855"/>
                  <a:pt x="17550" y="20855"/>
                </a:cubicBezTo>
                <a:cubicBezTo>
                  <a:pt x="17550" y="20855"/>
                  <a:pt x="17550" y="20855"/>
                  <a:pt x="17550" y="20855"/>
                </a:cubicBezTo>
                <a:close/>
                <a:moveTo>
                  <a:pt x="17550" y="18621"/>
                </a:moveTo>
                <a:cubicBezTo>
                  <a:pt x="18295" y="18621"/>
                  <a:pt x="18899" y="19287"/>
                  <a:pt x="18899" y="20111"/>
                </a:cubicBezTo>
                <a:cubicBezTo>
                  <a:pt x="18899" y="20933"/>
                  <a:pt x="18295" y="21599"/>
                  <a:pt x="17550" y="21599"/>
                </a:cubicBezTo>
                <a:cubicBezTo>
                  <a:pt x="16803" y="21599"/>
                  <a:pt x="16200" y="20933"/>
                  <a:pt x="16200" y="20111"/>
                </a:cubicBezTo>
                <a:cubicBezTo>
                  <a:pt x="16200" y="19287"/>
                  <a:pt x="16803" y="18621"/>
                  <a:pt x="17550" y="18621"/>
                </a:cubicBezTo>
                <a:cubicBezTo>
                  <a:pt x="17550" y="18621"/>
                  <a:pt x="17550" y="18621"/>
                  <a:pt x="17550" y="18621"/>
                </a:cubicBezTo>
                <a:close/>
                <a:moveTo>
                  <a:pt x="8099" y="20855"/>
                </a:moveTo>
                <a:cubicBezTo>
                  <a:pt x="8473" y="20855"/>
                  <a:pt x="8775" y="20522"/>
                  <a:pt x="8775" y="20111"/>
                </a:cubicBezTo>
                <a:cubicBezTo>
                  <a:pt x="8775" y="19698"/>
                  <a:pt x="8473" y="19365"/>
                  <a:pt x="8099" y="19365"/>
                </a:cubicBezTo>
                <a:cubicBezTo>
                  <a:pt x="7726" y="19365"/>
                  <a:pt x="7424" y="19698"/>
                  <a:pt x="7424" y="20111"/>
                </a:cubicBezTo>
                <a:cubicBezTo>
                  <a:pt x="7424" y="20522"/>
                  <a:pt x="7726" y="20855"/>
                  <a:pt x="8099" y="20855"/>
                </a:cubicBezTo>
                <a:cubicBezTo>
                  <a:pt x="8099" y="20855"/>
                  <a:pt x="8099" y="20855"/>
                  <a:pt x="8099" y="20855"/>
                </a:cubicBezTo>
                <a:close/>
                <a:moveTo>
                  <a:pt x="8099" y="18621"/>
                </a:moveTo>
                <a:cubicBezTo>
                  <a:pt x="8845" y="18621"/>
                  <a:pt x="9449" y="19287"/>
                  <a:pt x="9449" y="20111"/>
                </a:cubicBezTo>
                <a:cubicBezTo>
                  <a:pt x="9449" y="20933"/>
                  <a:pt x="8845" y="21599"/>
                  <a:pt x="8099" y="21599"/>
                </a:cubicBezTo>
                <a:cubicBezTo>
                  <a:pt x="7354" y="21599"/>
                  <a:pt x="6750" y="20933"/>
                  <a:pt x="6750" y="20111"/>
                </a:cubicBezTo>
                <a:cubicBezTo>
                  <a:pt x="6750" y="19287"/>
                  <a:pt x="7354" y="18621"/>
                  <a:pt x="8099" y="18621"/>
                </a:cubicBezTo>
                <a:cubicBezTo>
                  <a:pt x="8099" y="18621"/>
                  <a:pt x="8099" y="18621"/>
                  <a:pt x="8099" y="18621"/>
                </a:cubicBezTo>
                <a:close/>
                <a:moveTo>
                  <a:pt x="20249" y="3722"/>
                </a:moveTo>
                <a:cubicBezTo>
                  <a:pt x="20249" y="3311"/>
                  <a:pt x="19947" y="2978"/>
                  <a:pt x="19575" y="2978"/>
                </a:cubicBezTo>
                <a:lnTo>
                  <a:pt x="5568" y="2978"/>
                </a:lnTo>
                <a:cubicBezTo>
                  <a:pt x="5194" y="2978"/>
                  <a:pt x="4893" y="3311"/>
                  <a:pt x="4893" y="3722"/>
                </a:cubicBezTo>
                <a:lnTo>
                  <a:pt x="6018" y="12413"/>
                </a:lnTo>
                <a:cubicBezTo>
                  <a:pt x="6018" y="12824"/>
                  <a:pt x="6320" y="13157"/>
                  <a:pt x="6694" y="13157"/>
                </a:cubicBezTo>
                <a:cubicBezTo>
                  <a:pt x="6694" y="13157"/>
                  <a:pt x="7786" y="12641"/>
                  <a:pt x="9790" y="12381"/>
                </a:cubicBezTo>
                <a:cubicBezTo>
                  <a:pt x="13155" y="11944"/>
                  <a:pt x="19575" y="11918"/>
                  <a:pt x="19575" y="11918"/>
                </a:cubicBezTo>
                <a:cubicBezTo>
                  <a:pt x="19947" y="11918"/>
                  <a:pt x="20249" y="11583"/>
                  <a:pt x="20249" y="11172"/>
                </a:cubicBezTo>
                <a:lnTo>
                  <a:pt x="20249" y="3722"/>
                </a:lnTo>
                <a:cubicBezTo>
                  <a:pt x="20249" y="3722"/>
                  <a:pt x="20249" y="3722"/>
                  <a:pt x="20249" y="3722"/>
                </a:cubicBezTo>
                <a:close/>
                <a:moveTo>
                  <a:pt x="20249" y="13406"/>
                </a:moveTo>
                <a:cubicBezTo>
                  <a:pt x="20249" y="13406"/>
                  <a:pt x="14015" y="13455"/>
                  <a:pt x="10236" y="13893"/>
                </a:cubicBezTo>
                <a:cubicBezTo>
                  <a:pt x="8467" y="14098"/>
                  <a:pt x="6802" y="14642"/>
                  <a:pt x="6268" y="14829"/>
                </a:cubicBezTo>
                <a:lnTo>
                  <a:pt x="6479" y="16386"/>
                </a:lnTo>
                <a:lnTo>
                  <a:pt x="19575" y="16386"/>
                </a:lnTo>
                <a:cubicBezTo>
                  <a:pt x="19947" y="16386"/>
                  <a:pt x="20249" y="16720"/>
                  <a:pt x="20249" y="17131"/>
                </a:cubicBezTo>
                <a:cubicBezTo>
                  <a:pt x="20249" y="17542"/>
                  <a:pt x="19947" y="17875"/>
                  <a:pt x="19575" y="17875"/>
                </a:cubicBezTo>
                <a:lnTo>
                  <a:pt x="6497" y="17875"/>
                </a:lnTo>
                <a:cubicBezTo>
                  <a:pt x="5750" y="17875"/>
                  <a:pt x="5146" y="17208"/>
                  <a:pt x="5146" y="16386"/>
                </a:cubicBezTo>
                <a:lnTo>
                  <a:pt x="4977" y="15269"/>
                </a:lnTo>
                <a:lnTo>
                  <a:pt x="4778" y="13798"/>
                </a:lnTo>
                <a:cubicBezTo>
                  <a:pt x="4747" y="13674"/>
                  <a:pt x="4725" y="13543"/>
                  <a:pt x="4725" y="13406"/>
                </a:cubicBezTo>
                <a:lnTo>
                  <a:pt x="3375" y="2978"/>
                </a:lnTo>
                <a:lnTo>
                  <a:pt x="3150" y="1488"/>
                </a:lnTo>
                <a:lnTo>
                  <a:pt x="674" y="1488"/>
                </a:lnTo>
                <a:cubicBezTo>
                  <a:pt x="302" y="1488"/>
                  <a:pt x="0" y="1155"/>
                  <a:pt x="0" y="744"/>
                </a:cubicBezTo>
                <a:cubicBezTo>
                  <a:pt x="0" y="333"/>
                  <a:pt x="302" y="0"/>
                  <a:pt x="674" y="0"/>
                </a:cubicBezTo>
                <a:lnTo>
                  <a:pt x="3375" y="0"/>
                </a:lnTo>
                <a:cubicBezTo>
                  <a:pt x="3434" y="0"/>
                  <a:pt x="3487" y="20"/>
                  <a:pt x="3544" y="36"/>
                </a:cubicBezTo>
                <a:cubicBezTo>
                  <a:pt x="3599" y="20"/>
                  <a:pt x="3652" y="0"/>
                  <a:pt x="3711" y="0"/>
                </a:cubicBezTo>
                <a:cubicBezTo>
                  <a:pt x="4085" y="0"/>
                  <a:pt x="4387" y="333"/>
                  <a:pt x="4387" y="744"/>
                </a:cubicBezTo>
                <a:lnTo>
                  <a:pt x="4503" y="1514"/>
                </a:lnTo>
                <a:cubicBezTo>
                  <a:pt x="4575" y="1500"/>
                  <a:pt x="4649" y="1488"/>
                  <a:pt x="4725" y="1488"/>
                </a:cubicBezTo>
                <a:lnTo>
                  <a:pt x="20249" y="1488"/>
                </a:lnTo>
                <a:cubicBezTo>
                  <a:pt x="20995" y="1488"/>
                  <a:pt x="21600" y="2156"/>
                  <a:pt x="21600" y="2978"/>
                </a:cubicBezTo>
                <a:lnTo>
                  <a:pt x="21600" y="11918"/>
                </a:lnTo>
                <a:cubicBezTo>
                  <a:pt x="21600" y="12740"/>
                  <a:pt x="20995" y="13406"/>
                  <a:pt x="20249" y="13406"/>
                </a:cubicBezTo>
                <a:cubicBezTo>
                  <a:pt x="20249" y="13406"/>
                  <a:pt x="20249" y="13406"/>
                  <a:pt x="20249" y="13406"/>
                </a:cubicBezTo>
                <a:close/>
              </a:path>
            </a:pathLst>
          </a:custGeom>
          <a:solidFill>
            <a:schemeClr val="bg1"/>
          </a:solidFill>
          <a:ln>
            <a:noFill/>
          </a:ln>
          <a:effectLst/>
        </p:spPr>
        <p:txBody>
          <a:bodyPr lIns="0" tIns="0" rIns="0" bIns="0" anchor="ctr"/>
          <a:lstStyle/>
          <a:p>
            <a:endParaRPr lang="id-ID" sz="900">
              <a:solidFill>
                <a:schemeClr val="bg1"/>
              </a:solidFill>
              <a:latin typeface="+mj-lt"/>
            </a:endParaRPr>
          </a:p>
        </p:txBody>
      </p:sp>
      <p:sp>
        <p:nvSpPr>
          <p:cNvPr id="12" name="AutoShape 31"/>
          <p:cNvSpPr>
            <a:spLocks/>
          </p:cNvSpPr>
          <p:nvPr/>
        </p:nvSpPr>
        <p:spPr bwMode="auto">
          <a:xfrm>
            <a:off x="6705470" y="4675660"/>
            <a:ext cx="376392" cy="395084"/>
          </a:xfrm>
          <a:custGeom>
            <a:avLst/>
            <a:gdLst>
              <a:gd name="T0" fmla="*/ 351631 w 21600"/>
              <a:gd name="T1" fmla="*/ 379701 h 21294"/>
              <a:gd name="T2" fmla="*/ 351631 w 21600"/>
              <a:gd name="T3" fmla="*/ 379701 h 21294"/>
              <a:gd name="T4" fmla="*/ 351631 w 21600"/>
              <a:gd name="T5" fmla="*/ 379701 h 21294"/>
              <a:gd name="T6" fmla="*/ 351631 w 21600"/>
              <a:gd name="T7" fmla="*/ 379701 h 21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94">
                <a:moveTo>
                  <a:pt x="17208" y="15534"/>
                </a:moveTo>
                <a:cubicBezTo>
                  <a:pt x="16444" y="15195"/>
                  <a:pt x="14772" y="14720"/>
                  <a:pt x="14081" y="14313"/>
                </a:cubicBezTo>
                <a:cubicBezTo>
                  <a:pt x="13635" y="14052"/>
                  <a:pt x="12766" y="13513"/>
                  <a:pt x="12199" y="13160"/>
                </a:cubicBezTo>
                <a:lnTo>
                  <a:pt x="12199" y="10830"/>
                </a:lnTo>
                <a:cubicBezTo>
                  <a:pt x="12899" y="10258"/>
                  <a:pt x="13439" y="9266"/>
                  <a:pt x="13686" y="8062"/>
                </a:cubicBezTo>
                <a:lnTo>
                  <a:pt x="13714" y="8062"/>
                </a:lnTo>
                <a:cubicBezTo>
                  <a:pt x="13714" y="8062"/>
                  <a:pt x="13718" y="8053"/>
                  <a:pt x="13718" y="8050"/>
                </a:cubicBezTo>
                <a:cubicBezTo>
                  <a:pt x="13727" y="8053"/>
                  <a:pt x="13732" y="8064"/>
                  <a:pt x="13742" y="8067"/>
                </a:cubicBezTo>
                <a:cubicBezTo>
                  <a:pt x="14003" y="8131"/>
                  <a:pt x="14324" y="7806"/>
                  <a:pt x="14457" y="7340"/>
                </a:cubicBezTo>
                <a:cubicBezTo>
                  <a:pt x="14591" y="6875"/>
                  <a:pt x="14488" y="6445"/>
                  <a:pt x="14227" y="6378"/>
                </a:cubicBezTo>
                <a:cubicBezTo>
                  <a:pt x="14213" y="6375"/>
                  <a:pt x="14198" y="6384"/>
                  <a:pt x="14185" y="6383"/>
                </a:cubicBezTo>
                <a:cubicBezTo>
                  <a:pt x="14359" y="5487"/>
                  <a:pt x="14452" y="4377"/>
                  <a:pt x="14155" y="3416"/>
                </a:cubicBezTo>
                <a:cubicBezTo>
                  <a:pt x="13739" y="2061"/>
                  <a:pt x="13265" y="1811"/>
                  <a:pt x="11866" y="1454"/>
                </a:cubicBezTo>
                <a:cubicBezTo>
                  <a:pt x="10468" y="1097"/>
                  <a:pt x="9705" y="1427"/>
                  <a:pt x="9387" y="1564"/>
                </a:cubicBezTo>
                <a:cubicBezTo>
                  <a:pt x="9069" y="1701"/>
                  <a:pt x="8720" y="2057"/>
                  <a:pt x="8720" y="2057"/>
                </a:cubicBezTo>
                <a:cubicBezTo>
                  <a:pt x="8720" y="2057"/>
                  <a:pt x="8275" y="1811"/>
                  <a:pt x="7734" y="2442"/>
                </a:cubicBezTo>
                <a:cubicBezTo>
                  <a:pt x="7193" y="3072"/>
                  <a:pt x="7257" y="3374"/>
                  <a:pt x="7257" y="3731"/>
                </a:cubicBezTo>
                <a:cubicBezTo>
                  <a:pt x="7257" y="4819"/>
                  <a:pt x="7352" y="5701"/>
                  <a:pt x="7472" y="6383"/>
                </a:cubicBezTo>
                <a:cubicBezTo>
                  <a:pt x="7460" y="6384"/>
                  <a:pt x="7447" y="6375"/>
                  <a:pt x="7434" y="6378"/>
                </a:cubicBezTo>
                <a:cubicBezTo>
                  <a:pt x="7173" y="6445"/>
                  <a:pt x="7070" y="6875"/>
                  <a:pt x="7203" y="7340"/>
                </a:cubicBezTo>
                <a:cubicBezTo>
                  <a:pt x="7337" y="7806"/>
                  <a:pt x="7659" y="8131"/>
                  <a:pt x="7919" y="8067"/>
                </a:cubicBezTo>
                <a:cubicBezTo>
                  <a:pt x="7921" y="8067"/>
                  <a:pt x="7922" y="8064"/>
                  <a:pt x="7924" y="8064"/>
                </a:cubicBezTo>
                <a:cubicBezTo>
                  <a:pt x="7936" y="8090"/>
                  <a:pt x="7947" y="8116"/>
                  <a:pt x="7947" y="8116"/>
                </a:cubicBezTo>
                <a:lnTo>
                  <a:pt x="8018" y="8114"/>
                </a:lnTo>
                <a:cubicBezTo>
                  <a:pt x="8257" y="9231"/>
                  <a:pt x="8747" y="10160"/>
                  <a:pt x="9382" y="10734"/>
                </a:cubicBezTo>
                <a:lnTo>
                  <a:pt x="9382" y="13154"/>
                </a:lnTo>
                <a:cubicBezTo>
                  <a:pt x="8815" y="13507"/>
                  <a:pt x="7939" y="14051"/>
                  <a:pt x="7491" y="14313"/>
                </a:cubicBezTo>
                <a:cubicBezTo>
                  <a:pt x="6801" y="14720"/>
                  <a:pt x="5128" y="15195"/>
                  <a:pt x="4364" y="15534"/>
                </a:cubicBezTo>
                <a:cubicBezTo>
                  <a:pt x="3602" y="15872"/>
                  <a:pt x="1565" y="16834"/>
                  <a:pt x="1565" y="18759"/>
                </a:cubicBezTo>
                <a:cubicBezTo>
                  <a:pt x="1565" y="18951"/>
                  <a:pt x="1851" y="19101"/>
                  <a:pt x="2302" y="19221"/>
                </a:cubicBezTo>
                <a:cubicBezTo>
                  <a:pt x="3192" y="19651"/>
                  <a:pt x="6655" y="19974"/>
                  <a:pt x="10799" y="19974"/>
                </a:cubicBezTo>
                <a:cubicBezTo>
                  <a:pt x="15023" y="19974"/>
                  <a:pt x="18545" y="19639"/>
                  <a:pt x="19351" y="19196"/>
                </a:cubicBezTo>
                <a:cubicBezTo>
                  <a:pt x="19752" y="19079"/>
                  <a:pt x="20007" y="18937"/>
                  <a:pt x="20007" y="18759"/>
                </a:cubicBezTo>
                <a:cubicBezTo>
                  <a:pt x="20007" y="16834"/>
                  <a:pt x="17971" y="15872"/>
                  <a:pt x="17208" y="15534"/>
                </a:cubicBezTo>
                <a:cubicBezTo>
                  <a:pt x="17208" y="15534"/>
                  <a:pt x="17208" y="15534"/>
                  <a:pt x="17208" y="15534"/>
                </a:cubicBezTo>
                <a:close/>
                <a:moveTo>
                  <a:pt x="10801" y="21294"/>
                </a:moveTo>
                <a:cubicBezTo>
                  <a:pt x="4835" y="21294"/>
                  <a:pt x="0" y="20334"/>
                  <a:pt x="0" y="19047"/>
                </a:cubicBezTo>
                <a:cubicBezTo>
                  <a:pt x="0" y="19042"/>
                  <a:pt x="1" y="19039"/>
                  <a:pt x="1" y="19035"/>
                </a:cubicBezTo>
                <a:cubicBezTo>
                  <a:pt x="1" y="19035"/>
                  <a:pt x="0" y="19033"/>
                  <a:pt x="0" y="19032"/>
                </a:cubicBezTo>
                <a:cubicBezTo>
                  <a:pt x="0" y="16644"/>
                  <a:pt x="1977" y="14936"/>
                  <a:pt x="2923" y="14515"/>
                </a:cubicBezTo>
                <a:cubicBezTo>
                  <a:pt x="3871" y="14096"/>
                  <a:pt x="5947" y="13507"/>
                  <a:pt x="6803" y="13002"/>
                </a:cubicBezTo>
                <a:cubicBezTo>
                  <a:pt x="7660" y="12497"/>
                  <a:pt x="7941" y="12287"/>
                  <a:pt x="7941" y="12287"/>
                </a:cubicBezTo>
                <a:cubicBezTo>
                  <a:pt x="7941" y="12287"/>
                  <a:pt x="7947" y="12352"/>
                  <a:pt x="7967" y="12457"/>
                </a:cubicBezTo>
                <a:lnTo>
                  <a:pt x="7967" y="11388"/>
                </a:lnTo>
                <a:cubicBezTo>
                  <a:pt x="7357" y="10637"/>
                  <a:pt x="6893" y="9650"/>
                  <a:pt x="6640" y="8529"/>
                </a:cubicBezTo>
                <a:cubicBezTo>
                  <a:pt x="6634" y="8531"/>
                  <a:pt x="6629" y="8538"/>
                  <a:pt x="6622" y="8540"/>
                </a:cubicBezTo>
                <a:cubicBezTo>
                  <a:pt x="6214" y="8643"/>
                  <a:pt x="5712" y="8134"/>
                  <a:pt x="5502" y="7405"/>
                </a:cubicBezTo>
                <a:cubicBezTo>
                  <a:pt x="5292" y="6677"/>
                  <a:pt x="5455" y="6003"/>
                  <a:pt x="5863" y="5900"/>
                </a:cubicBezTo>
                <a:cubicBezTo>
                  <a:pt x="5889" y="5894"/>
                  <a:pt x="5915" y="5908"/>
                  <a:pt x="5942" y="5906"/>
                </a:cubicBezTo>
                <a:cubicBezTo>
                  <a:pt x="5876" y="5100"/>
                  <a:pt x="5793" y="4001"/>
                  <a:pt x="5793" y="3667"/>
                </a:cubicBezTo>
                <a:cubicBezTo>
                  <a:pt x="5793" y="3121"/>
                  <a:pt x="5702" y="2659"/>
                  <a:pt x="6468" y="1692"/>
                </a:cubicBezTo>
                <a:cubicBezTo>
                  <a:pt x="7236" y="724"/>
                  <a:pt x="7867" y="1103"/>
                  <a:pt x="7867" y="1103"/>
                </a:cubicBezTo>
                <a:cubicBezTo>
                  <a:pt x="7867" y="1103"/>
                  <a:pt x="8364" y="639"/>
                  <a:pt x="8815" y="429"/>
                </a:cubicBezTo>
                <a:cubicBezTo>
                  <a:pt x="9266" y="219"/>
                  <a:pt x="10348" y="-306"/>
                  <a:pt x="12334" y="239"/>
                </a:cubicBezTo>
                <a:cubicBezTo>
                  <a:pt x="14318" y="787"/>
                  <a:pt x="15085" y="1018"/>
                  <a:pt x="15582" y="3121"/>
                </a:cubicBezTo>
                <a:cubicBezTo>
                  <a:pt x="15867" y="4333"/>
                  <a:pt x="15821" y="5295"/>
                  <a:pt x="15734" y="5903"/>
                </a:cubicBezTo>
                <a:cubicBezTo>
                  <a:pt x="15749" y="5905"/>
                  <a:pt x="15765" y="5897"/>
                  <a:pt x="15780" y="5900"/>
                </a:cubicBezTo>
                <a:cubicBezTo>
                  <a:pt x="16190" y="6003"/>
                  <a:pt x="16351" y="6677"/>
                  <a:pt x="16141" y="7405"/>
                </a:cubicBezTo>
                <a:cubicBezTo>
                  <a:pt x="15936" y="8120"/>
                  <a:pt x="15451" y="8620"/>
                  <a:pt x="15046" y="8541"/>
                </a:cubicBezTo>
                <a:cubicBezTo>
                  <a:pt x="14778" y="9720"/>
                  <a:pt x="14280" y="10747"/>
                  <a:pt x="13622" y="11508"/>
                </a:cubicBezTo>
                <a:lnTo>
                  <a:pt x="13622" y="12353"/>
                </a:lnTo>
                <a:cubicBezTo>
                  <a:pt x="13629" y="12313"/>
                  <a:pt x="13631" y="12287"/>
                  <a:pt x="13631" y="12287"/>
                </a:cubicBezTo>
                <a:cubicBezTo>
                  <a:pt x="13631" y="12287"/>
                  <a:pt x="13913" y="12497"/>
                  <a:pt x="14769" y="13002"/>
                </a:cubicBezTo>
                <a:cubicBezTo>
                  <a:pt x="15626" y="13507"/>
                  <a:pt x="17702" y="14096"/>
                  <a:pt x="18648" y="14515"/>
                </a:cubicBezTo>
                <a:cubicBezTo>
                  <a:pt x="19573" y="14925"/>
                  <a:pt x="21462" y="16564"/>
                  <a:pt x="21557" y="18859"/>
                </a:cubicBezTo>
                <a:cubicBezTo>
                  <a:pt x="21580" y="18921"/>
                  <a:pt x="21599" y="18984"/>
                  <a:pt x="21599" y="19047"/>
                </a:cubicBezTo>
                <a:cubicBezTo>
                  <a:pt x="21599" y="20334"/>
                  <a:pt x="16764" y="21294"/>
                  <a:pt x="10801" y="21294"/>
                </a:cubicBezTo>
                <a:cubicBezTo>
                  <a:pt x="10801" y="21294"/>
                  <a:pt x="10801" y="21294"/>
                  <a:pt x="10801" y="21294"/>
                </a:cubicBezTo>
                <a:close/>
              </a:path>
            </a:pathLst>
          </a:custGeom>
          <a:solidFill>
            <a:schemeClr val="bg1"/>
          </a:solidFill>
          <a:ln>
            <a:noFill/>
          </a:ln>
          <a:effectLst/>
        </p:spPr>
        <p:txBody>
          <a:bodyPr lIns="0" tIns="0" rIns="0" bIns="0" anchor="ctr"/>
          <a:lstStyle/>
          <a:p>
            <a:endParaRPr lang="id-ID" sz="900">
              <a:solidFill>
                <a:schemeClr val="bg1"/>
              </a:solidFill>
              <a:latin typeface="+mj-lt"/>
            </a:endParaRPr>
          </a:p>
        </p:txBody>
      </p:sp>
      <p:sp>
        <p:nvSpPr>
          <p:cNvPr id="14" name="TextBox 13"/>
          <p:cNvSpPr txBox="1"/>
          <p:nvPr/>
        </p:nvSpPr>
        <p:spPr>
          <a:xfrm>
            <a:off x="1230662" y="2139697"/>
            <a:ext cx="1501630" cy="338554"/>
          </a:xfrm>
          <a:prstGeom prst="rect">
            <a:avLst/>
          </a:prstGeom>
          <a:noFill/>
        </p:spPr>
        <p:txBody>
          <a:bodyPr wrap="none" rtlCol="0">
            <a:spAutoFit/>
          </a:bodyPr>
          <a:lstStyle/>
          <a:p>
            <a:r>
              <a:rPr lang="en-US" sz="1600" b="1" dirty="0">
                <a:solidFill>
                  <a:schemeClr val="accent1"/>
                </a:solidFill>
                <a:latin typeface="+mj-lt"/>
              </a:rPr>
              <a:t>Insert title here</a:t>
            </a:r>
          </a:p>
        </p:txBody>
      </p:sp>
      <p:sp>
        <p:nvSpPr>
          <p:cNvPr id="15" name="TextBox 14"/>
          <p:cNvSpPr txBox="1"/>
          <p:nvPr/>
        </p:nvSpPr>
        <p:spPr>
          <a:xfrm>
            <a:off x="1230661" y="2501145"/>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mj-lt"/>
              </a:rPr>
              <a:t>Perspiciatis unde omnis iste natus voluptatem rem aperiam.</a:t>
            </a:r>
          </a:p>
        </p:txBody>
      </p:sp>
      <p:sp>
        <p:nvSpPr>
          <p:cNvPr id="17" name="TextBox 16"/>
          <p:cNvSpPr txBox="1"/>
          <p:nvPr/>
        </p:nvSpPr>
        <p:spPr>
          <a:xfrm>
            <a:off x="1230662" y="5178192"/>
            <a:ext cx="1501630" cy="338554"/>
          </a:xfrm>
          <a:prstGeom prst="rect">
            <a:avLst/>
          </a:prstGeom>
          <a:noFill/>
        </p:spPr>
        <p:txBody>
          <a:bodyPr wrap="none" rtlCol="0">
            <a:spAutoFit/>
          </a:bodyPr>
          <a:lstStyle/>
          <a:p>
            <a:r>
              <a:rPr lang="en-US" sz="1600" b="1" dirty="0">
                <a:solidFill>
                  <a:schemeClr val="accent2"/>
                </a:solidFill>
                <a:latin typeface="+mj-lt"/>
              </a:rPr>
              <a:t>Insert title here</a:t>
            </a:r>
          </a:p>
        </p:txBody>
      </p:sp>
      <p:sp>
        <p:nvSpPr>
          <p:cNvPr id="18" name="TextBox 17"/>
          <p:cNvSpPr txBox="1"/>
          <p:nvPr/>
        </p:nvSpPr>
        <p:spPr>
          <a:xfrm>
            <a:off x="1230661" y="5539640"/>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mj-lt"/>
              </a:rPr>
              <a:t>Perspiciatis unde omnis iste natus voluptatem rem aperiam.</a:t>
            </a:r>
          </a:p>
        </p:txBody>
      </p:sp>
      <p:sp>
        <p:nvSpPr>
          <p:cNvPr id="20" name="TextBox 19"/>
          <p:cNvSpPr txBox="1"/>
          <p:nvPr/>
        </p:nvSpPr>
        <p:spPr>
          <a:xfrm>
            <a:off x="9459707" y="2139697"/>
            <a:ext cx="1501630" cy="338554"/>
          </a:xfrm>
          <a:prstGeom prst="rect">
            <a:avLst/>
          </a:prstGeom>
          <a:noFill/>
        </p:spPr>
        <p:txBody>
          <a:bodyPr wrap="none" rtlCol="0">
            <a:spAutoFit/>
          </a:bodyPr>
          <a:lstStyle/>
          <a:p>
            <a:pPr algn="r"/>
            <a:r>
              <a:rPr lang="en-US" sz="1600" b="1" dirty="0">
                <a:solidFill>
                  <a:schemeClr val="accent3"/>
                </a:solidFill>
                <a:latin typeface="+mj-lt"/>
              </a:rPr>
              <a:t>Insert title here</a:t>
            </a:r>
          </a:p>
        </p:txBody>
      </p:sp>
      <p:sp>
        <p:nvSpPr>
          <p:cNvPr id="21" name="TextBox 20"/>
          <p:cNvSpPr txBox="1"/>
          <p:nvPr/>
        </p:nvSpPr>
        <p:spPr>
          <a:xfrm>
            <a:off x="8488183" y="2501145"/>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mj-lt"/>
              </a:rPr>
              <a:t>Perspiciatis unde omnis iste natus voluptatem rem aperiam.</a:t>
            </a:r>
          </a:p>
        </p:txBody>
      </p:sp>
      <p:sp>
        <p:nvSpPr>
          <p:cNvPr id="23" name="TextBox 22"/>
          <p:cNvSpPr txBox="1"/>
          <p:nvPr/>
        </p:nvSpPr>
        <p:spPr>
          <a:xfrm>
            <a:off x="9459707" y="5178192"/>
            <a:ext cx="1501630" cy="338554"/>
          </a:xfrm>
          <a:prstGeom prst="rect">
            <a:avLst/>
          </a:prstGeom>
          <a:noFill/>
        </p:spPr>
        <p:txBody>
          <a:bodyPr wrap="none" rtlCol="0">
            <a:spAutoFit/>
          </a:bodyPr>
          <a:lstStyle/>
          <a:p>
            <a:pPr algn="r"/>
            <a:r>
              <a:rPr lang="en-US" sz="1600" b="1" dirty="0">
                <a:solidFill>
                  <a:schemeClr val="accent4"/>
                </a:solidFill>
                <a:latin typeface="+mj-lt"/>
              </a:rPr>
              <a:t>Insert title here</a:t>
            </a:r>
          </a:p>
        </p:txBody>
      </p:sp>
      <p:sp>
        <p:nvSpPr>
          <p:cNvPr id="24" name="TextBox 23"/>
          <p:cNvSpPr txBox="1"/>
          <p:nvPr/>
        </p:nvSpPr>
        <p:spPr>
          <a:xfrm>
            <a:off x="8488183" y="5539640"/>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mj-lt"/>
              </a:rPr>
              <a:t>Perspiciatis unde omnis iste natus voluptatem rem aperiam.</a:t>
            </a:r>
          </a:p>
        </p:txBody>
      </p:sp>
      <p:sp>
        <p:nvSpPr>
          <p:cNvPr id="26" name="Text Placeholder 1">
            <a:extLst>
              <a:ext uri="{FF2B5EF4-FFF2-40B4-BE49-F238E27FC236}">
                <a16:creationId xmlns:a16="http://schemas.microsoft.com/office/drawing/2014/main" id="{5E8F14CB-CE0C-4969-9441-7E07293AF189}"/>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7" name="Title 2">
            <a:extLst>
              <a:ext uri="{FF2B5EF4-FFF2-40B4-BE49-F238E27FC236}">
                <a16:creationId xmlns:a16="http://schemas.microsoft.com/office/drawing/2014/main" id="{BDABB955-2AAC-47AB-BA67-483BC0F10CAA}"/>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133364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 name="Group 122"/>
          <p:cNvGrpSpPr/>
          <p:nvPr/>
        </p:nvGrpSpPr>
        <p:grpSpPr>
          <a:xfrm>
            <a:off x="3767442" y="2694841"/>
            <a:ext cx="4823921" cy="3003954"/>
            <a:chOff x="6012826" y="4487310"/>
            <a:chExt cx="7718274" cy="4806327"/>
          </a:xfrm>
        </p:grpSpPr>
        <p:sp>
          <p:nvSpPr>
            <p:cNvPr id="16" name="Freeform 5"/>
            <p:cNvSpPr>
              <a:spLocks/>
            </p:cNvSpPr>
            <p:nvPr/>
          </p:nvSpPr>
          <p:spPr bwMode="auto">
            <a:xfrm flipH="1">
              <a:off x="6098137" y="6742136"/>
              <a:ext cx="3041050" cy="1849706"/>
            </a:xfrm>
            <a:custGeom>
              <a:avLst/>
              <a:gdLst/>
              <a:ahLst/>
              <a:cxnLst>
                <a:cxn ang="0">
                  <a:pos x="1159" y="376"/>
                </a:cxn>
                <a:cxn ang="0">
                  <a:pos x="1159" y="376"/>
                </a:cxn>
                <a:cxn ang="0">
                  <a:pos x="1159" y="0"/>
                </a:cxn>
                <a:cxn ang="0">
                  <a:pos x="932" y="0"/>
                </a:cxn>
                <a:cxn ang="0">
                  <a:pos x="924" y="112"/>
                </a:cxn>
                <a:cxn ang="0">
                  <a:pos x="0" y="407"/>
                </a:cxn>
                <a:cxn ang="0">
                  <a:pos x="906" y="759"/>
                </a:cxn>
                <a:cxn ang="0">
                  <a:pos x="906" y="761"/>
                </a:cxn>
                <a:cxn ang="0">
                  <a:pos x="907" y="759"/>
                </a:cxn>
                <a:cxn ang="0">
                  <a:pos x="1159" y="376"/>
                </a:cxn>
              </a:cxnLst>
              <a:rect l="0" t="0" r="r" b="b"/>
              <a:pathLst>
                <a:path w="1175" h="761">
                  <a:moveTo>
                    <a:pt x="1159" y="376"/>
                  </a:moveTo>
                  <a:cubicBezTo>
                    <a:pt x="1159" y="376"/>
                    <a:pt x="1159" y="376"/>
                    <a:pt x="1159" y="376"/>
                  </a:cubicBezTo>
                  <a:cubicBezTo>
                    <a:pt x="1159" y="0"/>
                    <a:pt x="1159" y="0"/>
                    <a:pt x="1159" y="0"/>
                  </a:cubicBezTo>
                  <a:cubicBezTo>
                    <a:pt x="932" y="0"/>
                    <a:pt x="932" y="0"/>
                    <a:pt x="932" y="0"/>
                  </a:cubicBezTo>
                  <a:cubicBezTo>
                    <a:pt x="924" y="112"/>
                    <a:pt x="924" y="112"/>
                    <a:pt x="924" y="112"/>
                  </a:cubicBezTo>
                  <a:cubicBezTo>
                    <a:pt x="0" y="407"/>
                    <a:pt x="0" y="407"/>
                    <a:pt x="0" y="407"/>
                  </a:cubicBezTo>
                  <a:cubicBezTo>
                    <a:pt x="906" y="759"/>
                    <a:pt x="906" y="759"/>
                    <a:pt x="906" y="759"/>
                  </a:cubicBezTo>
                  <a:cubicBezTo>
                    <a:pt x="906" y="761"/>
                    <a:pt x="906" y="761"/>
                    <a:pt x="906" y="761"/>
                  </a:cubicBezTo>
                  <a:cubicBezTo>
                    <a:pt x="907" y="759"/>
                    <a:pt x="907" y="759"/>
                    <a:pt x="907" y="759"/>
                  </a:cubicBezTo>
                  <a:cubicBezTo>
                    <a:pt x="1087" y="647"/>
                    <a:pt x="1175" y="513"/>
                    <a:pt x="1159" y="376"/>
                  </a:cubicBezTo>
                  <a:close/>
                </a:path>
              </a:pathLst>
            </a:custGeom>
            <a:solidFill>
              <a:schemeClr val="accent1">
                <a:lumMod val="50000"/>
              </a:schemeClr>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17" name="Freeform 7"/>
            <p:cNvSpPr>
              <a:spLocks/>
            </p:cNvSpPr>
            <p:nvPr/>
          </p:nvSpPr>
          <p:spPr bwMode="auto">
            <a:xfrm flipH="1">
              <a:off x="7722080" y="5061763"/>
              <a:ext cx="2575546" cy="2164729"/>
            </a:xfrm>
            <a:custGeom>
              <a:avLst/>
              <a:gdLst/>
              <a:ahLst/>
              <a:cxnLst>
                <a:cxn ang="0">
                  <a:pos x="1433" y="0"/>
                </a:cxn>
                <a:cxn ang="0">
                  <a:pos x="1433" y="1035"/>
                </a:cxn>
                <a:cxn ang="0">
                  <a:pos x="0" y="1285"/>
                </a:cxn>
                <a:cxn ang="0">
                  <a:pos x="0" y="462"/>
                </a:cxn>
                <a:cxn ang="0">
                  <a:pos x="1433" y="0"/>
                </a:cxn>
              </a:cxnLst>
              <a:rect l="0" t="0" r="r" b="b"/>
              <a:pathLst>
                <a:path w="1433" h="1285">
                  <a:moveTo>
                    <a:pt x="1433" y="0"/>
                  </a:moveTo>
                  <a:lnTo>
                    <a:pt x="1433" y="1035"/>
                  </a:lnTo>
                  <a:lnTo>
                    <a:pt x="0" y="1285"/>
                  </a:lnTo>
                  <a:lnTo>
                    <a:pt x="0" y="462"/>
                  </a:lnTo>
                  <a:lnTo>
                    <a:pt x="1433" y="0"/>
                  </a:lnTo>
                  <a:close/>
                </a:path>
              </a:pathLst>
            </a:custGeom>
            <a:solidFill>
              <a:schemeClr val="accent4">
                <a:lumMod val="75000"/>
              </a:schemeClr>
            </a:solidFill>
            <a:ln w="9525">
              <a:noFill/>
              <a:round/>
              <a:headEnd/>
              <a:tailEnd/>
            </a:ln>
            <a:effectLst>
              <a:outerShdw blurRad="50800" dist="38100" dir="2700000" algn="tl" rotWithShape="0">
                <a:prstClr val="black">
                  <a:alpha val="40000"/>
                </a:prstClr>
              </a:outerShdw>
            </a:effectLst>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18" name="Freeform 8"/>
            <p:cNvSpPr>
              <a:spLocks/>
            </p:cNvSpPr>
            <p:nvPr/>
          </p:nvSpPr>
          <p:spPr bwMode="auto">
            <a:xfrm flipH="1">
              <a:off x="7722080" y="4487310"/>
              <a:ext cx="4732318" cy="1352745"/>
            </a:xfrm>
            <a:custGeom>
              <a:avLst/>
              <a:gdLst/>
              <a:ahLst/>
              <a:cxnLst>
                <a:cxn ang="0">
                  <a:pos x="824" y="0"/>
                </a:cxn>
                <a:cxn ang="0">
                  <a:pos x="1828" y="237"/>
                </a:cxn>
                <a:cxn ang="0">
                  <a:pos x="833" y="557"/>
                </a:cxn>
                <a:cxn ang="0">
                  <a:pos x="0" y="148"/>
                </a:cxn>
                <a:cxn ang="0">
                  <a:pos x="608" y="9"/>
                </a:cxn>
                <a:cxn ang="0">
                  <a:pos x="824" y="0"/>
                </a:cxn>
              </a:cxnLst>
              <a:rect l="0" t="0" r="r" b="b"/>
              <a:pathLst>
                <a:path w="1828" h="557">
                  <a:moveTo>
                    <a:pt x="824" y="0"/>
                  </a:moveTo>
                  <a:cubicBezTo>
                    <a:pt x="1215" y="0"/>
                    <a:pt x="1587" y="88"/>
                    <a:pt x="1828" y="237"/>
                  </a:cubicBezTo>
                  <a:cubicBezTo>
                    <a:pt x="833" y="557"/>
                    <a:pt x="833" y="557"/>
                    <a:pt x="833" y="557"/>
                  </a:cubicBezTo>
                  <a:cubicBezTo>
                    <a:pt x="0" y="148"/>
                    <a:pt x="0" y="148"/>
                    <a:pt x="0" y="148"/>
                  </a:cubicBezTo>
                  <a:cubicBezTo>
                    <a:pt x="173" y="76"/>
                    <a:pt x="385" y="29"/>
                    <a:pt x="608" y="9"/>
                  </a:cubicBezTo>
                  <a:cubicBezTo>
                    <a:pt x="680" y="3"/>
                    <a:pt x="752" y="0"/>
                    <a:pt x="824" y="0"/>
                  </a:cubicBezTo>
                  <a:close/>
                </a:path>
              </a:pathLst>
            </a:custGeom>
            <a:solidFill>
              <a:schemeClr val="accent4"/>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19" name="Freeform 9"/>
            <p:cNvSpPr>
              <a:spLocks/>
            </p:cNvSpPr>
            <p:nvPr/>
          </p:nvSpPr>
          <p:spPr bwMode="auto">
            <a:xfrm flipH="1">
              <a:off x="10297626" y="4846132"/>
              <a:ext cx="2156772" cy="2380359"/>
            </a:xfrm>
            <a:custGeom>
              <a:avLst/>
              <a:gdLst/>
              <a:ahLst/>
              <a:cxnLst>
                <a:cxn ang="0">
                  <a:pos x="1200" y="590"/>
                </a:cxn>
                <a:cxn ang="0">
                  <a:pos x="1200" y="1413"/>
                </a:cxn>
                <a:cxn ang="0">
                  <a:pos x="0" y="1036"/>
                </a:cxn>
                <a:cxn ang="0">
                  <a:pos x="0" y="0"/>
                </a:cxn>
                <a:cxn ang="0">
                  <a:pos x="1200" y="590"/>
                </a:cxn>
              </a:cxnLst>
              <a:rect l="0" t="0" r="r" b="b"/>
              <a:pathLst>
                <a:path w="1200" h="1413">
                  <a:moveTo>
                    <a:pt x="1200" y="590"/>
                  </a:moveTo>
                  <a:lnTo>
                    <a:pt x="1200" y="1413"/>
                  </a:lnTo>
                  <a:lnTo>
                    <a:pt x="0" y="1036"/>
                  </a:lnTo>
                  <a:lnTo>
                    <a:pt x="0" y="0"/>
                  </a:lnTo>
                  <a:lnTo>
                    <a:pt x="1200" y="590"/>
                  </a:lnTo>
                  <a:close/>
                </a:path>
              </a:pathLst>
            </a:custGeom>
            <a:solidFill>
              <a:schemeClr val="accent4">
                <a:lumMod val="50000"/>
              </a:schemeClr>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20" name="Freeform 10"/>
            <p:cNvSpPr>
              <a:spLocks/>
            </p:cNvSpPr>
            <p:nvPr/>
          </p:nvSpPr>
          <p:spPr bwMode="auto">
            <a:xfrm flipH="1">
              <a:off x="6012826" y="6005988"/>
              <a:ext cx="3116537" cy="1612176"/>
            </a:xfrm>
            <a:custGeom>
              <a:avLst/>
              <a:gdLst/>
              <a:ahLst/>
              <a:cxnLst>
                <a:cxn ang="0">
                  <a:pos x="975" y="0"/>
                </a:cxn>
                <a:cxn ang="0">
                  <a:pos x="1141" y="208"/>
                </a:cxn>
                <a:cxn ang="0">
                  <a:pos x="906" y="664"/>
                </a:cxn>
                <a:cxn ang="0">
                  <a:pos x="0" y="312"/>
                </a:cxn>
                <a:cxn ang="0">
                  <a:pos x="975" y="0"/>
                </a:cxn>
              </a:cxnLst>
              <a:rect l="0" t="0" r="r" b="b"/>
              <a:pathLst>
                <a:path w="1204" h="664">
                  <a:moveTo>
                    <a:pt x="975" y="0"/>
                  </a:moveTo>
                  <a:cubicBezTo>
                    <a:pt x="1059" y="62"/>
                    <a:pt x="1114" y="135"/>
                    <a:pt x="1141" y="208"/>
                  </a:cubicBezTo>
                  <a:cubicBezTo>
                    <a:pt x="1204" y="370"/>
                    <a:pt x="1119" y="533"/>
                    <a:pt x="906" y="664"/>
                  </a:cubicBezTo>
                  <a:cubicBezTo>
                    <a:pt x="0" y="312"/>
                    <a:pt x="0" y="312"/>
                    <a:pt x="0" y="312"/>
                  </a:cubicBezTo>
                  <a:lnTo>
                    <a:pt x="975" y="0"/>
                  </a:lnTo>
                  <a:close/>
                </a:path>
              </a:pathLst>
            </a:custGeom>
            <a:solidFill>
              <a:schemeClr val="accent1"/>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21" name="Freeform 11"/>
            <p:cNvSpPr>
              <a:spLocks/>
            </p:cNvSpPr>
            <p:nvPr/>
          </p:nvSpPr>
          <p:spPr bwMode="auto">
            <a:xfrm flipH="1">
              <a:off x="6793696" y="6755614"/>
              <a:ext cx="2345490" cy="1836229"/>
            </a:xfrm>
            <a:custGeom>
              <a:avLst/>
              <a:gdLst/>
              <a:ahLst/>
              <a:cxnLst>
                <a:cxn ang="0">
                  <a:pos x="1305" y="507"/>
                </a:cxn>
                <a:cxn ang="0">
                  <a:pos x="1305" y="1090"/>
                </a:cxn>
                <a:cxn ang="0">
                  <a:pos x="0" y="581"/>
                </a:cxn>
                <a:cxn ang="0">
                  <a:pos x="0" y="0"/>
                </a:cxn>
                <a:cxn ang="0">
                  <a:pos x="1305" y="507"/>
                </a:cxn>
              </a:cxnLst>
              <a:rect l="0" t="0" r="r" b="b"/>
              <a:pathLst>
                <a:path w="1305" h="1090">
                  <a:moveTo>
                    <a:pt x="1305" y="507"/>
                  </a:moveTo>
                  <a:lnTo>
                    <a:pt x="1305" y="1090"/>
                  </a:lnTo>
                  <a:lnTo>
                    <a:pt x="0" y="581"/>
                  </a:lnTo>
                  <a:lnTo>
                    <a:pt x="0" y="0"/>
                  </a:lnTo>
                  <a:lnTo>
                    <a:pt x="1305" y="507"/>
                  </a:lnTo>
                  <a:close/>
                </a:path>
              </a:pathLst>
            </a:custGeom>
            <a:solidFill>
              <a:schemeClr val="accent1">
                <a:lumMod val="75000"/>
              </a:schemeClr>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grpSp>
          <p:nvGrpSpPr>
            <p:cNvPr id="122" name="Group 121"/>
            <p:cNvGrpSpPr/>
            <p:nvPr/>
          </p:nvGrpSpPr>
          <p:grpSpPr>
            <a:xfrm>
              <a:off x="7903155" y="7602281"/>
              <a:ext cx="2199911" cy="1691356"/>
              <a:chOff x="7526417" y="7602281"/>
              <a:chExt cx="2199911" cy="1691356"/>
            </a:xfrm>
          </p:grpSpPr>
          <p:sp>
            <p:nvSpPr>
              <p:cNvPr id="118" name="Freeform 117"/>
              <p:cNvSpPr>
                <a:spLocks/>
              </p:cNvSpPr>
              <p:nvPr/>
            </p:nvSpPr>
            <p:spPr bwMode="auto">
              <a:xfrm flipH="1">
                <a:off x="9143999" y="7636180"/>
                <a:ext cx="582329" cy="1657457"/>
              </a:xfrm>
              <a:custGeom>
                <a:avLst/>
                <a:gdLst>
                  <a:gd name="connsiteX0" fmla="*/ 0 w 582329"/>
                  <a:gd name="connsiteY0" fmla="*/ 0 h 1657457"/>
                  <a:gd name="connsiteX1" fmla="*/ 0 w 582329"/>
                  <a:gd name="connsiteY1" fmla="*/ 427689 h 1657457"/>
                  <a:gd name="connsiteX2" fmla="*/ 582329 w 582329"/>
                  <a:gd name="connsiteY2" fmla="*/ 1657457 h 1657457"/>
                  <a:gd name="connsiteX3" fmla="*/ 582329 w 582329"/>
                  <a:gd name="connsiteY3" fmla="*/ 966765 h 1657457"/>
                  <a:gd name="connsiteX4" fmla="*/ 151243 w 582329"/>
                  <a:gd name="connsiteY4" fmla="*/ 55146 h 1657457"/>
                  <a:gd name="connsiteX5" fmla="*/ 75380 w 582329"/>
                  <a:gd name="connsiteY5" fmla="*/ 27485 h 165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329" h="1657457">
                    <a:moveTo>
                      <a:pt x="0" y="0"/>
                    </a:moveTo>
                    <a:lnTo>
                      <a:pt x="0" y="427689"/>
                    </a:lnTo>
                    <a:lnTo>
                      <a:pt x="582329" y="1657457"/>
                    </a:lnTo>
                    <a:lnTo>
                      <a:pt x="582329" y="966765"/>
                    </a:lnTo>
                    <a:lnTo>
                      <a:pt x="151243" y="55146"/>
                    </a:lnTo>
                    <a:lnTo>
                      <a:pt x="75380" y="27485"/>
                    </a:lnTo>
                    <a:close/>
                  </a:path>
                </a:pathLst>
              </a:custGeom>
              <a:solidFill>
                <a:schemeClr val="accent5">
                  <a:lumMod val="75000"/>
                </a:schemeClr>
              </a:solidFill>
              <a:ln w="9525">
                <a:noFill/>
                <a:round/>
                <a:headEnd/>
                <a:tailEnd/>
              </a:ln>
            </p:spPr>
            <p:txBody>
              <a:bodyPr vert="horz" wrap="square" lIns="121731" tIns="60866" rIns="121731" bIns="60866" numCol="1" anchor="t" anchorCtr="0" compatLnSpc="1">
                <a:prstTxWarp prst="textNoShape">
                  <a:avLst/>
                </a:prstTxWarp>
                <a:noAutofit/>
              </a:bodyPr>
              <a:lstStyle/>
              <a:p>
                <a:endParaRPr lang="en-US" sz="3600">
                  <a:latin typeface="+mj-lt"/>
                </a:endParaRPr>
              </a:p>
            </p:txBody>
          </p:sp>
          <p:sp>
            <p:nvSpPr>
              <p:cNvPr id="22" name="Freeform 12"/>
              <p:cNvSpPr>
                <a:spLocks/>
              </p:cNvSpPr>
              <p:nvPr/>
            </p:nvSpPr>
            <p:spPr bwMode="auto">
              <a:xfrm flipH="1">
                <a:off x="7526417" y="8060495"/>
                <a:ext cx="2199908" cy="1231453"/>
              </a:xfrm>
              <a:custGeom>
                <a:avLst/>
                <a:gdLst/>
                <a:ahLst/>
                <a:cxnLst>
                  <a:cxn ang="0">
                    <a:pos x="195" y="76"/>
                  </a:cxn>
                  <a:cxn ang="0">
                    <a:pos x="0" y="0"/>
                  </a:cxn>
                  <a:cxn ang="0">
                    <a:pos x="225" y="507"/>
                  </a:cxn>
                  <a:cxn ang="0">
                    <a:pos x="850" y="330"/>
                  </a:cxn>
                  <a:cxn ang="0">
                    <a:pos x="850" y="141"/>
                  </a:cxn>
                  <a:cxn ang="0">
                    <a:pos x="195" y="76"/>
                  </a:cxn>
                </a:cxnLst>
                <a:rect l="0" t="0" r="r" b="b"/>
                <a:pathLst>
                  <a:path w="850" h="507">
                    <a:moveTo>
                      <a:pt x="195" y="76"/>
                    </a:moveTo>
                    <a:cubicBezTo>
                      <a:pt x="0" y="0"/>
                      <a:pt x="0" y="0"/>
                      <a:pt x="0" y="0"/>
                    </a:cubicBezTo>
                    <a:cubicBezTo>
                      <a:pt x="225" y="507"/>
                      <a:pt x="225" y="507"/>
                      <a:pt x="225" y="507"/>
                    </a:cubicBezTo>
                    <a:cubicBezTo>
                      <a:pt x="463" y="477"/>
                      <a:pt x="680" y="416"/>
                      <a:pt x="850" y="330"/>
                    </a:cubicBezTo>
                    <a:cubicBezTo>
                      <a:pt x="850" y="141"/>
                      <a:pt x="850" y="141"/>
                      <a:pt x="850" y="141"/>
                    </a:cubicBezTo>
                    <a:lnTo>
                      <a:pt x="195" y="76"/>
                    </a:lnTo>
                    <a:close/>
                  </a:path>
                </a:pathLst>
              </a:custGeom>
              <a:solidFill>
                <a:schemeClr val="accent3">
                  <a:lumMod val="75000"/>
                </a:schemeClr>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24" name="Freeform 14"/>
              <p:cNvSpPr>
                <a:spLocks/>
              </p:cNvSpPr>
              <p:nvPr/>
            </p:nvSpPr>
            <p:spPr bwMode="auto">
              <a:xfrm flipH="1">
                <a:off x="7526417" y="7602281"/>
                <a:ext cx="2199908" cy="1231453"/>
              </a:xfrm>
              <a:custGeom>
                <a:avLst/>
                <a:gdLst/>
                <a:ahLst/>
                <a:cxnLst>
                  <a:cxn ang="0">
                    <a:pos x="0" y="0"/>
                  </a:cxn>
                  <a:cxn ang="0">
                    <a:pos x="850" y="330"/>
                  </a:cxn>
                  <a:cxn ang="0">
                    <a:pos x="225" y="507"/>
                  </a:cxn>
                  <a:cxn ang="0">
                    <a:pos x="0" y="0"/>
                  </a:cxn>
                </a:cxnLst>
                <a:rect l="0" t="0" r="r" b="b"/>
                <a:pathLst>
                  <a:path w="850" h="507">
                    <a:moveTo>
                      <a:pt x="0" y="0"/>
                    </a:moveTo>
                    <a:cubicBezTo>
                      <a:pt x="850" y="330"/>
                      <a:pt x="850" y="330"/>
                      <a:pt x="850" y="330"/>
                    </a:cubicBezTo>
                    <a:cubicBezTo>
                      <a:pt x="680" y="415"/>
                      <a:pt x="463" y="477"/>
                      <a:pt x="225" y="507"/>
                    </a:cubicBezTo>
                    <a:lnTo>
                      <a:pt x="0" y="0"/>
                    </a:lnTo>
                    <a:close/>
                  </a:path>
                </a:pathLst>
              </a:custGeom>
              <a:solidFill>
                <a:schemeClr val="accent3"/>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grpSp>
        <p:sp>
          <p:nvSpPr>
            <p:cNvPr id="27" name="Freeform 15"/>
            <p:cNvSpPr>
              <a:spLocks/>
            </p:cNvSpPr>
            <p:nvPr/>
          </p:nvSpPr>
          <p:spPr bwMode="auto">
            <a:xfrm flipH="1">
              <a:off x="9870478" y="5984086"/>
              <a:ext cx="3758176" cy="3140120"/>
            </a:xfrm>
            <a:custGeom>
              <a:avLst/>
              <a:gdLst/>
              <a:ahLst/>
              <a:cxnLst>
                <a:cxn ang="0">
                  <a:pos x="1" y="0"/>
                </a:cxn>
                <a:cxn ang="0">
                  <a:pos x="1" y="690"/>
                </a:cxn>
                <a:cxn ang="0">
                  <a:pos x="1" y="722"/>
                </a:cxn>
                <a:cxn ang="0">
                  <a:pos x="1" y="722"/>
                </a:cxn>
                <a:cxn ang="0">
                  <a:pos x="1" y="722"/>
                </a:cxn>
                <a:cxn ang="0">
                  <a:pos x="19" y="807"/>
                </a:cxn>
                <a:cxn ang="0">
                  <a:pos x="534" y="1187"/>
                </a:cxn>
                <a:cxn ang="0">
                  <a:pos x="1241" y="1293"/>
                </a:cxn>
                <a:cxn ang="0">
                  <a:pos x="1452" y="1285"/>
                </a:cxn>
                <a:cxn ang="0">
                  <a:pos x="1452" y="588"/>
                </a:cxn>
                <a:cxn ang="0">
                  <a:pos x="1" y="0"/>
                </a:cxn>
              </a:cxnLst>
              <a:rect l="0" t="0" r="r" b="b"/>
              <a:pathLst>
                <a:path w="1452" h="1293">
                  <a:moveTo>
                    <a:pt x="1" y="0"/>
                  </a:moveTo>
                  <a:cubicBezTo>
                    <a:pt x="1" y="690"/>
                    <a:pt x="1" y="690"/>
                    <a:pt x="1" y="690"/>
                  </a:cubicBezTo>
                  <a:cubicBezTo>
                    <a:pt x="0" y="701"/>
                    <a:pt x="0" y="711"/>
                    <a:pt x="1" y="722"/>
                  </a:cubicBezTo>
                  <a:cubicBezTo>
                    <a:pt x="1" y="722"/>
                    <a:pt x="1" y="722"/>
                    <a:pt x="1" y="722"/>
                  </a:cubicBezTo>
                  <a:cubicBezTo>
                    <a:pt x="1" y="722"/>
                    <a:pt x="1" y="722"/>
                    <a:pt x="1" y="722"/>
                  </a:cubicBezTo>
                  <a:cubicBezTo>
                    <a:pt x="2" y="750"/>
                    <a:pt x="9" y="779"/>
                    <a:pt x="19" y="807"/>
                  </a:cubicBezTo>
                  <a:cubicBezTo>
                    <a:pt x="75" y="961"/>
                    <a:pt x="259" y="1097"/>
                    <a:pt x="534" y="1187"/>
                  </a:cubicBezTo>
                  <a:cubicBezTo>
                    <a:pt x="745" y="1256"/>
                    <a:pt x="990" y="1293"/>
                    <a:pt x="1241" y="1293"/>
                  </a:cubicBezTo>
                  <a:cubicBezTo>
                    <a:pt x="1311" y="1293"/>
                    <a:pt x="1381" y="1291"/>
                    <a:pt x="1452" y="1285"/>
                  </a:cubicBezTo>
                  <a:cubicBezTo>
                    <a:pt x="1452" y="588"/>
                    <a:pt x="1452" y="588"/>
                    <a:pt x="1452" y="588"/>
                  </a:cubicBezTo>
                  <a:lnTo>
                    <a:pt x="1" y="0"/>
                  </a:lnTo>
                  <a:close/>
                </a:path>
              </a:pathLst>
            </a:custGeom>
            <a:solidFill>
              <a:schemeClr val="accent2">
                <a:lumMod val="75000"/>
              </a:schemeClr>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sp>
          <p:nvSpPr>
            <p:cNvPr id="30" name="Freeform 16"/>
            <p:cNvSpPr>
              <a:spLocks/>
            </p:cNvSpPr>
            <p:nvPr/>
          </p:nvSpPr>
          <p:spPr bwMode="auto">
            <a:xfrm flipH="1">
              <a:off x="9870478" y="5028911"/>
              <a:ext cx="3860622" cy="2414052"/>
            </a:xfrm>
            <a:custGeom>
              <a:avLst/>
              <a:gdLst/>
              <a:ahLst/>
              <a:cxnLst>
                <a:cxn ang="0">
                  <a:pos x="389" y="0"/>
                </a:cxn>
                <a:cxn ang="0">
                  <a:pos x="1241" y="418"/>
                </a:cxn>
                <a:cxn ang="0">
                  <a:pos x="1491" y="985"/>
                </a:cxn>
                <a:cxn ang="0">
                  <a:pos x="1280" y="994"/>
                </a:cxn>
                <a:cxn ang="0">
                  <a:pos x="573" y="888"/>
                </a:cxn>
                <a:cxn ang="0">
                  <a:pos x="58" y="508"/>
                </a:cxn>
                <a:cxn ang="0">
                  <a:pos x="267" y="69"/>
                </a:cxn>
                <a:cxn ang="0">
                  <a:pos x="389" y="0"/>
                </a:cxn>
              </a:cxnLst>
              <a:rect l="0" t="0" r="r" b="b"/>
              <a:pathLst>
                <a:path w="1491" h="994">
                  <a:moveTo>
                    <a:pt x="389" y="0"/>
                  </a:moveTo>
                  <a:cubicBezTo>
                    <a:pt x="1241" y="418"/>
                    <a:pt x="1241" y="418"/>
                    <a:pt x="1241" y="418"/>
                  </a:cubicBezTo>
                  <a:cubicBezTo>
                    <a:pt x="1491" y="985"/>
                    <a:pt x="1491" y="985"/>
                    <a:pt x="1491" y="985"/>
                  </a:cubicBezTo>
                  <a:cubicBezTo>
                    <a:pt x="1421" y="991"/>
                    <a:pt x="1350" y="994"/>
                    <a:pt x="1280" y="994"/>
                  </a:cubicBezTo>
                  <a:cubicBezTo>
                    <a:pt x="1029" y="994"/>
                    <a:pt x="784" y="957"/>
                    <a:pt x="573" y="888"/>
                  </a:cubicBezTo>
                  <a:cubicBezTo>
                    <a:pt x="298" y="798"/>
                    <a:pt x="114" y="662"/>
                    <a:pt x="58" y="508"/>
                  </a:cubicBezTo>
                  <a:cubicBezTo>
                    <a:pt x="0" y="356"/>
                    <a:pt x="75" y="197"/>
                    <a:pt x="267" y="69"/>
                  </a:cubicBezTo>
                  <a:cubicBezTo>
                    <a:pt x="300" y="43"/>
                    <a:pt x="344" y="23"/>
                    <a:pt x="389" y="0"/>
                  </a:cubicBezTo>
                  <a:close/>
                </a:path>
              </a:pathLst>
            </a:custGeom>
            <a:solidFill>
              <a:schemeClr val="accent2"/>
            </a:solidFill>
            <a:ln w="9525">
              <a:noFill/>
              <a:round/>
              <a:headEnd/>
              <a:tailEnd/>
            </a:ln>
          </p:spPr>
          <p:txBody>
            <a:bodyPr vert="horz" wrap="square" lIns="121731" tIns="60866" rIns="121731" bIns="60866" numCol="1" anchor="t" anchorCtr="0" compatLnSpc="1">
              <a:prstTxWarp prst="textNoShape">
                <a:avLst/>
              </a:prstTxWarp>
            </a:bodyPr>
            <a:lstStyle/>
            <a:p>
              <a:endParaRPr lang="en-US" sz="3600">
                <a:latin typeface="+mj-lt"/>
              </a:endParaRPr>
            </a:p>
          </p:txBody>
        </p:sp>
      </p:grpSp>
      <p:grpSp>
        <p:nvGrpSpPr>
          <p:cNvPr id="115" name="Group 114"/>
          <p:cNvGrpSpPr/>
          <p:nvPr/>
        </p:nvGrpSpPr>
        <p:grpSpPr>
          <a:xfrm>
            <a:off x="9321413" y="1742622"/>
            <a:ext cx="2489587" cy="1485059"/>
            <a:chOff x="14899177" y="2963759"/>
            <a:chExt cx="3983338" cy="2376095"/>
          </a:xfrm>
        </p:grpSpPr>
        <p:sp>
          <p:nvSpPr>
            <p:cNvPr id="81" name="Rectangle 80"/>
            <p:cNvSpPr/>
            <p:nvPr/>
          </p:nvSpPr>
          <p:spPr>
            <a:xfrm>
              <a:off x="14899179" y="3770999"/>
              <a:ext cx="3407049" cy="620477"/>
            </a:xfrm>
            <a:prstGeom prst="rect">
              <a:avLst/>
            </a:prstGeom>
          </p:spPr>
          <p:txBody>
            <a:bodyPr wrap="square">
              <a:spAutoFit/>
            </a:bodyPr>
            <a:lstStyle/>
            <a:p>
              <a:pPr>
                <a:lnSpc>
                  <a:spcPct val="120000"/>
                </a:lnSpc>
              </a:pPr>
              <a:r>
                <a:rPr lang="en-US" sz="1600" dirty="0">
                  <a:solidFill>
                    <a:schemeClr val="tx1">
                      <a:lumMod val="75000"/>
                      <a:lumOff val="25000"/>
                    </a:schemeClr>
                  </a:solidFill>
                  <a:latin typeface="+mj-lt"/>
                  <a:cs typeface="Segoe UI" panose="020B0502040204020203" pitchFamily="34" charset="0"/>
                </a:rPr>
                <a:t>Your Title Here</a:t>
              </a:r>
            </a:p>
          </p:txBody>
        </p:sp>
        <p:sp>
          <p:nvSpPr>
            <p:cNvPr id="82" name="Rectangle 81"/>
            <p:cNvSpPr/>
            <p:nvPr/>
          </p:nvSpPr>
          <p:spPr>
            <a:xfrm>
              <a:off x="14899177" y="4217084"/>
              <a:ext cx="3983338" cy="1122770"/>
            </a:xfrm>
            <a:prstGeom prst="rect">
              <a:avLst/>
            </a:prstGeom>
          </p:spPr>
          <p:txBody>
            <a:bodyPr wrap="square">
              <a:spAutoFit/>
            </a:bodyPr>
            <a:lstStyle/>
            <a:p>
              <a:pPr>
                <a:lnSpc>
                  <a:spcPct val="120000"/>
                </a:lnSpc>
              </a:pPr>
              <a:r>
                <a:rPr lang="id-ID" sz="11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100" dirty="0">
                <a:solidFill>
                  <a:schemeClr val="bg1">
                    <a:lumMod val="65000"/>
                  </a:schemeClr>
                </a:solidFill>
                <a:latin typeface="+mj-lt"/>
                <a:cs typeface="Segoe UI Light" panose="020B0502040204020203" pitchFamily="34" charset="0"/>
              </a:endParaRPr>
            </a:p>
          </p:txBody>
        </p:sp>
        <p:sp>
          <p:nvSpPr>
            <p:cNvPr id="2" name="TextBox 1"/>
            <p:cNvSpPr txBox="1"/>
            <p:nvPr/>
          </p:nvSpPr>
          <p:spPr>
            <a:xfrm>
              <a:off x="14899179" y="2963759"/>
              <a:ext cx="1567608" cy="1034130"/>
            </a:xfrm>
            <a:prstGeom prst="rect">
              <a:avLst/>
            </a:prstGeom>
            <a:noFill/>
          </p:spPr>
          <p:txBody>
            <a:bodyPr wrap="none" rtlCol="0">
              <a:spAutoFit/>
            </a:bodyPr>
            <a:lstStyle/>
            <a:p>
              <a:r>
                <a:rPr lang="en-US" sz="3600" dirty="0">
                  <a:solidFill>
                    <a:schemeClr val="accent4"/>
                  </a:solidFill>
                  <a:latin typeface="+mj-lt"/>
                </a:rPr>
                <a:t>40%</a:t>
              </a:r>
            </a:p>
          </p:txBody>
        </p:sp>
      </p:grpSp>
      <p:cxnSp>
        <p:nvCxnSpPr>
          <p:cNvPr id="5" name="Elbow Connector 4"/>
          <p:cNvCxnSpPr/>
          <p:nvPr/>
        </p:nvCxnSpPr>
        <p:spPr>
          <a:xfrm flipV="1">
            <a:off x="7079434" y="2037218"/>
            <a:ext cx="2008409" cy="657623"/>
          </a:xfrm>
          <a:prstGeom prst="bentConnector3">
            <a:avLst/>
          </a:prstGeom>
          <a:ln>
            <a:solidFill>
              <a:schemeClr val="accent4"/>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9321411" y="4516194"/>
            <a:ext cx="2146687" cy="1485059"/>
            <a:chOff x="14899177" y="7401472"/>
            <a:chExt cx="3434699" cy="2376095"/>
          </a:xfrm>
        </p:grpSpPr>
        <p:sp>
          <p:nvSpPr>
            <p:cNvPr id="85" name="Rectangle 84"/>
            <p:cNvSpPr/>
            <p:nvPr/>
          </p:nvSpPr>
          <p:spPr>
            <a:xfrm>
              <a:off x="14899179" y="8208712"/>
              <a:ext cx="3407049" cy="620477"/>
            </a:xfrm>
            <a:prstGeom prst="rect">
              <a:avLst/>
            </a:prstGeom>
          </p:spPr>
          <p:txBody>
            <a:bodyPr wrap="square">
              <a:spAutoFit/>
            </a:bodyPr>
            <a:lstStyle/>
            <a:p>
              <a:pPr>
                <a:lnSpc>
                  <a:spcPct val="120000"/>
                </a:lnSpc>
              </a:pPr>
              <a:r>
                <a:rPr lang="en-US" sz="1600" dirty="0">
                  <a:solidFill>
                    <a:schemeClr val="tx1">
                      <a:lumMod val="75000"/>
                      <a:lumOff val="25000"/>
                    </a:schemeClr>
                  </a:solidFill>
                  <a:latin typeface="+mj-lt"/>
                  <a:cs typeface="Segoe UI" panose="020B0502040204020203" pitchFamily="34" charset="0"/>
                </a:rPr>
                <a:t>Your Title Here</a:t>
              </a:r>
            </a:p>
          </p:txBody>
        </p:sp>
        <p:sp>
          <p:nvSpPr>
            <p:cNvPr id="86" name="Rectangle 85"/>
            <p:cNvSpPr/>
            <p:nvPr/>
          </p:nvSpPr>
          <p:spPr>
            <a:xfrm>
              <a:off x="14899177" y="8654797"/>
              <a:ext cx="3434699" cy="1122770"/>
            </a:xfrm>
            <a:prstGeom prst="rect">
              <a:avLst/>
            </a:prstGeom>
          </p:spPr>
          <p:txBody>
            <a:bodyPr wrap="square">
              <a:spAutoFit/>
            </a:bodyPr>
            <a:lstStyle/>
            <a:p>
              <a:pPr>
                <a:lnSpc>
                  <a:spcPct val="120000"/>
                </a:lnSpc>
              </a:pPr>
              <a:r>
                <a:rPr lang="id-ID" sz="11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100" dirty="0">
                <a:solidFill>
                  <a:schemeClr val="bg1">
                    <a:lumMod val="65000"/>
                  </a:schemeClr>
                </a:solidFill>
                <a:latin typeface="+mj-lt"/>
                <a:cs typeface="Segoe UI Light" panose="020B0502040204020203" pitchFamily="34" charset="0"/>
              </a:endParaRPr>
            </a:p>
          </p:txBody>
        </p:sp>
        <p:sp>
          <p:nvSpPr>
            <p:cNvPr id="87" name="TextBox 86"/>
            <p:cNvSpPr txBox="1"/>
            <p:nvPr/>
          </p:nvSpPr>
          <p:spPr>
            <a:xfrm>
              <a:off x="14899179" y="7401472"/>
              <a:ext cx="1567608" cy="1034130"/>
            </a:xfrm>
            <a:prstGeom prst="rect">
              <a:avLst/>
            </a:prstGeom>
            <a:noFill/>
          </p:spPr>
          <p:txBody>
            <a:bodyPr wrap="none" rtlCol="0">
              <a:spAutoFit/>
            </a:bodyPr>
            <a:lstStyle/>
            <a:p>
              <a:r>
                <a:rPr lang="en-US" sz="3600" dirty="0">
                  <a:solidFill>
                    <a:schemeClr val="accent2"/>
                  </a:solidFill>
                  <a:latin typeface="+mj-lt"/>
                </a:rPr>
                <a:t>40%</a:t>
              </a:r>
            </a:p>
          </p:txBody>
        </p:sp>
      </p:grpSp>
      <p:cxnSp>
        <p:nvCxnSpPr>
          <p:cNvPr id="88" name="Elbow Connector 87"/>
          <p:cNvCxnSpPr/>
          <p:nvPr/>
        </p:nvCxnSpPr>
        <p:spPr>
          <a:xfrm flipV="1">
            <a:off x="7793425" y="4796923"/>
            <a:ext cx="1294418" cy="463250"/>
          </a:xfrm>
          <a:prstGeom prst="bentConnector3">
            <a:avLst>
              <a:gd name="adj1" fmla="val 68515"/>
            </a:avLst>
          </a:prstGeom>
          <a:ln>
            <a:solidFill>
              <a:schemeClr val="accent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533400" y="1742622"/>
            <a:ext cx="2243916" cy="1485059"/>
            <a:chOff x="838358" y="2963759"/>
            <a:chExt cx="3590265" cy="2376095"/>
          </a:xfrm>
        </p:grpSpPr>
        <p:sp>
          <p:nvSpPr>
            <p:cNvPr id="94" name="Rectangle 93"/>
            <p:cNvSpPr/>
            <p:nvPr/>
          </p:nvSpPr>
          <p:spPr>
            <a:xfrm>
              <a:off x="1021574" y="3770999"/>
              <a:ext cx="3407049" cy="620477"/>
            </a:xfrm>
            <a:prstGeom prst="rect">
              <a:avLst/>
            </a:prstGeom>
          </p:spPr>
          <p:txBody>
            <a:bodyPr wrap="square">
              <a:spAutoFit/>
            </a:bodyPr>
            <a:lstStyle/>
            <a:p>
              <a:pPr algn="r">
                <a:lnSpc>
                  <a:spcPct val="120000"/>
                </a:lnSpc>
              </a:pPr>
              <a:r>
                <a:rPr lang="en-US" sz="1600" dirty="0">
                  <a:solidFill>
                    <a:schemeClr val="tx1">
                      <a:lumMod val="75000"/>
                      <a:lumOff val="25000"/>
                    </a:schemeClr>
                  </a:solidFill>
                  <a:latin typeface="+mj-lt"/>
                  <a:cs typeface="Segoe UI" panose="020B0502040204020203" pitchFamily="34" charset="0"/>
                </a:rPr>
                <a:t>Your Title Here</a:t>
              </a:r>
            </a:p>
          </p:txBody>
        </p:sp>
        <p:sp>
          <p:nvSpPr>
            <p:cNvPr id="95" name="Rectangle 94"/>
            <p:cNvSpPr/>
            <p:nvPr/>
          </p:nvSpPr>
          <p:spPr>
            <a:xfrm>
              <a:off x="838358" y="4217084"/>
              <a:ext cx="3590265" cy="1122770"/>
            </a:xfrm>
            <a:prstGeom prst="rect">
              <a:avLst/>
            </a:prstGeom>
          </p:spPr>
          <p:txBody>
            <a:bodyPr wrap="square">
              <a:spAutoFit/>
            </a:bodyPr>
            <a:lstStyle/>
            <a:p>
              <a:pPr algn="r">
                <a:lnSpc>
                  <a:spcPct val="120000"/>
                </a:lnSpc>
              </a:pPr>
              <a:r>
                <a:rPr lang="id-ID" sz="11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100" dirty="0">
                <a:solidFill>
                  <a:schemeClr val="bg1">
                    <a:lumMod val="65000"/>
                  </a:schemeClr>
                </a:solidFill>
                <a:latin typeface="+mj-lt"/>
                <a:cs typeface="Segoe UI Light" panose="020B0502040204020203" pitchFamily="34" charset="0"/>
              </a:endParaRPr>
            </a:p>
          </p:txBody>
        </p:sp>
        <p:sp>
          <p:nvSpPr>
            <p:cNvPr id="96" name="TextBox 95"/>
            <p:cNvSpPr txBox="1"/>
            <p:nvPr/>
          </p:nvSpPr>
          <p:spPr>
            <a:xfrm>
              <a:off x="2861015" y="2963759"/>
              <a:ext cx="1567608" cy="1034130"/>
            </a:xfrm>
            <a:prstGeom prst="rect">
              <a:avLst/>
            </a:prstGeom>
            <a:noFill/>
          </p:spPr>
          <p:txBody>
            <a:bodyPr wrap="none" rtlCol="0">
              <a:spAutoFit/>
            </a:bodyPr>
            <a:lstStyle/>
            <a:p>
              <a:pPr algn="r"/>
              <a:r>
                <a:rPr lang="en-US" sz="3600" dirty="0">
                  <a:solidFill>
                    <a:schemeClr val="accent1"/>
                  </a:solidFill>
                  <a:latin typeface="+mj-lt"/>
                </a:rPr>
                <a:t>15%</a:t>
              </a:r>
            </a:p>
          </p:txBody>
        </p:sp>
      </p:grpSp>
      <p:grpSp>
        <p:nvGrpSpPr>
          <p:cNvPr id="113" name="Group 112"/>
          <p:cNvGrpSpPr/>
          <p:nvPr/>
        </p:nvGrpSpPr>
        <p:grpSpPr>
          <a:xfrm>
            <a:off x="647700" y="4516194"/>
            <a:ext cx="2129616" cy="1485059"/>
            <a:chOff x="1021238" y="7401472"/>
            <a:chExt cx="3407385" cy="2376095"/>
          </a:xfrm>
        </p:grpSpPr>
        <p:sp>
          <p:nvSpPr>
            <p:cNvPr id="98" name="Rectangle 97"/>
            <p:cNvSpPr/>
            <p:nvPr/>
          </p:nvSpPr>
          <p:spPr>
            <a:xfrm>
              <a:off x="1021574" y="8208712"/>
              <a:ext cx="3407049" cy="620477"/>
            </a:xfrm>
            <a:prstGeom prst="rect">
              <a:avLst/>
            </a:prstGeom>
          </p:spPr>
          <p:txBody>
            <a:bodyPr wrap="square">
              <a:spAutoFit/>
            </a:bodyPr>
            <a:lstStyle/>
            <a:p>
              <a:pPr algn="r">
                <a:lnSpc>
                  <a:spcPct val="120000"/>
                </a:lnSpc>
              </a:pPr>
              <a:r>
                <a:rPr lang="en-US" sz="1600" dirty="0">
                  <a:solidFill>
                    <a:schemeClr val="tx1">
                      <a:lumMod val="75000"/>
                      <a:lumOff val="25000"/>
                    </a:schemeClr>
                  </a:solidFill>
                  <a:latin typeface="+mj-lt"/>
                  <a:cs typeface="Segoe UI" panose="020B0502040204020203" pitchFamily="34" charset="0"/>
                </a:rPr>
                <a:t>Your Title Here</a:t>
              </a:r>
            </a:p>
          </p:txBody>
        </p:sp>
        <p:sp>
          <p:nvSpPr>
            <p:cNvPr id="99" name="Rectangle 98"/>
            <p:cNvSpPr/>
            <p:nvPr/>
          </p:nvSpPr>
          <p:spPr>
            <a:xfrm>
              <a:off x="1021238" y="8654797"/>
              <a:ext cx="3407385" cy="1122770"/>
            </a:xfrm>
            <a:prstGeom prst="rect">
              <a:avLst/>
            </a:prstGeom>
          </p:spPr>
          <p:txBody>
            <a:bodyPr wrap="square">
              <a:spAutoFit/>
            </a:bodyPr>
            <a:lstStyle/>
            <a:p>
              <a:pPr algn="r">
                <a:lnSpc>
                  <a:spcPct val="120000"/>
                </a:lnSpc>
              </a:pPr>
              <a:r>
                <a:rPr lang="id-ID" sz="1100" dirty="0">
                  <a:solidFill>
                    <a:schemeClr val="bg1">
                      <a:lumMod val="65000"/>
                    </a:schemeClr>
                  </a:solidFill>
                  <a:latin typeface="+mj-lt"/>
                  <a:cs typeface="Segoe UI Light" panose="020B0502040204020203" pitchFamily="34" charset="0"/>
                </a:rPr>
                <a:t>Vivamus quam dolor, tempor ac gravida sit amet, porta fermentum magna. </a:t>
              </a:r>
              <a:endParaRPr lang="en-US" sz="1100" dirty="0">
                <a:solidFill>
                  <a:schemeClr val="bg1">
                    <a:lumMod val="65000"/>
                  </a:schemeClr>
                </a:solidFill>
                <a:latin typeface="+mj-lt"/>
                <a:cs typeface="Segoe UI Light" panose="020B0502040204020203" pitchFamily="34" charset="0"/>
              </a:endParaRPr>
            </a:p>
          </p:txBody>
        </p:sp>
        <p:sp>
          <p:nvSpPr>
            <p:cNvPr id="100" name="TextBox 99"/>
            <p:cNvSpPr txBox="1"/>
            <p:nvPr/>
          </p:nvSpPr>
          <p:spPr>
            <a:xfrm>
              <a:off x="3235474" y="7401472"/>
              <a:ext cx="1193149" cy="1034130"/>
            </a:xfrm>
            <a:prstGeom prst="rect">
              <a:avLst/>
            </a:prstGeom>
            <a:noFill/>
          </p:spPr>
          <p:txBody>
            <a:bodyPr wrap="none" rtlCol="0">
              <a:spAutoFit/>
            </a:bodyPr>
            <a:lstStyle/>
            <a:p>
              <a:pPr algn="r"/>
              <a:r>
                <a:rPr lang="en-US" sz="3600" dirty="0">
                  <a:solidFill>
                    <a:schemeClr val="accent3"/>
                  </a:solidFill>
                  <a:latin typeface="+mj-lt"/>
                </a:rPr>
                <a:t>5%</a:t>
              </a:r>
            </a:p>
          </p:txBody>
        </p:sp>
      </p:grpSp>
      <p:cxnSp>
        <p:nvCxnSpPr>
          <p:cNvPr id="103" name="Elbow Connector 102"/>
          <p:cNvCxnSpPr/>
          <p:nvPr/>
        </p:nvCxnSpPr>
        <p:spPr>
          <a:xfrm rot="16200000" flipH="1">
            <a:off x="2906927" y="2290014"/>
            <a:ext cx="1696854" cy="1191261"/>
          </a:xfrm>
          <a:prstGeom prst="bentConnector3">
            <a:avLst/>
          </a:prstGeom>
          <a:ln>
            <a:solidFill>
              <a:schemeClr val="accent1"/>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a:off x="2967418" y="4748392"/>
            <a:ext cx="1981480" cy="662964"/>
          </a:xfrm>
          <a:prstGeom prst="bentConnector3">
            <a:avLst>
              <a:gd name="adj1" fmla="val 28601"/>
            </a:avLst>
          </a:prstGeom>
          <a:ln>
            <a:solidFill>
              <a:schemeClr val="accent3"/>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Text Placeholder 1">
            <a:extLst>
              <a:ext uri="{FF2B5EF4-FFF2-40B4-BE49-F238E27FC236}">
                <a16:creationId xmlns:a16="http://schemas.microsoft.com/office/drawing/2014/main" id="{0D38AB08-51AF-4881-B9CA-C7039BE1A365}"/>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40" name="Title 2">
            <a:extLst>
              <a:ext uri="{FF2B5EF4-FFF2-40B4-BE49-F238E27FC236}">
                <a16:creationId xmlns:a16="http://schemas.microsoft.com/office/drawing/2014/main" id="{0A5A7531-9D24-4ED6-8EE8-AB5BFA49C323}"/>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17106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295614" y="2694003"/>
            <a:ext cx="1475597" cy="338554"/>
          </a:xfrm>
          <a:prstGeom prst="rect">
            <a:avLst/>
          </a:prstGeom>
          <a:noFill/>
        </p:spPr>
        <p:txBody>
          <a:bodyPr wrap="none" rtlCol="0">
            <a:spAutoFit/>
          </a:bodyPr>
          <a:lstStyle/>
          <a:p>
            <a:r>
              <a:rPr lang="en-US" sz="1600" dirty="0">
                <a:solidFill>
                  <a:schemeClr val="tx1">
                    <a:lumMod val="50000"/>
                    <a:lumOff val="50000"/>
                  </a:schemeClr>
                </a:solidFill>
                <a:latin typeface="+mj-lt"/>
              </a:rPr>
              <a:t>Insert title here</a:t>
            </a:r>
          </a:p>
        </p:txBody>
      </p:sp>
      <p:sp>
        <p:nvSpPr>
          <p:cNvPr id="23" name="TextBox 22"/>
          <p:cNvSpPr txBox="1"/>
          <p:nvPr/>
        </p:nvSpPr>
        <p:spPr>
          <a:xfrm>
            <a:off x="1295614" y="3055451"/>
            <a:ext cx="2478100" cy="453009"/>
          </a:xfrm>
          <a:prstGeom prst="rect">
            <a:avLst/>
          </a:prstGeom>
          <a:noFill/>
        </p:spPr>
        <p:txBody>
          <a:bodyPr wrap="square" rtlCol="0">
            <a:spAutoFit/>
          </a:bodyPr>
          <a:lstStyle/>
          <a:p>
            <a:pPr>
              <a:lnSpc>
                <a:spcPct val="110000"/>
              </a:lnSpc>
            </a:pPr>
            <a:r>
              <a:rPr lang="en-US" sz="1100" dirty="0">
                <a:solidFill>
                  <a:schemeClr val="bg1">
                    <a:lumMod val="50000"/>
                  </a:schemeClr>
                </a:solidFill>
                <a:latin typeface="+mj-lt"/>
              </a:rPr>
              <a:t>Sed perspiciatis unde omnis iste natus error voluptatem rem.</a:t>
            </a:r>
          </a:p>
        </p:txBody>
      </p:sp>
      <p:sp>
        <p:nvSpPr>
          <p:cNvPr id="24" name="TextBox 23"/>
          <p:cNvSpPr txBox="1"/>
          <p:nvPr/>
        </p:nvSpPr>
        <p:spPr>
          <a:xfrm>
            <a:off x="1292407" y="1969112"/>
            <a:ext cx="704039" cy="707886"/>
          </a:xfrm>
          <a:prstGeom prst="rect">
            <a:avLst/>
          </a:prstGeom>
          <a:noFill/>
        </p:spPr>
        <p:txBody>
          <a:bodyPr wrap="none" rtlCol="0">
            <a:spAutoFit/>
          </a:bodyPr>
          <a:lstStyle/>
          <a:p>
            <a:pPr algn="ctr"/>
            <a:r>
              <a:rPr lang="en-US" sz="4000" dirty="0">
                <a:solidFill>
                  <a:schemeClr val="accent1"/>
                </a:solidFill>
                <a:latin typeface="+mj-lt"/>
                <a:ea typeface="Roboto Bk" pitchFamily="2" charset="0"/>
              </a:rPr>
              <a:t>01</a:t>
            </a:r>
          </a:p>
        </p:txBody>
      </p:sp>
      <p:sp>
        <p:nvSpPr>
          <p:cNvPr id="25" name="TextBox 24"/>
          <p:cNvSpPr txBox="1"/>
          <p:nvPr/>
        </p:nvSpPr>
        <p:spPr>
          <a:xfrm>
            <a:off x="1295614" y="5005905"/>
            <a:ext cx="1475597" cy="338554"/>
          </a:xfrm>
          <a:prstGeom prst="rect">
            <a:avLst/>
          </a:prstGeom>
          <a:noFill/>
        </p:spPr>
        <p:txBody>
          <a:bodyPr wrap="none" rtlCol="0">
            <a:spAutoFit/>
          </a:bodyPr>
          <a:lstStyle/>
          <a:p>
            <a:r>
              <a:rPr lang="en-US" sz="1600" dirty="0">
                <a:solidFill>
                  <a:schemeClr val="tx1">
                    <a:lumMod val="50000"/>
                    <a:lumOff val="50000"/>
                  </a:schemeClr>
                </a:solidFill>
                <a:latin typeface="+mj-lt"/>
              </a:rPr>
              <a:t>Insert title here</a:t>
            </a:r>
          </a:p>
        </p:txBody>
      </p:sp>
      <p:sp>
        <p:nvSpPr>
          <p:cNvPr id="26" name="TextBox 25"/>
          <p:cNvSpPr txBox="1"/>
          <p:nvPr/>
        </p:nvSpPr>
        <p:spPr>
          <a:xfrm>
            <a:off x="1295613" y="5367353"/>
            <a:ext cx="2565187" cy="453009"/>
          </a:xfrm>
          <a:prstGeom prst="rect">
            <a:avLst/>
          </a:prstGeom>
          <a:noFill/>
        </p:spPr>
        <p:txBody>
          <a:bodyPr wrap="square" rtlCol="0">
            <a:spAutoFit/>
          </a:bodyPr>
          <a:lstStyle/>
          <a:p>
            <a:pPr>
              <a:lnSpc>
                <a:spcPct val="110000"/>
              </a:lnSpc>
            </a:pPr>
            <a:r>
              <a:rPr lang="en-US" sz="1100" dirty="0">
                <a:solidFill>
                  <a:schemeClr val="bg1">
                    <a:lumMod val="50000"/>
                  </a:schemeClr>
                </a:solidFill>
                <a:latin typeface="+mj-lt"/>
              </a:rPr>
              <a:t>Sed perspiciatis unde omnis iste natus error voluptatem rem.</a:t>
            </a:r>
          </a:p>
        </p:txBody>
      </p:sp>
      <p:sp>
        <p:nvSpPr>
          <p:cNvPr id="27" name="TextBox 26"/>
          <p:cNvSpPr txBox="1"/>
          <p:nvPr/>
        </p:nvSpPr>
        <p:spPr>
          <a:xfrm>
            <a:off x="1292408" y="4281014"/>
            <a:ext cx="704039" cy="707886"/>
          </a:xfrm>
          <a:prstGeom prst="rect">
            <a:avLst/>
          </a:prstGeom>
          <a:noFill/>
        </p:spPr>
        <p:txBody>
          <a:bodyPr wrap="none" rtlCol="0">
            <a:spAutoFit/>
          </a:bodyPr>
          <a:lstStyle/>
          <a:p>
            <a:pPr algn="ctr"/>
            <a:r>
              <a:rPr lang="en-US" sz="4000" dirty="0">
                <a:solidFill>
                  <a:schemeClr val="accent2"/>
                </a:solidFill>
                <a:latin typeface="+mj-lt"/>
                <a:ea typeface="Roboto Bk" pitchFamily="2" charset="0"/>
              </a:rPr>
              <a:t>03</a:t>
            </a:r>
          </a:p>
        </p:txBody>
      </p:sp>
      <p:sp>
        <p:nvSpPr>
          <p:cNvPr id="28" name="TextBox 27"/>
          <p:cNvSpPr txBox="1"/>
          <p:nvPr/>
        </p:nvSpPr>
        <p:spPr>
          <a:xfrm>
            <a:off x="9365516" y="2694003"/>
            <a:ext cx="1475596" cy="338554"/>
          </a:xfrm>
          <a:prstGeom prst="rect">
            <a:avLst/>
          </a:prstGeom>
          <a:noFill/>
        </p:spPr>
        <p:txBody>
          <a:bodyPr wrap="none" rtlCol="0">
            <a:spAutoFit/>
          </a:bodyPr>
          <a:lstStyle/>
          <a:p>
            <a:pPr algn="r"/>
            <a:r>
              <a:rPr lang="en-US" sz="1600" dirty="0">
                <a:solidFill>
                  <a:schemeClr val="tx1">
                    <a:lumMod val="50000"/>
                    <a:lumOff val="50000"/>
                  </a:schemeClr>
                </a:solidFill>
                <a:latin typeface="+mj-lt"/>
              </a:rPr>
              <a:t>Insert title here</a:t>
            </a:r>
          </a:p>
        </p:txBody>
      </p:sp>
      <p:sp>
        <p:nvSpPr>
          <p:cNvPr id="29" name="TextBox 28"/>
          <p:cNvSpPr txBox="1"/>
          <p:nvPr/>
        </p:nvSpPr>
        <p:spPr>
          <a:xfrm>
            <a:off x="8273143" y="3055451"/>
            <a:ext cx="2567969" cy="453009"/>
          </a:xfrm>
          <a:prstGeom prst="rect">
            <a:avLst/>
          </a:prstGeom>
          <a:noFill/>
        </p:spPr>
        <p:txBody>
          <a:bodyPr wrap="square" rtlCol="0">
            <a:spAutoFit/>
          </a:bodyPr>
          <a:lstStyle/>
          <a:p>
            <a:pPr algn="r">
              <a:lnSpc>
                <a:spcPct val="110000"/>
              </a:lnSpc>
            </a:pPr>
            <a:r>
              <a:rPr lang="en-US" sz="1100" dirty="0">
                <a:solidFill>
                  <a:schemeClr val="bg1">
                    <a:lumMod val="50000"/>
                  </a:schemeClr>
                </a:solidFill>
                <a:latin typeface="+mj-lt"/>
              </a:rPr>
              <a:t>Sed perspiciatis unde omnis iste natus error voluptatem rem.</a:t>
            </a:r>
          </a:p>
        </p:txBody>
      </p:sp>
      <p:sp>
        <p:nvSpPr>
          <p:cNvPr id="30" name="TextBox 29"/>
          <p:cNvSpPr txBox="1"/>
          <p:nvPr/>
        </p:nvSpPr>
        <p:spPr>
          <a:xfrm>
            <a:off x="10137073" y="1969112"/>
            <a:ext cx="704039" cy="707886"/>
          </a:xfrm>
          <a:prstGeom prst="rect">
            <a:avLst/>
          </a:prstGeom>
          <a:noFill/>
        </p:spPr>
        <p:txBody>
          <a:bodyPr wrap="none" rtlCol="0">
            <a:spAutoFit/>
          </a:bodyPr>
          <a:lstStyle/>
          <a:p>
            <a:pPr algn="r"/>
            <a:r>
              <a:rPr lang="en-US" sz="4000" dirty="0">
                <a:solidFill>
                  <a:schemeClr val="accent3"/>
                </a:solidFill>
                <a:latin typeface="+mj-lt"/>
                <a:ea typeface="Roboto Bk" pitchFamily="2" charset="0"/>
              </a:rPr>
              <a:t>02</a:t>
            </a:r>
          </a:p>
        </p:txBody>
      </p:sp>
      <p:sp>
        <p:nvSpPr>
          <p:cNvPr id="31" name="TextBox 30"/>
          <p:cNvSpPr txBox="1"/>
          <p:nvPr/>
        </p:nvSpPr>
        <p:spPr>
          <a:xfrm>
            <a:off x="9365516" y="5005905"/>
            <a:ext cx="1475596" cy="338554"/>
          </a:xfrm>
          <a:prstGeom prst="rect">
            <a:avLst/>
          </a:prstGeom>
          <a:noFill/>
        </p:spPr>
        <p:txBody>
          <a:bodyPr wrap="none" rtlCol="0">
            <a:spAutoFit/>
          </a:bodyPr>
          <a:lstStyle/>
          <a:p>
            <a:pPr algn="r"/>
            <a:r>
              <a:rPr lang="en-US" sz="1600" dirty="0">
                <a:solidFill>
                  <a:schemeClr val="tx1">
                    <a:lumMod val="50000"/>
                    <a:lumOff val="50000"/>
                  </a:schemeClr>
                </a:solidFill>
                <a:latin typeface="+mj-lt"/>
              </a:rPr>
              <a:t>Insert title here</a:t>
            </a:r>
          </a:p>
        </p:txBody>
      </p:sp>
      <p:sp>
        <p:nvSpPr>
          <p:cNvPr id="32" name="TextBox 31"/>
          <p:cNvSpPr txBox="1"/>
          <p:nvPr/>
        </p:nvSpPr>
        <p:spPr>
          <a:xfrm>
            <a:off x="8273143" y="5367353"/>
            <a:ext cx="2567969" cy="453009"/>
          </a:xfrm>
          <a:prstGeom prst="rect">
            <a:avLst/>
          </a:prstGeom>
          <a:noFill/>
        </p:spPr>
        <p:txBody>
          <a:bodyPr wrap="square" rtlCol="0">
            <a:spAutoFit/>
          </a:bodyPr>
          <a:lstStyle/>
          <a:p>
            <a:pPr algn="r">
              <a:lnSpc>
                <a:spcPct val="110000"/>
              </a:lnSpc>
            </a:pPr>
            <a:r>
              <a:rPr lang="en-US" sz="1100" dirty="0">
                <a:solidFill>
                  <a:schemeClr val="bg1">
                    <a:lumMod val="50000"/>
                  </a:schemeClr>
                </a:solidFill>
                <a:latin typeface="+mj-lt"/>
              </a:rPr>
              <a:t>Sed perspiciatis unde omnis iste natus error voluptatem rem.</a:t>
            </a:r>
          </a:p>
        </p:txBody>
      </p:sp>
      <p:sp>
        <p:nvSpPr>
          <p:cNvPr id="33" name="TextBox 32"/>
          <p:cNvSpPr txBox="1"/>
          <p:nvPr/>
        </p:nvSpPr>
        <p:spPr>
          <a:xfrm>
            <a:off x="10137073" y="4281014"/>
            <a:ext cx="704039" cy="707886"/>
          </a:xfrm>
          <a:prstGeom prst="rect">
            <a:avLst/>
          </a:prstGeom>
          <a:noFill/>
        </p:spPr>
        <p:txBody>
          <a:bodyPr wrap="none" rtlCol="0">
            <a:spAutoFit/>
          </a:bodyPr>
          <a:lstStyle/>
          <a:p>
            <a:pPr algn="r"/>
            <a:r>
              <a:rPr lang="en-US" sz="4000" dirty="0">
                <a:solidFill>
                  <a:schemeClr val="accent4"/>
                </a:solidFill>
                <a:latin typeface="+mj-lt"/>
                <a:ea typeface="Roboto Bk" pitchFamily="2" charset="0"/>
              </a:rPr>
              <a:t>04</a:t>
            </a:r>
          </a:p>
        </p:txBody>
      </p:sp>
      <p:sp>
        <p:nvSpPr>
          <p:cNvPr id="19" name="Freeform 9"/>
          <p:cNvSpPr>
            <a:spLocks/>
          </p:cNvSpPr>
          <p:nvPr/>
        </p:nvSpPr>
        <p:spPr bwMode="auto">
          <a:xfrm rot="5400000">
            <a:off x="6084194" y="2371081"/>
            <a:ext cx="702479" cy="2344000"/>
          </a:xfrm>
          <a:custGeom>
            <a:avLst/>
            <a:gdLst>
              <a:gd name="T0" fmla="*/ 194 w 194"/>
              <a:gd name="T1" fmla="*/ 0 h 660"/>
              <a:gd name="T2" fmla="*/ 194 w 194"/>
              <a:gd name="T3" fmla="*/ 660 h 660"/>
              <a:gd name="T4" fmla="*/ 0 w 194"/>
              <a:gd name="T5" fmla="*/ 508 h 660"/>
              <a:gd name="T6" fmla="*/ 0 w 194"/>
              <a:gd name="T7" fmla="*/ 0 h 660"/>
              <a:gd name="T8" fmla="*/ 194 w 194"/>
              <a:gd name="T9" fmla="*/ 0 h 660"/>
            </a:gdLst>
            <a:ahLst/>
            <a:cxnLst>
              <a:cxn ang="0">
                <a:pos x="T0" y="T1"/>
              </a:cxn>
              <a:cxn ang="0">
                <a:pos x="T2" y="T3"/>
              </a:cxn>
              <a:cxn ang="0">
                <a:pos x="T4" y="T5"/>
              </a:cxn>
              <a:cxn ang="0">
                <a:pos x="T6" y="T7"/>
              </a:cxn>
              <a:cxn ang="0">
                <a:pos x="T8" y="T9"/>
              </a:cxn>
            </a:cxnLst>
            <a:rect l="0" t="0" r="r" b="b"/>
            <a:pathLst>
              <a:path w="194" h="660">
                <a:moveTo>
                  <a:pt x="194" y="0"/>
                </a:moveTo>
                <a:lnTo>
                  <a:pt x="194" y="660"/>
                </a:lnTo>
                <a:lnTo>
                  <a:pt x="0" y="508"/>
                </a:lnTo>
                <a:lnTo>
                  <a:pt x="0" y="0"/>
                </a:lnTo>
                <a:lnTo>
                  <a:pt x="194"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20" name="Freeform 10"/>
          <p:cNvSpPr>
            <a:spLocks/>
          </p:cNvSpPr>
          <p:nvPr/>
        </p:nvSpPr>
        <p:spPr bwMode="auto">
          <a:xfrm rot="5400000">
            <a:off x="7143047" y="3251856"/>
            <a:ext cx="1390474" cy="582448"/>
          </a:xfrm>
          <a:custGeom>
            <a:avLst/>
            <a:gdLst>
              <a:gd name="T0" fmla="*/ 193 w 384"/>
              <a:gd name="T1" fmla="*/ 0 h 164"/>
              <a:gd name="T2" fmla="*/ 0 w 384"/>
              <a:gd name="T3" fmla="*/ 164 h 164"/>
              <a:gd name="T4" fmla="*/ 193 w 384"/>
              <a:gd name="T5" fmla="*/ 164 h 164"/>
              <a:gd name="T6" fmla="*/ 384 w 384"/>
              <a:gd name="T7" fmla="*/ 164 h 164"/>
              <a:gd name="T8" fmla="*/ 193 w 384"/>
              <a:gd name="T9" fmla="*/ 0 h 164"/>
            </a:gdLst>
            <a:ahLst/>
            <a:cxnLst>
              <a:cxn ang="0">
                <a:pos x="T0" y="T1"/>
              </a:cxn>
              <a:cxn ang="0">
                <a:pos x="T2" y="T3"/>
              </a:cxn>
              <a:cxn ang="0">
                <a:pos x="T4" y="T5"/>
              </a:cxn>
              <a:cxn ang="0">
                <a:pos x="T6" y="T7"/>
              </a:cxn>
              <a:cxn ang="0">
                <a:pos x="T8" y="T9"/>
              </a:cxn>
            </a:cxnLst>
            <a:rect l="0" t="0" r="r" b="b"/>
            <a:pathLst>
              <a:path w="384" h="164">
                <a:moveTo>
                  <a:pt x="193" y="0"/>
                </a:moveTo>
                <a:lnTo>
                  <a:pt x="0" y="164"/>
                </a:lnTo>
                <a:lnTo>
                  <a:pt x="193" y="164"/>
                </a:lnTo>
                <a:lnTo>
                  <a:pt x="384" y="164"/>
                </a:lnTo>
                <a:lnTo>
                  <a:pt x="193"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21" name="Rectangle 20"/>
          <p:cNvSpPr/>
          <p:nvPr/>
        </p:nvSpPr>
        <p:spPr>
          <a:xfrm>
            <a:off x="7101752" y="3343024"/>
            <a:ext cx="444352" cy="400110"/>
          </a:xfrm>
          <a:prstGeom prst="rect">
            <a:avLst/>
          </a:prstGeom>
          <a:solidFill>
            <a:schemeClr val="accent2"/>
          </a:solidFill>
        </p:spPr>
        <p:txBody>
          <a:bodyPr wrap="none" anchor="ctr">
            <a:spAutoFit/>
          </a:bodyPr>
          <a:lstStyle/>
          <a:p>
            <a:pPr algn="ctr"/>
            <a:r>
              <a:rPr lang="en-US" sz="2000" dirty="0">
                <a:solidFill>
                  <a:srgbClr val="FFFFFF"/>
                </a:solidFill>
                <a:latin typeface="+mj-lt"/>
                <a:cs typeface="Montserrat" panose="02000000000000000000" pitchFamily="2" charset="0"/>
              </a:rPr>
              <a:t>02</a:t>
            </a:r>
          </a:p>
        </p:txBody>
      </p:sp>
      <p:sp>
        <p:nvSpPr>
          <p:cNvPr id="16" name="Freeform 5"/>
          <p:cNvSpPr>
            <a:spLocks/>
          </p:cNvSpPr>
          <p:nvPr/>
        </p:nvSpPr>
        <p:spPr bwMode="auto">
          <a:xfrm rot="5400000">
            <a:off x="6098434" y="3420852"/>
            <a:ext cx="698859" cy="3050754"/>
          </a:xfrm>
          <a:custGeom>
            <a:avLst/>
            <a:gdLst>
              <a:gd name="T0" fmla="*/ 0 w 193"/>
              <a:gd name="T1" fmla="*/ 0 h 859"/>
              <a:gd name="T2" fmla="*/ 0 w 193"/>
              <a:gd name="T3" fmla="*/ 859 h 859"/>
              <a:gd name="T4" fmla="*/ 193 w 193"/>
              <a:gd name="T5" fmla="*/ 707 h 859"/>
              <a:gd name="T6" fmla="*/ 193 w 193"/>
              <a:gd name="T7" fmla="*/ 0 h 859"/>
              <a:gd name="T8" fmla="*/ 0 w 193"/>
              <a:gd name="T9" fmla="*/ 0 h 859"/>
            </a:gdLst>
            <a:ahLst/>
            <a:cxnLst>
              <a:cxn ang="0">
                <a:pos x="T0" y="T1"/>
              </a:cxn>
              <a:cxn ang="0">
                <a:pos x="T2" y="T3"/>
              </a:cxn>
              <a:cxn ang="0">
                <a:pos x="T4" y="T5"/>
              </a:cxn>
              <a:cxn ang="0">
                <a:pos x="T6" y="T7"/>
              </a:cxn>
              <a:cxn ang="0">
                <a:pos x="T8" y="T9"/>
              </a:cxn>
            </a:cxnLst>
            <a:rect l="0" t="0" r="r" b="b"/>
            <a:pathLst>
              <a:path w="193" h="859">
                <a:moveTo>
                  <a:pt x="0" y="0"/>
                </a:moveTo>
                <a:lnTo>
                  <a:pt x="0" y="859"/>
                </a:lnTo>
                <a:lnTo>
                  <a:pt x="193" y="707"/>
                </a:lnTo>
                <a:lnTo>
                  <a:pt x="193" y="0"/>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7" name="Freeform 6"/>
          <p:cNvSpPr>
            <a:spLocks/>
          </p:cNvSpPr>
          <p:nvPr/>
        </p:nvSpPr>
        <p:spPr bwMode="auto">
          <a:xfrm rot="5400000">
            <a:off x="7512509" y="4653229"/>
            <a:ext cx="1379611" cy="586001"/>
          </a:xfrm>
          <a:custGeom>
            <a:avLst/>
            <a:gdLst>
              <a:gd name="T0" fmla="*/ 191 w 381"/>
              <a:gd name="T1" fmla="*/ 0 h 165"/>
              <a:gd name="T2" fmla="*/ 381 w 381"/>
              <a:gd name="T3" fmla="*/ 165 h 165"/>
              <a:gd name="T4" fmla="*/ 191 w 381"/>
              <a:gd name="T5" fmla="*/ 165 h 165"/>
              <a:gd name="T6" fmla="*/ 0 w 381"/>
              <a:gd name="T7" fmla="*/ 165 h 165"/>
              <a:gd name="T8" fmla="*/ 191 w 381"/>
              <a:gd name="T9" fmla="*/ 0 h 165"/>
            </a:gdLst>
            <a:ahLst/>
            <a:cxnLst>
              <a:cxn ang="0">
                <a:pos x="T0" y="T1"/>
              </a:cxn>
              <a:cxn ang="0">
                <a:pos x="T2" y="T3"/>
              </a:cxn>
              <a:cxn ang="0">
                <a:pos x="T4" y="T5"/>
              </a:cxn>
              <a:cxn ang="0">
                <a:pos x="T6" y="T7"/>
              </a:cxn>
              <a:cxn ang="0">
                <a:pos x="T8" y="T9"/>
              </a:cxn>
            </a:cxnLst>
            <a:rect l="0" t="0" r="r" b="b"/>
            <a:pathLst>
              <a:path w="381" h="165">
                <a:moveTo>
                  <a:pt x="191" y="0"/>
                </a:moveTo>
                <a:lnTo>
                  <a:pt x="381" y="165"/>
                </a:lnTo>
                <a:lnTo>
                  <a:pt x="191" y="165"/>
                </a:lnTo>
                <a:lnTo>
                  <a:pt x="0" y="165"/>
                </a:lnTo>
                <a:lnTo>
                  <a:pt x="191"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8" name="Rectangle 17"/>
          <p:cNvSpPr/>
          <p:nvPr/>
        </p:nvSpPr>
        <p:spPr>
          <a:xfrm>
            <a:off x="7467559" y="4746173"/>
            <a:ext cx="444352" cy="400110"/>
          </a:xfrm>
          <a:prstGeom prst="rect">
            <a:avLst/>
          </a:prstGeom>
          <a:solidFill>
            <a:schemeClr val="accent4"/>
          </a:solidFill>
        </p:spPr>
        <p:txBody>
          <a:bodyPr wrap="none" anchor="ctr">
            <a:spAutoFit/>
          </a:bodyPr>
          <a:lstStyle/>
          <a:p>
            <a:pPr algn="ctr"/>
            <a:r>
              <a:rPr lang="en-US" sz="2000" dirty="0">
                <a:solidFill>
                  <a:srgbClr val="FFFFFF"/>
                </a:solidFill>
                <a:latin typeface="+mj-lt"/>
                <a:cs typeface="Montserrat" panose="02000000000000000000" pitchFamily="2" charset="0"/>
              </a:rPr>
              <a:t>04</a:t>
            </a:r>
          </a:p>
        </p:txBody>
      </p:sp>
      <p:sp>
        <p:nvSpPr>
          <p:cNvPr id="13" name="Freeform 7"/>
          <p:cNvSpPr>
            <a:spLocks/>
          </p:cNvSpPr>
          <p:nvPr/>
        </p:nvSpPr>
        <p:spPr bwMode="auto">
          <a:xfrm rot="5400000">
            <a:off x="5354358" y="3114400"/>
            <a:ext cx="702479" cy="2262317"/>
          </a:xfrm>
          <a:custGeom>
            <a:avLst/>
            <a:gdLst>
              <a:gd name="T0" fmla="*/ 0 w 194"/>
              <a:gd name="T1" fmla="*/ 637 h 637"/>
              <a:gd name="T2" fmla="*/ 0 w 194"/>
              <a:gd name="T3" fmla="*/ 0 h 637"/>
              <a:gd name="T4" fmla="*/ 194 w 194"/>
              <a:gd name="T5" fmla="*/ 153 h 637"/>
              <a:gd name="T6" fmla="*/ 194 w 194"/>
              <a:gd name="T7" fmla="*/ 637 h 637"/>
              <a:gd name="T8" fmla="*/ 0 w 194"/>
              <a:gd name="T9" fmla="*/ 637 h 637"/>
            </a:gdLst>
            <a:ahLst/>
            <a:cxnLst>
              <a:cxn ang="0">
                <a:pos x="T0" y="T1"/>
              </a:cxn>
              <a:cxn ang="0">
                <a:pos x="T2" y="T3"/>
              </a:cxn>
              <a:cxn ang="0">
                <a:pos x="T4" y="T5"/>
              </a:cxn>
              <a:cxn ang="0">
                <a:pos x="T6" y="T7"/>
              </a:cxn>
              <a:cxn ang="0">
                <a:pos x="T8" y="T9"/>
              </a:cxn>
            </a:cxnLst>
            <a:rect l="0" t="0" r="r" b="b"/>
            <a:pathLst>
              <a:path w="194" h="637">
                <a:moveTo>
                  <a:pt x="0" y="637"/>
                </a:moveTo>
                <a:lnTo>
                  <a:pt x="0" y="0"/>
                </a:lnTo>
                <a:lnTo>
                  <a:pt x="194" y="153"/>
                </a:lnTo>
                <a:lnTo>
                  <a:pt x="194" y="637"/>
                </a:lnTo>
                <a:lnTo>
                  <a:pt x="0" y="6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4" name="Freeform 8"/>
          <p:cNvSpPr>
            <a:spLocks/>
          </p:cNvSpPr>
          <p:nvPr/>
        </p:nvSpPr>
        <p:spPr bwMode="auto">
          <a:xfrm rot="5400000">
            <a:off x="3655561" y="3950748"/>
            <a:ext cx="1379611" cy="586001"/>
          </a:xfrm>
          <a:custGeom>
            <a:avLst/>
            <a:gdLst>
              <a:gd name="T0" fmla="*/ 190 w 381"/>
              <a:gd name="T1" fmla="*/ 165 h 165"/>
              <a:gd name="T2" fmla="*/ 381 w 381"/>
              <a:gd name="T3" fmla="*/ 0 h 165"/>
              <a:gd name="T4" fmla="*/ 190 w 381"/>
              <a:gd name="T5" fmla="*/ 0 h 165"/>
              <a:gd name="T6" fmla="*/ 0 w 381"/>
              <a:gd name="T7" fmla="*/ 0 h 165"/>
              <a:gd name="T8" fmla="*/ 190 w 381"/>
              <a:gd name="T9" fmla="*/ 165 h 165"/>
            </a:gdLst>
            <a:ahLst/>
            <a:cxnLst>
              <a:cxn ang="0">
                <a:pos x="T0" y="T1"/>
              </a:cxn>
              <a:cxn ang="0">
                <a:pos x="T2" y="T3"/>
              </a:cxn>
              <a:cxn ang="0">
                <a:pos x="T4" y="T5"/>
              </a:cxn>
              <a:cxn ang="0">
                <a:pos x="T6" y="T7"/>
              </a:cxn>
              <a:cxn ang="0">
                <a:pos x="T8" y="T9"/>
              </a:cxn>
            </a:cxnLst>
            <a:rect l="0" t="0" r="r" b="b"/>
            <a:pathLst>
              <a:path w="381" h="165">
                <a:moveTo>
                  <a:pt x="190" y="165"/>
                </a:moveTo>
                <a:lnTo>
                  <a:pt x="381" y="0"/>
                </a:lnTo>
                <a:lnTo>
                  <a:pt x="190" y="0"/>
                </a:lnTo>
                <a:lnTo>
                  <a:pt x="0" y="0"/>
                </a:lnTo>
                <a:lnTo>
                  <a:pt x="190" y="16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5" name="Rectangle 14"/>
          <p:cNvSpPr/>
          <p:nvPr/>
        </p:nvSpPr>
        <p:spPr>
          <a:xfrm>
            <a:off x="4617623" y="4045503"/>
            <a:ext cx="444352" cy="400110"/>
          </a:xfrm>
          <a:prstGeom prst="rect">
            <a:avLst/>
          </a:prstGeom>
          <a:solidFill>
            <a:schemeClr val="accent3"/>
          </a:solidFill>
        </p:spPr>
        <p:txBody>
          <a:bodyPr wrap="none" anchor="ctr">
            <a:spAutoFit/>
          </a:bodyPr>
          <a:lstStyle/>
          <a:p>
            <a:pPr algn="ctr"/>
            <a:r>
              <a:rPr lang="en-US" sz="2000" dirty="0">
                <a:solidFill>
                  <a:srgbClr val="FFFFFF"/>
                </a:solidFill>
                <a:latin typeface="+mj-lt"/>
                <a:cs typeface="Montserrat" panose="02000000000000000000" pitchFamily="2" charset="0"/>
              </a:rPr>
              <a:t>03</a:t>
            </a:r>
          </a:p>
        </p:txBody>
      </p:sp>
      <p:sp>
        <p:nvSpPr>
          <p:cNvPr id="10" name="Freeform 11"/>
          <p:cNvSpPr>
            <a:spLocks/>
          </p:cNvSpPr>
          <p:nvPr/>
        </p:nvSpPr>
        <p:spPr bwMode="auto">
          <a:xfrm rot="5400000">
            <a:off x="5100494" y="1540815"/>
            <a:ext cx="695237" cy="2606813"/>
          </a:xfrm>
          <a:custGeom>
            <a:avLst/>
            <a:gdLst>
              <a:gd name="T0" fmla="*/ 192 w 192"/>
              <a:gd name="T1" fmla="*/ 734 h 734"/>
              <a:gd name="T2" fmla="*/ 192 w 192"/>
              <a:gd name="T3" fmla="*/ 0 h 734"/>
              <a:gd name="T4" fmla="*/ 0 w 192"/>
              <a:gd name="T5" fmla="*/ 152 h 734"/>
              <a:gd name="T6" fmla="*/ 0 w 192"/>
              <a:gd name="T7" fmla="*/ 734 h 734"/>
              <a:gd name="T8" fmla="*/ 192 w 192"/>
              <a:gd name="T9" fmla="*/ 734 h 734"/>
            </a:gdLst>
            <a:ahLst/>
            <a:cxnLst>
              <a:cxn ang="0">
                <a:pos x="T0" y="T1"/>
              </a:cxn>
              <a:cxn ang="0">
                <a:pos x="T2" y="T3"/>
              </a:cxn>
              <a:cxn ang="0">
                <a:pos x="T4" y="T5"/>
              </a:cxn>
              <a:cxn ang="0">
                <a:pos x="T6" y="T7"/>
              </a:cxn>
              <a:cxn ang="0">
                <a:pos x="T8" y="T9"/>
              </a:cxn>
            </a:cxnLst>
            <a:rect l="0" t="0" r="r" b="b"/>
            <a:pathLst>
              <a:path w="192" h="734">
                <a:moveTo>
                  <a:pt x="192" y="734"/>
                </a:moveTo>
                <a:lnTo>
                  <a:pt x="192" y="0"/>
                </a:lnTo>
                <a:lnTo>
                  <a:pt x="0" y="152"/>
                </a:lnTo>
                <a:lnTo>
                  <a:pt x="0" y="734"/>
                </a:lnTo>
                <a:lnTo>
                  <a:pt x="192" y="7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1" name="Freeform 12"/>
          <p:cNvSpPr>
            <a:spLocks/>
          </p:cNvSpPr>
          <p:nvPr/>
        </p:nvSpPr>
        <p:spPr bwMode="auto">
          <a:xfrm rot="5400000">
            <a:off x="3231155" y="2551187"/>
            <a:ext cx="1379611" cy="582448"/>
          </a:xfrm>
          <a:custGeom>
            <a:avLst/>
            <a:gdLst>
              <a:gd name="T0" fmla="*/ 191 w 381"/>
              <a:gd name="T1" fmla="*/ 164 h 164"/>
              <a:gd name="T2" fmla="*/ 0 w 381"/>
              <a:gd name="T3" fmla="*/ 0 h 164"/>
              <a:gd name="T4" fmla="*/ 191 w 381"/>
              <a:gd name="T5" fmla="*/ 0 h 164"/>
              <a:gd name="T6" fmla="*/ 381 w 381"/>
              <a:gd name="T7" fmla="*/ 0 h 164"/>
              <a:gd name="T8" fmla="*/ 191 w 381"/>
              <a:gd name="T9" fmla="*/ 164 h 164"/>
            </a:gdLst>
            <a:ahLst/>
            <a:cxnLst>
              <a:cxn ang="0">
                <a:pos x="T0" y="T1"/>
              </a:cxn>
              <a:cxn ang="0">
                <a:pos x="T2" y="T3"/>
              </a:cxn>
              <a:cxn ang="0">
                <a:pos x="T4" y="T5"/>
              </a:cxn>
              <a:cxn ang="0">
                <a:pos x="T6" y="T7"/>
              </a:cxn>
              <a:cxn ang="0">
                <a:pos x="T8" y="T9"/>
              </a:cxn>
            </a:cxnLst>
            <a:rect l="0" t="0" r="r" b="b"/>
            <a:pathLst>
              <a:path w="381" h="164">
                <a:moveTo>
                  <a:pt x="191" y="164"/>
                </a:moveTo>
                <a:lnTo>
                  <a:pt x="0" y="0"/>
                </a:lnTo>
                <a:lnTo>
                  <a:pt x="191" y="0"/>
                </a:lnTo>
                <a:lnTo>
                  <a:pt x="381" y="0"/>
                </a:lnTo>
                <a:lnTo>
                  <a:pt x="191" y="16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600">
              <a:latin typeface="+mj-lt"/>
            </a:endParaRPr>
          </a:p>
        </p:txBody>
      </p:sp>
      <p:sp>
        <p:nvSpPr>
          <p:cNvPr id="12" name="Rectangle 11"/>
          <p:cNvSpPr/>
          <p:nvPr/>
        </p:nvSpPr>
        <p:spPr>
          <a:xfrm>
            <a:off x="4187891" y="2644165"/>
            <a:ext cx="444352" cy="400110"/>
          </a:xfrm>
          <a:prstGeom prst="rect">
            <a:avLst/>
          </a:prstGeom>
          <a:solidFill>
            <a:schemeClr val="accent1"/>
          </a:solidFill>
        </p:spPr>
        <p:txBody>
          <a:bodyPr wrap="none" anchor="ctr">
            <a:spAutoFit/>
          </a:bodyPr>
          <a:lstStyle/>
          <a:p>
            <a:pPr algn="ctr"/>
            <a:r>
              <a:rPr lang="en-US" sz="2000" dirty="0">
                <a:solidFill>
                  <a:srgbClr val="FFFFFF"/>
                </a:solidFill>
                <a:latin typeface="+mj-lt"/>
                <a:cs typeface="Montserrat" panose="02000000000000000000" pitchFamily="2" charset="0"/>
              </a:rPr>
              <a:t>01</a:t>
            </a:r>
          </a:p>
        </p:txBody>
      </p:sp>
      <p:sp>
        <p:nvSpPr>
          <p:cNvPr id="36" name="Text Placeholder 1">
            <a:extLst>
              <a:ext uri="{FF2B5EF4-FFF2-40B4-BE49-F238E27FC236}">
                <a16:creationId xmlns:a16="http://schemas.microsoft.com/office/drawing/2014/main" id="{42FC1584-48F9-4C25-A2EC-BC21F32F1650}"/>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37" name="Title 2">
            <a:extLst>
              <a:ext uri="{FF2B5EF4-FFF2-40B4-BE49-F238E27FC236}">
                <a16:creationId xmlns:a16="http://schemas.microsoft.com/office/drawing/2014/main" id="{876FA062-E031-4392-B3C3-0FE1B337F119}"/>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41475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1451786" y="4916538"/>
            <a:ext cx="9288429" cy="715581"/>
          </a:xfrm>
          <a:prstGeom prst="rect">
            <a:avLst/>
          </a:prstGeom>
        </p:spPr>
        <p:txBody>
          <a:bodyPr wrap="square">
            <a:spAutoFit/>
          </a:bodyPr>
          <a:lstStyle/>
          <a:p>
            <a:pPr algn="ctr">
              <a:lnSpc>
                <a:spcPct val="120000"/>
              </a:lnSpc>
            </a:pPr>
            <a:r>
              <a:rPr lang="id-ID" sz="1125" dirty="0">
                <a:solidFill>
                  <a:schemeClr val="bg1">
                    <a:lumMod val="65000"/>
                  </a:schemeClr>
                </a:solidFill>
                <a:cs typeface="Segoe UI Light" panose="020B0502040204020203" pitchFamily="34" charset="0"/>
              </a:rPr>
              <a:t>Vivamus quam dolor, tempor ac gravida sit amet, porta fermentum magna. Aliquam euismod commodo nisl, vel luctus lorem fermentum quis. Duis quis purus adipiscing mi scelerisque dictum quis vel eros. Nullam eu tempor purus. Nunc a leo magna, sit amet consequat risus. Etiam faucibus tortor a ipsum vehicula sed hendrerit eros suscipit.Vestibulum neque elit</a:t>
            </a:r>
            <a:r>
              <a:rPr lang="en-US" sz="1125" dirty="0">
                <a:solidFill>
                  <a:schemeClr val="bg1">
                    <a:lumMod val="65000"/>
                  </a:schemeClr>
                </a:solidFill>
                <a:cs typeface="Segoe UI Light" panose="020B0502040204020203" pitchFamily="34" charset="0"/>
              </a:rPr>
              <a:t>.</a:t>
            </a:r>
          </a:p>
        </p:txBody>
      </p:sp>
      <p:sp>
        <p:nvSpPr>
          <p:cNvPr id="73" name="Rectangle 72"/>
          <p:cNvSpPr/>
          <p:nvPr/>
        </p:nvSpPr>
        <p:spPr>
          <a:xfrm>
            <a:off x="5237762" y="4428443"/>
            <a:ext cx="1716476" cy="369332"/>
          </a:xfrm>
          <a:prstGeom prst="rect">
            <a:avLst/>
          </a:prstGeom>
        </p:spPr>
        <p:txBody>
          <a:bodyPr wrap="square">
            <a:spAutoFit/>
          </a:bodyPr>
          <a:lstStyle/>
          <a:p>
            <a:pPr algn="ctr">
              <a:lnSpc>
                <a:spcPct val="120000"/>
              </a:lnSpc>
            </a:pPr>
            <a:r>
              <a:rPr lang="en-US" sz="1500" dirty="0">
                <a:cs typeface="Segoe UI" panose="020B0502040204020203" pitchFamily="34" charset="0"/>
              </a:rPr>
              <a:t>Your Title</a:t>
            </a:r>
          </a:p>
        </p:txBody>
      </p:sp>
      <p:sp>
        <p:nvSpPr>
          <p:cNvPr id="74" name="Rectangle 73"/>
          <p:cNvSpPr/>
          <p:nvPr/>
        </p:nvSpPr>
        <p:spPr>
          <a:xfrm>
            <a:off x="7036677" y="4439303"/>
            <a:ext cx="1716476" cy="369332"/>
          </a:xfrm>
          <a:prstGeom prst="rect">
            <a:avLst/>
          </a:prstGeom>
        </p:spPr>
        <p:txBody>
          <a:bodyPr wrap="square">
            <a:spAutoFit/>
          </a:bodyPr>
          <a:lstStyle/>
          <a:p>
            <a:pPr algn="ctr">
              <a:lnSpc>
                <a:spcPct val="120000"/>
              </a:lnSpc>
            </a:pPr>
            <a:r>
              <a:rPr lang="en-US" sz="1500" dirty="0">
                <a:cs typeface="Segoe UI" panose="020B0502040204020203" pitchFamily="34" charset="0"/>
              </a:rPr>
              <a:t>Your Title</a:t>
            </a:r>
          </a:p>
        </p:txBody>
      </p:sp>
      <p:sp>
        <p:nvSpPr>
          <p:cNvPr id="76" name="Rectangle 75"/>
          <p:cNvSpPr/>
          <p:nvPr/>
        </p:nvSpPr>
        <p:spPr>
          <a:xfrm>
            <a:off x="8839204" y="4439303"/>
            <a:ext cx="1716476" cy="369332"/>
          </a:xfrm>
          <a:prstGeom prst="rect">
            <a:avLst/>
          </a:prstGeom>
        </p:spPr>
        <p:txBody>
          <a:bodyPr wrap="square">
            <a:spAutoFit/>
          </a:bodyPr>
          <a:lstStyle/>
          <a:p>
            <a:pPr algn="ctr">
              <a:lnSpc>
                <a:spcPct val="120000"/>
              </a:lnSpc>
            </a:pPr>
            <a:r>
              <a:rPr lang="en-US" sz="1500" dirty="0">
                <a:cs typeface="Segoe UI" panose="020B0502040204020203" pitchFamily="34" charset="0"/>
              </a:rPr>
              <a:t>Your Title</a:t>
            </a:r>
          </a:p>
        </p:txBody>
      </p:sp>
      <p:sp>
        <p:nvSpPr>
          <p:cNvPr id="77" name="Rectangle 76"/>
          <p:cNvSpPr/>
          <p:nvPr/>
        </p:nvSpPr>
        <p:spPr>
          <a:xfrm>
            <a:off x="1604956" y="4439303"/>
            <a:ext cx="1716476" cy="369332"/>
          </a:xfrm>
          <a:prstGeom prst="rect">
            <a:avLst/>
          </a:prstGeom>
        </p:spPr>
        <p:txBody>
          <a:bodyPr wrap="square">
            <a:spAutoFit/>
          </a:bodyPr>
          <a:lstStyle/>
          <a:p>
            <a:pPr algn="ctr">
              <a:lnSpc>
                <a:spcPct val="120000"/>
              </a:lnSpc>
            </a:pPr>
            <a:r>
              <a:rPr lang="en-US" sz="1500" dirty="0">
                <a:cs typeface="Segoe UI" panose="020B0502040204020203" pitchFamily="34" charset="0"/>
              </a:rPr>
              <a:t>Your Title</a:t>
            </a:r>
          </a:p>
        </p:txBody>
      </p:sp>
      <p:sp>
        <p:nvSpPr>
          <p:cNvPr id="78" name="Rectangle 77"/>
          <p:cNvSpPr/>
          <p:nvPr/>
        </p:nvSpPr>
        <p:spPr>
          <a:xfrm>
            <a:off x="3452305" y="4439303"/>
            <a:ext cx="1716476" cy="369332"/>
          </a:xfrm>
          <a:prstGeom prst="rect">
            <a:avLst/>
          </a:prstGeom>
        </p:spPr>
        <p:txBody>
          <a:bodyPr wrap="square">
            <a:spAutoFit/>
          </a:bodyPr>
          <a:lstStyle/>
          <a:p>
            <a:pPr algn="ctr">
              <a:lnSpc>
                <a:spcPct val="120000"/>
              </a:lnSpc>
            </a:pPr>
            <a:r>
              <a:rPr lang="en-US" sz="1500" dirty="0">
                <a:cs typeface="Segoe UI" panose="020B0502040204020203" pitchFamily="34" charset="0"/>
              </a:rPr>
              <a:t>Your Title</a:t>
            </a:r>
          </a:p>
        </p:txBody>
      </p:sp>
      <p:sp>
        <p:nvSpPr>
          <p:cNvPr id="51" name="Teardrop 50"/>
          <p:cNvSpPr/>
          <p:nvPr/>
        </p:nvSpPr>
        <p:spPr>
          <a:xfrm rot="13500000">
            <a:off x="3594474" y="2320130"/>
            <a:ext cx="1850904" cy="1850904"/>
          </a:xfrm>
          <a:prstGeom prst="teardrop">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8"/>
          </a:p>
        </p:txBody>
      </p:sp>
      <p:sp>
        <p:nvSpPr>
          <p:cNvPr id="52" name="Teardrop 51"/>
          <p:cNvSpPr/>
          <p:nvPr/>
        </p:nvSpPr>
        <p:spPr>
          <a:xfrm rot="2700000">
            <a:off x="5226075" y="2320130"/>
            <a:ext cx="1850904" cy="1850904"/>
          </a:xfrm>
          <a:prstGeom prst="teardrop">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8"/>
          </a:p>
        </p:txBody>
      </p:sp>
      <p:sp>
        <p:nvSpPr>
          <p:cNvPr id="53" name="Teardrop 52"/>
          <p:cNvSpPr/>
          <p:nvPr/>
        </p:nvSpPr>
        <p:spPr>
          <a:xfrm rot="2700000">
            <a:off x="6857676" y="2320130"/>
            <a:ext cx="1850904" cy="1850904"/>
          </a:xfrm>
          <a:prstGeom prst="teardrop">
            <a:avLst/>
          </a:prstGeom>
          <a:solidFill>
            <a:schemeClr val="accent4">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8"/>
          </a:p>
        </p:txBody>
      </p:sp>
      <p:sp>
        <p:nvSpPr>
          <p:cNvPr id="54" name="Teardrop 53"/>
          <p:cNvSpPr/>
          <p:nvPr/>
        </p:nvSpPr>
        <p:spPr>
          <a:xfrm rot="2700000">
            <a:off x="8489278" y="2320130"/>
            <a:ext cx="1850904" cy="1850904"/>
          </a:xfrm>
          <a:prstGeom prst="teardrop">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8"/>
          </a:p>
        </p:txBody>
      </p:sp>
      <p:sp>
        <p:nvSpPr>
          <p:cNvPr id="27" name="Teardrop 26"/>
          <p:cNvSpPr/>
          <p:nvPr/>
        </p:nvSpPr>
        <p:spPr>
          <a:xfrm rot="13500000">
            <a:off x="1851819" y="2320130"/>
            <a:ext cx="1850904" cy="1850904"/>
          </a:xfrm>
          <a:prstGeom prst="teardrop">
            <a:avLst/>
          </a:prstGeom>
          <a:solidFill>
            <a:schemeClr val="tx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798"/>
          </a:p>
        </p:txBody>
      </p:sp>
      <p:sp>
        <p:nvSpPr>
          <p:cNvPr id="79" name="Freeform 78"/>
          <p:cNvSpPr>
            <a:spLocks noEditPoints="1"/>
          </p:cNvSpPr>
          <p:nvPr/>
        </p:nvSpPr>
        <p:spPr bwMode="auto">
          <a:xfrm>
            <a:off x="4256022" y="3040035"/>
            <a:ext cx="359707" cy="411095"/>
          </a:xfrm>
          <a:custGeom>
            <a:avLst/>
            <a:gdLst>
              <a:gd name="T0" fmla="*/ 646 w 696"/>
              <a:gd name="T1" fmla="*/ 746 h 796"/>
              <a:gd name="T2" fmla="*/ 149 w 696"/>
              <a:gd name="T3" fmla="*/ 746 h 796"/>
              <a:gd name="T4" fmla="*/ 149 w 696"/>
              <a:gd name="T5" fmla="*/ 696 h 796"/>
              <a:gd name="T6" fmla="*/ 547 w 696"/>
              <a:gd name="T7" fmla="*/ 696 h 796"/>
              <a:gd name="T8" fmla="*/ 597 w 696"/>
              <a:gd name="T9" fmla="*/ 646 h 796"/>
              <a:gd name="T10" fmla="*/ 597 w 696"/>
              <a:gd name="T11" fmla="*/ 149 h 796"/>
              <a:gd name="T12" fmla="*/ 646 w 696"/>
              <a:gd name="T13" fmla="*/ 149 h 796"/>
              <a:gd name="T14" fmla="*/ 646 w 696"/>
              <a:gd name="T15" fmla="*/ 746 h 796"/>
              <a:gd name="T16" fmla="*/ 472 w 696"/>
              <a:gd name="T17" fmla="*/ 290 h 796"/>
              <a:gd name="T18" fmla="*/ 124 w 696"/>
              <a:gd name="T19" fmla="*/ 290 h 796"/>
              <a:gd name="T20" fmla="*/ 99 w 696"/>
              <a:gd name="T21" fmla="*/ 315 h 796"/>
              <a:gd name="T22" fmla="*/ 124 w 696"/>
              <a:gd name="T23" fmla="*/ 340 h 796"/>
              <a:gd name="T24" fmla="*/ 472 w 696"/>
              <a:gd name="T25" fmla="*/ 340 h 796"/>
              <a:gd name="T26" fmla="*/ 497 w 696"/>
              <a:gd name="T27" fmla="*/ 315 h 796"/>
              <a:gd name="T28" fmla="*/ 472 w 696"/>
              <a:gd name="T29" fmla="*/ 290 h 796"/>
              <a:gd name="T30" fmla="*/ 472 w 696"/>
              <a:gd name="T31" fmla="*/ 190 h 796"/>
              <a:gd name="T32" fmla="*/ 124 w 696"/>
              <a:gd name="T33" fmla="*/ 190 h 796"/>
              <a:gd name="T34" fmla="*/ 99 w 696"/>
              <a:gd name="T35" fmla="*/ 215 h 796"/>
              <a:gd name="T36" fmla="*/ 124 w 696"/>
              <a:gd name="T37" fmla="*/ 240 h 796"/>
              <a:gd name="T38" fmla="*/ 472 w 696"/>
              <a:gd name="T39" fmla="*/ 240 h 796"/>
              <a:gd name="T40" fmla="*/ 497 w 696"/>
              <a:gd name="T41" fmla="*/ 215 h 796"/>
              <a:gd name="T42" fmla="*/ 472 w 696"/>
              <a:gd name="T43" fmla="*/ 190 h 796"/>
              <a:gd name="T44" fmla="*/ 472 w 696"/>
              <a:gd name="T45" fmla="*/ 497 h 796"/>
              <a:gd name="T46" fmla="*/ 124 w 696"/>
              <a:gd name="T47" fmla="*/ 497 h 796"/>
              <a:gd name="T48" fmla="*/ 99 w 696"/>
              <a:gd name="T49" fmla="*/ 522 h 796"/>
              <a:gd name="T50" fmla="*/ 124 w 696"/>
              <a:gd name="T51" fmla="*/ 547 h 796"/>
              <a:gd name="T52" fmla="*/ 472 w 696"/>
              <a:gd name="T53" fmla="*/ 547 h 796"/>
              <a:gd name="T54" fmla="*/ 497 w 696"/>
              <a:gd name="T55" fmla="*/ 522 h 796"/>
              <a:gd name="T56" fmla="*/ 472 w 696"/>
              <a:gd name="T57" fmla="*/ 497 h 796"/>
              <a:gd name="T58" fmla="*/ 472 w 696"/>
              <a:gd name="T59" fmla="*/ 397 h 796"/>
              <a:gd name="T60" fmla="*/ 124 w 696"/>
              <a:gd name="T61" fmla="*/ 397 h 796"/>
              <a:gd name="T62" fmla="*/ 99 w 696"/>
              <a:gd name="T63" fmla="*/ 422 h 796"/>
              <a:gd name="T64" fmla="*/ 124 w 696"/>
              <a:gd name="T65" fmla="*/ 447 h 796"/>
              <a:gd name="T66" fmla="*/ 472 w 696"/>
              <a:gd name="T67" fmla="*/ 447 h 796"/>
              <a:gd name="T68" fmla="*/ 497 w 696"/>
              <a:gd name="T69" fmla="*/ 422 h 796"/>
              <a:gd name="T70" fmla="*/ 472 w 696"/>
              <a:gd name="T71" fmla="*/ 397 h 796"/>
              <a:gd name="T72" fmla="*/ 49 w 696"/>
              <a:gd name="T73" fmla="*/ 646 h 796"/>
              <a:gd name="T74" fmla="*/ 49 w 696"/>
              <a:gd name="T75" fmla="*/ 49 h 796"/>
              <a:gd name="T76" fmla="*/ 547 w 696"/>
              <a:gd name="T77" fmla="*/ 49 h 796"/>
              <a:gd name="T78" fmla="*/ 547 w 696"/>
              <a:gd name="T79" fmla="*/ 646 h 796"/>
              <a:gd name="T80" fmla="*/ 49 w 696"/>
              <a:gd name="T81" fmla="*/ 646 h 796"/>
              <a:gd name="T82" fmla="*/ 646 w 696"/>
              <a:gd name="T83" fmla="*/ 99 h 796"/>
              <a:gd name="T84" fmla="*/ 597 w 696"/>
              <a:gd name="T85" fmla="*/ 99 h 796"/>
              <a:gd name="T86" fmla="*/ 597 w 696"/>
              <a:gd name="T87" fmla="*/ 49 h 796"/>
              <a:gd name="T88" fmla="*/ 547 w 696"/>
              <a:gd name="T89" fmla="*/ 0 h 796"/>
              <a:gd name="T90" fmla="*/ 49 w 696"/>
              <a:gd name="T91" fmla="*/ 0 h 796"/>
              <a:gd name="T92" fmla="*/ 0 w 696"/>
              <a:gd name="T93" fmla="*/ 49 h 796"/>
              <a:gd name="T94" fmla="*/ 0 w 696"/>
              <a:gd name="T95" fmla="*/ 646 h 796"/>
              <a:gd name="T96" fmla="*/ 49 w 696"/>
              <a:gd name="T97" fmla="*/ 696 h 796"/>
              <a:gd name="T98" fmla="*/ 99 w 696"/>
              <a:gd name="T99" fmla="*/ 696 h 796"/>
              <a:gd name="T100" fmla="*/ 99 w 696"/>
              <a:gd name="T101" fmla="*/ 746 h 796"/>
              <a:gd name="T102" fmla="*/ 149 w 696"/>
              <a:gd name="T103" fmla="*/ 796 h 796"/>
              <a:gd name="T104" fmla="*/ 646 w 696"/>
              <a:gd name="T105" fmla="*/ 796 h 796"/>
              <a:gd name="T106" fmla="*/ 696 w 696"/>
              <a:gd name="T107" fmla="*/ 746 h 796"/>
              <a:gd name="T108" fmla="*/ 696 w 696"/>
              <a:gd name="T109" fmla="*/ 149 h 796"/>
              <a:gd name="T110" fmla="*/ 646 w 696"/>
              <a:gd name="T111" fmla="*/ 99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6" h="796">
                <a:moveTo>
                  <a:pt x="646" y="746"/>
                </a:moveTo>
                <a:lnTo>
                  <a:pt x="149" y="746"/>
                </a:lnTo>
                <a:lnTo>
                  <a:pt x="149" y="696"/>
                </a:lnTo>
                <a:lnTo>
                  <a:pt x="547" y="696"/>
                </a:lnTo>
                <a:cubicBezTo>
                  <a:pt x="574" y="696"/>
                  <a:pt x="597" y="674"/>
                  <a:pt x="597" y="646"/>
                </a:cubicBezTo>
                <a:lnTo>
                  <a:pt x="597" y="149"/>
                </a:lnTo>
                <a:lnTo>
                  <a:pt x="646" y="149"/>
                </a:lnTo>
                <a:lnTo>
                  <a:pt x="646" y="746"/>
                </a:lnTo>
                <a:close/>
                <a:moveTo>
                  <a:pt x="472" y="290"/>
                </a:moveTo>
                <a:lnTo>
                  <a:pt x="124" y="290"/>
                </a:lnTo>
                <a:cubicBezTo>
                  <a:pt x="110" y="290"/>
                  <a:pt x="99" y="301"/>
                  <a:pt x="99" y="315"/>
                </a:cubicBezTo>
                <a:cubicBezTo>
                  <a:pt x="99" y="328"/>
                  <a:pt x="110" y="340"/>
                  <a:pt x="124" y="340"/>
                </a:cubicBezTo>
                <a:lnTo>
                  <a:pt x="472" y="340"/>
                </a:lnTo>
                <a:cubicBezTo>
                  <a:pt x="486" y="340"/>
                  <a:pt x="497" y="328"/>
                  <a:pt x="497" y="315"/>
                </a:cubicBezTo>
                <a:cubicBezTo>
                  <a:pt x="497" y="301"/>
                  <a:pt x="486" y="290"/>
                  <a:pt x="472" y="290"/>
                </a:cubicBezTo>
                <a:close/>
                <a:moveTo>
                  <a:pt x="472" y="190"/>
                </a:moveTo>
                <a:lnTo>
                  <a:pt x="124" y="190"/>
                </a:lnTo>
                <a:cubicBezTo>
                  <a:pt x="110" y="190"/>
                  <a:pt x="99" y="202"/>
                  <a:pt x="99" y="215"/>
                </a:cubicBezTo>
                <a:cubicBezTo>
                  <a:pt x="99" y="229"/>
                  <a:pt x="110" y="240"/>
                  <a:pt x="124" y="240"/>
                </a:cubicBezTo>
                <a:lnTo>
                  <a:pt x="472" y="240"/>
                </a:lnTo>
                <a:cubicBezTo>
                  <a:pt x="486" y="240"/>
                  <a:pt x="497" y="229"/>
                  <a:pt x="497" y="215"/>
                </a:cubicBezTo>
                <a:cubicBezTo>
                  <a:pt x="497" y="202"/>
                  <a:pt x="486" y="190"/>
                  <a:pt x="472" y="190"/>
                </a:cubicBezTo>
                <a:close/>
                <a:moveTo>
                  <a:pt x="472" y="497"/>
                </a:moveTo>
                <a:lnTo>
                  <a:pt x="124" y="497"/>
                </a:lnTo>
                <a:cubicBezTo>
                  <a:pt x="110" y="497"/>
                  <a:pt x="99" y="508"/>
                  <a:pt x="99" y="522"/>
                </a:cubicBezTo>
                <a:cubicBezTo>
                  <a:pt x="99" y="536"/>
                  <a:pt x="110" y="547"/>
                  <a:pt x="124" y="547"/>
                </a:cubicBezTo>
                <a:lnTo>
                  <a:pt x="472" y="547"/>
                </a:lnTo>
                <a:cubicBezTo>
                  <a:pt x="486" y="547"/>
                  <a:pt x="497" y="536"/>
                  <a:pt x="497" y="522"/>
                </a:cubicBezTo>
                <a:cubicBezTo>
                  <a:pt x="497" y="508"/>
                  <a:pt x="486" y="497"/>
                  <a:pt x="472" y="497"/>
                </a:cubicBezTo>
                <a:close/>
                <a:moveTo>
                  <a:pt x="472" y="397"/>
                </a:moveTo>
                <a:lnTo>
                  <a:pt x="124" y="397"/>
                </a:lnTo>
                <a:cubicBezTo>
                  <a:pt x="110" y="397"/>
                  <a:pt x="99" y="409"/>
                  <a:pt x="99" y="422"/>
                </a:cubicBezTo>
                <a:cubicBezTo>
                  <a:pt x="99" y="436"/>
                  <a:pt x="110" y="447"/>
                  <a:pt x="124" y="447"/>
                </a:cubicBezTo>
                <a:lnTo>
                  <a:pt x="472" y="447"/>
                </a:lnTo>
                <a:cubicBezTo>
                  <a:pt x="486" y="447"/>
                  <a:pt x="497" y="436"/>
                  <a:pt x="497" y="422"/>
                </a:cubicBezTo>
                <a:cubicBezTo>
                  <a:pt x="497" y="409"/>
                  <a:pt x="486" y="397"/>
                  <a:pt x="472" y="397"/>
                </a:cubicBezTo>
                <a:close/>
                <a:moveTo>
                  <a:pt x="49" y="646"/>
                </a:moveTo>
                <a:lnTo>
                  <a:pt x="49" y="49"/>
                </a:lnTo>
                <a:lnTo>
                  <a:pt x="547" y="49"/>
                </a:lnTo>
                <a:lnTo>
                  <a:pt x="547" y="646"/>
                </a:lnTo>
                <a:lnTo>
                  <a:pt x="49" y="646"/>
                </a:lnTo>
                <a:close/>
                <a:moveTo>
                  <a:pt x="646" y="99"/>
                </a:moveTo>
                <a:lnTo>
                  <a:pt x="597" y="99"/>
                </a:lnTo>
                <a:lnTo>
                  <a:pt x="597" y="49"/>
                </a:lnTo>
                <a:cubicBezTo>
                  <a:pt x="597" y="22"/>
                  <a:pt x="574" y="0"/>
                  <a:pt x="547" y="0"/>
                </a:cubicBezTo>
                <a:lnTo>
                  <a:pt x="49" y="0"/>
                </a:lnTo>
                <a:cubicBezTo>
                  <a:pt x="22" y="0"/>
                  <a:pt x="0" y="22"/>
                  <a:pt x="0" y="49"/>
                </a:cubicBezTo>
                <a:lnTo>
                  <a:pt x="0" y="646"/>
                </a:lnTo>
                <a:cubicBezTo>
                  <a:pt x="0" y="674"/>
                  <a:pt x="22" y="696"/>
                  <a:pt x="49" y="696"/>
                </a:cubicBezTo>
                <a:lnTo>
                  <a:pt x="99" y="696"/>
                </a:lnTo>
                <a:lnTo>
                  <a:pt x="99" y="746"/>
                </a:lnTo>
                <a:cubicBezTo>
                  <a:pt x="99" y="773"/>
                  <a:pt x="121" y="796"/>
                  <a:pt x="149" y="796"/>
                </a:cubicBezTo>
                <a:lnTo>
                  <a:pt x="646" y="796"/>
                </a:lnTo>
                <a:cubicBezTo>
                  <a:pt x="674" y="796"/>
                  <a:pt x="696" y="773"/>
                  <a:pt x="696" y="746"/>
                </a:cubicBezTo>
                <a:lnTo>
                  <a:pt x="696" y="149"/>
                </a:lnTo>
                <a:cubicBezTo>
                  <a:pt x="696" y="121"/>
                  <a:pt x="674" y="99"/>
                  <a:pt x="646" y="99"/>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p>
        </p:txBody>
      </p:sp>
      <p:sp>
        <p:nvSpPr>
          <p:cNvPr id="80" name="Freeform 79"/>
          <p:cNvSpPr>
            <a:spLocks noEditPoints="1"/>
          </p:cNvSpPr>
          <p:nvPr/>
        </p:nvSpPr>
        <p:spPr bwMode="auto">
          <a:xfrm>
            <a:off x="7556718" y="3044201"/>
            <a:ext cx="507710" cy="402763"/>
          </a:xfrm>
          <a:custGeom>
            <a:avLst/>
            <a:gdLst>
              <a:gd name="T0" fmla="*/ 563 w 939"/>
              <a:gd name="T1" fmla="*/ 212 h 746"/>
              <a:gd name="T2" fmla="*/ 879 w 939"/>
              <a:gd name="T3" fmla="*/ 234 h 746"/>
              <a:gd name="T4" fmla="*/ 784 w 939"/>
              <a:gd name="T5" fmla="*/ 555 h 746"/>
              <a:gd name="T6" fmla="*/ 556 w 939"/>
              <a:gd name="T7" fmla="*/ 307 h 746"/>
              <a:gd name="T8" fmla="*/ 611 w 939"/>
              <a:gd name="T9" fmla="*/ 407 h 746"/>
              <a:gd name="T10" fmla="*/ 629 w 939"/>
              <a:gd name="T11" fmla="*/ 407 h 746"/>
              <a:gd name="T12" fmla="*/ 784 w 939"/>
              <a:gd name="T13" fmla="*/ 555 h 746"/>
              <a:gd name="T14" fmla="*/ 171 w 939"/>
              <a:gd name="T15" fmla="*/ 357 h 746"/>
              <a:gd name="T16" fmla="*/ 404 w 939"/>
              <a:gd name="T17" fmla="*/ 416 h 746"/>
              <a:gd name="T18" fmla="*/ 508 w 939"/>
              <a:gd name="T19" fmla="*/ 279 h 746"/>
              <a:gd name="T20" fmla="*/ 171 w 939"/>
              <a:gd name="T21" fmla="*/ 587 h 746"/>
              <a:gd name="T22" fmla="*/ 492 w 939"/>
              <a:gd name="T23" fmla="*/ 217 h 746"/>
              <a:gd name="T24" fmla="*/ 64 w 939"/>
              <a:gd name="T25" fmla="*/ 280 h 746"/>
              <a:gd name="T26" fmla="*/ 435 w 939"/>
              <a:gd name="T27" fmla="*/ 49 h 746"/>
              <a:gd name="T28" fmla="*/ 529 w 939"/>
              <a:gd name="T29" fmla="*/ 176 h 746"/>
              <a:gd name="T30" fmla="*/ 435 w 939"/>
              <a:gd name="T31" fmla="*/ 49 h 746"/>
              <a:gd name="T32" fmla="*/ 794 w 939"/>
              <a:gd name="T33" fmla="*/ 53 h 746"/>
              <a:gd name="T34" fmla="*/ 436 w 939"/>
              <a:gd name="T35" fmla="*/ 1 h 746"/>
              <a:gd name="T36" fmla="*/ 137 w 939"/>
              <a:gd name="T37" fmla="*/ 107 h 746"/>
              <a:gd name="T38" fmla="*/ 136 w 939"/>
              <a:gd name="T39" fmla="*/ 108 h 746"/>
              <a:gd name="T40" fmla="*/ 131 w 939"/>
              <a:gd name="T41" fmla="*/ 111 h 746"/>
              <a:gd name="T42" fmla="*/ 126 w 939"/>
              <a:gd name="T43" fmla="*/ 115 h 746"/>
              <a:gd name="T44" fmla="*/ 2 w 939"/>
              <a:gd name="T45" fmla="*/ 303 h 746"/>
              <a:gd name="T46" fmla="*/ 124 w 939"/>
              <a:gd name="T47" fmla="*/ 345 h 746"/>
              <a:gd name="T48" fmla="*/ 140 w 939"/>
              <a:gd name="T49" fmla="*/ 627 h 746"/>
              <a:gd name="T50" fmla="*/ 525 w 939"/>
              <a:gd name="T51" fmla="*/ 745 h 746"/>
              <a:gd name="T52" fmla="*/ 532 w 939"/>
              <a:gd name="T53" fmla="*/ 746 h 746"/>
              <a:gd name="T54" fmla="*/ 539 w 939"/>
              <a:gd name="T55" fmla="*/ 745 h 746"/>
              <a:gd name="T56" fmla="*/ 543 w 939"/>
              <a:gd name="T57" fmla="*/ 743 h 746"/>
              <a:gd name="T58" fmla="*/ 831 w 939"/>
              <a:gd name="T59" fmla="*/ 569 h 746"/>
              <a:gd name="T60" fmla="*/ 925 w 939"/>
              <a:gd name="T61" fmla="*/ 265 h 746"/>
              <a:gd name="T62" fmla="*/ 934 w 939"/>
              <a:gd name="T63" fmla="*/ 22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9" h="746">
                <a:moveTo>
                  <a:pt x="630" y="353"/>
                </a:moveTo>
                <a:lnTo>
                  <a:pt x="563" y="212"/>
                </a:lnTo>
                <a:lnTo>
                  <a:pt x="790" y="107"/>
                </a:lnTo>
                <a:lnTo>
                  <a:pt x="879" y="234"/>
                </a:lnTo>
                <a:lnTo>
                  <a:pt x="630" y="353"/>
                </a:lnTo>
                <a:close/>
                <a:moveTo>
                  <a:pt x="784" y="555"/>
                </a:moveTo>
                <a:lnTo>
                  <a:pt x="556" y="682"/>
                </a:lnTo>
                <a:lnTo>
                  <a:pt x="556" y="307"/>
                </a:lnTo>
                <a:lnTo>
                  <a:pt x="597" y="395"/>
                </a:lnTo>
                <a:cubicBezTo>
                  <a:pt x="600" y="401"/>
                  <a:pt x="605" y="405"/>
                  <a:pt x="611" y="407"/>
                </a:cubicBezTo>
                <a:cubicBezTo>
                  <a:pt x="613" y="408"/>
                  <a:pt x="616" y="409"/>
                  <a:pt x="619" y="409"/>
                </a:cubicBezTo>
                <a:cubicBezTo>
                  <a:pt x="622" y="409"/>
                  <a:pt x="626" y="408"/>
                  <a:pt x="629" y="407"/>
                </a:cubicBezTo>
                <a:lnTo>
                  <a:pt x="784" y="332"/>
                </a:lnTo>
                <a:lnTo>
                  <a:pt x="784" y="555"/>
                </a:lnTo>
                <a:close/>
                <a:moveTo>
                  <a:pt x="171" y="587"/>
                </a:moveTo>
                <a:lnTo>
                  <a:pt x="171" y="357"/>
                </a:lnTo>
                <a:lnTo>
                  <a:pt x="398" y="416"/>
                </a:lnTo>
                <a:cubicBezTo>
                  <a:pt x="400" y="416"/>
                  <a:pt x="402" y="416"/>
                  <a:pt x="404" y="416"/>
                </a:cubicBezTo>
                <a:cubicBezTo>
                  <a:pt x="411" y="416"/>
                  <a:pt x="419" y="412"/>
                  <a:pt x="423" y="406"/>
                </a:cubicBezTo>
                <a:lnTo>
                  <a:pt x="508" y="279"/>
                </a:lnTo>
                <a:lnTo>
                  <a:pt x="508" y="690"/>
                </a:lnTo>
                <a:lnTo>
                  <a:pt x="171" y="587"/>
                </a:lnTo>
                <a:close/>
                <a:moveTo>
                  <a:pt x="156" y="155"/>
                </a:moveTo>
                <a:lnTo>
                  <a:pt x="492" y="217"/>
                </a:lnTo>
                <a:lnTo>
                  <a:pt x="393" y="365"/>
                </a:lnTo>
                <a:lnTo>
                  <a:pt x="64" y="280"/>
                </a:lnTo>
                <a:lnTo>
                  <a:pt x="156" y="155"/>
                </a:lnTo>
                <a:close/>
                <a:moveTo>
                  <a:pt x="435" y="49"/>
                </a:moveTo>
                <a:lnTo>
                  <a:pt x="714" y="90"/>
                </a:lnTo>
                <a:lnTo>
                  <a:pt x="529" y="176"/>
                </a:lnTo>
                <a:lnTo>
                  <a:pt x="235" y="122"/>
                </a:lnTo>
                <a:lnTo>
                  <a:pt x="435" y="49"/>
                </a:lnTo>
                <a:close/>
                <a:moveTo>
                  <a:pt x="817" y="63"/>
                </a:moveTo>
                <a:cubicBezTo>
                  <a:pt x="812" y="56"/>
                  <a:pt x="803" y="52"/>
                  <a:pt x="794" y="53"/>
                </a:cubicBezTo>
                <a:cubicBezTo>
                  <a:pt x="794" y="53"/>
                  <a:pt x="794" y="53"/>
                  <a:pt x="793" y="53"/>
                </a:cubicBezTo>
                <a:lnTo>
                  <a:pt x="436" y="1"/>
                </a:lnTo>
                <a:cubicBezTo>
                  <a:pt x="432" y="0"/>
                  <a:pt x="428" y="1"/>
                  <a:pt x="424" y="2"/>
                </a:cubicBezTo>
                <a:lnTo>
                  <a:pt x="137" y="107"/>
                </a:lnTo>
                <a:cubicBezTo>
                  <a:pt x="137" y="107"/>
                  <a:pt x="137" y="107"/>
                  <a:pt x="137" y="107"/>
                </a:cubicBezTo>
                <a:cubicBezTo>
                  <a:pt x="137" y="107"/>
                  <a:pt x="136" y="107"/>
                  <a:pt x="136" y="108"/>
                </a:cubicBezTo>
                <a:cubicBezTo>
                  <a:pt x="135" y="108"/>
                  <a:pt x="133" y="109"/>
                  <a:pt x="132" y="110"/>
                </a:cubicBezTo>
                <a:cubicBezTo>
                  <a:pt x="131" y="110"/>
                  <a:pt x="131" y="111"/>
                  <a:pt x="131" y="111"/>
                </a:cubicBezTo>
                <a:cubicBezTo>
                  <a:pt x="129" y="112"/>
                  <a:pt x="128" y="113"/>
                  <a:pt x="127" y="115"/>
                </a:cubicBezTo>
                <a:cubicBezTo>
                  <a:pt x="127" y="115"/>
                  <a:pt x="126" y="115"/>
                  <a:pt x="126" y="115"/>
                </a:cubicBezTo>
                <a:lnTo>
                  <a:pt x="5" y="281"/>
                </a:lnTo>
                <a:cubicBezTo>
                  <a:pt x="1" y="287"/>
                  <a:pt x="0" y="295"/>
                  <a:pt x="2" y="303"/>
                </a:cubicBezTo>
                <a:cubicBezTo>
                  <a:pt x="5" y="310"/>
                  <a:pt x="11" y="316"/>
                  <a:pt x="19" y="318"/>
                </a:cubicBezTo>
                <a:lnTo>
                  <a:pt x="124" y="345"/>
                </a:lnTo>
                <a:lnTo>
                  <a:pt x="124" y="604"/>
                </a:lnTo>
                <a:cubicBezTo>
                  <a:pt x="124" y="615"/>
                  <a:pt x="130" y="624"/>
                  <a:pt x="140" y="627"/>
                </a:cubicBezTo>
                <a:lnTo>
                  <a:pt x="525" y="745"/>
                </a:lnTo>
                <a:cubicBezTo>
                  <a:pt x="525" y="745"/>
                  <a:pt x="525" y="745"/>
                  <a:pt x="525" y="745"/>
                </a:cubicBezTo>
                <a:cubicBezTo>
                  <a:pt x="527" y="745"/>
                  <a:pt x="530" y="746"/>
                  <a:pt x="532" y="746"/>
                </a:cubicBezTo>
                <a:cubicBezTo>
                  <a:pt x="532" y="746"/>
                  <a:pt x="532" y="746"/>
                  <a:pt x="532" y="746"/>
                </a:cubicBezTo>
                <a:lnTo>
                  <a:pt x="532" y="746"/>
                </a:lnTo>
                <a:cubicBezTo>
                  <a:pt x="534" y="746"/>
                  <a:pt x="536" y="745"/>
                  <a:pt x="539" y="745"/>
                </a:cubicBezTo>
                <a:cubicBezTo>
                  <a:pt x="539" y="744"/>
                  <a:pt x="540" y="744"/>
                  <a:pt x="541" y="744"/>
                </a:cubicBezTo>
                <a:cubicBezTo>
                  <a:pt x="542" y="743"/>
                  <a:pt x="542" y="743"/>
                  <a:pt x="543" y="743"/>
                </a:cubicBezTo>
                <a:lnTo>
                  <a:pt x="819" y="590"/>
                </a:lnTo>
                <a:cubicBezTo>
                  <a:pt x="827" y="585"/>
                  <a:pt x="831" y="577"/>
                  <a:pt x="831" y="569"/>
                </a:cubicBezTo>
                <a:lnTo>
                  <a:pt x="831" y="309"/>
                </a:lnTo>
                <a:lnTo>
                  <a:pt x="925" y="265"/>
                </a:lnTo>
                <a:cubicBezTo>
                  <a:pt x="931" y="262"/>
                  <a:pt x="936" y="256"/>
                  <a:pt x="937" y="249"/>
                </a:cubicBezTo>
                <a:cubicBezTo>
                  <a:pt x="939" y="242"/>
                  <a:pt x="938" y="235"/>
                  <a:pt x="934" y="229"/>
                </a:cubicBezTo>
                <a:lnTo>
                  <a:pt x="817" y="63"/>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p>
        </p:txBody>
      </p:sp>
      <p:sp>
        <p:nvSpPr>
          <p:cNvPr id="81" name="Freeform 80"/>
          <p:cNvSpPr>
            <a:spLocks noEditPoints="1"/>
          </p:cNvSpPr>
          <p:nvPr/>
        </p:nvSpPr>
        <p:spPr bwMode="auto">
          <a:xfrm>
            <a:off x="5873646" y="3073643"/>
            <a:ext cx="501491" cy="343878"/>
          </a:xfrm>
          <a:custGeom>
            <a:avLst/>
            <a:gdLst>
              <a:gd name="T0" fmla="*/ 640 w 735"/>
              <a:gd name="T1" fmla="*/ 155 h 501"/>
              <a:gd name="T2" fmla="*/ 564 w 735"/>
              <a:gd name="T3" fmla="*/ 31 h 501"/>
              <a:gd name="T4" fmla="*/ 448 w 735"/>
              <a:gd name="T5" fmla="*/ 0 h 501"/>
              <a:gd name="T6" fmla="*/ 379 w 735"/>
              <a:gd name="T7" fmla="*/ 27 h 501"/>
              <a:gd name="T8" fmla="*/ 341 w 735"/>
              <a:gd name="T9" fmla="*/ 84 h 501"/>
              <a:gd name="T10" fmla="*/ 308 w 735"/>
              <a:gd name="T11" fmla="*/ 57 h 501"/>
              <a:gd name="T12" fmla="*/ 188 w 735"/>
              <a:gd name="T13" fmla="*/ 45 h 501"/>
              <a:gd name="T14" fmla="*/ 101 w 735"/>
              <a:gd name="T15" fmla="*/ 136 h 501"/>
              <a:gd name="T16" fmla="*/ 76 w 735"/>
              <a:gd name="T17" fmla="*/ 228 h 501"/>
              <a:gd name="T18" fmla="*/ 7 w 735"/>
              <a:gd name="T19" fmla="*/ 312 h 501"/>
              <a:gd name="T20" fmla="*/ 25 w 735"/>
              <a:gd name="T21" fmla="*/ 437 h 501"/>
              <a:gd name="T22" fmla="*/ 144 w 735"/>
              <a:gd name="T23" fmla="*/ 501 h 501"/>
              <a:gd name="T24" fmla="*/ 322 w 735"/>
              <a:gd name="T25" fmla="*/ 501 h 501"/>
              <a:gd name="T26" fmla="*/ 445 w 735"/>
              <a:gd name="T27" fmla="*/ 501 h 501"/>
              <a:gd name="T28" fmla="*/ 551 w 735"/>
              <a:gd name="T29" fmla="*/ 501 h 501"/>
              <a:gd name="T30" fmla="*/ 589 w 735"/>
              <a:gd name="T31" fmla="*/ 501 h 501"/>
              <a:gd name="T32" fmla="*/ 692 w 735"/>
              <a:gd name="T33" fmla="*/ 458 h 501"/>
              <a:gd name="T34" fmla="*/ 733 w 735"/>
              <a:gd name="T35" fmla="*/ 332 h 501"/>
              <a:gd name="T36" fmla="*/ 673 w 735"/>
              <a:gd name="T37" fmla="*/ 239 h 501"/>
              <a:gd name="T38" fmla="*/ 498 w 735"/>
              <a:gd name="T39" fmla="*/ 472 h 501"/>
              <a:gd name="T40" fmla="*/ 404 w 735"/>
              <a:gd name="T41" fmla="*/ 472 h 501"/>
              <a:gd name="T42" fmla="*/ 370 w 735"/>
              <a:gd name="T43" fmla="*/ 472 h 501"/>
              <a:gd name="T44" fmla="*/ 413 w 735"/>
              <a:gd name="T45" fmla="*/ 428 h 501"/>
              <a:gd name="T46" fmla="*/ 482 w 735"/>
              <a:gd name="T47" fmla="*/ 360 h 501"/>
              <a:gd name="T48" fmla="*/ 491 w 735"/>
              <a:gd name="T49" fmla="*/ 346 h 501"/>
              <a:gd name="T50" fmla="*/ 448 w 735"/>
              <a:gd name="T51" fmla="*/ 340 h 501"/>
              <a:gd name="T52" fmla="*/ 430 w 735"/>
              <a:gd name="T53" fmla="*/ 339 h 501"/>
              <a:gd name="T54" fmla="*/ 430 w 735"/>
              <a:gd name="T55" fmla="*/ 283 h 501"/>
              <a:gd name="T56" fmla="*/ 430 w 735"/>
              <a:gd name="T57" fmla="*/ 173 h 501"/>
              <a:gd name="T58" fmla="*/ 418 w 735"/>
              <a:gd name="T59" fmla="*/ 168 h 501"/>
              <a:gd name="T60" fmla="*/ 341 w 735"/>
              <a:gd name="T61" fmla="*/ 168 h 501"/>
              <a:gd name="T62" fmla="*/ 293 w 735"/>
              <a:gd name="T63" fmla="*/ 170 h 501"/>
              <a:gd name="T64" fmla="*/ 290 w 735"/>
              <a:gd name="T65" fmla="*/ 207 h 501"/>
              <a:gd name="T66" fmla="*/ 290 w 735"/>
              <a:gd name="T67" fmla="*/ 317 h 501"/>
              <a:gd name="T68" fmla="*/ 288 w 735"/>
              <a:gd name="T69" fmla="*/ 340 h 501"/>
              <a:gd name="T70" fmla="*/ 244 w 735"/>
              <a:gd name="T71" fmla="*/ 340 h 501"/>
              <a:gd name="T72" fmla="*/ 236 w 735"/>
              <a:gd name="T73" fmla="*/ 353 h 501"/>
              <a:gd name="T74" fmla="*/ 306 w 735"/>
              <a:gd name="T75" fmla="*/ 422 h 501"/>
              <a:gd name="T76" fmla="*/ 354 w 735"/>
              <a:gd name="T77" fmla="*/ 470 h 501"/>
              <a:gd name="T78" fmla="*/ 272 w 735"/>
              <a:gd name="T79" fmla="*/ 472 h 501"/>
              <a:gd name="T80" fmla="*/ 199 w 735"/>
              <a:gd name="T81" fmla="*/ 472 h 501"/>
              <a:gd name="T82" fmla="*/ 178 w 735"/>
              <a:gd name="T83" fmla="*/ 472 h 501"/>
              <a:gd name="T84" fmla="*/ 73 w 735"/>
              <a:gd name="T85" fmla="*/ 417 h 501"/>
              <a:gd name="T86" fmla="*/ 57 w 735"/>
              <a:gd name="T87" fmla="*/ 312 h 501"/>
              <a:gd name="T88" fmla="*/ 119 w 735"/>
              <a:gd name="T89" fmla="*/ 243 h 501"/>
              <a:gd name="T90" fmla="*/ 131 w 735"/>
              <a:gd name="T91" fmla="*/ 186 h 501"/>
              <a:gd name="T92" fmla="*/ 194 w 735"/>
              <a:gd name="T93" fmla="*/ 97 h 501"/>
              <a:gd name="T94" fmla="*/ 304 w 735"/>
              <a:gd name="T95" fmla="*/ 97 h 501"/>
              <a:gd name="T96" fmla="*/ 350 w 735"/>
              <a:gd name="T97" fmla="*/ 141 h 501"/>
              <a:gd name="T98" fmla="*/ 368 w 735"/>
              <a:gd name="T99" fmla="*/ 97 h 501"/>
              <a:gd name="T100" fmla="*/ 441 w 735"/>
              <a:gd name="T101" fmla="*/ 52 h 501"/>
              <a:gd name="T102" fmla="*/ 559 w 735"/>
              <a:gd name="T103" fmla="*/ 95 h 501"/>
              <a:gd name="T104" fmla="*/ 598 w 735"/>
              <a:gd name="T105" fmla="*/ 218 h 501"/>
              <a:gd name="T106" fmla="*/ 646 w 735"/>
              <a:gd name="T107" fmla="*/ 262 h 501"/>
              <a:gd name="T108" fmla="*/ 687 w 735"/>
              <a:gd name="T109" fmla="*/ 351 h 501"/>
              <a:gd name="T110" fmla="*/ 632 w 735"/>
              <a:gd name="T111" fmla="*/ 4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501">
                <a:moveTo>
                  <a:pt x="632" y="219"/>
                </a:moveTo>
                <a:lnTo>
                  <a:pt x="635" y="209"/>
                </a:lnTo>
                <a:lnTo>
                  <a:pt x="639" y="196"/>
                </a:lnTo>
                <a:lnTo>
                  <a:pt x="640" y="173"/>
                </a:lnTo>
                <a:lnTo>
                  <a:pt x="640" y="155"/>
                </a:lnTo>
                <a:lnTo>
                  <a:pt x="637" y="139"/>
                </a:lnTo>
                <a:lnTo>
                  <a:pt x="626" y="107"/>
                </a:lnTo>
                <a:lnTo>
                  <a:pt x="610" y="77"/>
                </a:lnTo>
                <a:lnTo>
                  <a:pt x="589" y="52"/>
                </a:lnTo>
                <a:lnTo>
                  <a:pt x="564" y="31"/>
                </a:lnTo>
                <a:lnTo>
                  <a:pt x="534" y="13"/>
                </a:lnTo>
                <a:lnTo>
                  <a:pt x="502" y="4"/>
                </a:lnTo>
                <a:lnTo>
                  <a:pt x="486" y="0"/>
                </a:lnTo>
                <a:lnTo>
                  <a:pt x="468" y="0"/>
                </a:lnTo>
                <a:lnTo>
                  <a:pt x="448" y="0"/>
                </a:lnTo>
                <a:lnTo>
                  <a:pt x="430" y="4"/>
                </a:lnTo>
                <a:lnTo>
                  <a:pt x="414" y="8"/>
                </a:lnTo>
                <a:lnTo>
                  <a:pt x="400" y="13"/>
                </a:lnTo>
                <a:lnTo>
                  <a:pt x="388" y="20"/>
                </a:lnTo>
                <a:lnTo>
                  <a:pt x="379" y="27"/>
                </a:lnTo>
                <a:lnTo>
                  <a:pt x="363" y="41"/>
                </a:lnTo>
                <a:lnTo>
                  <a:pt x="352" y="57"/>
                </a:lnTo>
                <a:lnTo>
                  <a:pt x="345" y="72"/>
                </a:lnTo>
                <a:lnTo>
                  <a:pt x="341" y="81"/>
                </a:lnTo>
                <a:lnTo>
                  <a:pt x="341" y="84"/>
                </a:lnTo>
                <a:lnTo>
                  <a:pt x="341" y="84"/>
                </a:lnTo>
                <a:lnTo>
                  <a:pt x="340" y="82"/>
                </a:lnTo>
                <a:lnTo>
                  <a:pt x="333" y="75"/>
                </a:lnTo>
                <a:lnTo>
                  <a:pt x="322" y="66"/>
                </a:lnTo>
                <a:lnTo>
                  <a:pt x="308" y="57"/>
                </a:lnTo>
                <a:lnTo>
                  <a:pt x="290" y="49"/>
                </a:lnTo>
                <a:lnTo>
                  <a:pt x="269" y="41"/>
                </a:lnTo>
                <a:lnTo>
                  <a:pt x="244" y="36"/>
                </a:lnTo>
                <a:lnTo>
                  <a:pt x="215" y="38"/>
                </a:lnTo>
                <a:lnTo>
                  <a:pt x="188" y="45"/>
                </a:lnTo>
                <a:lnTo>
                  <a:pt x="164" y="57"/>
                </a:lnTo>
                <a:lnTo>
                  <a:pt x="144" y="72"/>
                </a:lnTo>
                <a:lnTo>
                  <a:pt x="126" y="91"/>
                </a:lnTo>
                <a:lnTo>
                  <a:pt x="112" y="113"/>
                </a:lnTo>
                <a:lnTo>
                  <a:pt x="101" y="136"/>
                </a:lnTo>
                <a:lnTo>
                  <a:pt x="96" y="161"/>
                </a:lnTo>
                <a:lnTo>
                  <a:pt x="92" y="187"/>
                </a:lnTo>
                <a:lnTo>
                  <a:pt x="94" y="203"/>
                </a:lnTo>
                <a:lnTo>
                  <a:pt x="98" y="219"/>
                </a:lnTo>
                <a:lnTo>
                  <a:pt x="76" y="228"/>
                </a:lnTo>
                <a:lnTo>
                  <a:pt x="59" y="241"/>
                </a:lnTo>
                <a:lnTo>
                  <a:pt x="42" y="255"/>
                </a:lnTo>
                <a:lnTo>
                  <a:pt x="26" y="271"/>
                </a:lnTo>
                <a:lnTo>
                  <a:pt x="16" y="291"/>
                </a:lnTo>
                <a:lnTo>
                  <a:pt x="7" y="312"/>
                </a:lnTo>
                <a:lnTo>
                  <a:pt x="2" y="333"/>
                </a:lnTo>
                <a:lnTo>
                  <a:pt x="0" y="355"/>
                </a:lnTo>
                <a:lnTo>
                  <a:pt x="2" y="385"/>
                </a:lnTo>
                <a:lnTo>
                  <a:pt x="10" y="412"/>
                </a:lnTo>
                <a:lnTo>
                  <a:pt x="25" y="437"/>
                </a:lnTo>
                <a:lnTo>
                  <a:pt x="42" y="458"/>
                </a:lnTo>
                <a:lnTo>
                  <a:pt x="64" y="476"/>
                </a:lnTo>
                <a:lnTo>
                  <a:pt x="89" y="488"/>
                </a:lnTo>
                <a:lnTo>
                  <a:pt x="115" y="497"/>
                </a:lnTo>
                <a:lnTo>
                  <a:pt x="144" y="501"/>
                </a:lnTo>
                <a:lnTo>
                  <a:pt x="185" y="501"/>
                </a:lnTo>
                <a:lnTo>
                  <a:pt x="222" y="501"/>
                </a:lnTo>
                <a:lnTo>
                  <a:pt x="258" y="501"/>
                </a:lnTo>
                <a:lnTo>
                  <a:pt x="292" y="501"/>
                </a:lnTo>
                <a:lnTo>
                  <a:pt x="322" y="501"/>
                </a:lnTo>
                <a:lnTo>
                  <a:pt x="350" y="501"/>
                </a:lnTo>
                <a:lnTo>
                  <a:pt x="377" y="501"/>
                </a:lnTo>
                <a:lnTo>
                  <a:pt x="402" y="501"/>
                </a:lnTo>
                <a:lnTo>
                  <a:pt x="423" y="501"/>
                </a:lnTo>
                <a:lnTo>
                  <a:pt x="445" y="501"/>
                </a:lnTo>
                <a:lnTo>
                  <a:pt x="464" y="501"/>
                </a:lnTo>
                <a:lnTo>
                  <a:pt x="480" y="501"/>
                </a:lnTo>
                <a:lnTo>
                  <a:pt x="511" y="501"/>
                </a:lnTo>
                <a:lnTo>
                  <a:pt x="534" y="501"/>
                </a:lnTo>
                <a:lnTo>
                  <a:pt x="551" y="501"/>
                </a:lnTo>
                <a:lnTo>
                  <a:pt x="566" y="501"/>
                </a:lnTo>
                <a:lnTo>
                  <a:pt x="576" y="501"/>
                </a:lnTo>
                <a:lnTo>
                  <a:pt x="582" y="501"/>
                </a:lnTo>
                <a:lnTo>
                  <a:pt x="587" y="501"/>
                </a:lnTo>
                <a:lnTo>
                  <a:pt x="589" y="501"/>
                </a:lnTo>
                <a:lnTo>
                  <a:pt x="589" y="501"/>
                </a:lnTo>
                <a:lnTo>
                  <a:pt x="619" y="497"/>
                </a:lnTo>
                <a:lnTo>
                  <a:pt x="646" y="488"/>
                </a:lnTo>
                <a:lnTo>
                  <a:pt x="671" y="476"/>
                </a:lnTo>
                <a:lnTo>
                  <a:pt x="692" y="458"/>
                </a:lnTo>
                <a:lnTo>
                  <a:pt x="710" y="437"/>
                </a:lnTo>
                <a:lnTo>
                  <a:pt x="722" y="412"/>
                </a:lnTo>
                <a:lnTo>
                  <a:pt x="731" y="385"/>
                </a:lnTo>
                <a:lnTo>
                  <a:pt x="735" y="355"/>
                </a:lnTo>
                <a:lnTo>
                  <a:pt x="733" y="332"/>
                </a:lnTo>
                <a:lnTo>
                  <a:pt x="726" y="308"/>
                </a:lnTo>
                <a:lnTo>
                  <a:pt x="717" y="289"/>
                </a:lnTo>
                <a:lnTo>
                  <a:pt x="706" y="269"/>
                </a:lnTo>
                <a:lnTo>
                  <a:pt x="690" y="253"/>
                </a:lnTo>
                <a:lnTo>
                  <a:pt x="673" y="239"/>
                </a:lnTo>
                <a:lnTo>
                  <a:pt x="653" y="228"/>
                </a:lnTo>
                <a:lnTo>
                  <a:pt x="632" y="219"/>
                </a:lnTo>
                <a:close/>
                <a:moveTo>
                  <a:pt x="560" y="472"/>
                </a:moveTo>
                <a:lnTo>
                  <a:pt x="527" y="472"/>
                </a:lnTo>
                <a:lnTo>
                  <a:pt x="498" y="472"/>
                </a:lnTo>
                <a:lnTo>
                  <a:pt x="471" y="472"/>
                </a:lnTo>
                <a:lnTo>
                  <a:pt x="450" y="472"/>
                </a:lnTo>
                <a:lnTo>
                  <a:pt x="432" y="472"/>
                </a:lnTo>
                <a:lnTo>
                  <a:pt x="416" y="472"/>
                </a:lnTo>
                <a:lnTo>
                  <a:pt x="404" y="472"/>
                </a:lnTo>
                <a:lnTo>
                  <a:pt x="393" y="472"/>
                </a:lnTo>
                <a:lnTo>
                  <a:pt x="386" y="472"/>
                </a:lnTo>
                <a:lnTo>
                  <a:pt x="379" y="472"/>
                </a:lnTo>
                <a:lnTo>
                  <a:pt x="372" y="472"/>
                </a:lnTo>
                <a:lnTo>
                  <a:pt x="370" y="472"/>
                </a:lnTo>
                <a:lnTo>
                  <a:pt x="370" y="472"/>
                </a:lnTo>
                <a:lnTo>
                  <a:pt x="374" y="467"/>
                </a:lnTo>
                <a:lnTo>
                  <a:pt x="379" y="461"/>
                </a:lnTo>
                <a:lnTo>
                  <a:pt x="393" y="445"/>
                </a:lnTo>
                <a:lnTo>
                  <a:pt x="413" y="428"/>
                </a:lnTo>
                <a:lnTo>
                  <a:pt x="432" y="406"/>
                </a:lnTo>
                <a:lnTo>
                  <a:pt x="454" y="387"/>
                </a:lnTo>
                <a:lnTo>
                  <a:pt x="470" y="371"/>
                </a:lnTo>
                <a:lnTo>
                  <a:pt x="477" y="365"/>
                </a:lnTo>
                <a:lnTo>
                  <a:pt x="482" y="360"/>
                </a:lnTo>
                <a:lnTo>
                  <a:pt x="486" y="356"/>
                </a:lnTo>
                <a:lnTo>
                  <a:pt x="486" y="355"/>
                </a:lnTo>
                <a:lnTo>
                  <a:pt x="487" y="353"/>
                </a:lnTo>
                <a:lnTo>
                  <a:pt x="491" y="348"/>
                </a:lnTo>
                <a:lnTo>
                  <a:pt x="491" y="346"/>
                </a:lnTo>
                <a:lnTo>
                  <a:pt x="491" y="344"/>
                </a:lnTo>
                <a:lnTo>
                  <a:pt x="487" y="342"/>
                </a:lnTo>
                <a:lnTo>
                  <a:pt x="482" y="340"/>
                </a:lnTo>
                <a:lnTo>
                  <a:pt x="466" y="340"/>
                </a:lnTo>
                <a:lnTo>
                  <a:pt x="448" y="340"/>
                </a:lnTo>
                <a:lnTo>
                  <a:pt x="441" y="340"/>
                </a:lnTo>
                <a:lnTo>
                  <a:pt x="436" y="340"/>
                </a:lnTo>
                <a:lnTo>
                  <a:pt x="432" y="340"/>
                </a:lnTo>
                <a:lnTo>
                  <a:pt x="430" y="340"/>
                </a:lnTo>
                <a:lnTo>
                  <a:pt x="430" y="339"/>
                </a:lnTo>
                <a:lnTo>
                  <a:pt x="430" y="335"/>
                </a:lnTo>
                <a:lnTo>
                  <a:pt x="430" y="328"/>
                </a:lnTo>
                <a:lnTo>
                  <a:pt x="430" y="317"/>
                </a:lnTo>
                <a:lnTo>
                  <a:pt x="430" y="303"/>
                </a:lnTo>
                <a:lnTo>
                  <a:pt x="430" y="283"/>
                </a:lnTo>
                <a:lnTo>
                  <a:pt x="430" y="244"/>
                </a:lnTo>
                <a:lnTo>
                  <a:pt x="430" y="223"/>
                </a:lnTo>
                <a:lnTo>
                  <a:pt x="430" y="203"/>
                </a:lnTo>
                <a:lnTo>
                  <a:pt x="430" y="187"/>
                </a:lnTo>
                <a:lnTo>
                  <a:pt x="430" y="173"/>
                </a:lnTo>
                <a:lnTo>
                  <a:pt x="430" y="173"/>
                </a:lnTo>
                <a:lnTo>
                  <a:pt x="429" y="171"/>
                </a:lnTo>
                <a:lnTo>
                  <a:pt x="427" y="170"/>
                </a:lnTo>
                <a:lnTo>
                  <a:pt x="420" y="168"/>
                </a:lnTo>
                <a:lnTo>
                  <a:pt x="418" y="168"/>
                </a:lnTo>
                <a:lnTo>
                  <a:pt x="413" y="168"/>
                </a:lnTo>
                <a:lnTo>
                  <a:pt x="400" y="168"/>
                </a:lnTo>
                <a:lnTo>
                  <a:pt x="382" y="168"/>
                </a:lnTo>
                <a:lnTo>
                  <a:pt x="361" y="168"/>
                </a:lnTo>
                <a:lnTo>
                  <a:pt x="341" y="168"/>
                </a:lnTo>
                <a:lnTo>
                  <a:pt x="322" y="168"/>
                </a:lnTo>
                <a:lnTo>
                  <a:pt x="308" y="168"/>
                </a:lnTo>
                <a:lnTo>
                  <a:pt x="302" y="168"/>
                </a:lnTo>
                <a:lnTo>
                  <a:pt x="299" y="168"/>
                </a:lnTo>
                <a:lnTo>
                  <a:pt x="293" y="170"/>
                </a:lnTo>
                <a:lnTo>
                  <a:pt x="292" y="173"/>
                </a:lnTo>
                <a:lnTo>
                  <a:pt x="290" y="177"/>
                </a:lnTo>
                <a:lnTo>
                  <a:pt x="290" y="178"/>
                </a:lnTo>
                <a:lnTo>
                  <a:pt x="290" y="191"/>
                </a:lnTo>
                <a:lnTo>
                  <a:pt x="290" y="207"/>
                </a:lnTo>
                <a:lnTo>
                  <a:pt x="290" y="225"/>
                </a:lnTo>
                <a:lnTo>
                  <a:pt x="290" y="244"/>
                </a:lnTo>
                <a:lnTo>
                  <a:pt x="290" y="283"/>
                </a:lnTo>
                <a:lnTo>
                  <a:pt x="290" y="303"/>
                </a:lnTo>
                <a:lnTo>
                  <a:pt x="290" y="317"/>
                </a:lnTo>
                <a:lnTo>
                  <a:pt x="290" y="328"/>
                </a:lnTo>
                <a:lnTo>
                  <a:pt x="290" y="335"/>
                </a:lnTo>
                <a:lnTo>
                  <a:pt x="290" y="339"/>
                </a:lnTo>
                <a:lnTo>
                  <a:pt x="290" y="340"/>
                </a:lnTo>
                <a:lnTo>
                  <a:pt x="288" y="340"/>
                </a:lnTo>
                <a:lnTo>
                  <a:pt x="285" y="340"/>
                </a:lnTo>
                <a:lnTo>
                  <a:pt x="277" y="340"/>
                </a:lnTo>
                <a:lnTo>
                  <a:pt x="269" y="340"/>
                </a:lnTo>
                <a:lnTo>
                  <a:pt x="253" y="340"/>
                </a:lnTo>
                <a:lnTo>
                  <a:pt x="244" y="340"/>
                </a:lnTo>
                <a:lnTo>
                  <a:pt x="238" y="340"/>
                </a:lnTo>
                <a:lnTo>
                  <a:pt x="235" y="342"/>
                </a:lnTo>
                <a:lnTo>
                  <a:pt x="233" y="344"/>
                </a:lnTo>
                <a:lnTo>
                  <a:pt x="233" y="348"/>
                </a:lnTo>
                <a:lnTo>
                  <a:pt x="236" y="353"/>
                </a:lnTo>
                <a:lnTo>
                  <a:pt x="238" y="355"/>
                </a:lnTo>
                <a:lnTo>
                  <a:pt x="258" y="376"/>
                </a:lnTo>
                <a:lnTo>
                  <a:pt x="277" y="394"/>
                </a:lnTo>
                <a:lnTo>
                  <a:pt x="292" y="410"/>
                </a:lnTo>
                <a:lnTo>
                  <a:pt x="306" y="422"/>
                </a:lnTo>
                <a:lnTo>
                  <a:pt x="317" y="435"/>
                </a:lnTo>
                <a:lnTo>
                  <a:pt x="327" y="444"/>
                </a:lnTo>
                <a:lnTo>
                  <a:pt x="340" y="458"/>
                </a:lnTo>
                <a:lnTo>
                  <a:pt x="349" y="465"/>
                </a:lnTo>
                <a:lnTo>
                  <a:pt x="354" y="470"/>
                </a:lnTo>
                <a:lnTo>
                  <a:pt x="356" y="472"/>
                </a:lnTo>
                <a:lnTo>
                  <a:pt x="356" y="472"/>
                </a:lnTo>
                <a:lnTo>
                  <a:pt x="324" y="472"/>
                </a:lnTo>
                <a:lnTo>
                  <a:pt x="297" y="472"/>
                </a:lnTo>
                <a:lnTo>
                  <a:pt x="272" y="472"/>
                </a:lnTo>
                <a:lnTo>
                  <a:pt x="253" y="472"/>
                </a:lnTo>
                <a:lnTo>
                  <a:pt x="235" y="472"/>
                </a:lnTo>
                <a:lnTo>
                  <a:pt x="220" y="472"/>
                </a:lnTo>
                <a:lnTo>
                  <a:pt x="208" y="472"/>
                </a:lnTo>
                <a:lnTo>
                  <a:pt x="199" y="472"/>
                </a:lnTo>
                <a:lnTo>
                  <a:pt x="192" y="472"/>
                </a:lnTo>
                <a:lnTo>
                  <a:pt x="187" y="472"/>
                </a:lnTo>
                <a:lnTo>
                  <a:pt x="180" y="472"/>
                </a:lnTo>
                <a:lnTo>
                  <a:pt x="178" y="472"/>
                </a:lnTo>
                <a:lnTo>
                  <a:pt x="178" y="472"/>
                </a:lnTo>
                <a:lnTo>
                  <a:pt x="151" y="469"/>
                </a:lnTo>
                <a:lnTo>
                  <a:pt x="128" y="461"/>
                </a:lnTo>
                <a:lnTo>
                  <a:pt x="107" y="451"/>
                </a:lnTo>
                <a:lnTo>
                  <a:pt x="87" y="437"/>
                </a:lnTo>
                <a:lnTo>
                  <a:pt x="73" y="417"/>
                </a:lnTo>
                <a:lnTo>
                  <a:pt x="60" y="397"/>
                </a:lnTo>
                <a:lnTo>
                  <a:pt x="53" y="374"/>
                </a:lnTo>
                <a:lnTo>
                  <a:pt x="51" y="351"/>
                </a:lnTo>
                <a:lnTo>
                  <a:pt x="53" y="330"/>
                </a:lnTo>
                <a:lnTo>
                  <a:pt x="57" y="312"/>
                </a:lnTo>
                <a:lnTo>
                  <a:pt x="66" y="294"/>
                </a:lnTo>
                <a:lnTo>
                  <a:pt x="75" y="278"/>
                </a:lnTo>
                <a:lnTo>
                  <a:pt x="87" y="264"/>
                </a:lnTo>
                <a:lnTo>
                  <a:pt x="103" y="251"/>
                </a:lnTo>
                <a:lnTo>
                  <a:pt x="119" y="243"/>
                </a:lnTo>
                <a:lnTo>
                  <a:pt x="135" y="234"/>
                </a:lnTo>
                <a:lnTo>
                  <a:pt x="133" y="226"/>
                </a:lnTo>
                <a:lnTo>
                  <a:pt x="131" y="219"/>
                </a:lnTo>
                <a:lnTo>
                  <a:pt x="130" y="205"/>
                </a:lnTo>
                <a:lnTo>
                  <a:pt x="131" y="186"/>
                </a:lnTo>
                <a:lnTo>
                  <a:pt x="139" y="164"/>
                </a:lnTo>
                <a:lnTo>
                  <a:pt x="147" y="145"/>
                </a:lnTo>
                <a:lnTo>
                  <a:pt x="160" y="127"/>
                </a:lnTo>
                <a:lnTo>
                  <a:pt x="176" y="111"/>
                </a:lnTo>
                <a:lnTo>
                  <a:pt x="194" y="97"/>
                </a:lnTo>
                <a:lnTo>
                  <a:pt x="215" y="86"/>
                </a:lnTo>
                <a:lnTo>
                  <a:pt x="238" y="79"/>
                </a:lnTo>
                <a:lnTo>
                  <a:pt x="263" y="81"/>
                </a:lnTo>
                <a:lnTo>
                  <a:pt x="285" y="88"/>
                </a:lnTo>
                <a:lnTo>
                  <a:pt x="304" y="97"/>
                </a:lnTo>
                <a:lnTo>
                  <a:pt x="320" y="109"/>
                </a:lnTo>
                <a:lnTo>
                  <a:pt x="334" y="120"/>
                </a:lnTo>
                <a:lnTo>
                  <a:pt x="343" y="130"/>
                </a:lnTo>
                <a:lnTo>
                  <a:pt x="349" y="138"/>
                </a:lnTo>
                <a:lnTo>
                  <a:pt x="350" y="141"/>
                </a:lnTo>
                <a:lnTo>
                  <a:pt x="350" y="139"/>
                </a:lnTo>
                <a:lnTo>
                  <a:pt x="350" y="138"/>
                </a:lnTo>
                <a:lnTo>
                  <a:pt x="354" y="127"/>
                </a:lnTo>
                <a:lnTo>
                  <a:pt x="359" y="113"/>
                </a:lnTo>
                <a:lnTo>
                  <a:pt x="368" y="97"/>
                </a:lnTo>
                <a:lnTo>
                  <a:pt x="381" y="79"/>
                </a:lnTo>
                <a:lnTo>
                  <a:pt x="400" y="65"/>
                </a:lnTo>
                <a:lnTo>
                  <a:pt x="413" y="59"/>
                </a:lnTo>
                <a:lnTo>
                  <a:pt x="425" y="56"/>
                </a:lnTo>
                <a:lnTo>
                  <a:pt x="441" y="52"/>
                </a:lnTo>
                <a:lnTo>
                  <a:pt x="459" y="52"/>
                </a:lnTo>
                <a:lnTo>
                  <a:pt x="487" y="54"/>
                </a:lnTo>
                <a:lnTo>
                  <a:pt x="514" y="63"/>
                </a:lnTo>
                <a:lnTo>
                  <a:pt x="537" y="77"/>
                </a:lnTo>
                <a:lnTo>
                  <a:pt x="559" y="95"/>
                </a:lnTo>
                <a:lnTo>
                  <a:pt x="575" y="116"/>
                </a:lnTo>
                <a:lnTo>
                  <a:pt x="587" y="141"/>
                </a:lnTo>
                <a:lnTo>
                  <a:pt x="596" y="168"/>
                </a:lnTo>
                <a:lnTo>
                  <a:pt x="598" y="196"/>
                </a:lnTo>
                <a:lnTo>
                  <a:pt x="598" y="218"/>
                </a:lnTo>
                <a:lnTo>
                  <a:pt x="596" y="226"/>
                </a:lnTo>
                <a:lnTo>
                  <a:pt x="594" y="234"/>
                </a:lnTo>
                <a:lnTo>
                  <a:pt x="612" y="241"/>
                </a:lnTo>
                <a:lnTo>
                  <a:pt x="630" y="250"/>
                </a:lnTo>
                <a:lnTo>
                  <a:pt x="646" y="262"/>
                </a:lnTo>
                <a:lnTo>
                  <a:pt x="660" y="276"/>
                </a:lnTo>
                <a:lnTo>
                  <a:pt x="671" y="292"/>
                </a:lnTo>
                <a:lnTo>
                  <a:pt x="680" y="310"/>
                </a:lnTo>
                <a:lnTo>
                  <a:pt x="685" y="330"/>
                </a:lnTo>
                <a:lnTo>
                  <a:pt x="687" y="351"/>
                </a:lnTo>
                <a:lnTo>
                  <a:pt x="685" y="374"/>
                </a:lnTo>
                <a:lnTo>
                  <a:pt x="678" y="397"/>
                </a:lnTo>
                <a:lnTo>
                  <a:pt x="665" y="417"/>
                </a:lnTo>
                <a:lnTo>
                  <a:pt x="651" y="437"/>
                </a:lnTo>
                <a:lnTo>
                  <a:pt x="632" y="451"/>
                </a:lnTo>
                <a:lnTo>
                  <a:pt x="610" y="461"/>
                </a:lnTo>
                <a:lnTo>
                  <a:pt x="587" y="469"/>
                </a:lnTo>
                <a:lnTo>
                  <a:pt x="560" y="472"/>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p>
        </p:txBody>
      </p:sp>
      <p:sp>
        <p:nvSpPr>
          <p:cNvPr id="82" name="Freeform 293"/>
          <p:cNvSpPr>
            <a:spLocks noEditPoints="1"/>
          </p:cNvSpPr>
          <p:nvPr/>
        </p:nvSpPr>
        <p:spPr bwMode="auto">
          <a:xfrm>
            <a:off x="2478003" y="3061660"/>
            <a:ext cx="489229" cy="367844"/>
          </a:xfrm>
          <a:custGeom>
            <a:avLst/>
            <a:gdLst>
              <a:gd name="T0" fmla="*/ 631 w 694"/>
              <a:gd name="T1" fmla="*/ 255 h 521"/>
              <a:gd name="T2" fmla="*/ 63 w 694"/>
              <a:gd name="T3" fmla="*/ 255 h 521"/>
              <a:gd name="T4" fmla="*/ 0 w 694"/>
              <a:gd name="T5" fmla="*/ 191 h 521"/>
              <a:gd name="T6" fmla="*/ 694 w 694"/>
              <a:gd name="T7" fmla="*/ 192 h 521"/>
              <a:gd name="T8" fmla="*/ 631 w 694"/>
              <a:gd name="T9" fmla="*/ 255 h 521"/>
              <a:gd name="T10" fmla="*/ 348 w 694"/>
              <a:gd name="T11" fmla="*/ 435 h 521"/>
              <a:gd name="T12" fmla="*/ 390 w 694"/>
              <a:gd name="T13" fmla="*/ 478 h 521"/>
              <a:gd name="T14" fmla="*/ 347 w 694"/>
              <a:gd name="T15" fmla="*/ 521 h 521"/>
              <a:gd name="T16" fmla="*/ 305 w 694"/>
              <a:gd name="T17" fmla="*/ 478 h 521"/>
              <a:gd name="T18" fmla="*/ 348 w 694"/>
              <a:gd name="T19" fmla="*/ 435 h 521"/>
              <a:gd name="T20" fmla="*/ 505 w 694"/>
              <a:gd name="T21" fmla="*/ 381 h 521"/>
              <a:gd name="T22" fmla="*/ 442 w 694"/>
              <a:gd name="T23" fmla="*/ 444 h 521"/>
              <a:gd name="T24" fmla="*/ 252 w 694"/>
              <a:gd name="T25" fmla="*/ 444 h 521"/>
              <a:gd name="T26" fmla="*/ 189 w 694"/>
              <a:gd name="T27" fmla="*/ 381 h 521"/>
              <a:gd name="T28" fmla="*/ 505 w 694"/>
              <a:gd name="T29" fmla="*/ 381 h 521"/>
              <a:gd name="T30" fmla="*/ 599 w 694"/>
              <a:gd name="T31" fmla="*/ 286 h 521"/>
              <a:gd name="T32" fmla="*/ 536 w 694"/>
              <a:gd name="T33" fmla="*/ 349 h 521"/>
              <a:gd name="T34" fmla="*/ 157 w 694"/>
              <a:gd name="T35" fmla="*/ 349 h 521"/>
              <a:gd name="T36" fmla="*/ 94 w 694"/>
              <a:gd name="T37" fmla="*/ 286 h 521"/>
              <a:gd name="T38" fmla="*/ 599 w 694"/>
              <a:gd name="T39" fmla="*/ 28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521">
                <a:moveTo>
                  <a:pt x="631" y="255"/>
                </a:moveTo>
                <a:cubicBezTo>
                  <a:pt x="474" y="98"/>
                  <a:pt x="220" y="98"/>
                  <a:pt x="63" y="255"/>
                </a:cubicBezTo>
                <a:lnTo>
                  <a:pt x="0" y="191"/>
                </a:lnTo>
                <a:cubicBezTo>
                  <a:pt x="191" y="0"/>
                  <a:pt x="502" y="0"/>
                  <a:pt x="694" y="192"/>
                </a:cubicBezTo>
                <a:lnTo>
                  <a:pt x="631" y="255"/>
                </a:lnTo>
                <a:close/>
                <a:moveTo>
                  <a:pt x="348" y="435"/>
                </a:moveTo>
                <a:cubicBezTo>
                  <a:pt x="371" y="435"/>
                  <a:pt x="390" y="455"/>
                  <a:pt x="390" y="478"/>
                </a:cubicBezTo>
                <a:cubicBezTo>
                  <a:pt x="390" y="502"/>
                  <a:pt x="371" y="521"/>
                  <a:pt x="347" y="521"/>
                </a:cubicBezTo>
                <a:cubicBezTo>
                  <a:pt x="324" y="521"/>
                  <a:pt x="305" y="502"/>
                  <a:pt x="305" y="478"/>
                </a:cubicBezTo>
                <a:cubicBezTo>
                  <a:pt x="305" y="455"/>
                  <a:pt x="324" y="435"/>
                  <a:pt x="348" y="435"/>
                </a:cubicBezTo>
                <a:close/>
                <a:moveTo>
                  <a:pt x="505" y="381"/>
                </a:moveTo>
                <a:lnTo>
                  <a:pt x="442" y="444"/>
                </a:lnTo>
                <a:cubicBezTo>
                  <a:pt x="389" y="392"/>
                  <a:pt x="304" y="392"/>
                  <a:pt x="252" y="444"/>
                </a:cubicBezTo>
                <a:lnTo>
                  <a:pt x="189" y="381"/>
                </a:lnTo>
                <a:cubicBezTo>
                  <a:pt x="276" y="294"/>
                  <a:pt x="418" y="294"/>
                  <a:pt x="505" y="381"/>
                </a:cubicBezTo>
                <a:close/>
                <a:moveTo>
                  <a:pt x="599" y="286"/>
                </a:moveTo>
                <a:lnTo>
                  <a:pt x="536" y="349"/>
                </a:lnTo>
                <a:cubicBezTo>
                  <a:pt x="432" y="245"/>
                  <a:pt x="262" y="245"/>
                  <a:pt x="157" y="349"/>
                </a:cubicBezTo>
                <a:lnTo>
                  <a:pt x="94" y="286"/>
                </a:lnTo>
                <a:cubicBezTo>
                  <a:pt x="234" y="147"/>
                  <a:pt x="460" y="147"/>
                  <a:pt x="599" y="286"/>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p>
        </p:txBody>
      </p:sp>
      <p:sp>
        <p:nvSpPr>
          <p:cNvPr id="83" name="Freeform 344"/>
          <p:cNvSpPr>
            <a:spLocks noEditPoints="1"/>
          </p:cNvSpPr>
          <p:nvPr/>
        </p:nvSpPr>
        <p:spPr bwMode="auto">
          <a:xfrm>
            <a:off x="9222127" y="2962104"/>
            <a:ext cx="515417" cy="566955"/>
          </a:xfrm>
          <a:custGeom>
            <a:avLst/>
            <a:gdLst>
              <a:gd name="T0" fmla="*/ 119 w 731"/>
              <a:gd name="T1" fmla="*/ 362 h 808"/>
              <a:gd name="T2" fmla="*/ 204 w 731"/>
              <a:gd name="T3" fmla="*/ 585 h 808"/>
              <a:gd name="T4" fmla="*/ 253 w 731"/>
              <a:gd name="T5" fmla="*/ 730 h 808"/>
              <a:gd name="T6" fmla="*/ 304 w 731"/>
              <a:gd name="T7" fmla="*/ 783 h 808"/>
              <a:gd name="T8" fmla="*/ 341 w 731"/>
              <a:gd name="T9" fmla="*/ 808 h 808"/>
              <a:gd name="T10" fmla="*/ 406 w 731"/>
              <a:gd name="T11" fmla="*/ 803 h 808"/>
              <a:gd name="T12" fmla="*/ 477 w 731"/>
              <a:gd name="T13" fmla="*/ 730 h 808"/>
              <a:gd name="T14" fmla="*/ 527 w 731"/>
              <a:gd name="T15" fmla="*/ 585 h 808"/>
              <a:gd name="T16" fmla="*/ 611 w 731"/>
              <a:gd name="T17" fmla="*/ 362 h 808"/>
              <a:gd name="T18" fmla="*/ 509 w 731"/>
              <a:gd name="T19" fmla="*/ 116 h 808"/>
              <a:gd name="T20" fmla="*/ 530 w 731"/>
              <a:gd name="T21" fmla="*/ 111 h 808"/>
              <a:gd name="T22" fmla="*/ 548 w 731"/>
              <a:gd name="T23" fmla="*/ 49 h 808"/>
              <a:gd name="T24" fmla="*/ 503 w 731"/>
              <a:gd name="T25" fmla="*/ 95 h 808"/>
              <a:gd name="T26" fmla="*/ 628 w 731"/>
              <a:gd name="T27" fmla="*/ 229 h 808"/>
              <a:gd name="T28" fmla="*/ 676 w 731"/>
              <a:gd name="T29" fmla="*/ 204 h 808"/>
              <a:gd name="T30" fmla="*/ 661 w 731"/>
              <a:gd name="T31" fmla="*/ 177 h 808"/>
              <a:gd name="T32" fmla="*/ 615 w 731"/>
              <a:gd name="T33" fmla="*/ 221 h 808"/>
              <a:gd name="T34" fmla="*/ 715 w 731"/>
              <a:gd name="T35" fmla="*/ 350 h 808"/>
              <a:gd name="T36" fmla="*/ 653 w 731"/>
              <a:gd name="T37" fmla="*/ 365 h 808"/>
              <a:gd name="T38" fmla="*/ 715 w 731"/>
              <a:gd name="T39" fmla="*/ 381 h 808"/>
              <a:gd name="T40" fmla="*/ 715 w 731"/>
              <a:gd name="T41" fmla="*/ 350 h 808"/>
              <a:gd name="T42" fmla="*/ 636 w 731"/>
              <a:gd name="T43" fmla="*/ 504 h 808"/>
              <a:gd name="T44" fmla="*/ 620 w 731"/>
              <a:gd name="T45" fmla="*/ 531 h 808"/>
              <a:gd name="T46" fmla="*/ 668 w 731"/>
              <a:gd name="T47" fmla="*/ 556 h 808"/>
              <a:gd name="T48" fmla="*/ 676 w 731"/>
              <a:gd name="T49" fmla="*/ 527 h 808"/>
              <a:gd name="T50" fmla="*/ 54 w 731"/>
              <a:gd name="T51" fmla="*/ 527 h 808"/>
              <a:gd name="T52" fmla="*/ 62 w 731"/>
              <a:gd name="T53" fmla="*/ 556 h 808"/>
              <a:gd name="T54" fmla="*/ 110 w 731"/>
              <a:gd name="T55" fmla="*/ 531 h 808"/>
              <a:gd name="T56" fmla="*/ 95 w 731"/>
              <a:gd name="T57" fmla="*/ 504 h 808"/>
              <a:gd name="T58" fmla="*/ 62 w 731"/>
              <a:gd name="T59" fmla="*/ 350 h 808"/>
              <a:gd name="T60" fmla="*/ 0 w 731"/>
              <a:gd name="T61" fmla="*/ 365 h 808"/>
              <a:gd name="T62" fmla="*/ 62 w 731"/>
              <a:gd name="T63" fmla="*/ 381 h 808"/>
              <a:gd name="T64" fmla="*/ 110 w 731"/>
              <a:gd name="T65" fmla="*/ 200 h 808"/>
              <a:gd name="T66" fmla="*/ 49 w 731"/>
              <a:gd name="T67" fmla="*/ 183 h 808"/>
              <a:gd name="T68" fmla="*/ 95 w 731"/>
              <a:gd name="T69" fmla="*/ 227 h 808"/>
              <a:gd name="T70" fmla="*/ 116 w 731"/>
              <a:gd name="T71" fmla="*/ 221 h 808"/>
              <a:gd name="T72" fmla="*/ 200 w 731"/>
              <a:gd name="T73" fmla="*/ 111 h 808"/>
              <a:gd name="T74" fmla="*/ 221 w 731"/>
              <a:gd name="T75" fmla="*/ 116 h 808"/>
              <a:gd name="T76" fmla="*/ 204 w 731"/>
              <a:gd name="T77" fmla="*/ 55 h 808"/>
              <a:gd name="T78" fmla="*/ 177 w 731"/>
              <a:gd name="T79" fmla="*/ 70 h 808"/>
              <a:gd name="T80" fmla="*/ 365 w 731"/>
              <a:gd name="T81" fmla="*/ 78 h 808"/>
              <a:gd name="T82" fmla="*/ 381 w 731"/>
              <a:gd name="T83" fmla="*/ 15 h 808"/>
              <a:gd name="T84" fmla="*/ 350 w 731"/>
              <a:gd name="T85" fmla="*/ 15 h 808"/>
              <a:gd name="T86" fmla="*/ 365 w 731"/>
              <a:gd name="T87" fmla="*/ 78 h 808"/>
              <a:gd name="T88" fmla="*/ 465 w 731"/>
              <a:gd name="T89" fmla="*/ 585 h 808"/>
              <a:gd name="T90" fmla="*/ 289 w 731"/>
              <a:gd name="T91" fmla="*/ 619 h 808"/>
              <a:gd name="T92" fmla="*/ 231 w 731"/>
              <a:gd name="T93" fmla="*/ 500 h 808"/>
              <a:gd name="T94" fmla="*/ 365 w 731"/>
              <a:gd name="T95" fmla="*/ 186 h 808"/>
              <a:gd name="T96" fmla="*/ 500 w 731"/>
              <a:gd name="T97" fmla="*/ 50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1" h="808">
                <a:moveTo>
                  <a:pt x="365" y="124"/>
                </a:moveTo>
                <a:cubicBezTo>
                  <a:pt x="230" y="124"/>
                  <a:pt x="119" y="231"/>
                  <a:pt x="119" y="362"/>
                </a:cubicBezTo>
                <a:cubicBezTo>
                  <a:pt x="119" y="447"/>
                  <a:pt x="154" y="498"/>
                  <a:pt x="179" y="535"/>
                </a:cubicBezTo>
                <a:cubicBezTo>
                  <a:pt x="195" y="558"/>
                  <a:pt x="204" y="571"/>
                  <a:pt x="204" y="585"/>
                </a:cubicBezTo>
                <a:cubicBezTo>
                  <a:pt x="204" y="616"/>
                  <a:pt x="220" y="645"/>
                  <a:pt x="250" y="667"/>
                </a:cubicBezTo>
                <a:cubicBezTo>
                  <a:pt x="250" y="685"/>
                  <a:pt x="253" y="730"/>
                  <a:pt x="253" y="730"/>
                </a:cubicBezTo>
                <a:lnTo>
                  <a:pt x="253" y="730"/>
                </a:lnTo>
                <a:cubicBezTo>
                  <a:pt x="254" y="743"/>
                  <a:pt x="260" y="769"/>
                  <a:pt x="304" y="783"/>
                </a:cubicBezTo>
                <a:cubicBezTo>
                  <a:pt x="309" y="791"/>
                  <a:pt x="316" y="797"/>
                  <a:pt x="324" y="803"/>
                </a:cubicBezTo>
                <a:cubicBezTo>
                  <a:pt x="329" y="806"/>
                  <a:pt x="335" y="808"/>
                  <a:pt x="341" y="808"/>
                </a:cubicBezTo>
                <a:lnTo>
                  <a:pt x="389" y="808"/>
                </a:lnTo>
                <a:cubicBezTo>
                  <a:pt x="395" y="808"/>
                  <a:pt x="401" y="806"/>
                  <a:pt x="406" y="803"/>
                </a:cubicBezTo>
                <a:cubicBezTo>
                  <a:pt x="415" y="797"/>
                  <a:pt x="421" y="791"/>
                  <a:pt x="427" y="783"/>
                </a:cubicBezTo>
                <a:cubicBezTo>
                  <a:pt x="471" y="768"/>
                  <a:pt x="477" y="742"/>
                  <a:pt x="477" y="730"/>
                </a:cubicBezTo>
                <a:cubicBezTo>
                  <a:pt x="477" y="730"/>
                  <a:pt x="480" y="685"/>
                  <a:pt x="481" y="667"/>
                </a:cubicBezTo>
                <a:cubicBezTo>
                  <a:pt x="510" y="645"/>
                  <a:pt x="527" y="616"/>
                  <a:pt x="527" y="585"/>
                </a:cubicBezTo>
                <a:cubicBezTo>
                  <a:pt x="527" y="572"/>
                  <a:pt x="536" y="558"/>
                  <a:pt x="551" y="535"/>
                </a:cubicBezTo>
                <a:cubicBezTo>
                  <a:pt x="577" y="498"/>
                  <a:pt x="611" y="447"/>
                  <a:pt x="611" y="362"/>
                </a:cubicBezTo>
                <a:cubicBezTo>
                  <a:pt x="611" y="231"/>
                  <a:pt x="501" y="124"/>
                  <a:pt x="365" y="124"/>
                </a:cubicBezTo>
                <a:close/>
                <a:moveTo>
                  <a:pt x="509" y="116"/>
                </a:moveTo>
                <a:cubicBezTo>
                  <a:pt x="512" y="118"/>
                  <a:pt x="514" y="118"/>
                  <a:pt x="517" y="118"/>
                </a:cubicBezTo>
                <a:cubicBezTo>
                  <a:pt x="522" y="118"/>
                  <a:pt x="527" y="115"/>
                  <a:pt x="530" y="111"/>
                </a:cubicBezTo>
                <a:lnTo>
                  <a:pt x="554" y="70"/>
                </a:lnTo>
                <a:cubicBezTo>
                  <a:pt x="558" y="63"/>
                  <a:pt x="555" y="53"/>
                  <a:pt x="548" y="49"/>
                </a:cubicBezTo>
                <a:cubicBezTo>
                  <a:pt x="541" y="45"/>
                  <a:pt x="531" y="47"/>
                  <a:pt x="527" y="55"/>
                </a:cubicBezTo>
                <a:lnTo>
                  <a:pt x="503" y="95"/>
                </a:lnTo>
                <a:cubicBezTo>
                  <a:pt x="499" y="102"/>
                  <a:pt x="502" y="112"/>
                  <a:pt x="509" y="116"/>
                </a:cubicBezTo>
                <a:close/>
                <a:moveTo>
                  <a:pt x="628" y="229"/>
                </a:moveTo>
                <a:cubicBezTo>
                  <a:pt x="631" y="229"/>
                  <a:pt x="633" y="229"/>
                  <a:pt x="636" y="227"/>
                </a:cubicBezTo>
                <a:lnTo>
                  <a:pt x="676" y="204"/>
                </a:lnTo>
                <a:cubicBezTo>
                  <a:pt x="684" y="200"/>
                  <a:pt x="686" y="190"/>
                  <a:pt x="682" y="183"/>
                </a:cubicBezTo>
                <a:cubicBezTo>
                  <a:pt x="678" y="175"/>
                  <a:pt x="668" y="173"/>
                  <a:pt x="661" y="177"/>
                </a:cubicBezTo>
                <a:lnTo>
                  <a:pt x="620" y="200"/>
                </a:lnTo>
                <a:cubicBezTo>
                  <a:pt x="613" y="205"/>
                  <a:pt x="610" y="214"/>
                  <a:pt x="615" y="221"/>
                </a:cubicBezTo>
                <a:cubicBezTo>
                  <a:pt x="617" y="226"/>
                  <a:pt x="623" y="229"/>
                  <a:pt x="628" y="229"/>
                </a:cubicBezTo>
                <a:close/>
                <a:moveTo>
                  <a:pt x="715" y="350"/>
                </a:moveTo>
                <a:lnTo>
                  <a:pt x="669" y="350"/>
                </a:lnTo>
                <a:cubicBezTo>
                  <a:pt x="660" y="350"/>
                  <a:pt x="653" y="357"/>
                  <a:pt x="653" y="365"/>
                </a:cubicBezTo>
                <a:cubicBezTo>
                  <a:pt x="653" y="374"/>
                  <a:pt x="660" y="381"/>
                  <a:pt x="669" y="381"/>
                </a:cubicBezTo>
                <a:lnTo>
                  <a:pt x="715" y="381"/>
                </a:lnTo>
                <a:cubicBezTo>
                  <a:pt x="724" y="381"/>
                  <a:pt x="731" y="374"/>
                  <a:pt x="731" y="365"/>
                </a:cubicBezTo>
                <a:cubicBezTo>
                  <a:pt x="731" y="357"/>
                  <a:pt x="724" y="350"/>
                  <a:pt x="715" y="350"/>
                </a:cubicBezTo>
                <a:close/>
                <a:moveTo>
                  <a:pt x="676" y="527"/>
                </a:moveTo>
                <a:lnTo>
                  <a:pt x="636" y="504"/>
                </a:lnTo>
                <a:cubicBezTo>
                  <a:pt x="628" y="499"/>
                  <a:pt x="619" y="502"/>
                  <a:pt x="615" y="509"/>
                </a:cubicBezTo>
                <a:cubicBezTo>
                  <a:pt x="610" y="517"/>
                  <a:pt x="613" y="526"/>
                  <a:pt x="620" y="531"/>
                </a:cubicBezTo>
                <a:lnTo>
                  <a:pt x="661" y="554"/>
                </a:lnTo>
                <a:cubicBezTo>
                  <a:pt x="663" y="555"/>
                  <a:pt x="666" y="556"/>
                  <a:pt x="668" y="556"/>
                </a:cubicBezTo>
                <a:cubicBezTo>
                  <a:pt x="674" y="556"/>
                  <a:pt x="679" y="553"/>
                  <a:pt x="682" y="548"/>
                </a:cubicBezTo>
                <a:cubicBezTo>
                  <a:pt x="686" y="541"/>
                  <a:pt x="684" y="531"/>
                  <a:pt x="676" y="527"/>
                </a:cubicBezTo>
                <a:close/>
                <a:moveTo>
                  <a:pt x="95" y="504"/>
                </a:moveTo>
                <a:lnTo>
                  <a:pt x="54" y="527"/>
                </a:lnTo>
                <a:cubicBezTo>
                  <a:pt x="47" y="531"/>
                  <a:pt x="44" y="541"/>
                  <a:pt x="49" y="548"/>
                </a:cubicBezTo>
                <a:cubicBezTo>
                  <a:pt x="52" y="553"/>
                  <a:pt x="57" y="556"/>
                  <a:pt x="62" y="556"/>
                </a:cubicBezTo>
                <a:cubicBezTo>
                  <a:pt x="65" y="556"/>
                  <a:pt x="68" y="555"/>
                  <a:pt x="70" y="554"/>
                </a:cubicBezTo>
                <a:lnTo>
                  <a:pt x="110" y="531"/>
                </a:lnTo>
                <a:cubicBezTo>
                  <a:pt x="118" y="526"/>
                  <a:pt x="120" y="517"/>
                  <a:pt x="116" y="509"/>
                </a:cubicBezTo>
                <a:cubicBezTo>
                  <a:pt x="112" y="502"/>
                  <a:pt x="102" y="499"/>
                  <a:pt x="95" y="504"/>
                </a:cubicBezTo>
                <a:close/>
                <a:moveTo>
                  <a:pt x="77" y="365"/>
                </a:moveTo>
                <a:cubicBezTo>
                  <a:pt x="77" y="357"/>
                  <a:pt x="71" y="350"/>
                  <a:pt x="62" y="350"/>
                </a:cubicBezTo>
                <a:lnTo>
                  <a:pt x="15" y="350"/>
                </a:lnTo>
                <a:cubicBezTo>
                  <a:pt x="7" y="350"/>
                  <a:pt x="0" y="357"/>
                  <a:pt x="0" y="365"/>
                </a:cubicBezTo>
                <a:cubicBezTo>
                  <a:pt x="0" y="374"/>
                  <a:pt x="7" y="381"/>
                  <a:pt x="15" y="381"/>
                </a:cubicBezTo>
                <a:lnTo>
                  <a:pt x="62" y="381"/>
                </a:lnTo>
                <a:cubicBezTo>
                  <a:pt x="71" y="381"/>
                  <a:pt x="77" y="374"/>
                  <a:pt x="77" y="365"/>
                </a:cubicBezTo>
                <a:close/>
                <a:moveTo>
                  <a:pt x="110" y="200"/>
                </a:moveTo>
                <a:lnTo>
                  <a:pt x="70" y="177"/>
                </a:lnTo>
                <a:cubicBezTo>
                  <a:pt x="63" y="173"/>
                  <a:pt x="53" y="175"/>
                  <a:pt x="49" y="183"/>
                </a:cubicBezTo>
                <a:cubicBezTo>
                  <a:pt x="44" y="190"/>
                  <a:pt x="47" y="200"/>
                  <a:pt x="54" y="204"/>
                </a:cubicBezTo>
                <a:lnTo>
                  <a:pt x="95" y="227"/>
                </a:lnTo>
                <a:cubicBezTo>
                  <a:pt x="97" y="229"/>
                  <a:pt x="100" y="229"/>
                  <a:pt x="103" y="229"/>
                </a:cubicBezTo>
                <a:cubicBezTo>
                  <a:pt x="108" y="229"/>
                  <a:pt x="113" y="227"/>
                  <a:pt x="116" y="221"/>
                </a:cubicBezTo>
                <a:cubicBezTo>
                  <a:pt x="120" y="214"/>
                  <a:pt x="118" y="205"/>
                  <a:pt x="110" y="200"/>
                </a:cubicBezTo>
                <a:close/>
                <a:moveTo>
                  <a:pt x="200" y="111"/>
                </a:moveTo>
                <a:cubicBezTo>
                  <a:pt x="203" y="115"/>
                  <a:pt x="208" y="118"/>
                  <a:pt x="214" y="118"/>
                </a:cubicBezTo>
                <a:cubicBezTo>
                  <a:pt x="216" y="118"/>
                  <a:pt x="219" y="118"/>
                  <a:pt x="221" y="116"/>
                </a:cubicBezTo>
                <a:cubicBezTo>
                  <a:pt x="229" y="112"/>
                  <a:pt x="231" y="102"/>
                  <a:pt x="227" y="95"/>
                </a:cubicBezTo>
                <a:lnTo>
                  <a:pt x="204" y="55"/>
                </a:lnTo>
                <a:cubicBezTo>
                  <a:pt x="199" y="47"/>
                  <a:pt x="190" y="45"/>
                  <a:pt x="182" y="49"/>
                </a:cubicBezTo>
                <a:cubicBezTo>
                  <a:pt x="175" y="53"/>
                  <a:pt x="173" y="63"/>
                  <a:pt x="177" y="70"/>
                </a:cubicBezTo>
                <a:lnTo>
                  <a:pt x="200" y="111"/>
                </a:lnTo>
                <a:close/>
                <a:moveTo>
                  <a:pt x="365" y="78"/>
                </a:moveTo>
                <a:cubicBezTo>
                  <a:pt x="374" y="78"/>
                  <a:pt x="381" y="71"/>
                  <a:pt x="381" y="62"/>
                </a:cubicBezTo>
                <a:lnTo>
                  <a:pt x="381" y="15"/>
                </a:lnTo>
                <a:cubicBezTo>
                  <a:pt x="381" y="7"/>
                  <a:pt x="374" y="0"/>
                  <a:pt x="365" y="0"/>
                </a:cubicBezTo>
                <a:cubicBezTo>
                  <a:pt x="357" y="0"/>
                  <a:pt x="350" y="7"/>
                  <a:pt x="350" y="15"/>
                </a:cubicBezTo>
                <a:lnTo>
                  <a:pt x="350" y="62"/>
                </a:lnTo>
                <a:cubicBezTo>
                  <a:pt x="350" y="71"/>
                  <a:pt x="357" y="78"/>
                  <a:pt x="365" y="78"/>
                </a:cubicBezTo>
                <a:close/>
                <a:moveTo>
                  <a:pt x="500" y="500"/>
                </a:moveTo>
                <a:cubicBezTo>
                  <a:pt x="482" y="527"/>
                  <a:pt x="465" y="552"/>
                  <a:pt x="465" y="585"/>
                </a:cubicBezTo>
                <a:cubicBezTo>
                  <a:pt x="465" y="600"/>
                  <a:pt x="451" y="612"/>
                  <a:pt x="441" y="619"/>
                </a:cubicBezTo>
                <a:lnTo>
                  <a:pt x="289" y="619"/>
                </a:lnTo>
                <a:cubicBezTo>
                  <a:pt x="279" y="612"/>
                  <a:pt x="266" y="600"/>
                  <a:pt x="266" y="585"/>
                </a:cubicBezTo>
                <a:cubicBezTo>
                  <a:pt x="266" y="552"/>
                  <a:pt x="249" y="527"/>
                  <a:pt x="231" y="500"/>
                </a:cubicBezTo>
                <a:cubicBezTo>
                  <a:pt x="208" y="466"/>
                  <a:pt x="182" y="428"/>
                  <a:pt x="182" y="362"/>
                </a:cubicBezTo>
                <a:cubicBezTo>
                  <a:pt x="182" y="265"/>
                  <a:pt x="264" y="186"/>
                  <a:pt x="365" y="186"/>
                </a:cubicBezTo>
                <a:cubicBezTo>
                  <a:pt x="467" y="186"/>
                  <a:pt x="549" y="265"/>
                  <a:pt x="549" y="362"/>
                </a:cubicBezTo>
                <a:cubicBezTo>
                  <a:pt x="549" y="428"/>
                  <a:pt x="523" y="466"/>
                  <a:pt x="500" y="500"/>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299" tIns="45649" rIns="91299" bIns="45649" numCol="1" anchor="t" anchorCtr="0" compatLnSpc="1">
            <a:prstTxWarp prst="textNoShape">
              <a:avLst/>
            </a:prstTxWarp>
          </a:bodyPr>
          <a:lstStyle/>
          <a:p>
            <a:endParaRPr lang="en-US" sz="1798"/>
          </a:p>
        </p:txBody>
      </p:sp>
      <p:sp>
        <p:nvSpPr>
          <p:cNvPr id="21" name="Text Placeholder 1">
            <a:extLst>
              <a:ext uri="{FF2B5EF4-FFF2-40B4-BE49-F238E27FC236}">
                <a16:creationId xmlns:a16="http://schemas.microsoft.com/office/drawing/2014/main" id="{C5F7565F-1F95-417F-AB49-D4E00D080D4A}"/>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2" name="Title 2">
            <a:extLst>
              <a:ext uri="{FF2B5EF4-FFF2-40B4-BE49-F238E27FC236}">
                <a16:creationId xmlns:a16="http://schemas.microsoft.com/office/drawing/2014/main" id="{0FD8504A-5AD0-4F82-8EEA-69425F39FB5F}"/>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324232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1F78C06-6C44-475F-B9B8-87FAAAA05FDE}"/>
              </a:ext>
            </a:extLst>
          </p:cNvPr>
          <p:cNvSpPr txBox="1">
            <a:spLocks/>
          </p:cNvSpPr>
          <p:nvPr/>
        </p:nvSpPr>
        <p:spPr>
          <a:xfrm>
            <a:off x="637576" y="1803918"/>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9" name="Rectangle 8">
            <a:extLst>
              <a:ext uri="{FF2B5EF4-FFF2-40B4-BE49-F238E27FC236}">
                <a16:creationId xmlns:a16="http://schemas.microsoft.com/office/drawing/2014/main" id="{E3FA75AB-D148-4298-90F7-8C4ED75663A2}"/>
              </a:ext>
            </a:extLst>
          </p:cNvPr>
          <p:cNvSpPr/>
          <p:nvPr/>
        </p:nvSpPr>
        <p:spPr>
          <a:xfrm>
            <a:off x="637576" y="1386938"/>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0" name="Cross 9">
            <a:extLst>
              <a:ext uri="{FF2B5EF4-FFF2-40B4-BE49-F238E27FC236}">
                <a16:creationId xmlns:a16="http://schemas.microsoft.com/office/drawing/2014/main" id="{DD2A8A07-7832-495D-B37B-1467E65658AC}"/>
              </a:ext>
            </a:extLst>
          </p:cNvPr>
          <p:cNvSpPr/>
          <p:nvPr/>
        </p:nvSpPr>
        <p:spPr>
          <a:xfrm>
            <a:off x="4559660" y="1483614"/>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4C8DE87-A3BB-42F8-87AF-8C3A8F14AD1F}"/>
              </a:ext>
            </a:extLst>
          </p:cNvPr>
          <p:cNvSpPr txBox="1"/>
          <p:nvPr/>
        </p:nvSpPr>
        <p:spPr>
          <a:xfrm>
            <a:off x="9325508" y="2637587"/>
            <a:ext cx="1475597" cy="338554"/>
          </a:xfrm>
          <a:prstGeom prst="rect">
            <a:avLst/>
          </a:prstGeom>
          <a:noFill/>
        </p:spPr>
        <p:txBody>
          <a:bodyPr wrap="none" rtlCol="0">
            <a:spAutoFit/>
          </a:bodyPr>
          <a:lstStyle/>
          <a:p>
            <a:pPr algn="r"/>
            <a:r>
              <a:rPr lang="en-US" sz="1600" dirty="0">
                <a:solidFill>
                  <a:schemeClr val="accent4"/>
                </a:solidFill>
              </a:rPr>
              <a:t>Insert title here</a:t>
            </a:r>
          </a:p>
        </p:txBody>
      </p:sp>
      <p:sp>
        <p:nvSpPr>
          <p:cNvPr id="12" name="TextBox 11">
            <a:extLst>
              <a:ext uri="{FF2B5EF4-FFF2-40B4-BE49-F238E27FC236}">
                <a16:creationId xmlns:a16="http://schemas.microsoft.com/office/drawing/2014/main" id="{B5BDABD3-F877-446D-995B-6CE2D7F9FD28}"/>
              </a:ext>
            </a:extLst>
          </p:cNvPr>
          <p:cNvSpPr txBox="1"/>
          <p:nvPr/>
        </p:nvSpPr>
        <p:spPr>
          <a:xfrm>
            <a:off x="8325007" y="2999035"/>
            <a:ext cx="247609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Perspiciatis unde omnis iste natus error voluptatem aperiam.</a:t>
            </a:r>
          </a:p>
        </p:txBody>
      </p:sp>
      <p:sp>
        <p:nvSpPr>
          <p:cNvPr id="13" name="TextBox 12">
            <a:extLst>
              <a:ext uri="{FF2B5EF4-FFF2-40B4-BE49-F238E27FC236}">
                <a16:creationId xmlns:a16="http://schemas.microsoft.com/office/drawing/2014/main" id="{509A41FB-B752-4E5B-95BC-76F2C2B7EE08}"/>
              </a:ext>
            </a:extLst>
          </p:cNvPr>
          <p:cNvSpPr txBox="1"/>
          <p:nvPr/>
        </p:nvSpPr>
        <p:spPr>
          <a:xfrm>
            <a:off x="6754330" y="2637587"/>
            <a:ext cx="1475597" cy="338554"/>
          </a:xfrm>
          <a:prstGeom prst="rect">
            <a:avLst/>
          </a:prstGeom>
          <a:noFill/>
        </p:spPr>
        <p:txBody>
          <a:bodyPr wrap="none" rtlCol="0">
            <a:spAutoFit/>
          </a:bodyPr>
          <a:lstStyle/>
          <a:p>
            <a:pPr algn="r"/>
            <a:r>
              <a:rPr lang="en-US" sz="1600" dirty="0">
                <a:solidFill>
                  <a:schemeClr val="accent4"/>
                </a:solidFill>
              </a:rPr>
              <a:t>Insert title here</a:t>
            </a:r>
          </a:p>
        </p:txBody>
      </p:sp>
      <p:sp>
        <p:nvSpPr>
          <p:cNvPr id="14" name="TextBox 13">
            <a:extLst>
              <a:ext uri="{FF2B5EF4-FFF2-40B4-BE49-F238E27FC236}">
                <a16:creationId xmlns:a16="http://schemas.microsoft.com/office/drawing/2014/main" id="{A8AEA32E-4A61-454E-85C6-760FB5FE8EC0}"/>
              </a:ext>
            </a:extLst>
          </p:cNvPr>
          <p:cNvSpPr txBox="1"/>
          <p:nvPr/>
        </p:nvSpPr>
        <p:spPr>
          <a:xfrm>
            <a:off x="5753829" y="2999035"/>
            <a:ext cx="247609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Perspiciatis unde omnis iste natus error voluptatem aperiam.</a:t>
            </a:r>
          </a:p>
        </p:txBody>
      </p:sp>
      <p:sp>
        <p:nvSpPr>
          <p:cNvPr id="15" name="TextBox 14">
            <a:extLst>
              <a:ext uri="{FF2B5EF4-FFF2-40B4-BE49-F238E27FC236}">
                <a16:creationId xmlns:a16="http://schemas.microsoft.com/office/drawing/2014/main" id="{515E9431-2BE7-48DA-868E-B65CDE60BAE0}"/>
              </a:ext>
            </a:extLst>
          </p:cNvPr>
          <p:cNvSpPr txBox="1"/>
          <p:nvPr/>
        </p:nvSpPr>
        <p:spPr>
          <a:xfrm>
            <a:off x="4101019" y="2637587"/>
            <a:ext cx="1475597" cy="338554"/>
          </a:xfrm>
          <a:prstGeom prst="rect">
            <a:avLst/>
          </a:prstGeom>
          <a:noFill/>
        </p:spPr>
        <p:txBody>
          <a:bodyPr wrap="none" rtlCol="0">
            <a:spAutoFit/>
          </a:bodyPr>
          <a:lstStyle/>
          <a:p>
            <a:pPr algn="r"/>
            <a:r>
              <a:rPr lang="en-US" sz="1600" dirty="0">
                <a:solidFill>
                  <a:schemeClr val="accent4"/>
                </a:solidFill>
              </a:rPr>
              <a:t>Insert title here</a:t>
            </a:r>
          </a:p>
        </p:txBody>
      </p:sp>
      <p:sp>
        <p:nvSpPr>
          <p:cNvPr id="16" name="TextBox 15">
            <a:extLst>
              <a:ext uri="{FF2B5EF4-FFF2-40B4-BE49-F238E27FC236}">
                <a16:creationId xmlns:a16="http://schemas.microsoft.com/office/drawing/2014/main" id="{5CF37F31-C9E5-42A7-BA24-2CE54691CBDA}"/>
              </a:ext>
            </a:extLst>
          </p:cNvPr>
          <p:cNvSpPr txBox="1"/>
          <p:nvPr/>
        </p:nvSpPr>
        <p:spPr>
          <a:xfrm>
            <a:off x="3100518" y="2999035"/>
            <a:ext cx="2476099" cy="498598"/>
          </a:xfrm>
          <a:prstGeom prst="rect">
            <a:avLst/>
          </a:prstGeom>
          <a:noFill/>
        </p:spPr>
        <p:txBody>
          <a:bodyPr wrap="square" rtlCol="0">
            <a:spAutoFit/>
          </a:bodyPr>
          <a:lstStyle/>
          <a:p>
            <a:pPr algn="r">
              <a:lnSpc>
                <a:spcPct val="110000"/>
              </a:lnSpc>
            </a:pPr>
            <a:r>
              <a:rPr lang="en-US" sz="1200" dirty="0">
                <a:solidFill>
                  <a:schemeClr val="tx1">
                    <a:lumMod val="65000"/>
                    <a:lumOff val="35000"/>
                  </a:schemeClr>
                </a:solidFill>
              </a:rPr>
              <a:t>Perspiciatis unde omnis iste natus error voluptatem aperiam.</a:t>
            </a:r>
          </a:p>
        </p:txBody>
      </p:sp>
      <p:sp>
        <p:nvSpPr>
          <p:cNvPr id="17" name="TextBox 16">
            <a:extLst>
              <a:ext uri="{FF2B5EF4-FFF2-40B4-BE49-F238E27FC236}">
                <a16:creationId xmlns:a16="http://schemas.microsoft.com/office/drawing/2014/main" id="{03794F23-B645-4769-96A3-E1E333D8E0AF}"/>
              </a:ext>
            </a:extLst>
          </p:cNvPr>
          <p:cNvSpPr txBox="1"/>
          <p:nvPr/>
        </p:nvSpPr>
        <p:spPr>
          <a:xfrm>
            <a:off x="8024293" y="5646898"/>
            <a:ext cx="701731" cy="276999"/>
          </a:xfrm>
          <a:prstGeom prst="rect">
            <a:avLst/>
          </a:prstGeom>
          <a:noFill/>
        </p:spPr>
        <p:txBody>
          <a:bodyPr wrap="none" rtlCol="0" anchor="t">
            <a:spAutoFit/>
          </a:bodyPr>
          <a:lstStyle>
            <a:defPPr>
              <a:defRPr lang="en-US"/>
            </a:defPPr>
            <a:lvl1pPr algn="r">
              <a:defRPr>
                <a:solidFill>
                  <a:schemeClr val="tx2"/>
                </a:solidFill>
                <a:latin typeface="+mj-lt"/>
              </a:defRPr>
            </a:lvl1pPr>
          </a:lstStyle>
          <a:p>
            <a:pPr algn="ctr"/>
            <a:r>
              <a:rPr lang="en-US" sz="1200" dirty="0">
                <a:solidFill>
                  <a:schemeClr val="tx1">
                    <a:lumMod val="65000"/>
                    <a:lumOff val="35000"/>
                  </a:schemeClr>
                </a:solidFill>
                <a:latin typeface="+mn-lt"/>
              </a:rPr>
              <a:t>Concept</a:t>
            </a:r>
          </a:p>
        </p:txBody>
      </p:sp>
      <p:sp>
        <p:nvSpPr>
          <p:cNvPr id="18" name="TextBox 17">
            <a:extLst>
              <a:ext uri="{FF2B5EF4-FFF2-40B4-BE49-F238E27FC236}">
                <a16:creationId xmlns:a16="http://schemas.microsoft.com/office/drawing/2014/main" id="{12992540-5507-47A2-88BB-195909073376}"/>
              </a:ext>
            </a:extLst>
          </p:cNvPr>
          <p:cNvSpPr txBox="1"/>
          <p:nvPr/>
        </p:nvSpPr>
        <p:spPr>
          <a:xfrm>
            <a:off x="9693157" y="5646898"/>
            <a:ext cx="728789" cy="276999"/>
          </a:xfrm>
          <a:prstGeom prst="rect">
            <a:avLst/>
          </a:prstGeom>
          <a:noFill/>
        </p:spPr>
        <p:txBody>
          <a:bodyPr wrap="none" rtlCol="0" anchor="t">
            <a:spAutoFit/>
          </a:bodyPr>
          <a:lstStyle>
            <a:defPPr>
              <a:defRPr lang="en-US"/>
            </a:defPPr>
            <a:lvl1pPr algn="r">
              <a:defRPr>
                <a:solidFill>
                  <a:schemeClr val="tx2"/>
                </a:solidFill>
                <a:latin typeface="+mj-lt"/>
              </a:defRPr>
            </a:lvl1pPr>
          </a:lstStyle>
          <a:p>
            <a:pPr algn="ctr"/>
            <a:r>
              <a:rPr lang="en-US" sz="1200" dirty="0">
                <a:solidFill>
                  <a:schemeClr val="tx1">
                    <a:lumMod val="65000"/>
                    <a:lumOff val="35000"/>
                  </a:schemeClr>
                </a:solidFill>
                <a:latin typeface="+mn-lt"/>
              </a:rPr>
              <a:t>Proposal</a:t>
            </a:r>
          </a:p>
        </p:txBody>
      </p:sp>
      <p:pic>
        <p:nvPicPr>
          <p:cNvPr id="4" name="Picture Placeholder 3">
            <a:extLst>
              <a:ext uri="{FF2B5EF4-FFF2-40B4-BE49-F238E27FC236}">
                <a16:creationId xmlns:a16="http://schemas.microsoft.com/office/drawing/2014/main" id="{AC83AF8B-662E-4F2E-ACD6-20A17D00C5A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0135" b="40135"/>
          <a:stretch>
            <a:fillRect/>
          </a:stretch>
        </p:blipFill>
        <p:spPr/>
      </p:pic>
    </p:spTree>
    <p:extLst>
      <p:ext uri="{BB962C8B-B14F-4D97-AF65-F5344CB8AC3E}">
        <p14:creationId xmlns:p14="http://schemas.microsoft.com/office/powerpoint/2010/main" val="109064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3240" y="4440882"/>
            <a:ext cx="992901" cy="307777"/>
          </a:xfrm>
          <a:prstGeom prst="rect">
            <a:avLst/>
          </a:prstGeom>
          <a:noFill/>
        </p:spPr>
        <p:txBody>
          <a:bodyPr wrap="none" rtlCol="0">
            <a:spAutoFit/>
          </a:bodyPr>
          <a:lstStyle/>
          <a:p>
            <a:pPr algn="ctr"/>
            <a:r>
              <a:rPr lang="en-US" sz="1400" spc="30">
                <a:solidFill>
                  <a:schemeClr val="tx1">
                    <a:lumMod val="75000"/>
                    <a:lumOff val="25000"/>
                  </a:schemeClr>
                </a:solidFill>
                <a:latin typeface="Calibri" panose="020F0502020204030204" pitchFamily="34" charset="0"/>
                <a:cs typeface="Calibri" panose="020F0502020204030204" pitchFamily="34" charset="0"/>
              </a:rPr>
              <a:t>Our Target</a:t>
            </a:r>
          </a:p>
        </p:txBody>
      </p:sp>
      <p:sp>
        <p:nvSpPr>
          <p:cNvPr id="7" name="TextBox 6"/>
          <p:cNvSpPr txBox="1"/>
          <p:nvPr/>
        </p:nvSpPr>
        <p:spPr>
          <a:xfrm>
            <a:off x="915289" y="4875980"/>
            <a:ext cx="3268805" cy="843949"/>
          </a:xfrm>
          <a:prstGeom prst="rect">
            <a:avLst/>
          </a:prstGeom>
          <a:noFill/>
        </p:spPr>
        <p:txBody>
          <a:bodyPr wrap="square" rtlCol="0">
            <a:spAutoFit/>
          </a:bodyPr>
          <a:lstStyle/>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Lorem ipsum dolor sit amet</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consectetur adipiscing elit. Donec </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fringilla nibh mauris rutrum</a:t>
            </a:r>
          </a:p>
        </p:txBody>
      </p:sp>
      <p:sp>
        <p:nvSpPr>
          <p:cNvPr id="11" name="TextBox 10"/>
          <p:cNvSpPr txBox="1"/>
          <p:nvPr/>
        </p:nvSpPr>
        <p:spPr>
          <a:xfrm>
            <a:off x="5599549" y="4440882"/>
            <a:ext cx="992901" cy="307777"/>
          </a:xfrm>
          <a:prstGeom prst="rect">
            <a:avLst/>
          </a:prstGeom>
          <a:noFill/>
        </p:spPr>
        <p:txBody>
          <a:bodyPr wrap="none" rtlCol="0">
            <a:spAutoFit/>
          </a:bodyPr>
          <a:lstStyle/>
          <a:p>
            <a:pPr algn="ctr"/>
            <a:r>
              <a:rPr lang="en-US" sz="1400" spc="30">
                <a:solidFill>
                  <a:schemeClr val="tx1">
                    <a:lumMod val="75000"/>
                    <a:lumOff val="25000"/>
                  </a:schemeClr>
                </a:solidFill>
                <a:latin typeface="Calibri" panose="020F0502020204030204" pitchFamily="34" charset="0"/>
                <a:cs typeface="Calibri" panose="020F0502020204030204" pitchFamily="34" charset="0"/>
              </a:rPr>
              <a:t>Our Target</a:t>
            </a:r>
          </a:p>
        </p:txBody>
      </p:sp>
      <p:sp>
        <p:nvSpPr>
          <p:cNvPr id="12" name="TextBox 11"/>
          <p:cNvSpPr txBox="1"/>
          <p:nvPr/>
        </p:nvSpPr>
        <p:spPr>
          <a:xfrm>
            <a:off x="4461598" y="4853658"/>
            <a:ext cx="3268805" cy="843949"/>
          </a:xfrm>
          <a:prstGeom prst="rect">
            <a:avLst/>
          </a:prstGeom>
          <a:noFill/>
        </p:spPr>
        <p:txBody>
          <a:bodyPr wrap="square" rtlCol="0">
            <a:spAutoFit/>
          </a:bodyPr>
          <a:lstStyle/>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Lorem ipsum dolor sit amet</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consectetur adipiscing elit. Donec </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fringilla nibh mauris rutrum</a:t>
            </a:r>
          </a:p>
        </p:txBody>
      </p:sp>
      <p:sp>
        <p:nvSpPr>
          <p:cNvPr id="17" name="TextBox 16"/>
          <p:cNvSpPr txBox="1"/>
          <p:nvPr/>
        </p:nvSpPr>
        <p:spPr>
          <a:xfrm>
            <a:off x="9145858" y="4440882"/>
            <a:ext cx="992901" cy="307777"/>
          </a:xfrm>
          <a:prstGeom prst="rect">
            <a:avLst/>
          </a:prstGeom>
          <a:noFill/>
        </p:spPr>
        <p:txBody>
          <a:bodyPr wrap="none" rtlCol="0">
            <a:spAutoFit/>
          </a:bodyPr>
          <a:lstStyle/>
          <a:p>
            <a:pPr algn="ctr"/>
            <a:r>
              <a:rPr lang="en-US" sz="1400" spc="30">
                <a:solidFill>
                  <a:schemeClr val="tx1">
                    <a:lumMod val="75000"/>
                    <a:lumOff val="25000"/>
                  </a:schemeClr>
                </a:solidFill>
                <a:latin typeface="Calibri" panose="020F0502020204030204" pitchFamily="34" charset="0"/>
                <a:cs typeface="Calibri" panose="020F0502020204030204" pitchFamily="34" charset="0"/>
              </a:rPr>
              <a:t>Our Target</a:t>
            </a:r>
          </a:p>
        </p:txBody>
      </p:sp>
      <p:sp>
        <p:nvSpPr>
          <p:cNvPr id="18" name="TextBox 17"/>
          <p:cNvSpPr txBox="1"/>
          <p:nvPr/>
        </p:nvSpPr>
        <p:spPr>
          <a:xfrm>
            <a:off x="8007907" y="4853658"/>
            <a:ext cx="3268805" cy="843949"/>
          </a:xfrm>
          <a:prstGeom prst="rect">
            <a:avLst/>
          </a:prstGeom>
          <a:noFill/>
        </p:spPr>
        <p:txBody>
          <a:bodyPr wrap="square" rtlCol="0">
            <a:spAutoFit/>
          </a:bodyPr>
          <a:lstStyle/>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Lorem ipsum dolor sit amet</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consectetur adipiscing elit. Donec </a:t>
            </a:r>
          </a:p>
          <a:p>
            <a:pPr algn="ctr">
              <a:lnSpc>
                <a:spcPct val="140000"/>
              </a:lnSpc>
            </a:pPr>
            <a:r>
              <a:rPr lang="en-US" sz="1200">
                <a:solidFill>
                  <a:schemeClr val="tx1">
                    <a:lumMod val="75000"/>
                    <a:lumOff val="25000"/>
                  </a:schemeClr>
                </a:solidFill>
                <a:latin typeface="Calibri" panose="020F0502020204030204" pitchFamily="34" charset="0"/>
                <a:cs typeface="Calibri" panose="020F0502020204030204" pitchFamily="34" charset="0"/>
              </a:rPr>
              <a:t>fringilla nibh mauris rutrum</a:t>
            </a:r>
          </a:p>
        </p:txBody>
      </p:sp>
      <p:sp>
        <p:nvSpPr>
          <p:cNvPr id="3" name="AutoShape 2"/>
          <p:cNvSpPr>
            <a:spLocks/>
          </p:cNvSpPr>
          <p:nvPr/>
        </p:nvSpPr>
        <p:spPr bwMode="auto">
          <a:xfrm>
            <a:off x="1625426" y="2205680"/>
            <a:ext cx="1848533" cy="200059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accent1"/>
          </a:solidFill>
          <a:ln>
            <a:noFill/>
          </a:ln>
        </p:spPr>
        <p:txBody>
          <a:bodyPr lIns="0" tIns="0" rIns="0" bIns="0"/>
          <a:lstStyle/>
          <a:p>
            <a:endParaRPr lang="en-US" sz="2500"/>
          </a:p>
        </p:txBody>
      </p:sp>
      <p:sp>
        <p:nvSpPr>
          <p:cNvPr id="4" name="AutoShape 2"/>
          <p:cNvSpPr>
            <a:spLocks/>
          </p:cNvSpPr>
          <p:nvPr/>
        </p:nvSpPr>
        <p:spPr bwMode="auto">
          <a:xfrm>
            <a:off x="1885523" y="2487291"/>
            <a:ext cx="1328120" cy="143736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endParaRPr lang="en-US" sz="2500"/>
          </a:p>
        </p:txBody>
      </p:sp>
      <p:sp>
        <p:nvSpPr>
          <p:cNvPr id="33" name="Shape 2368"/>
          <p:cNvSpPr/>
          <p:nvPr/>
        </p:nvSpPr>
        <p:spPr>
          <a:xfrm>
            <a:off x="2303884" y="2960341"/>
            <a:ext cx="491395" cy="491359"/>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lumMod val="65000"/>
              <a:lumOff val="35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19" name="AutoShape 2"/>
          <p:cNvSpPr>
            <a:spLocks/>
          </p:cNvSpPr>
          <p:nvPr/>
        </p:nvSpPr>
        <p:spPr bwMode="auto">
          <a:xfrm>
            <a:off x="8718042" y="2205680"/>
            <a:ext cx="1848533" cy="200059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accent3"/>
          </a:solidFill>
          <a:ln>
            <a:noFill/>
          </a:ln>
        </p:spPr>
        <p:txBody>
          <a:bodyPr lIns="0" tIns="0" rIns="0" bIns="0"/>
          <a:lstStyle/>
          <a:p>
            <a:endParaRPr lang="en-US" sz="2500"/>
          </a:p>
        </p:txBody>
      </p:sp>
      <p:sp>
        <p:nvSpPr>
          <p:cNvPr id="20" name="AutoShape 2"/>
          <p:cNvSpPr>
            <a:spLocks/>
          </p:cNvSpPr>
          <p:nvPr/>
        </p:nvSpPr>
        <p:spPr bwMode="auto">
          <a:xfrm>
            <a:off x="8978139" y="2487291"/>
            <a:ext cx="1328120" cy="143736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endParaRPr lang="en-US" sz="2500"/>
          </a:p>
        </p:txBody>
      </p:sp>
      <p:sp>
        <p:nvSpPr>
          <p:cNvPr id="34" name="Shape 2390"/>
          <p:cNvSpPr/>
          <p:nvPr/>
        </p:nvSpPr>
        <p:spPr>
          <a:xfrm>
            <a:off x="9396500" y="2960295"/>
            <a:ext cx="491395" cy="491359"/>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lumMod val="65000"/>
              <a:lumOff val="35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13" name="AutoShape 2"/>
          <p:cNvSpPr>
            <a:spLocks/>
          </p:cNvSpPr>
          <p:nvPr/>
        </p:nvSpPr>
        <p:spPr bwMode="auto">
          <a:xfrm>
            <a:off x="5171734" y="2205680"/>
            <a:ext cx="1848533" cy="200059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accent2"/>
          </a:solidFill>
          <a:ln>
            <a:noFill/>
          </a:ln>
        </p:spPr>
        <p:txBody>
          <a:bodyPr lIns="0" tIns="0" rIns="0" bIns="0"/>
          <a:lstStyle/>
          <a:p>
            <a:endParaRPr lang="en-US" sz="2500"/>
          </a:p>
        </p:txBody>
      </p:sp>
      <p:sp>
        <p:nvSpPr>
          <p:cNvPr id="14" name="AutoShape 2"/>
          <p:cNvSpPr>
            <a:spLocks/>
          </p:cNvSpPr>
          <p:nvPr/>
        </p:nvSpPr>
        <p:spPr bwMode="auto">
          <a:xfrm>
            <a:off x="5431831" y="2487291"/>
            <a:ext cx="1328120" cy="143736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endParaRPr lang="en-US" sz="2500"/>
          </a:p>
        </p:txBody>
      </p:sp>
      <p:sp>
        <p:nvSpPr>
          <p:cNvPr id="35" name="Shape 2435"/>
          <p:cNvSpPr/>
          <p:nvPr/>
        </p:nvSpPr>
        <p:spPr>
          <a:xfrm>
            <a:off x="5850303" y="2960295"/>
            <a:ext cx="491395" cy="491359"/>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lumMod val="65000"/>
              <a:lumOff val="35000"/>
            </a:schemeClr>
          </a:solidFill>
          <a:ln w="12700">
            <a:miter lim="400000"/>
          </a:ln>
        </p:spPr>
        <p:txBody>
          <a:bodyPr lIns="19049" tIns="19049" rIns="19049" bIns="19049" anchor="ctr"/>
          <a:lstStyle/>
          <a:p>
            <a:pPr algn="ctr" defTabSz="22858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2">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21" name="Text Placeholder 1">
            <a:extLst>
              <a:ext uri="{FF2B5EF4-FFF2-40B4-BE49-F238E27FC236}">
                <a16:creationId xmlns:a16="http://schemas.microsoft.com/office/drawing/2014/main" id="{0FEECD6B-665F-4BB0-AD4F-0AD8D273218B}"/>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2" name="Title 2">
            <a:extLst>
              <a:ext uri="{FF2B5EF4-FFF2-40B4-BE49-F238E27FC236}">
                <a16:creationId xmlns:a16="http://schemas.microsoft.com/office/drawing/2014/main" id="{D0251627-D969-49E8-A36E-BB246CA4BB91}"/>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387054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248571" y="0"/>
            <a:ext cx="596315" cy="5805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sp>
        <p:nvSpPr>
          <p:cNvPr id="52" name="TextBox 51">
            <a:extLst>
              <a:ext uri="{FF2B5EF4-FFF2-40B4-BE49-F238E27FC236}">
                <a16:creationId xmlns:a16="http://schemas.microsoft.com/office/drawing/2014/main" id="{210B29A8-D1F4-4262-B21E-6B54FAE4CF89}"/>
              </a:ext>
            </a:extLst>
          </p:cNvPr>
          <p:cNvSpPr txBox="1"/>
          <p:nvPr/>
        </p:nvSpPr>
        <p:spPr>
          <a:xfrm>
            <a:off x="1967246" y="4819537"/>
            <a:ext cx="1298818" cy="338554"/>
          </a:xfrm>
          <a:prstGeom prst="rect">
            <a:avLst/>
          </a:prstGeom>
          <a:noFill/>
        </p:spPr>
        <p:txBody>
          <a:bodyPr wrap="none" rtlCol="0">
            <a:spAutoFit/>
          </a:bodyPr>
          <a:lstStyle/>
          <a:p>
            <a:pPr algn="ctr"/>
            <a:r>
              <a:rPr lang="en-US" sz="1600" b="1" dirty="0">
                <a:solidFill>
                  <a:schemeClr val="bg1">
                    <a:lumMod val="50000"/>
                  </a:schemeClr>
                </a:solidFill>
              </a:rPr>
              <a:t>Subtitle Here</a:t>
            </a:r>
          </a:p>
        </p:txBody>
      </p:sp>
      <p:sp>
        <p:nvSpPr>
          <p:cNvPr id="53" name="TextBox 52">
            <a:extLst>
              <a:ext uri="{FF2B5EF4-FFF2-40B4-BE49-F238E27FC236}">
                <a16:creationId xmlns:a16="http://schemas.microsoft.com/office/drawing/2014/main" id="{3126D397-BC65-45DA-AB17-E8E0D98E04A8}"/>
              </a:ext>
            </a:extLst>
          </p:cNvPr>
          <p:cNvSpPr txBox="1"/>
          <p:nvPr/>
        </p:nvSpPr>
        <p:spPr>
          <a:xfrm>
            <a:off x="1550370" y="5188868"/>
            <a:ext cx="2183648" cy="430887"/>
          </a:xfrm>
          <a:prstGeom prst="rect">
            <a:avLst/>
          </a:prstGeom>
          <a:noFill/>
        </p:spPr>
        <p:txBody>
          <a:bodyPr wrap="square" rtlCol="0">
            <a:spAutoFit/>
          </a:bodyPr>
          <a:lstStyle/>
          <a:p>
            <a:pPr algn="ctr"/>
            <a:r>
              <a:rPr lang="en-US" sz="1100" dirty="0">
                <a:solidFill>
                  <a:schemeClr val="bg1">
                    <a:lumMod val="65000"/>
                  </a:schemeClr>
                </a:solidFill>
              </a:rPr>
              <a:t>Sed ut perspiciatis unde omnis iste inventore veritatis.</a:t>
            </a:r>
          </a:p>
        </p:txBody>
      </p:sp>
      <p:sp>
        <p:nvSpPr>
          <p:cNvPr id="54" name="TextBox 53">
            <a:extLst>
              <a:ext uri="{FF2B5EF4-FFF2-40B4-BE49-F238E27FC236}">
                <a16:creationId xmlns:a16="http://schemas.microsoft.com/office/drawing/2014/main" id="{5819DF80-D090-481F-BDC8-B7DC63486CAD}"/>
              </a:ext>
            </a:extLst>
          </p:cNvPr>
          <p:cNvSpPr txBox="1"/>
          <p:nvPr/>
        </p:nvSpPr>
        <p:spPr>
          <a:xfrm>
            <a:off x="4286810" y="4819537"/>
            <a:ext cx="1298818" cy="338554"/>
          </a:xfrm>
          <a:prstGeom prst="rect">
            <a:avLst/>
          </a:prstGeom>
          <a:noFill/>
        </p:spPr>
        <p:txBody>
          <a:bodyPr wrap="none" rtlCol="0">
            <a:spAutoFit/>
          </a:bodyPr>
          <a:lstStyle/>
          <a:p>
            <a:pPr algn="ctr"/>
            <a:r>
              <a:rPr lang="en-US" sz="1600" b="1" dirty="0">
                <a:solidFill>
                  <a:schemeClr val="bg1">
                    <a:lumMod val="50000"/>
                  </a:schemeClr>
                </a:solidFill>
              </a:rPr>
              <a:t>Subtitle Here</a:t>
            </a:r>
          </a:p>
        </p:txBody>
      </p:sp>
      <p:sp>
        <p:nvSpPr>
          <p:cNvPr id="55" name="TextBox 54">
            <a:extLst>
              <a:ext uri="{FF2B5EF4-FFF2-40B4-BE49-F238E27FC236}">
                <a16:creationId xmlns:a16="http://schemas.microsoft.com/office/drawing/2014/main" id="{90D0F9B9-9B5F-4EEA-ACFD-28488039CE1D}"/>
              </a:ext>
            </a:extLst>
          </p:cNvPr>
          <p:cNvSpPr txBox="1"/>
          <p:nvPr/>
        </p:nvSpPr>
        <p:spPr>
          <a:xfrm>
            <a:off x="3869934" y="5188868"/>
            <a:ext cx="2183648" cy="430887"/>
          </a:xfrm>
          <a:prstGeom prst="rect">
            <a:avLst/>
          </a:prstGeom>
          <a:noFill/>
        </p:spPr>
        <p:txBody>
          <a:bodyPr wrap="square" rtlCol="0">
            <a:spAutoFit/>
          </a:bodyPr>
          <a:lstStyle/>
          <a:p>
            <a:pPr algn="ctr"/>
            <a:r>
              <a:rPr lang="en-US" sz="1100" dirty="0">
                <a:solidFill>
                  <a:schemeClr val="bg1">
                    <a:lumMod val="65000"/>
                  </a:schemeClr>
                </a:solidFill>
              </a:rPr>
              <a:t>Sed ut perspiciatis unde omnis iste inventore veritatis.</a:t>
            </a:r>
          </a:p>
        </p:txBody>
      </p:sp>
      <p:sp>
        <p:nvSpPr>
          <p:cNvPr id="56" name="TextBox 55">
            <a:extLst>
              <a:ext uri="{FF2B5EF4-FFF2-40B4-BE49-F238E27FC236}">
                <a16:creationId xmlns:a16="http://schemas.microsoft.com/office/drawing/2014/main" id="{53BBB015-BE25-400D-B056-E3ADDAEA49E0}"/>
              </a:ext>
            </a:extLst>
          </p:cNvPr>
          <p:cNvSpPr txBox="1"/>
          <p:nvPr/>
        </p:nvSpPr>
        <p:spPr>
          <a:xfrm>
            <a:off x="6606374" y="4819537"/>
            <a:ext cx="1298818" cy="338554"/>
          </a:xfrm>
          <a:prstGeom prst="rect">
            <a:avLst/>
          </a:prstGeom>
          <a:noFill/>
        </p:spPr>
        <p:txBody>
          <a:bodyPr wrap="none" rtlCol="0">
            <a:spAutoFit/>
          </a:bodyPr>
          <a:lstStyle/>
          <a:p>
            <a:pPr algn="ctr"/>
            <a:r>
              <a:rPr lang="en-US" sz="1600" b="1" dirty="0">
                <a:solidFill>
                  <a:schemeClr val="bg1">
                    <a:lumMod val="50000"/>
                  </a:schemeClr>
                </a:solidFill>
              </a:rPr>
              <a:t>Subtitle Here</a:t>
            </a:r>
          </a:p>
        </p:txBody>
      </p:sp>
      <p:sp>
        <p:nvSpPr>
          <p:cNvPr id="57" name="TextBox 56">
            <a:extLst>
              <a:ext uri="{FF2B5EF4-FFF2-40B4-BE49-F238E27FC236}">
                <a16:creationId xmlns:a16="http://schemas.microsoft.com/office/drawing/2014/main" id="{EFAAFDFB-FFA3-4E3E-BBDD-8E577D299657}"/>
              </a:ext>
            </a:extLst>
          </p:cNvPr>
          <p:cNvSpPr txBox="1"/>
          <p:nvPr/>
        </p:nvSpPr>
        <p:spPr>
          <a:xfrm>
            <a:off x="6189498" y="5188868"/>
            <a:ext cx="2183648" cy="430887"/>
          </a:xfrm>
          <a:prstGeom prst="rect">
            <a:avLst/>
          </a:prstGeom>
          <a:noFill/>
        </p:spPr>
        <p:txBody>
          <a:bodyPr wrap="square" rtlCol="0">
            <a:spAutoFit/>
          </a:bodyPr>
          <a:lstStyle/>
          <a:p>
            <a:pPr algn="ctr"/>
            <a:r>
              <a:rPr lang="en-US" sz="1100" dirty="0">
                <a:solidFill>
                  <a:schemeClr val="bg1">
                    <a:lumMod val="65000"/>
                  </a:schemeClr>
                </a:solidFill>
              </a:rPr>
              <a:t>Sed ut perspiciatis unde omnis iste inventore veritatis.</a:t>
            </a:r>
          </a:p>
        </p:txBody>
      </p:sp>
      <p:sp>
        <p:nvSpPr>
          <p:cNvPr id="58" name="TextBox 57">
            <a:extLst>
              <a:ext uri="{FF2B5EF4-FFF2-40B4-BE49-F238E27FC236}">
                <a16:creationId xmlns:a16="http://schemas.microsoft.com/office/drawing/2014/main" id="{DE659CBF-2693-4041-A19A-A7906C3EC0C9}"/>
              </a:ext>
            </a:extLst>
          </p:cNvPr>
          <p:cNvSpPr txBox="1"/>
          <p:nvPr/>
        </p:nvSpPr>
        <p:spPr>
          <a:xfrm>
            <a:off x="8925937" y="4819537"/>
            <a:ext cx="1298818" cy="338554"/>
          </a:xfrm>
          <a:prstGeom prst="rect">
            <a:avLst/>
          </a:prstGeom>
          <a:noFill/>
        </p:spPr>
        <p:txBody>
          <a:bodyPr wrap="none" rtlCol="0">
            <a:spAutoFit/>
          </a:bodyPr>
          <a:lstStyle/>
          <a:p>
            <a:pPr algn="ctr"/>
            <a:r>
              <a:rPr lang="en-US" sz="1600" b="1" dirty="0">
                <a:solidFill>
                  <a:schemeClr val="bg1">
                    <a:lumMod val="50000"/>
                  </a:schemeClr>
                </a:solidFill>
              </a:rPr>
              <a:t>Subtitle Here</a:t>
            </a:r>
          </a:p>
        </p:txBody>
      </p:sp>
      <p:sp>
        <p:nvSpPr>
          <p:cNvPr id="59" name="TextBox 58">
            <a:extLst>
              <a:ext uri="{FF2B5EF4-FFF2-40B4-BE49-F238E27FC236}">
                <a16:creationId xmlns:a16="http://schemas.microsoft.com/office/drawing/2014/main" id="{C22C73EC-17DF-466B-AEF3-EF41848796FE}"/>
              </a:ext>
            </a:extLst>
          </p:cNvPr>
          <p:cNvSpPr txBox="1"/>
          <p:nvPr/>
        </p:nvSpPr>
        <p:spPr>
          <a:xfrm>
            <a:off x="8509062" y="5188868"/>
            <a:ext cx="2183648" cy="430887"/>
          </a:xfrm>
          <a:prstGeom prst="rect">
            <a:avLst/>
          </a:prstGeom>
          <a:noFill/>
        </p:spPr>
        <p:txBody>
          <a:bodyPr wrap="square" rtlCol="0">
            <a:spAutoFit/>
          </a:bodyPr>
          <a:lstStyle/>
          <a:p>
            <a:pPr algn="ctr"/>
            <a:r>
              <a:rPr lang="en-US" sz="1100" dirty="0">
                <a:solidFill>
                  <a:schemeClr val="bg1">
                    <a:lumMod val="65000"/>
                  </a:schemeClr>
                </a:solidFill>
              </a:rPr>
              <a:t>Sed ut perspiciatis unde omnis iste inventore veritatis.</a:t>
            </a:r>
          </a:p>
        </p:txBody>
      </p:sp>
      <p:sp>
        <p:nvSpPr>
          <p:cNvPr id="60" name="Rectangle 5">
            <a:extLst>
              <a:ext uri="{FF2B5EF4-FFF2-40B4-BE49-F238E27FC236}">
                <a16:creationId xmlns:a16="http://schemas.microsoft.com/office/drawing/2014/main" id="{B5C13ADD-1FB0-4FE3-8D9C-7F2C3019B038}"/>
              </a:ext>
            </a:extLst>
          </p:cNvPr>
          <p:cNvSpPr>
            <a:spLocks noChangeArrowheads="1"/>
          </p:cNvSpPr>
          <p:nvPr/>
        </p:nvSpPr>
        <p:spPr bwMode="auto">
          <a:xfrm>
            <a:off x="3743759" y="2795821"/>
            <a:ext cx="1116152" cy="1133405"/>
          </a:xfrm>
          <a:prstGeom prst="rect">
            <a:avLst/>
          </a:prstGeom>
          <a:solidFill>
            <a:schemeClr val="bg1">
              <a:lumMod val="75000"/>
            </a:schemeClr>
          </a:solidFill>
          <a:ln>
            <a:noFill/>
          </a:ln>
        </p:spPr>
        <p:txBody>
          <a:bodyPr vert="horz" wrap="square" lIns="91440" tIns="182880" rIns="91440" bIns="45720" numCol="1" anchor="t" anchorCtr="0" compatLnSpc="1">
            <a:prstTxWarp prst="textNoShape">
              <a:avLst/>
            </a:prstTxWarp>
          </a:bodyPr>
          <a:lstStyle/>
          <a:p>
            <a:pPr algn="ctr"/>
            <a:r>
              <a:rPr lang="en-US" sz="2400" dirty="0">
                <a:solidFill>
                  <a:srgbClr val="FFFFFF"/>
                </a:solidFill>
                <a:cs typeface="Montserrat" panose="02000000000000000000" pitchFamily="2" charset="0"/>
              </a:rPr>
              <a:t>43%</a:t>
            </a:r>
          </a:p>
        </p:txBody>
      </p:sp>
      <p:sp>
        <p:nvSpPr>
          <p:cNvPr id="61" name="Rectangle 12">
            <a:extLst>
              <a:ext uri="{FF2B5EF4-FFF2-40B4-BE49-F238E27FC236}">
                <a16:creationId xmlns:a16="http://schemas.microsoft.com/office/drawing/2014/main" id="{F9EB9422-B755-421E-B8B0-49659BE718AC}"/>
              </a:ext>
            </a:extLst>
          </p:cNvPr>
          <p:cNvSpPr>
            <a:spLocks noChangeArrowheads="1"/>
          </p:cNvSpPr>
          <p:nvPr/>
        </p:nvSpPr>
        <p:spPr bwMode="auto">
          <a:xfrm>
            <a:off x="4939461" y="2518674"/>
            <a:ext cx="1116152" cy="1410552"/>
          </a:xfrm>
          <a:prstGeom prst="rect">
            <a:avLst/>
          </a:prstGeom>
          <a:solidFill>
            <a:schemeClr val="bg1">
              <a:lumMod val="65000"/>
            </a:schemeClr>
          </a:solidFill>
          <a:ln>
            <a:noFill/>
          </a:ln>
        </p:spPr>
        <p:txBody>
          <a:bodyPr vert="horz" wrap="square" lIns="91440" tIns="182880" rIns="91440" bIns="45720" numCol="1" anchor="t" anchorCtr="0" compatLnSpc="1">
            <a:prstTxWarp prst="textNoShape">
              <a:avLst/>
            </a:prstTxWarp>
          </a:bodyPr>
          <a:lstStyle/>
          <a:p>
            <a:pPr algn="ctr"/>
            <a:r>
              <a:rPr lang="en-US" sz="2400" dirty="0">
                <a:solidFill>
                  <a:srgbClr val="FFFFFF"/>
                </a:solidFill>
                <a:cs typeface="Montserrat" panose="02000000000000000000" pitchFamily="2" charset="0"/>
              </a:rPr>
              <a:t>82%</a:t>
            </a:r>
          </a:p>
        </p:txBody>
      </p:sp>
      <p:sp>
        <p:nvSpPr>
          <p:cNvPr id="62" name="Rectangle 19">
            <a:extLst>
              <a:ext uri="{FF2B5EF4-FFF2-40B4-BE49-F238E27FC236}">
                <a16:creationId xmlns:a16="http://schemas.microsoft.com/office/drawing/2014/main" id="{E4C31D94-4AA3-4FA4-87CE-249AFD498844}"/>
              </a:ext>
            </a:extLst>
          </p:cNvPr>
          <p:cNvSpPr>
            <a:spLocks noChangeArrowheads="1"/>
          </p:cNvSpPr>
          <p:nvPr/>
        </p:nvSpPr>
        <p:spPr bwMode="auto">
          <a:xfrm>
            <a:off x="6137611" y="3068048"/>
            <a:ext cx="1116152" cy="861177"/>
          </a:xfrm>
          <a:prstGeom prst="rect">
            <a:avLst/>
          </a:prstGeom>
          <a:solidFill>
            <a:schemeClr val="accent1"/>
          </a:solidFill>
          <a:ln>
            <a:noFill/>
          </a:ln>
        </p:spPr>
        <p:txBody>
          <a:bodyPr vert="horz" wrap="square" lIns="91440" tIns="182880" rIns="91440" bIns="45720" numCol="1" anchor="t" anchorCtr="0" compatLnSpc="1">
            <a:prstTxWarp prst="textNoShape">
              <a:avLst/>
            </a:prstTxWarp>
          </a:bodyPr>
          <a:lstStyle/>
          <a:p>
            <a:pPr algn="ctr"/>
            <a:r>
              <a:rPr lang="en-US" sz="2400" dirty="0">
                <a:solidFill>
                  <a:srgbClr val="FFFFFF"/>
                </a:solidFill>
                <a:cs typeface="Montserrat" panose="02000000000000000000" pitchFamily="2" charset="0"/>
              </a:rPr>
              <a:t>61%</a:t>
            </a:r>
          </a:p>
        </p:txBody>
      </p:sp>
      <p:sp>
        <p:nvSpPr>
          <p:cNvPr id="63" name="Rectangle 62">
            <a:extLst>
              <a:ext uri="{FF2B5EF4-FFF2-40B4-BE49-F238E27FC236}">
                <a16:creationId xmlns:a16="http://schemas.microsoft.com/office/drawing/2014/main" id="{AF7580A7-BF13-469D-8D3C-AE216B426AB6}"/>
              </a:ext>
            </a:extLst>
          </p:cNvPr>
          <p:cNvSpPr>
            <a:spLocks noChangeArrowheads="1"/>
          </p:cNvSpPr>
          <p:nvPr/>
        </p:nvSpPr>
        <p:spPr bwMode="auto">
          <a:xfrm>
            <a:off x="7334536" y="2263909"/>
            <a:ext cx="1117376" cy="1665317"/>
          </a:xfrm>
          <a:prstGeom prst="rect">
            <a:avLst/>
          </a:prstGeom>
          <a:solidFill>
            <a:schemeClr val="bg1">
              <a:lumMod val="65000"/>
            </a:schemeClr>
          </a:solidFill>
          <a:ln>
            <a:noFill/>
          </a:ln>
        </p:spPr>
        <p:txBody>
          <a:bodyPr vert="horz" wrap="square" lIns="91440" tIns="182880" rIns="91440" bIns="45720" numCol="1" anchor="t" anchorCtr="0" compatLnSpc="1">
            <a:prstTxWarp prst="textNoShape">
              <a:avLst/>
            </a:prstTxWarp>
          </a:bodyPr>
          <a:lstStyle/>
          <a:p>
            <a:pPr algn="ctr"/>
            <a:r>
              <a:rPr lang="en-US" sz="2400" dirty="0">
                <a:solidFill>
                  <a:srgbClr val="FFFFFF"/>
                </a:solidFill>
                <a:cs typeface="Montserrat" panose="02000000000000000000" pitchFamily="2" charset="0"/>
              </a:rPr>
              <a:t>87%</a:t>
            </a:r>
          </a:p>
        </p:txBody>
      </p:sp>
      <p:sp>
        <p:nvSpPr>
          <p:cNvPr id="64" name="Rectangle 7">
            <a:extLst>
              <a:ext uri="{FF2B5EF4-FFF2-40B4-BE49-F238E27FC236}">
                <a16:creationId xmlns:a16="http://schemas.microsoft.com/office/drawing/2014/main" id="{95FBDF05-06E6-4FFF-8D52-085737114F88}"/>
              </a:ext>
            </a:extLst>
          </p:cNvPr>
          <p:cNvSpPr>
            <a:spLocks noChangeArrowheads="1"/>
          </p:cNvSpPr>
          <p:nvPr/>
        </p:nvSpPr>
        <p:spPr bwMode="auto">
          <a:xfrm>
            <a:off x="1639960" y="4335291"/>
            <a:ext cx="2113590" cy="151073"/>
          </a:xfrm>
          <a:prstGeom prst="rect">
            <a:avLst/>
          </a:pr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sz="2800">
              <a:solidFill>
                <a:schemeClr val="bg1">
                  <a:lumMod val="50000"/>
                </a:schemeClr>
              </a:solidFill>
            </a:endParaRPr>
          </a:p>
        </p:txBody>
      </p:sp>
      <p:sp>
        <p:nvSpPr>
          <p:cNvPr id="93" name="Rectangle 14">
            <a:extLst>
              <a:ext uri="{FF2B5EF4-FFF2-40B4-BE49-F238E27FC236}">
                <a16:creationId xmlns:a16="http://schemas.microsoft.com/office/drawing/2014/main" id="{0CB1A043-99BF-4D89-BB44-B789AB16D76D}"/>
              </a:ext>
            </a:extLst>
          </p:cNvPr>
          <p:cNvSpPr>
            <a:spLocks noChangeArrowheads="1"/>
          </p:cNvSpPr>
          <p:nvPr/>
        </p:nvSpPr>
        <p:spPr bwMode="auto">
          <a:xfrm>
            <a:off x="3906531" y="4335291"/>
            <a:ext cx="2113590" cy="151073"/>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2800">
              <a:solidFill>
                <a:schemeClr val="bg1">
                  <a:lumMod val="50000"/>
                </a:schemeClr>
              </a:solidFill>
            </a:endParaRPr>
          </a:p>
        </p:txBody>
      </p:sp>
      <p:sp>
        <p:nvSpPr>
          <p:cNvPr id="94" name="Rectangle 21">
            <a:extLst>
              <a:ext uri="{FF2B5EF4-FFF2-40B4-BE49-F238E27FC236}">
                <a16:creationId xmlns:a16="http://schemas.microsoft.com/office/drawing/2014/main" id="{F850DD21-FA71-4787-BD51-550FA3D54B70}"/>
              </a:ext>
            </a:extLst>
          </p:cNvPr>
          <p:cNvSpPr>
            <a:spLocks noChangeArrowheads="1"/>
          </p:cNvSpPr>
          <p:nvPr/>
        </p:nvSpPr>
        <p:spPr bwMode="auto">
          <a:xfrm>
            <a:off x="6174326" y="4335291"/>
            <a:ext cx="2111141" cy="15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2800">
              <a:solidFill>
                <a:schemeClr val="bg1">
                  <a:lumMod val="50000"/>
                </a:schemeClr>
              </a:solidFill>
            </a:endParaRPr>
          </a:p>
        </p:txBody>
      </p:sp>
      <p:sp>
        <p:nvSpPr>
          <p:cNvPr id="95" name="Rectangle 28">
            <a:extLst>
              <a:ext uri="{FF2B5EF4-FFF2-40B4-BE49-F238E27FC236}">
                <a16:creationId xmlns:a16="http://schemas.microsoft.com/office/drawing/2014/main" id="{257FE9C9-491A-41C6-AB1D-5A0B3FCC58B6}"/>
              </a:ext>
            </a:extLst>
          </p:cNvPr>
          <p:cNvSpPr>
            <a:spLocks noChangeArrowheads="1"/>
          </p:cNvSpPr>
          <p:nvPr/>
        </p:nvSpPr>
        <p:spPr bwMode="auto">
          <a:xfrm>
            <a:off x="8440899" y="4335291"/>
            <a:ext cx="2111141" cy="151073"/>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2800">
              <a:solidFill>
                <a:schemeClr val="bg1">
                  <a:lumMod val="50000"/>
                </a:schemeClr>
              </a:solidFill>
            </a:endParaRPr>
          </a:p>
        </p:txBody>
      </p:sp>
      <p:sp>
        <p:nvSpPr>
          <p:cNvPr id="96" name="Freeform 10">
            <a:extLst>
              <a:ext uri="{FF2B5EF4-FFF2-40B4-BE49-F238E27FC236}">
                <a16:creationId xmlns:a16="http://schemas.microsoft.com/office/drawing/2014/main" id="{2A8FEFDF-79F3-4F76-B4EE-13433CE85B0C}"/>
              </a:ext>
            </a:extLst>
          </p:cNvPr>
          <p:cNvSpPr>
            <a:spLocks/>
          </p:cNvSpPr>
          <p:nvPr/>
        </p:nvSpPr>
        <p:spPr bwMode="auto">
          <a:xfrm>
            <a:off x="1639960" y="3929227"/>
            <a:ext cx="3219951" cy="406065"/>
          </a:xfrm>
          <a:custGeom>
            <a:avLst/>
            <a:gdLst>
              <a:gd name="T0" fmla="*/ 2631 w 2631"/>
              <a:gd name="T1" fmla="*/ 0 h 422"/>
              <a:gd name="T2" fmla="*/ 1719 w 2631"/>
              <a:gd name="T3" fmla="*/ 0 h 422"/>
              <a:gd name="T4" fmla="*/ 0 w 2631"/>
              <a:gd name="T5" fmla="*/ 422 h 422"/>
              <a:gd name="T6" fmla="*/ 1727 w 2631"/>
              <a:gd name="T7" fmla="*/ 422 h 422"/>
              <a:gd name="T8" fmla="*/ 2631 w 2631"/>
              <a:gd name="T9" fmla="*/ 0 h 422"/>
            </a:gdLst>
            <a:ahLst/>
            <a:cxnLst>
              <a:cxn ang="0">
                <a:pos x="T0" y="T1"/>
              </a:cxn>
              <a:cxn ang="0">
                <a:pos x="T2" y="T3"/>
              </a:cxn>
              <a:cxn ang="0">
                <a:pos x="T4" y="T5"/>
              </a:cxn>
              <a:cxn ang="0">
                <a:pos x="T6" y="T7"/>
              </a:cxn>
              <a:cxn ang="0">
                <a:pos x="T8" y="T9"/>
              </a:cxn>
            </a:cxnLst>
            <a:rect l="0" t="0" r="r" b="b"/>
            <a:pathLst>
              <a:path w="2631" h="422">
                <a:moveTo>
                  <a:pt x="2631" y="0"/>
                </a:moveTo>
                <a:lnTo>
                  <a:pt x="1719" y="0"/>
                </a:lnTo>
                <a:lnTo>
                  <a:pt x="0" y="422"/>
                </a:lnTo>
                <a:lnTo>
                  <a:pt x="1727" y="422"/>
                </a:lnTo>
                <a:lnTo>
                  <a:pt x="2631"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7" name="Freeform 17">
            <a:extLst>
              <a:ext uri="{FF2B5EF4-FFF2-40B4-BE49-F238E27FC236}">
                <a16:creationId xmlns:a16="http://schemas.microsoft.com/office/drawing/2014/main" id="{E94AD27D-53FA-4DCC-A651-F9F37600EE67}"/>
              </a:ext>
            </a:extLst>
          </p:cNvPr>
          <p:cNvSpPr>
            <a:spLocks/>
          </p:cNvSpPr>
          <p:nvPr/>
        </p:nvSpPr>
        <p:spPr bwMode="auto">
          <a:xfrm>
            <a:off x="3906531" y="3929227"/>
            <a:ext cx="2149082" cy="406065"/>
          </a:xfrm>
          <a:custGeom>
            <a:avLst/>
            <a:gdLst>
              <a:gd name="T0" fmla="*/ 1756 w 1756"/>
              <a:gd name="T1" fmla="*/ 0 h 422"/>
              <a:gd name="T2" fmla="*/ 844 w 1756"/>
              <a:gd name="T3" fmla="*/ 0 h 422"/>
              <a:gd name="T4" fmla="*/ 0 w 1756"/>
              <a:gd name="T5" fmla="*/ 422 h 422"/>
              <a:gd name="T6" fmla="*/ 1727 w 1756"/>
              <a:gd name="T7" fmla="*/ 422 h 422"/>
              <a:gd name="T8" fmla="*/ 1756 w 1756"/>
              <a:gd name="T9" fmla="*/ 0 h 422"/>
            </a:gdLst>
            <a:ahLst/>
            <a:cxnLst>
              <a:cxn ang="0">
                <a:pos x="T0" y="T1"/>
              </a:cxn>
              <a:cxn ang="0">
                <a:pos x="T2" y="T3"/>
              </a:cxn>
              <a:cxn ang="0">
                <a:pos x="T4" y="T5"/>
              </a:cxn>
              <a:cxn ang="0">
                <a:pos x="T6" y="T7"/>
              </a:cxn>
              <a:cxn ang="0">
                <a:pos x="T8" y="T9"/>
              </a:cxn>
            </a:cxnLst>
            <a:rect l="0" t="0" r="r" b="b"/>
            <a:pathLst>
              <a:path w="1756" h="422">
                <a:moveTo>
                  <a:pt x="1756" y="0"/>
                </a:moveTo>
                <a:lnTo>
                  <a:pt x="844" y="0"/>
                </a:lnTo>
                <a:lnTo>
                  <a:pt x="0" y="422"/>
                </a:lnTo>
                <a:lnTo>
                  <a:pt x="1727" y="422"/>
                </a:lnTo>
                <a:lnTo>
                  <a:pt x="1756"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8" name="Freeform 24">
            <a:extLst>
              <a:ext uri="{FF2B5EF4-FFF2-40B4-BE49-F238E27FC236}">
                <a16:creationId xmlns:a16="http://schemas.microsoft.com/office/drawing/2014/main" id="{5D3ECA64-B5DA-4803-AF9B-CCA7C4610BEB}"/>
              </a:ext>
            </a:extLst>
          </p:cNvPr>
          <p:cNvSpPr>
            <a:spLocks/>
          </p:cNvSpPr>
          <p:nvPr/>
        </p:nvSpPr>
        <p:spPr bwMode="auto">
          <a:xfrm>
            <a:off x="6137611" y="3929227"/>
            <a:ext cx="2147857" cy="406065"/>
          </a:xfrm>
          <a:custGeom>
            <a:avLst/>
            <a:gdLst>
              <a:gd name="T0" fmla="*/ 912 w 1755"/>
              <a:gd name="T1" fmla="*/ 0 h 422"/>
              <a:gd name="T2" fmla="*/ 912 w 1755"/>
              <a:gd name="T3" fmla="*/ 0 h 422"/>
              <a:gd name="T4" fmla="*/ 0 w 1755"/>
              <a:gd name="T5" fmla="*/ 0 h 422"/>
              <a:gd name="T6" fmla="*/ 30 w 1755"/>
              <a:gd name="T7" fmla="*/ 422 h 422"/>
              <a:gd name="T8" fmla="*/ 1755 w 1755"/>
              <a:gd name="T9" fmla="*/ 422 h 422"/>
              <a:gd name="T10" fmla="*/ 912 w 1755"/>
              <a:gd name="T11" fmla="*/ 0 h 422"/>
            </a:gdLst>
            <a:ahLst/>
            <a:cxnLst>
              <a:cxn ang="0">
                <a:pos x="T0" y="T1"/>
              </a:cxn>
              <a:cxn ang="0">
                <a:pos x="T2" y="T3"/>
              </a:cxn>
              <a:cxn ang="0">
                <a:pos x="T4" y="T5"/>
              </a:cxn>
              <a:cxn ang="0">
                <a:pos x="T6" y="T7"/>
              </a:cxn>
              <a:cxn ang="0">
                <a:pos x="T8" y="T9"/>
              </a:cxn>
              <a:cxn ang="0">
                <a:pos x="T10" y="T11"/>
              </a:cxn>
            </a:cxnLst>
            <a:rect l="0" t="0" r="r" b="b"/>
            <a:pathLst>
              <a:path w="1755" h="422">
                <a:moveTo>
                  <a:pt x="912" y="0"/>
                </a:moveTo>
                <a:lnTo>
                  <a:pt x="912" y="0"/>
                </a:lnTo>
                <a:lnTo>
                  <a:pt x="0" y="0"/>
                </a:lnTo>
                <a:lnTo>
                  <a:pt x="30" y="422"/>
                </a:lnTo>
                <a:lnTo>
                  <a:pt x="1755" y="422"/>
                </a:lnTo>
                <a:lnTo>
                  <a:pt x="912"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9" name="Freeform 31">
            <a:extLst>
              <a:ext uri="{FF2B5EF4-FFF2-40B4-BE49-F238E27FC236}">
                <a16:creationId xmlns:a16="http://schemas.microsoft.com/office/drawing/2014/main" id="{0D333A05-BF78-477C-A2E5-97A5BB328D30}"/>
              </a:ext>
            </a:extLst>
          </p:cNvPr>
          <p:cNvSpPr>
            <a:spLocks/>
          </p:cNvSpPr>
          <p:nvPr/>
        </p:nvSpPr>
        <p:spPr bwMode="auto">
          <a:xfrm>
            <a:off x="7334536" y="3929227"/>
            <a:ext cx="3217504" cy="406065"/>
          </a:xfrm>
          <a:custGeom>
            <a:avLst/>
            <a:gdLst>
              <a:gd name="T0" fmla="*/ 913 w 2629"/>
              <a:gd name="T1" fmla="*/ 0 h 422"/>
              <a:gd name="T2" fmla="*/ 913 w 2629"/>
              <a:gd name="T3" fmla="*/ 0 h 422"/>
              <a:gd name="T4" fmla="*/ 0 w 2629"/>
              <a:gd name="T5" fmla="*/ 0 h 422"/>
              <a:gd name="T6" fmla="*/ 904 w 2629"/>
              <a:gd name="T7" fmla="*/ 422 h 422"/>
              <a:gd name="T8" fmla="*/ 2629 w 2629"/>
              <a:gd name="T9" fmla="*/ 422 h 422"/>
              <a:gd name="T10" fmla="*/ 913 w 2629"/>
              <a:gd name="T11" fmla="*/ 0 h 422"/>
            </a:gdLst>
            <a:ahLst/>
            <a:cxnLst>
              <a:cxn ang="0">
                <a:pos x="T0" y="T1"/>
              </a:cxn>
              <a:cxn ang="0">
                <a:pos x="T2" y="T3"/>
              </a:cxn>
              <a:cxn ang="0">
                <a:pos x="T4" y="T5"/>
              </a:cxn>
              <a:cxn ang="0">
                <a:pos x="T6" y="T7"/>
              </a:cxn>
              <a:cxn ang="0">
                <a:pos x="T8" y="T9"/>
              </a:cxn>
              <a:cxn ang="0">
                <a:pos x="T10" y="T11"/>
              </a:cxn>
            </a:cxnLst>
            <a:rect l="0" t="0" r="r" b="b"/>
            <a:pathLst>
              <a:path w="2629" h="422">
                <a:moveTo>
                  <a:pt x="913" y="0"/>
                </a:moveTo>
                <a:lnTo>
                  <a:pt x="913" y="0"/>
                </a:lnTo>
                <a:lnTo>
                  <a:pt x="0" y="0"/>
                </a:lnTo>
                <a:lnTo>
                  <a:pt x="904" y="422"/>
                </a:lnTo>
                <a:lnTo>
                  <a:pt x="2629" y="422"/>
                </a:lnTo>
                <a:lnTo>
                  <a:pt x="913"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5" name="Text Placeholder 1">
            <a:extLst>
              <a:ext uri="{FF2B5EF4-FFF2-40B4-BE49-F238E27FC236}">
                <a16:creationId xmlns:a16="http://schemas.microsoft.com/office/drawing/2014/main" id="{4B58311F-2D60-4314-A483-08B6A8495CC1}"/>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6" name="Title 2">
            <a:extLst>
              <a:ext uri="{FF2B5EF4-FFF2-40B4-BE49-F238E27FC236}">
                <a16:creationId xmlns:a16="http://schemas.microsoft.com/office/drawing/2014/main" id="{97A82307-35ED-4F21-85B3-0CA3F3EEDF8B}"/>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24421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4140120" y="4293322"/>
            <a:ext cx="1326518" cy="338554"/>
          </a:xfrm>
          <a:prstGeom prst="rect">
            <a:avLst/>
          </a:prstGeom>
          <a:noFill/>
        </p:spPr>
        <p:txBody>
          <a:bodyPr wrap="none" rtlCol="0">
            <a:spAutoFit/>
          </a:bodyPr>
          <a:lstStyle/>
          <a:p>
            <a:pPr algn="ctr"/>
            <a:r>
              <a:rPr lang="en-US" sz="1600" dirty="0">
                <a:solidFill>
                  <a:schemeClr val="tx1">
                    <a:lumMod val="65000"/>
                    <a:lumOff val="35000"/>
                  </a:schemeClr>
                </a:solidFill>
              </a:rPr>
              <a:t>Add title here</a:t>
            </a:r>
          </a:p>
        </p:txBody>
      </p:sp>
      <p:sp>
        <p:nvSpPr>
          <p:cNvPr id="40" name="TextBox 39"/>
          <p:cNvSpPr txBox="1"/>
          <p:nvPr/>
        </p:nvSpPr>
        <p:spPr>
          <a:xfrm>
            <a:off x="6725364" y="4293322"/>
            <a:ext cx="1326518" cy="338554"/>
          </a:xfrm>
          <a:prstGeom prst="rect">
            <a:avLst/>
          </a:prstGeom>
          <a:noFill/>
        </p:spPr>
        <p:txBody>
          <a:bodyPr wrap="none" rtlCol="0">
            <a:spAutoFit/>
          </a:bodyPr>
          <a:lstStyle/>
          <a:p>
            <a:pPr algn="ctr"/>
            <a:r>
              <a:rPr lang="en-US" sz="1600" dirty="0">
                <a:solidFill>
                  <a:schemeClr val="tx1">
                    <a:lumMod val="65000"/>
                    <a:lumOff val="35000"/>
                  </a:schemeClr>
                </a:solidFill>
              </a:rPr>
              <a:t>Add title here</a:t>
            </a:r>
          </a:p>
        </p:txBody>
      </p:sp>
      <p:sp>
        <p:nvSpPr>
          <p:cNvPr id="42" name="TextBox 41"/>
          <p:cNvSpPr txBox="1"/>
          <p:nvPr/>
        </p:nvSpPr>
        <p:spPr>
          <a:xfrm>
            <a:off x="9310608" y="4293322"/>
            <a:ext cx="1326518" cy="338554"/>
          </a:xfrm>
          <a:prstGeom prst="rect">
            <a:avLst/>
          </a:prstGeom>
          <a:noFill/>
        </p:spPr>
        <p:txBody>
          <a:bodyPr wrap="none" rtlCol="0">
            <a:spAutoFit/>
          </a:bodyPr>
          <a:lstStyle/>
          <a:p>
            <a:pPr algn="ctr"/>
            <a:r>
              <a:rPr lang="en-US" sz="1600" dirty="0">
                <a:solidFill>
                  <a:schemeClr val="tx1">
                    <a:lumMod val="65000"/>
                    <a:lumOff val="35000"/>
                  </a:schemeClr>
                </a:solidFill>
              </a:rPr>
              <a:t>Add title here</a:t>
            </a:r>
          </a:p>
        </p:txBody>
      </p:sp>
      <p:sp>
        <p:nvSpPr>
          <p:cNvPr id="46" name="TextBox 45"/>
          <p:cNvSpPr txBox="1"/>
          <p:nvPr/>
        </p:nvSpPr>
        <p:spPr>
          <a:xfrm>
            <a:off x="1554876" y="4293322"/>
            <a:ext cx="1326518" cy="338554"/>
          </a:xfrm>
          <a:prstGeom prst="rect">
            <a:avLst/>
          </a:prstGeom>
          <a:noFill/>
        </p:spPr>
        <p:txBody>
          <a:bodyPr wrap="none" rtlCol="0">
            <a:spAutoFit/>
          </a:bodyPr>
          <a:lstStyle/>
          <a:p>
            <a:pPr algn="ctr"/>
            <a:r>
              <a:rPr lang="en-US" sz="1600" dirty="0">
                <a:solidFill>
                  <a:schemeClr val="tx1">
                    <a:lumMod val="65000"/>
                    <a:lumOff val="35000"/>
                  </a:schemeClr>
                </a:solidFill>
              </a:rPr>
              <a:t>Add title here</a:t>
            </a:r>
          </a:p>
        </p:txBody>
      </p:sp>
      <p:sp>
        <p:nvSpPr>
          <p:cNvPr id="48" name="Oval 47"/>
          <p:cNvSpPr/>
          <p:nvPr/>
        </p:nvSpPr>
        <p:spPr>
          <a:xfrm flipH="1">
            <a:off x="1284905"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76%</a:t>
            </a:r>
          </a:p>
        </p:txBody>
      </p:sp>
      <p:sp>
        <p:nvSpPr>
          <p:cNvPr id="49" name="Arc 48"/>
          <p:cNvSpPr/>
          <p:nvPr/>
        </p:nvSpPr>
        <p:spPr>
          <a:xfrm flipH="1">
            <a:off x="1284905" y="2100945"/>
            <a:ext cx="1866461" cy="1866464"/>
          </a:xfrm>
          <a:prstGeom prst="arc">
            <a:avLst>
              <a:gd name="adj1" fmla="val 15555"/>
              <a:gd name="adj2" fmla="val 16212414"/>
            </a:avLst>
          </a:prstGeom>
          <a:ln w="76200" cap="rnd">
            <a:solidFill>
              <a:schemeClr val="accent1"/>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55" name="Oval 54"/>
          <p:cNvSpPr/>
          <p:nvPr/>
        </p:nvSpPr>
        <p:spPr>
          <a:xfrm flipH="1">
            <a:off x="3870149"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64%</a:t>
            </a:r>
          </a:p>
        </p:txBody>
      </p:sp>
      <p:sp>
        <p:nvSpPr>
          <p:cNvPr id="59" name="Arc 58"/>
          <p:cNvSpPr/>
          <p:nvPr/>
        </p:nvSpPr>
        <p:spPr>
          <a:xfrm flipH="1">
            <a:off x="3870149" y="2100945"/>
            <a:ext cx="1866461" cy="1866464"/>
          </a:xfrm>
          <a:prstGeom prst="arc">
            <a:avLst>
              <a:gd name="adj1" fmla="val 3066226"/>
              <a:gd name="adj2" fmla="val 16212414"/>
            </a:avLst>
          </a:prstGeom>
          <a:ln w="76200" cap="rnd">
            <a:solidFill>
              <a:schemeClr val="accent2"/>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61" name="Oval 60"/>
          <p:cNvSpPr/>
          <p:nvPr/>
        </p:nvSpPr>
        <p:spPr>
          <a:xfrm flipH="1">
            <a:off x="6455393"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33%</a:t>
            </a:r>
          </a:p>
        </p:txBody>
      </p:sp>
      <p:sp>
        <p:nvSpPr>
          <p:cNvPr id="62" name="Arc 61"/>
          <p:cNvSpPr/>
          <p:nvPr/>
        </p:nvSpPr>
        <p:spPr>
          <a:xfrm flipH="1">
            <a:off x="6455393" y="2100945"/>
            <a:ext cx="1866461" cy="1866464"/>
          </a:xfrm>
          <a:prstGeom prst="arc">
            <a:avLst>
              <a:gd name="adj1" fmla="val 8130728"/>
              <a:gd name="adj2" fmla="val 16212414"/>
            </a:avLst>
          </a:prstGeom>
          <a:ln w="762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64" name="Oval 63"/>
          <p:cNvSpPr/>
          <p:nvPr/>
        </p:nvSpPr>
        <p:spPr>
          <a:xfrm flipH="1">
            <a:off x="9040637" y="2100945"/>
            <a:ext cx="1866461" cy="1866464"/>
          </a:xfrm>
          <a:prstGeom prst="ellipse">
            <a:avLst/>
          </a:prstGeom>
          <a:ln w="38100" cap="rnd">
            <a:solidFill>
              <a:srgbClr val="E1E9EA"/>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r>
              <a:rPr lang="en-US" sz="3600" dirty="0">
                <a:solidFill>
                  <a:schemeClr val="tx1">
                    <a:lumMod val="65000"/>
                    <a:lumOff val="35000"/>
                  </a:schemeClr>
                </a:solidFill>
              </a:rPr>
              <a:t>92%</a:t>
            </a:r>
          </a:p>
        </p:txBody>
      </p:sp>
      <p:sp>
        <p:nvSpPr>
          <p:cNvPr id="65" name="Arc 64"/>
          <p:cNvSpPr/>
          <p:nvPr/>
        </p:nvSpPr>
        <p:spPr>
          <a:xfrm flipH="1">
            <a:off x="9040637" y="2100945"/>
            <a:ext cx="1866461" cy="1866464"/>
          </a:xfrm>
          <a:prstGeom prst="arc">
            <a:avLst>
              <a:gd name="adj1" fmla="val 18944938"/>
              <a:gd name="adj2" fmla="val 16212414"/>
            </a:avLst>
          </a:prstGeom>
          <a:ln w="76200" cap="rnd">
            <a:solidFill>
              <a:schemeClr val="accent4"/>
            </a:solidFill>
          </a:ln>
          <a:effectLst/>
        </p:spPr>
        <p:style>
          <a:lnRef idx="2">
            <a:schemeClr val="accent1"/>
          </a:lnRef>
          <a:fillRef idx="0">
            <a:schemeClr val="accent1"/>
          </a:fillRef>
          <a:effectRef idx="1">
            <a:schemeClr val="accent1"/>
          </a:effectRef>
          <a:fontRef idx="minor">
            <a:schemeClr val="tx1"/>
          </a:fontRef>
        </p:style>
        <p:txBody>
          <a:bodyPr tIns="0" bIns="0" rtlCol="0" anchor="ctr"/>
          <a:lstStyle/>
          <a:p>
            <a:pPr algn="ctr"/>
            <a:endParaRPr lang="en-US" sz="3600" dirty="0">
              <a:solidFill>
                <a:schemeClr val="tx1">
                  <a:lumMod val="65000"/>
                  <a:lumOff val="35000"/>
                </a:schemeClr>
              </a:solidFill>
            </a:endParaRPr>
          </a:p>
        </p:txBody>
      </p:sp>
      <p:sp>
        <p:nvSpPr>
          <p:cNvPr id="70" name="TextBox 69"/>
          <p:cNvSpPr txBox="1"/>
          <p:nvPr/>
        </p:nvSpPr>
        <p:spPr>
          <a:xfrm>
            <a:off x="3763488" y="4654770"/>
            <a:ext cx="2073327"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1" name="TextBox 70"/>
          <p:cNvSpPr txBox="1"/>
          <p:nvPr/>
        </p:nvSpPr>
        <p:spPr>
          <a:xfrm>
            <a:off x="1178244" y="4654770"/>
            <a:ext cx="2073327"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2" name="TextBox 71"/>
          <p:cNvSpPr txBox="1"/>
          <p:nvPr/>
        </p:nvSpPr>
        <p:spPr>
          <a:xfrm>
            <a:off x="6351959" y="4654770"/>
            <a:ext cx="2073327"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73" name="TextBox 72"/>
          <p:cNvSpPr txBox="1"/>
          <p:nvPr/>
        </p:nvSpPr>
        <p:spPr>
          <a:xfrm>
            <a:off x="8940431" y="4654770"/>
            <a:ext cx="2073327" cy="904863"/>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Nullam convall, orci congue aliquet, diam maul curs urna, maxim lectus magna id maximus.</a:t>
            </a:r>
          </a:p>
        </p:txBody>
      </p:sp>
      <p:sp>
        <p:nvSpPr>
          <p:cNvPr id="20" name="Text Placeholder 1">
            <a:extLst>
              <a:ext uri="{FF2B5EF4-FFF2-40B4-BE49-F238E27FC236}">
                <a16:creationId xmlns:a16="http://schemas.microsoft.com/office/drawing/2014/main" id="{23EAA118-EA45-460B-864F-1BD278178D7B}"/>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22" name="Title 2">
            <a:extLst>
              <a:ext uri="{FF2B5EF4-FFF2-40B4-BE49-F238E27FC236}">
                <a16:creationId xmlns:a16="http://schemas.microsoft.com/office/drawing/2014/main" id="{12C48D55-CA8F-4E12-AC41-7FB67FF04B70}"/>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9633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 name="Group 285">
            <a:extLst>
              <a:ext uri="{FF2B5EF4-FFF2-40B4-BE49-F238E27FC236}">
                <a16:creationId xmlns:a16="http://schemas.microsoft.com/office/drawing/2014/main" id="{2C1E9B6D-7B57-4258-9386-49810836AFD8}"/>
              </a:ext>
            </a:extLst>
          </p:cNvPr>
          <p:cNvGrpSpPr/>
          <p:nvPr/>
        </p:nvGrpSpPr>
        <p:grpSpPr>
          <a:xfrm>
            <a:off x="1998897" y="2277280"/>
            <a:ext cx="8194207" cy="3588627"/>
            <a:chOff x="3041114" y="800326"/>
            <a:chExt cx="5502275" cy="2728912"/>
          </a:xfrm>
          <a:solidFill>
            <a:schemeClr val="bg1">
              <a:lumMod val="75000"/>
            </a:schemeClr>
          </a:solidFill>
        </p:grpSpPr>
        <p:grpSp>
          <p:nvGrpSpPr>
            <p:cNvPr id="287" name="Group 286">
              <a:extLst>
                <a:ext uri="{FF2B5EF4-FFF2-40B4-BE49-F238E27FC236}">
                  <a16:creationId xmlns:a16="http://schemas.microsoft.com/office/drawing/2014/main" id="{C22E3888-EDD7-4838-8284-78BAEE7ABF43}"/>
                </a:ext>
              </a:extLst>
            </p:cNvPr>
            <p:cNvGrpSpPr/>
            <p:nvPr/>
          </p:nvGrpSpPr>
          <p:grpSpPr>
            <a:xfrm>
              <a:off x="3041114" y="800326"/>
              <a:ext cx="5502275" cy="2728912"/>
              <a:chOff x="3149600" y="1148217"/>
              <a:chExt cx="5502275" cy="2728912"/>
            </a:xfrm>
            <a:grpFill/>
          </p:grpSpPr>
          <p:sp>
            <p:nvSpPr>
              <p:cNvPr id="296" name="Freeform 7">
                <a:extLst>
                  <a:ext uri="{FF2B5EF4-FFF2-40B4-BE49-F238E27FC236}">
                    <a16:creationId xmlns:a16="http://schemas.microsoft.com/office/drawing/2014/main" id="{5CF50BCC-5298-4D56-B17E-7A1EDAFC16D9}"/>
                  </a:ext>
                </a:extLst>
              </p:cNvPr>
              <p:cNvSpPr>
                <a:spLocks noEditPoints="1"/>
              </p:cNvSpPr>
              <p:nvPr/>
            </p:nvSpPr>
            <p:spPr bwMode="auto">
              <a:xfrm>
                <a:off x="4087813" y="2198314"/>
                <a:ext cx="1233488" cy="1612900"/>
              </a:xfrm>
              <a:custGeom>
                <a:avLst/>
                <a:gdLst>
                  <a:gd name="T0" fmla="*/ 487 w 777"/>
                  <a:gd name="T1" fmla="*/ 603 h 1016"/>
                  <a:gd name="T2" fmla="*/ 758 w 777"/>
                  <a:gd name="T3" fmla="*/ 529 h 1016"/>
                  <a:gd name="T4" fmla="*/ 743 w 777"/>
                  <a:gd name="T5" fmla="*/ 584 h 1016"/>
                  <a:gd name="T6" fmla="*/ 720 w 777"/>
                  <a:gd name="T7" fmla="*/ 642 h 1016"/>
                  <a:gd name="T8" fmla="*/ 689 w 777"/>
                  <a:gd name="T9" fmla="*/ 660 h 1016"/>
                  <a:gd name="T10" fmla="*/ 654 w 777"/>
                  <a:gd name="T11" fmla="*/ 690 h 1016"/>
                  <a:gd name="T12" fmla="*/ 642 w 777"/>
                  <a:gd name="T13" fmla="*/ 733 h 1016"/>
                  <a:gd name="T14" fmla="*/ 627 w 777"/>
                  <a:gd name="T15" fmla="*/ 744 h 1016"/>
                  <a:gd name="T16" fmla="*/ 592 w 777"/>
                  <a:gd name="T17" fmla="*/ 783 h 1016"/>
                  <a:gd name="T18" fmla="*/ 570 w 777"/>
                  <a:gd name="T19" fmla="*/ 784 h 1016"/>
                  <a:gd name="T20" fmla="*/ 566 w 777"/>
                  <a:gd name="T21" fmla="*/ 828 h 1016"/>
                  <a:gd name="T22" fmla="*/ 531 w 777"/>
                  <a:gd name="T23" fmla="*/ 856 h 1016"/>
                  <a:gd name="T24" fmla="*/ 524 w 777"/>
                  <a:gd name="T25" fmla="*/ 876 h 1016"/>
                  <a:gd name="T26" fmla="*/ 504 w 777"/>
                  <a:gd name="T27" fmla="*/ 902 h 1016"/>
                  <a:gd name="T28" fmla="*/ 499 w 777"/>
                  <a:gd name="T29" fmla="*/ 942 h 1016"/>
                  <a:gd name="T30" fmla="*/ 477 w 777"/>
                  <a:gd name="T31" fmla="*/ 965 h 1016"/>
                  <a:gd name="T32" fmla="*/ 456 w 777"/>
                  <a:gd name="T33" fmla="*/ 1003 h 1016"/>
                  <a:gd name="T34" fmla="*/ 434 w 777"/>
                  <a:gd name="T35" fmla="*/ 1006 h 1016"/>
                  <a:gd name="T36" fmla="*/ 432 w 777"/>
                  <a:gd name="T37" fmla="*/ 991 h 1016"/>
                  <a:gd name="T38" fmla="*/ 426 w 777"/>
                  <a:gd name="T39" fmla="*/ 969 h 1016"/>
                  <a:gd name="T40" fmla="*/ 431 w 777"/>
                  <a:gd name="T41" fmla="*/ 932 h 1016"/>
                  <a:gd name="T42" fmla="*/ 430 w 777"/>
                  <a:gd name="T43" fmla="*/ 922 h 1016"/>
                  <a:gd name="T44" fmla="*/ 442 w 777"/>
                  <a:gd name="T45" fmla="*/ 881 h 1016"/>
                  <a:gd name="T46" fmla="*/ 439 w 777"/>
                  <a:gd name="T47" fmla="*/ 836 h 1016"/>
                  <a:gd name="T48" fmla="*/ 444 w 777"/>
                  <a:gd name="T49" fmla="*/ 800 h 1016"/>
                  <a:gd name="T50" fmla="*/ 456 w 777"/>
                  <a:gd name="T51" fmla="*/ 736 h 1016"/>
                  <a:gd name="T52" fmla="*/ 463 w 777"/>
                  <a:gd name="T53" fmla="*/ 659 h 1016"/>
                  <a:gd name="T54" fmla="*/ 442 w 777"/>
                  <a:gd name="T55" fmla="*/ 584 h 1016"/>
                  <a:gd name="T56" fmla="*/ 410 w 777"/>
                  <a:gd name="T57" fmla="*/ 542 h 1016"/>
                  <a:gd name="T58" fmla="*/ 376 w 777"/>
                  <a:gd name="T59" fmla="*/ 482 h 1016"/>
                  <a:gd name="T60" fmla="*/ 377 w 777"/>
                  <a:gd name="T61" fmla="*/ 438 h 1016"/>
                  <a:gd name="T62" fmla="*/ 377 w 777"/>
                  <a:gd name="T63" fmla="*/ 407 h 1016"/>
                  <a:gd name="T64" fmla="*/ 328 w 777"/>
                  <a:gd name="T65" fmla="*/ 282 h 1016"/>
                  <a:gd name="T66" fmla="*/ 370 w 777"/>
                  <a:gd name="T67" fmla="*/ 63 h 1016"/>
                  <a:gd name="T68" fmla="*/ 376 w 777"/>
                  <a:gd name="T69" fmla="*/ 121 h 1016"/>
                  <a:gd name="T70" fmla="*/ 358 w 777"/>
                  <a:gd name="T71" fmla="*/ 119 h 1016"/>
                  <a:gd name="T72" fmla="*/ 328 w 777"/>
                  <a:gd name="T73" fmla="*/ 84 h 1016"/>
                  <a:gd name="T74" fmla="*/ 288 w 777"/>
                  <a:gd name="T75" fmla="*/ 83 h 1016"/>
                  <a:gd name="T76" fmla="*/ 283 w 777"/>
                  <a:gd name="T77" fmla="*/ 91 h 1016"/>
                  <a:gd name="T78" fmla="*/ 256 w 777"/>
                  <a:gd name="T79" fmla="*/ 87 h 1016"/>
                  <a:gd name="T80" fmla="*/ 222 w 777"/>
                  <a:gd name="T81" fmla="*/ 110 h 1016"/>
                  <a:gd name="T82" fmla="*/ 219 w 777"/>
                  <a:gd name="T83" fmla="*/ 159 h 1016"/>
                  <a:gd name="T84" fmla="*/ 243 w 777"/>
                  <a:gd name="T85" fmla="*/ 211 h 1016"/>
                  <a:gd name="T86" fmla="*/ 294 w 777"/>
                  <a:gd name="T87" fmla="*/ 184 h 1016"/>
                  <a:gd name="T88" fmla="*/ 307 w 777"/>
                  <a:gd name="T89" fmla="*/ 214 h 1016"/>
                  <a:gd name="T90" fmla="*/ 304 w 777"/>
                  <a:gd name="T91" fmla="*/ 243 h 1016"/>
                  <a:gd name="T92" fmla="*/ 345 w 777"/>
                  <a:gd name="T93" fmla="*/ 265 h 1016"/>
                  <a:gd name="T94" fmla="*/ 367 w 777"/>
                  <a:gd name="T95" fmla="*/ 313 h 1016"/>
                  <a:gd name="T96" fmla="*/ 374 w 777"/>
                  <a:gd name="T97" fmla="*/ 328 h 1016"/>
                  <a:gd name="T98" fmla="*/ 343 w 777"/>
                  <a:gd name="T99" fmla="*/ 311 h 1016"/>
                  <a:gd name="T100" fmla="*/ 324 w 777"/>
                  <a:gd name="T101" fmla="*/ 287 h 1016"/>
                  <a:gd name="T102" fmla="*/ 277 w 777"/>
                  <a:gd name="T103" fmla="*/ 258 h 1016"/>
                  <a:gd name="T104" fmla="*/ 224 w 777"/>
                  <a:gd name="T105" fmla="*/ 239 h 1016"/>
                  <a:gd name="T106" fmla="*/ 168 w 777"/>
                  <a:gd name="T107" fmla="*/ 212 h 1016"/>
                  <a:gd name="T108" fmla="*/ 146 w 777"/>
                  <a:gd name="T109" fmla="*/ 165 h 1016"/>
                  <a:gd name="T110" fmla="*/ 117 w 777"/>
                  <a:gd name="T111" fmla="*/ 121 h 1016"/>
                  <a:gd name="T112" fmla="*/ 82 w 777"/>
                  <a:gd name="T113" fmla="*/ 70 h 1016"/>
                  <a:gd name="T114" fmla="*/ 76 w 777"/>
                  <a:gd name="T115" fmla="*/ 95 h 1016"/>
                  <a:gd name="T116" fmla="*/ 99 w 777"/>
                  <a:gd name="T117" fmla="*/ 133 h 1016"/>
                  <a:gd name="T118" fmla="*/ 93 w 777"/>
                  <a:gd name="T119" fmla="*/ 143 h 1016"/>
                  <a:gd name="T120" fmla="*/ 71 w 777"/>
                  <a:gd name="T121" fmla="*/ 100 h 1016"/>
                  <a:gd name="T122" fmla="*/ 44 w 777"/>
                  <a:gd name="T123" fmla="*/ 49 h 1016"/>
                  <a:gd name="T124" fmla="*/ 7 w 777"/>
                  <a:gd name="T125" fmla="*/ 16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7" h="1016">
                    <a:moveTo>
                      <a:pt x="444" y="1003"/>
                    </a:moveTo>
                    <a:lnTo>
                      <a:pt x="443" y="1004"/>
                    </a:lnTo>
                    <a:lnTo>
                      <a:pt x="442" y="1006"/>
                    </a:lnTo>
                    <a:lnTo>
                      <a:pt x="440" y="1007"/>
                    </a:lnTo>
                    <a:lnTo>
                      <a:pt x="444" y="1007"/>
                    </a:lnTo>
                    <a:lnTo>
                      <a:pt x="444" y="1003"/>
                    </a:lnTo>
                    <a:close/>
                    <a:moveTo>
                      <a:pt x="451" y="1003"/>
                    </a:moveTo>
                    <a:lnTo>
                      <a:pt x="451" y="1003"/>
                    </a:lnTo>
                    <a:lnTo>
                      <a:pt x="451" y="1003"/>
                    </a:lnTo>
                    <a:lnTo>
                      <a:pt x="449" y="1007"/>
                    </a:lnTo>
                    <a:lnTo>
                      <a:pt x="448" y="1007"/>
                    </a:lnTo>
                    <a:lnTo>
                      <a:pt x="448" y="1010"/>
                    </a:lnTo>
                    <a:lnTo>
                      <a:pt x="451" y="1010"/>
                    </a:lnTo>
                    <a:lnTo>
                      <a:pt x="451" y="1008"/>
                    </a:lnTo>
                    <a:lnTo>
                      <a:pt x="452" y="1007"/>
                    </a:lnTo>
                    <a:lnTo>
                      <a:pt x="453" y="1006"/>
                    </a:lnTo>
                    <a:lnTo>
                      <a:pt x="453" y="1004"/>
                    </a:lnTo>
                    <a:lnTo>
                      <a:pt x="452" y="1003"/>
                    </a:lnTo>
                    <a:lnTo>
                      <a:pt x="452" y="1003"/>
                    </a:lnTo>
                    <a:lnTo>
                      <a:pt x="451" y="1003"/>
                    </a:lnTo>
                    <a:close/>
                    <a:moveTo>
                      <a:pt x="446" y="1000"/>
                    </a:moveTo>
                    <a:lnTo>
                      <a:pt x="447" y="1002"/>
                    </a:lnTo>
                    <a:lnTo>
                      <a:pt x="449" y="1002"/>
                    </a:lnTo>
                    <a:lnTo>
                      <a:pt x="451" y="1002"/>
                    </a:lnTo>
                    <a:lnTo>
                      <a:pt x="448" y="1000"/>
                    </a:lnTo>
                    <a:lnTo>
                      <a:pt x="446" y="1000"/>
                    </a:lnTo>
                    <a:close/>
                    <a:moveTo>
                      <a:pt x="487" y="603"/>
                    </a:moveTo>
                    <a:lnTo>
                      <a:pt x="489" y="606"/>
                    </a:lnTo>
                    <a:lnTo>
                      <a:pt x="490" y="608"/>
                    </a:lnTo>
                    <a:lnTo>
                      <a:pt x="490" y="608"/>
                    </a:lnTo>
                    <a:lnTo>
                      <a:pt x="490" y="608"/>
                    </a:lnTo>
                    <a:lnTo>
                      <a:pt x="491" y="609"/>
                    </a:lnTo>
                    <a:lnTo>
                      <a:pt x="491" y="608"/>
                    </a:lnTo>
                    <a:lnTo>
                      <a:pt x="490" y="608"/>
                    </a:lnTo>
                    <a:lnTo>
                      <a:pt x="490" y="604"/>
                    </a:lnTo>
                    <a:lnTo>
                      <a:pt x="490" y="603"/>
                    </a:lnTo>
                    <a:lnTo>
                      <a:pt x="487" y="603"/>
                    </a:lnTo>
                    <a:close/>
                    <a:moveTo>
                      <a:pt x="468" y="568"/>
                    </a:moveTo>
                    <a:lnTo>
                      <a:pt x="465" y="568"/>
                    </a:lnTo>
                    <a:lnTo>
                      <a:pt x="465" y="571"/>
                    </a:lnTo>
                    <a:lnTo>
                      <a:pt x="465" y="571"/>
                    </a:lnTo>
                    <a:lnTo>
                      <a:pt x="465" y="572"/>
                    </a:lnTo>
                    <a:lnTo>
                      <a:pt x="465" y="574"/>
                    </a:lnTo>
                    <a:lnTo>
                      <a:pt x="468" y="574"/>
                    </a:lnTo>
                    <a:lnTo>
                      <a:pt x="470" y="576"/>
                    </a:lnTo>
                    <a:lnTo>
                      <a:pt x="472" y="576"/>
                    </a:lnTo>
                    <a:lnTo>
                      <a:pt x="473" y="578"/>
                    </a:lnTo>
                    <a:lnTo>
                      <a:pt x="474" y="579"/>
                    </a:lnTo>
                    <a:lnTo>
                      <a:pt x="474" y="578"/>
                    </a:lnTo>
                    <a:lnTo>
                      <a:pt x="474" y="578"/>
                    </a:lnTo>
                    <a:lnTo>
                      <a:pt x="474" y="578"/>
                    </a:lnTo>
                    <a:lnTo>
                      <a:pt x="476" y="576"/>
                    </a:lnTo>
                    <a:lnTo>
                      <a:pt x="473" y="575"/>
                    </a:lnTo>
                    <a:lnTo>
                      <a:pt x="473" y="575"/>
                    </a:lnTo>
                    <a:lnTo>
                      <a:pt x="472" y="574"/>
                    </a:lnTo>
                    <a:lnTo>
                      <a:pt x="470" y="574"/>
                    </a:lnTo>
                    <a:lnTo>
                      <a:pt x="469" y="574"/>
                    </a:lnTo>
                    <a:lnTo>
                      <a:pt x="469" y="571"/>
                    </a:lnTo>
                    <a:lnTo>
                      <a:pt x="469" y="571"/>
                    </a:lnTo>
                    <a:lnTo>
                      <a:pt x="469" y="570"/>
                    </a:lnTo>
                    <a:lnTo>
                      <a:pt x="468" y="570"/>
                    </a:lnTo>
                    <a:lnTo>
                      <a:pt x="468" y="568"/>
                    </a:lnTo>
                    <a:close/>
                    <a:moveTo>
                      <a:pt x="397" y="510"/>
                    </a:moveTo>
                    <a:lnTo>
                      <a:pt x="777" y="510"/>
                    </a:lnTo>
                    <a:lnTo>
                      <a:pt x="777" y="511"/>
                    </a:lnTo>
                    <a:lnTo>
                      <a:pt x="775" y="511"/>
                    </a:lnTo>
                    <a:lnTo>
                      <a:pt x="771" y="516"/>
                    </a:lnTo>
                    <a:lnTo>
                      <a:pt x="768" y="517"/>
                    </a:lnTo>
                    <a:lnTo>
                      <a:pt x="766" y="520"/>
                    </a:lnTo>
                    <a:lnTo>
                      <a:pt x="765" y="520"/>
                    </a:lnTo>
                    <a:lnTo>
                      <a:pt x="765" y="520"/>
                    </a:lnTo>
                    <a:lnTo>
                      <a:pt x="762" y="523"/>
                    </a:lnTo>
                    <a:lnTo>
                      <a:pt x="760" y="528"/>
                    </a:lnTo>
                    <a:lnTo>
                      <a:pt x="758" y="529"/>
                    </a:lnTo>
                    <a:lnTo>
                      <a:pt x="758" y="531"/>
                    </a:lnTo>
                    <a:lnTo>
                      <a:pt x="757" y="531"/>
                    </a:lnTo>
                    <a:lnTo>
                      <a:pt x="756" y="536"/>
                    </a:lnTo>
                    <a:lnTo>
                      <a:pt x="754" y="537"/>
                    </a:lnTo>
                    <a:lnTo>
                      <a:pt x="754" y="540"/>
                    </a:lnTo>
                    <a:lnTo>
                      <a:pt x="753" y="540"/>
                    </a:lnTo>
                    <a:lnTo>
                      <a:pt x="752" y="544"/>
                    </a:lnTo>
                    <a:lnTo>
                      <a:pt x="751" y="542"/>
                    </a:lnTo>
                    <a:lnTo>
                      <a:pt x="749" y="541"/>
                    </a:lnTo>
                    <a:lnTo>
                      <a:pt x="748" y="541"/>
                    </a:lnTo>
                    <a:lnTo>
                      <a:pt x="747" y="540"/>
                    </a:lnTo>
                    <a:lnTo>
                      <a:pt x="747" y="544"/>
                    </a:lnTo>
                    <a:lnTo>
                      <a:pt x="747" y="544"/>
                    </a:lnTo>
                    <a:lnTo>
                      <a:pt x="745" y="548"/>
                    </a:lnTo>
                    <a:lnTo>
                      <a:pt x="744" y="548"/>
                    </a:lnTo>
                    <a:lnTo>
                      <a:pt x="744" y="548"/>
                    </a:lnTo>
                    <a:lnTo>
                      <a:pt x="743" y="549"/>
                    </a:lnTo>
                    <a:lnTo>
                      <a:pt x="743" y="549"/>
                    </a:lnTo>
                    <a:lnTo>
                      <a:pt x="743" y="550"/>
                    </a:lnTo>
                    <a:lnTo>
                      <a:pt x="741" y="550"/>
                    </a:lnTo>
                    <a:lnTo>
                      <a:pt x="743" y="551"/>
                    </a:lnTo>
                    <a:lnTo>
                      <a:pt x="743" y="553"/>
                    </a:lnTo>
                    <a:lnTo>
                      <a:pt x="743" y="553"/>
                    </a:lnTo>
                    <a:lnTo>
                      <a:pt x="740" y="554"/>
                    </a:lnTo>
                    <a:lnTo>
                      <a:pt x="740" y="557"/>
                    </a:lnTo>
                    <a:lnTo>
                      <a:pt x="743" y="557"/>
                    </a:lnTo>
                    <a:lnTo>
                      <a:pt x="741" y="563"/>
                    </a:lnTo>
                    <a:lnTo>
                      <a:pt x="743" y="563"/>
                    </a:lnTo>
                    <a:lnTo>
                      <a:pt x="743" y="571"/>
                    </a:lnTo>
                    <a:lnTo>
                      <a:pt x="743" y="572"/>
                    </a:lnTo>
                    <a:lnTo>
                      <a:pt x="744" y="575"/>
                    </a:lnTo>
                    <a:lnTo>
                      <a:pt x="744" y="578"/>
                    </a:lnTo>
                    <a:lnTo>
                      <a:pt x="743" y="578"/>
                    </a:lnTo>
                    <a:lnTo>
                      <a:pt x="743" y="580"/>
                    </a:lnTo>
                    <a:lnTo>
                      <a:pt x="743" y="580"/>
                    </a:lnTo>
                    <a:lnTo>
                      <a:pt x="743" y="584"/>
                    </a:lnTo>
                    <a:lnTo>
                      <a:pt x="743" y="584"/>
                    </a:lnTo>
                    <a:lnTo>
                      <a:pt x="743" y="586"/>
                    </a:lnTo>
                    <a:lnTo>
                      <a:pt x="740" y="587"/>
                    </a:lnTo>
                    <a:lnTo>
                      <a:pt x="740" y="592"/>
                    </a:lnTo>
                    <a:lnTo>
                      <a:pt x="740" y="592"/>
                    </a:lnTo>
                    <a:lnTo>
                      <a:pt x="740" y="592"/>
                    </a:lnTo>
                    <a:lnTo>
                      <a:pt x="740" y="593"/>
                    </a:lnTo>
                    <a:lnTo>
                      <a:pt x="740" y="593"/>
                    </a:lnTo>
                    <a:lnTo>
                      <a:pt x="740" y="596"/>
                    </a:lnTo>
                    <a:lnTo>
                      <a:pt x="740" y="596"/>
                    </a:lnTo>
                    <a:lnTo>
                      <a:pt x="741" y="596"/>
                    </a:lnTo>
                    <a:lnTo>
                      <a:pt x="741" y="597"/>
                    </a:lnTo>
                    <a:lnTo>
                      <a:pt x="741" y="599"/>
                    </a:lnTo>
                    <a:lnTo>
                      <a:pt x="740" y="599"/>
                    </a:lnTo>
                    <a:lnTo>
                      <a:pt x="739" y="600"/>
                    </a:lnTo>
                    <a:lnTo>
                      <a:pt x="737" y="603"/>
                    </a:lnTo>
                    <a:lnTo>
                      <a:pt x="736" y="604"/>
                    </a:lnTo>
                    <a:lnTo>
                      <a:pt x="736" y="613"/>
                    </a:lnTo>
                    <a:lnTo>
                      <a:pt x="736" y="613"/>
                    </a:lnTo>
                    <a:lnTo>
                      <a:pt x="736" y="614"/>
                    </a:lnTo>
                    <a:lnTo>
                      <a:pt x="734" y="616"/>
                    </a:lnTo>
                    <a:lnTo>
                      <a:pt x="734" y="617"/>
                    </a:lnTo>
                    <a:lnTo>
                      <a:pt x="731" y="620"/>
                    </a:lnTo>
                    <a:lnTo>
                      <a:pt x="730" y="621"/>
                    </a:lnTo>
                    <a:lnTo>
                      <a:pt x="730" y="621"/>
                    </a:lnTo>
                    <a:lnTo>
                      <a:pt x="730" y="621"/>
                    </a:lnTo>
                    <a:lnTo>
                      <a:pt x="730" y="622"/>
                    </a:lnTo>
                    <a:lnTo>
                      <a:pt x="728" y="622"/>
                    </a:lnTo>
                    <a:lnTo>
                      <a:pt x="727" y="625"/>
                    </a:lnTo>
                    <a:lnTo>
                      <a:pt x="727" y="627"/>
                    </a:lnTo>
                    <a:lnTo>
                      <a:pt x="724" y="629"/>
                    </a:lnTo>
                    <a:lnTo>
                      <a:pt x="723" y="630"/>
                    </a:lnTo>
                    <a:lnTo>
                      <a:pt x="723" y="635"/>
                    </a:lnTo>
                    <a:lnTo>
                      <a:pt x="720" y="637"/>
                    </a:lnTo>
                    <a:lnTo>
                      <a:pt x="719" y="638"/>
                    </a:lnTo>
                    <a:lnTo>
                      <a:pt x="719" y="640"/>
                    </a:lnTo>
                    <a:lnTo>
                      <a:pt x="720" y="642"/>
                    </a:lnTo>
                    <a:lnTo>
                      <a:pt x="720" y="642"/>
                    </a:lnTo>
                    <a:lnTo>
                      <a:pt x="720" y="643"/>
                    </a:lnTo>
                    <a:lnTo>
                      <a:pt x="720" y="644"/>
                    </a:lnTo>
                    <a:lnTo>
                      <a:pt x="720" y="644"/>
                    </a:lnTo>
                    <a:lnTo>
                      <a:pt x="722" y="644"/>
                    </a:lnTo>
                    <a:lnTo>
                      <a:pt x="720" y="644"/>
                    </a:lnTo>
                    <a:lnTo>
                      <a:pt x="720" y="647"/>
                    </a:lnTo>
                    <a:lnTo>
                      <a:pt x="718" y="648"/>
                    </a:lnTo>
                    <a:lnTo>
                      <a:pt x="715" y="648"/>
                    </a:lnTo>
                    <a:lnTo>
                      <a:pt x="715" y="652"/>
                    </a:lnTo>
                    <a:lnTo>
                      <a:pt x="715" y="652"/>
                    </a:lnTo>
                    <a:lnTo>
                      <a:pt x="715" y="654"/>
                    </a:lnTo>
                    <a:lnTo>
                      <a:pt x="715" y="654"/>
                    </a:lnTo>
                    <a:lnTo>
                      <a:pt x="714" y="654"/>
                    </a:lnTo>
                    <a:lnTo>
                      <a:pt x="713" y="655"/>
                    </a:lnTo>
                    <a:lnTo>
                      <a:pt x="711" y="655"/>
                    </a:lnTo>
                    <a:lnTo>
                      <a:pt x="709" y="655"/>
                    </a:lnTo>
                    <a:lnTo>
                      <a:pt x="709" y="654"/>
                    </a:lnTo>
                    <a:lnTo>
                      <a:pt x="707" y="654"/>
                    </a:lnTo>
                    <a:lnTo>
                      <a:pt x="707" y="652"/>
                    </a:lnTo>
                    <a:lnTo>
                      <a:pt x="706" y="652"/>
                    </a:lnTo>
                    <a:lnTo>
                      <a:pt x="706" y="655"/>
                    </a:lnTo>
                    <a:lnTo>
                      <a:pt x="701" y="656"/>
                    </a:lnTo>
                    <a:lnTo>
                      <a:pt x="701" y="655"/>
                    </a:lnTo>
                    <a:lnTo>
                      <a:pt x="698" y="655"/>
                    </a:lnTo>
                    <a:lnTo>
                      <a:pt x="698" y="656"/>
                    </a:lnTo>
                    <a:lnTo>
                      <a:pt x="697" y="656"/>
                    </a:lnTo>
                    <a:lnTo>
                      <a:pt x="697" y="658"/>
                    </a:lnTo>
                    <a:lnTo>
                      <a:pt x="696" y="658"/>
                    </a:lnTo>
                    <a:lnTo>
                      <a:pt x="694" y="658"/>
                    </a:lnTo>
                    <a:lnTo>
                      <a:pt x="693" y="656"/>
                    </a:lnTo>
                    <a:lnTo>
                      <a:pt x="693" y="656"/>
                    </a:lnTo>
                    <a:lnTo>
                      <a:pt x="693" y="658"/>
                    </a:lnTo>
                    <a:lnTo>
                      <a:pt x="692" y="658"/>
                    </a:lnTo>
                    <a:lnTo>
                      <a:pt x="692" y="658"/>
                    </a:lnTo>
                    <a:lnTo>
                      <a:pt x="690" y="659"/>
                    </a:lnTo>
                    <a:lnTo>
                      <a:pt x="689" y="659"/>
                    </a:lnTo>
                    <a:lnTo>
                      <a:pt x="689" y="660"/>
                    </a:lnTo>
                    <a:lnTo>
                      <a:pt x="690" y="661"/>
                    </a:lnTo>
                    <a:lnTo>
                      <a:pt x="692" y="663"/>
                    </a:lnTo>
                    <a:lnTo>
                      <a:pt x="684" y="664"/>
                    </a:lnTo>
                    <a:lnTo>
                      <a:pt x="682" y="665"/>
                    </a:lnTo>
                    <a:lnTo>
                      <a:pt x="682" y="665"/>
                    </a:lnTo>
                    <a:lnTo>
                      <a:pt x="681" y="665"/>
                    </a:lnTo>
                    <a:lnTo>
                      <a:pt x="680" y="665"/>
                    </a:lnTo>
                    <a:lnTo>
                      <a:pt x="680" y="665"/>
                    </a:lnTo>
                    <a:lnTo>
                      <a:pt x="680" y="665"/>
                    </a:lnTo>
                    <a:lnTo>
                      <a:pt x="675" y="667"/>
                    </a:lnTo>
                    <a:lnTo>
                      <a:pt x="675" y="669"/>
                    </a:lnTo>
                    <a:lnTo>
                      <a:pt x="673" y="671"/>
                    </a:lnTo>
                    <a:lnTo>
                      <a:pt x="673" y="671"/>
                    </a:lnTo>
                    <a:lnTo>
                      <a:pt x="672" y="671"/>
                    </a:lnTo>
                    <a:lnTo>
                      <a:pt x="672" y="672"/>
                    </a:lnTo>
                    <a:lnTo>
                      <a:pt x="671" y="672"/>
                    </a:lnTo>
                    <a:lnTo>
                      <a:pt x="671" y="672"/>
                    </a:lnTo>
                    <a:lnTo>
                      <a:pt x="668" y="672"/>
                    </a:lnTo>
                    <a:lnTo>
                      <a:pt x="668" y="673"/>
                    </a:lnTo>
                    <a:lnTo>
                      <a:pt x="665" y="673"/>
                    </a:lnTo>
                    <a:lnTo>
                      <a:pt x="664" y="676"/>
                    </a:lnTo>
                    <a:lnTo>
                      <a:pt x="662" y="677"/>
                    </a:lnTo>
                    <a:lnTo>
                      <a:pt x="660" y="677"/>
                    </a:lnTo>
                    <a:lnTo>
                      <a:pt x="659" y="678"/>
                    </a:lnTo>
                    <a:lnTo>
                      <a:pt x="659" y="680"/>
                    </a:lnTo>
                    <a:lnTo>
                      <a:pt x="656" y="681"/>
                    </a:lnTo>
                    <a:lnTo>
                      <a:pt x="654" y="681"/>
                    </a:lnTo>
                    <a:lnTo>
                      <a:pt x="654" y="682"/>
                    </a:lnTo>
                    <a:lnTo>
                      <a:pt x="655" y="685"/>
                    </a:lnTo>
                    <a:lnTo>
                      <a:pt x="654" y="686"/>
                    </a:lnTo>
                    <a:lnTo>
                      <a:pt x="652" y="686"/>
                    </a:lnTo>
                    <a:lnTo>
                      <a:pt x="652" y="688"/>
                    </a:lnTo>
                    <a:lnTo>
                      <a:pt x="652" y="688"/>
                    </a:lnTo>
                    <a:lnTo>
                      <a:pt x="652" y="689"/>
                    </a:lnTo>
                    <a:lnTo>
                      <a:pt x="652" y="689"/>
                    </a:lnTo>
                    <a:lnTo>
                      <a:pt x="652" y="690"/>
                    </a:lnTo>
                    <a:lnTo>
                      <a:pt x="654" y="690"/>
                    </a:lnTo>
                    <a:lnTo>
                      <a:pt x="654" y="690"/>
                    </a:lnTo>
                    <a:lnTo>
                      <a:pt x="652" y="690"/>
                    </a:lnTo>
                    <a:lnTo>
                      <a:pt x="654" y="694"/>
                    </a:lnTo>
                    <a:lnTo>
                      <a:pt x="654" y="694"/>
                    </a:lnTo>
                    <a:lnTo>
                      <a:pt x="654" y="695"/>
                    </a:lnTo>
                    <a:lnTo>
                      <a:pt x="652" y="695"/>
                    </a:lnTo>
                    <a:lnTo>
                      <a:pt x="652" y="698"/>
                    </a:lnTo>
                    <a:lnTo>
                      <a:pt x="654" y="698"/>
                    </a:lnTo>
                    <a:lnTo>
                      <a:pt x="654" y="698"/>
                    </a:lnTo>
                    <a:lnTo>
                      <a:pt x="654" y="699"/>
                    </a:lnTo>
                    <a:lnTo>
                      <a:pt x="654" y="701"/>
                    </a:lnTo>
                    <a:lnTo>
                      <a:pt x="654" y="701"/>
                    </a:lnTo>
                    <a:lnTo>
                      <a:pt x="654" y="702"/>
                    </a:lnTo>
                    <a:lnTo>
                      <a:pt x="655" y="702"/>
                    </a:lnTo>
                    <a:lnTo>
                      <a:pt x="655" y="702"/>
                    </a:lnTo>
                    <a:lnTo>
                      <a:pt x="655" y="707"/>
                    </a:lnTo>
                    <a:lnTo>
                      <a:pt x="655" y="707"/>
                    </a:lnTo>
                    <a:lnTo>
                      <a:pt x="655" y="709"/>
                    </a:lnTo>
                    <a:lnTo>
                      <a:pt x="655" y="709"/>
                    </a:lnTo>
                    <a:lnTo>
                      <a:pt x="655" y="710"/>
                    </a:lnTo>
                    <a:lnTo>
                      <a:pt x="655" y="710"/>
                    </a:lnTo>
                    <a:lnTo>
                      <a:pt x="655" y="712"/>
                    </a:lnTo>
                    <a:lnTo>
                      <a:pt x="655" y="714"/>
                    </a:lnTo>
                    <a:lnTo>
                      <a:pt x="655" y="715"/>
                    </a:lnTo>
                    <a:lnTo>
                      <a:pt x="654" y="715"/>
                    </a:lnTo>
                    <a:lnTo>
                      <a:pt x="654" y="719"/>
                    </a:lnTo>
                    <a:lnTo>
                      <a:pt x="651" y="720"/>
                    </a:lnTo>
                    <a:lnTo>
                      <a:pt x="651" y="720"/>
                    </a:lnTo>
                    <a:lnTo>
                      <a:pt x="647" y="723"/>
                    </a:lnTo>
                    <a:lnTo>
                      <a:pt x="647" y="724"/>
                    </a:lnTo>
                    <a:lnTo>
                      <a:pt x="644" y="727"/>
                    </a:lnTo>
                    <a:lnTo>
                      <a:pt x="644" y="728"/>
                    </a:lnTo>
                    <a:lnTo>
                      <a:pt x="643" y="728"/>
                    </a:lnTo>
                    <a:lnTo>
                      <a:pt x="643" y="730"/>
                    </a:lnTo>
                    <a:lnTo>
                      <a:pt x="643" y="732"/>
                    </a:lnTo>
                    <a:lnTo>
                      <a:pt x="642" y="733"/>
                    </a:lnTo>
                    <a:lnTo>
                      <a:pt x="642" y="733"/>
                    </a:lnTo>
                    <a:lnTo>
                      <a:pt x="642" y="736"/>
                    </a:lnTo>
                    <a:lnTo>
                      <a:pt x="641" y="736"/>
                    </a:lnTo>
                    <a:lnTo>
                      <a:pt x="641" y="737"/>
                    </a:lnTo>
                    <a:lnTo>
                      <a:pt x="641" y="737"/>
                    </a:lnTo>
                    <a:lnTo>
                      <a:pt x="641" y="740"/>
                    </a:lnTo>
                    <a:lnTo>
                      <a:pt x="639" y="740"/>
                    </a:lnTo>
                    <a:lnTo>
                      <a:pt x="639" y="741"/>
                    </a:lnTo>
                    <a:lnTo>
                      <a:pt x="639" y="741"/>
                    </a:lnTo>
                    <a:lnTo>
                      <a:pt x="639" y="744"/>
                    </a:lnTo>
                    <a:lnTo>
                      <a:pt x="638" y="744"/>
                    </a:lnTo>
                    <a:lnTo>
                      <a:pt x="638" y="745"/>
                    </a:lnTo>
                    <a:lnTo>
                      <a:pt x="637" y="747"/>
                    </a:lnTo>
                    <a:lnTo>
                      <a:pt x="637" y="748"/>
                    </a:lnTo>
                    <a:lnTo>
                      <a:pt x="637" y="748"/>
                    </a:lnTo>
                    <a:lnTo>
                      <a:pt x="635" y="749"/>
                    </a:lnTo>
                    <a:lnTo>
                      <a:pt x="634" y="750"/>
                    </a:lnTo>
                    <a:lnTo>
                      <a:pt x="633" y="750"/>
                    </a:lnTo>
                    <a:lnTo>
                      <a:pt x="634" y="748"/>
                    </a:lnTo>
                    <a:lnTo>
                      <a:pt x="634" y="748"/>
                    </a:lnTo>
                    <a:lnTo>
                      <a:pt x="634" y="747"/>
                    </a:lnTo>
                    <a:lnTo>
                      <a:pt x="637" y="747"/>
                    </a:lnTo>
                    <a:lnTo>
                      <a:pt x="637" y="745"/>
                    </a:lnTo>
                    <a:lnTo>
                      <a:pt x="638" y="744"/>
                    </a:lnTo>
                    <a:lnTo>
                      <a:pt x="638" y="737"/>
                    </a:lnTo>
                    <a:lnTo>
                      <a:pt x="638" y="737"/>
                    </a:lnTo>
                    <a:lnTo>
                      <a:pt x="638" y="737"/>
                    </a:lnTo>
                    <a:lnTo>
                      <a:pt x="637" y="737"/>
                    </a:lnTo>
                    <a:lnTo>
                      <a:pt x="637" y="739"/>
                    </a:lnTo>
                    <a:lnTo>
                      <a:pt x="634" y="739"/>
                    </a:lnTo>
                    <a:lnTo>
                      <a:pt x="634" y="737"/>
                    </a:lnTo>
                    <a:lnTo>
                      <a:pt x="633" y="736"/>
                    </a:lnTo>
                    <a:lnTo>
                      <a:pt x="631" y="736"/>
                    </a:lnTo>
                    <a:lnTo>
                      <a:pt x="631" y="739"/>
                    </a:lnTo>
                    <a:lnTo>
                      <a:pt x="631" y="740"/>
                    </a:lnTo>
                    <a:lnTo>
                      <a:pt x="630" y="741"/>
                    </a:lnTo>
                    <a:lnTo>
                      <a:pt x="630" y="744"/>
                    </a:lnTo>
                    <a:lnTo>
                      <a:pt x="627" y="744"/>
                    </a:lnTo>
                    <a:lnTo>
                      <a:pt x="627" y="745"/>
                    </a:lnTo>
                    <a:lnTo>
                      <a:pt x="625" y="747"/>
                    </a:lnTo>
                    <a:lnTo>
                      <a:pt x="624" y="750"/>
                    </a:lnTo>
                    <a:lnTo>
                      <a:pt x="622" y="752"/>
                    </a:lnTo>
                    <a:lnTo>
                      <a:pt x="622" y="753"/>
                    </a:lnTo>
                    <a:lnTo>
                      <a:pt x="621" y="753"/>
                    </a:lnTo>
                    <a:lnTo>
                      <a:pt x="621" y="754"/>
                    </a:lnTo>
                    <a:lnTo>
                      <a:pt x="620" y="756"/>
                    </a:lnTo>
                    <a:lnTo>
                      <a:pt x="618" y="757"/>
                    </a:lnTo>
                    <a:lnTo>
                      <a:pt x="618" y="757"/>
                    </a:lnTo>
                    <a:lnTo>
                      <a:pt x="618" y="758"/>
                    </a:lnTo>
                    <a:lnTo>
                      <a:pt x="620" y="760"/>
                    </a:lnTo>
                    <a:lnTo>
                      <a:pt x="620" y="761"/>
                    </a:lnTo>
                    <a:lnTo>
                      <a:pt x="620" y="764"/>
                    </a:lnTo>
                    <a:lnTo>
                      <a:pt x="618" y="765"/>
                    </a:lnTo>
                    <a:lnTo>
                      <a:pt x="618" y="765"/>
                    </a:lnTo>
                    <a:lnTo>
                      <a:pt x="618" y="766"/>
                    </a:lnTo>
                    <a:lnTo>
                      <a:pt x="617" y="766"/>
                    </a:lnTo>
                    <a:lnTo>
                      <a:pt x="617" y="767"/>
                    </a:lnTo>
                    <a:lnTo>
                      <a:pt x="614" y="769"/>
                    </a:lnTo>
                    <a:lnTo>
                      <a:pt x="614" y="770"/>
                    </a:lnTo>
                    <a:lnTo>
                      <a:pt x="613" y="771"/>
                    </a:lnTo>
                    <a:lnTo>
                      <a:pt x="613" y="771"/>
                    </a:lnTo>
                    <a:lnTo>
                      <a:pt x="612" y="773"/>
                    </a:lnTo>
                    <a:lnTo>
                      <a:pt x="612" y="777"/>
                    </a:lnTo>
                    <a:lnTo>
                      <a:pt x="610" y="777"/>
                    </a:lnTo>
                    <a:lnTo>
                      <a:pt x="610" y="779"/>
                    </a:lnTo>
                    <a:lnTo>
                      <a:pt x="609" y="779"/>
                    </a:lnTo>
                    <a:lnTo>
                      <a:pt x="608" y="781"/>
                    </a:lnTo>
                    <a:lnTo>
                      <a:pt x="608" y="782"/>
                    </a:lnTo>
                    <a:lnTo>
                      <a:pt x="601" y="783"/>
                    </a:lnTo>
                    <a:lnTo>
                      <a:pt x="601" y="784"/>
                    </a:lnTo>
                    <a:lnTo>
                      <a:pt x="599" y="786"/>
                    </a:lnTo>
                    <a:lnTo>
                      <a:pt x="597" y="784"/>
                    </a:lnTo>
                    <a:lnTo>
                      <a:pt x="596" y="784"/>
                    </a:lnTo>
                    <a:lnTo>
                      <a:pt x="595" y="783"/>
                    </a:lnTo>
                    <a:lnTo>
                      <a:pt x="592" y="783"/>
                    </a:lnTo>
                    <a:lnTo>
                      <a:pt x="591" y="783"/>
                    </a:lnTo>
                    <a:lnTo>
                      <a:pt x="590" y="784"/>
                    </a:lnTo>
                    <a:lnTo>
                      <a:pt x="586" y="784"/>
                    </a:lnTo>
                    <a:lnTo>
                      <a:pt x="586" y="783"/>
                    </a:lnTo>
                    <a:lnTo>
                      <a:pt x="580" y="783"/>
                    </a:lnTo>
                    <a:lnTo>
                      <a:pt x="578" y="779"/>
                    </a:lnTo>
                    <a:lnTo>
                      <a:pt x="575" y="779"/>
                    </a:lnTo>
                    <a:lnTo>
                      <a:pt x="575" y="778"/>
                    </a:lnTo>
                    <a:lnTo>
                      <a:pt x="574" y="778"/>
                    </a:lnTo>
                    <a:lnTo>
                      <a:pt x="572" y="778"/>
                    </a:lnTo>
                    <a:lnTo>
                      <a:pt x="572" y="777"/>
                    </a:lnTo>
                    <a:lnTo>
                      <a:pt x="571" y="775"/>
                    </a:lnTo>
                    <a:lnTo>
                      <a:pt x="570" y="774"/>
                    </a:lnTo>
                    <a:lnTo>
                      <a:pt x="570" y="770"/>
                    </a:lnTo>
                    <a:lnTo>
                      <a:pt x="570" y="766"/>
                    </a:lnTo>
                    <a:lnTo>
                      <a:pt x="570" y="766"/>
                    </a:lnTo>
                    <a:lnTo>
                      <a:pt x="569" y="765"/>
                    </a:lnTo>
                    <a:lnTo>
                      <a:pt x="570" y="764"/>
                    </a:lnTo>
                    <a:lnTo>
                      <a:pt x="570" y="762"/>
                    </a:lnTo>
                    <a:lnTo>
                      <a:pt x="570" y="762"/>
                    </a:lnTo>
                    <a:lnTo>
                      <a:pt x="569" y="762"/>
                    </a:lnTo>
                    <a:lnTo>
                      <a:pt x="569" y="765"/>
                    </a:lnTo>
                    <a:lnTo>
                      <a:pt x="569" y="767"/>
                    </a:lnTo>
                    <a:lnTo>
                      <a:pt x="569" y="770"/>
                    </a:lnTo>
                    <a:lnTo>
                      <a:pt x="567" y="773"/>
                    </a:lnTo>
                    <a:lnTo>
                      <a:pt x="567" y="773"/>
                    </a:lnTo>
                    <a:lnTo>
                      <a:pt x="567" y="773"/>
                    </a:lnTo>
                    <a:lnTo>
                      <a:pt x="566" y="773"/>
                    </a:lnTo>
                    <a:lnTo>
                      <a:pt x="566" y="777"/>
                    </a:lnTo>
                    <a:lnTo>
                      <a:pt x="567" y="777"/>
                    </a:lnTo>
                    <a:lnTo>
                      <a:pt x="566" y="779"/>
                    </a:lnTo>
                    <a:lnTo>
                      <a:pt x="569" y="779"/>
                    </a:lnTo>
                    <a:lnTo>
                      <a:pt x="569" y="781"/>
                    </a:lnTo>
                    <a:lnTo>
                      <a:pt x="569" y="781"/>
                    </a:lnTo>
                    <a:lnTo>
                      <a:pt x="570" y="782"/>
                    </a:lnTo>
                    <a:lnTo>
                      <a:pt x="570" y="782"/>
                    </a:lnTo>
                    <a:lnTo>
                      <a:pt x="570" y="784"/>
                    </a:lnTo>
                    <a:lnTo>
                      <a:pt x="572" y="786"/>
                    </a:lnTo>
                    <a:lnTo>
                      <a:pt x="572" y="787"/>
                    </a:lnTo>
                    <a:lnTo>
                      <a:pt x="574" y="787"/>
                    </a:lnTo>
                    <a:lnTo>
                      <a:pt x="575" y="788"/>
                    </a:lnTo>
                    <a:lnTo>
                      <a:pt x="576" y="790"/>
                    </a:lnTo>
                    <a:lnTo>
                      <a:pt x="576" y="791"/>
                    </a:lnTo>
                    <a:lnTo>
                      <a:pt x="578" y="791"/>
                    </a:lnTo>
                    <a:lnTo>
                      <a:pt x="578" y="794"/>
                    </a:lnTo>
                    <a:lnTo>
                      <a:pt x="576" y="795"/>
                    </a:lnTo>
                    <a:lnTo>
                      <a:pt x="576" y="795"/>
                    </a:lnTo>
                    <a:lnTo>
                      <a:pt x="576" y="796"/>
                    </a:lnTo>
                    <a:lnTo>
                      <a:pt x="576" y="799"/>
                    </a:lnTo>
                    <a:lnTo>
                      <a:pt x="578" y="799"/>
                    </a:lnTo>
                    <a:lnTo>
                      <a:pt x="579" y="799"/>
                    </a:lnTo>
                    <a:lnTo>
                      <a:pt x="579" y="800"/>
                    </a:lnTo>
                    <a:lnTo>
                      <a:pt x="580" y="802"/>
                    </a:lnTo>
                    <a:lnTo>
                      <a:pt x="582" y="802"/>
                    </a:lnTo>
                    <a:lnTo>
                      <a:pt x="584" y="802"/>
                    </a:lnTo>
                    <a:lnTo>
                      <a:pt x="584" y="804"/>
                    </a:lnTo>
                    <a:lnTo>
                      <a:pt x="584" y="807"/>
                    </a:lnTo>
                    <a:lnTo>
                      <a:pt x="583" y="809"/>
                    </a:lnTo>
                    <a:lnTo>
                      <a:pt x="582" y="809"/>
                    </a:lnTo>
                    <a:lnTo>
                      <a:pt x="582" y="811"/>
                    </a:lnTo>
                    <a:lnTo>
                      <a:pt x="580" y="811"/>
                    </a:lnTo>
                    <a:lnTo>
                      <a:pt x="580" y="813"/>
                    </a:lnTo>
                    <a:lnTo>
                      <a:pt x="579" y="815"/>
                    </a:lnTo>
                    <a:lnTo>
                      <a:pt x="578" y="819"/>
                    </a:lnTo>
                    <a:lnTo>
                      <a:pt x="576" y="820"/>
                    </a:lnTo>
                    <a:lnTo>
                      <a:pt x="575" y="822"/>
                    </a:lnTo>
                    <a:lnTo>
                      <a:pt x="574" y="824"/>
                    </a:lnTo>
                    <a:lnTo>
                      <a:pt x="572" y="825"/>
                    </a:lnTo>
                    <a:lnTo>
                      <a:pt x="571" y="825"/>
                    </a:lnTo>
                    <a:lnTo>
                      <a:pt x="571" y="826"/>
                    </a:lnTo>
                    <a:lnTo>
                      <a:pt x="570" y="826"/>
                    </a:lnTo>
                    <a:lnTo>
                      <a:pt x="570" y="826"/>
                    </a:lnTo>
                    <a:lnTo>
                      <a:pt x="566" y="826"/>
                    </a:lnTo>
                    <a:lnTo>
                      <a:pt x="566" y="828"/>
                    </a:lnTo>
                    <a:lnTo>
                      <a:pt x="565" y="828"/>
                    </a:lnTo>
                    <a:lnTo>
                      <a:pt x="565" y="828"/>
                    </a:lnTo>
                    <a:lnTo>
                      <a:pt x="562" y="828"/>
                    </a:lnTo>
                    <a:lnTo>
                      <a:pt x="561" y="829"/>
                    </a:lnTo>
                    <a:lnTo>
                      <a:pt x="558" y="829"/>
                    </a:lnTo>
                    <a:lnTo>
                      <a:pt x="558" y="830"/>
                    </a:lnTo>
                    <a:lnTo>
                      <a:pt x="555" y="830"/>
                    </a:lnTo>
                    <a:lnTo>
                      <a:pt x="555" y="830"/>
                    </a:lnTo>
                    <a:lnTo>
                      <a:pt x="546" y="830"/>
                    </a:lnTo>
                    <a:lnTo>
                      <a:pt x="546" y="832"/>
                    </a:lnTo>
                    <a:lnTo>
                      <a:pt x="545" y="832"/>
                    </a:lnTo>
                    <a:lnTo>
                      <a:pt x="542" y="832"/>
                    </a:lnTo>
                    <a:lnTo>
                      <a:pt x="540" y="832"/>
                    </a:lnTo>
                    <a:lnTo>
                      <a:pt x="537" y="832"/>
                    </a:lnTo>
                    <a:lnTo>
                      <a:pt x="537" y="833"/>
                    </a:lnTo>
                    <a:lnTo>
                      <a:pt x="537" y="833"/>
                    </a:lnTo>
                    <a:lnTo>
                      <a:pt x="538" y="833"/>
                    </a:lnTo>
                    <a:lnTo>
                      <a:pt x="538" y="834"/>
                    </a:lnTo>
                    <a:lnTo>
                      <a:pt x="536" y="833"/>
                    </a:lnTo>
                    <a:lnTo>
                      <a:pt x="535" y="832"/>
                    </a:lnTo>
                    <a:lnTo>
                      <a:pt x="535" y="830"/>
                    </a:lnTo>
                    <a:lnTo>
                      <a:pt x="533" y="830"/>
                    </a:lnTo>
                    <a:lnTo>
                      <a:pt x="532" y="832"/>
                    </a:lnTo>
                    <a:lnTo>
                      <a:pt x="532" y="832"/>
                    </a:lnTo>
                    <a:lnTo>
                      <a:pt x="532" y="833"/>
                    </a:lnTo>
                    <a:lnTo>
                      <a:pt x="532" y="836"/>
                    </a:lnTo>
                    <a:lnTo>
                      <a:pt x="533" y="836"/>
                    </a:lnTo>
                    <a:lnTo>
                      <a:pt x="535" y="837"/>
                    </a:lnTo>
                    <a:lnTo>
                      <a:pt x="536" y="838"/>
                    </a:lnTo>
                    <a:lnTo>
                      <a:pt x="535" y="842"/>
                    </a:lnTo>
                    <a:lnTo>
                      <a:pt x="533" y="842"/>
                    </a:lnTo>
                    <a:lnTo>
                      <a:pt x="535" y="846"/>
                    </a:lnTo>
                    <a:lnTo>
                      <a:pt x="533" y="846"/>
                    </a:lnTo>
                    <a:lnTo>
                      <a:pt x="535" y="849"/>
                    </a:lnTo>
                    <a:lnTo>
                      <a:pt x="533" y="854"/>
                    </a:lnTo>
                    <a:lnTo>
                      <a:pt x="532" y="855"/>
                    </a:lnTo>
                    <a:lnTo>
                      <a:pt x="531" y="856"/>
                    </a:lnTo>
                    <a:lnTo>
                      <a:pt x="529" y="856"/>
                    </a:lnTo>
                    <a:lnTo>
                      <a:pt x="529" y="859"/>
                    </a:lnTo>
                    <a:lnTo>
                      <a:pt x="528" y="859"/>
                    </a:lnTo>
                    <a:lnTo>
                      <a:pt x="527" y="860"/>
                    </a:lnTo>
                    <a:lnTo>
                      <a:pt x="525" y="860"/>
                    </a:lnTo>
                    <a:lnTo>
                      <a:pt x="525" y="860"/>
                    </a:lnTo>
                    <a:lnTo>
                      <a:pt x="525" y="862"/>
                    </a:lnTo>
                    <a:lnTo>
                      <a:pt x="524" y="860"/>
                    </a:lnTo>
                    <a:lnTo>
                      <a:pt x="524" y="860"/>
                    </a:lnTo>
                    <a:lnTo>
                      <a:pt x="518" y="860"/>
                    </a:lnTo>
                    <a:lnTo>
                      <a:pt x="518" y="856"/>
                    </a:lnTo>
                    <a:lnTo>
                      <a:pt x="516" y="856"/>
                    </a:lnTo>
                    <a:lnTo>
                      <a:pt x="516" y="856"/>
                    </a:lnTo>
                    <a:lnTo>
                      <a:pt x="514" y="856"/>
                    </a:lnTo>
                    <a:lnTo>
                      <a:pt x="512" y="854"/>
                    </a:lnTo>
                    <a:lnTo>
                      <a:pt x="511" y="854"/>
                    </a:lnTo>
                    <a:lnTo>
                      <a:pt x="511" y="855"/>
                    </a:lnTo>
                    <a:lnTo>
                      <a:pt x="510" y="855"/>
                    </a:lnTo>
                    <a:lnTo>
                      <a:pt x="510" y="856"/>
                    </a:lnTo>
                    <a:lnTo>
                      <a:pt x="510" y="856"/>
                    </a:lnTo>
                    <a:lnTo>
                      <a:pt x="510" y="859"/>
                    </a:lnTo>
                    <a:lnTo>
                      <a:pt x="510" y="859"/>
                    </a:lnTo>
                    <a:lnTo>
                      <a:pt x="510" y="860"/>
                    </a:lnTo>
                    <a:lnTo>
                      <a:pt x="508" y="860"/>
                    </a:lnTo>
                    <a:lnTo>
                      <a:pt x="507" y="863"/>
                    </a:lnTo>
                    <a:lnTo>
                      <a:pt x="508" y="863"/>
                    </a:lnTo>
                    <a:lnTo>
                      <a:pt x="508" y="864"/>
                    </a:lnTo>
                    <a:lnTo>
                      <a:pt x="511" y="864"/>
                    </a:lnTo>
                    <a:lnTo>
                      <a:pt x="511" y="871"/>
                    </a:lnTo>
                    <a:lnTo>
                      <a:pt x="514" y="872"/>
                    </a:lnTo>
                    <a:lnTo>
                      <a:pt x="516" y="874"/>
                    </a:lnTo>
                    <a:lnTo>
                      <a:pt x="519" y="874"/>
                    </a:lnTo>
                    <a:lnTo>
                      <a:pt x="519" y="871"/>
                    </a:lnTo>
                    <a:lnTo>
                      <a:pt x="523" y="871"/>
                    </a:lnTo>
                    <a:lnTo>
                      <a:pt x="523" y="874"/>
                    </a:lnTo>
                    <a:lnTo>
                      <a:pt x="524" y="874"/>
                    </a:lnTo>
                    <a:lnTo>
                      <a:pt x="524" y="876"/>
                    </a:lnTo>
                    <a:lnTo>
                      <a:pt x="523" y="876"/>
                    </a:lnTo>
                    <a:lnTo>
                      <a:pt x="523" y="877"/>
                    </a:lnTo>
                    <a:lnTo>
                      <a:pt x="523" y="877"/>
                    </a:lnTo>
                    <a:lnTo>
                      <a:pt x="521" y="879"/>
                    </a:lnTo>
                    <a:lnTo>
                      <a:pt x="520" y="880"/>
                    </a:lnTo>
                    <a:lnTo>
                      <a:pt x="519" y="880"/>
                    </a:lnTo>
                    <a:lnTo>
                      <a:pt x="519" y="877"/>
                    </a:lnTo>
                    <a:lnTo>
                      <a:pt x="516" y="876"/>
                    </a:lnTo>
                    <a:lnTo>
                      <a:pt x="515" y="876"/>
                    </a:lnTo>
                    <a:lnTo>
                      <a:pt x="512" y="876"/>
                    </a:lnTo>
                    <a:lnTo>
                      <a:pt x="512" y="876"/>
                    </a:lnTo>
                    <a:lnTo>
                      <a:pt x="511" y="876"/>
                    </a:lnTo>
                    <a:lnTo>
                      <a:pt x="510" y="877"/>
                    </a:lnTo>
                    <a:lnTo>
                      <a:pt x="510" y="877"/>
                    </a:lnTo>
                    <a:lnTo>
                      <a:pt x="511" y="877"/>
                    </a:lnTo>
                    <a:lnTo>
                      <a:pt x="511" y="879"/>
                    </a:lnTo>
                    <a:lnTo>
                      <a:pt x="511" y="879"/>
                    </a:lnTo>
                    <a:lnTo>
                      <a:pt x="512" y="879"/>
                    </a:lnTo>
                    <a:lnTo>
                      <a:pt x="512" y="877"/>
                    </a:lnTo>
                    <a:lnTo>
                      <a:pt x="514" y="877"/>
                    </a:lnTo>
                    <a:lnTo>
                      <a:pt x="515" y="879"/>
                    </a:lnTo>
                    <a:lnTo>
                      <a:pt x="516" y="879"/>
                    </a:lnTo>
                    <a:lnTo>
                      <a:pt x="516" y="880"/>
                    </a:lnTo>
                    <a:lnTo>
                      <a:pt x="512" y="881"/>
                    </a:lnTo>
                    <a:lnTo>
                      <a:pt x="511" y="883"/>
                    </a:lnTo>
                    <a:lnTo>
                      <a:pt x="510" y="883"/>
                    </a:lnTo>
                    <a:lnTo>
                      <a:pt x="508" y="889"/>
                    </a:lnTo>
                    <a:lnTo>
                      <a:pt x="507" y="889"/>
                    </a:lnTo>
                    <a:lnTo>
                      <a:pt x="508" y="897"/>
                    </a:lnTo>
                    <a:lnTo>
                      <a:pt x="507" y="897"/>
                    </a:lnTo>
                    <a:lnTo>
                      <a:pt x="507" y="898"/>
                    </a:lnTo>
                    <a:lnTo>
                      <a:pt x="506" y="900"/>
                    </a:lnTo>
                    <a:lnTo>
                      <a:pt x="506" y="900"/>
                    </a:lnTo>
                    <a:lnTo>
                      <a:pt x="504" y="901"/>
                    </a:lnTo>
                    <a:lnTo>
                      <a:pt x="504" y="901"/>
                    </a:lnTo>
                    <a:lnTo>
                      <a:pt x="503" y="902"/>
                    </a:lnTo>
                    <a:lnTo>
                      <a:pt x="504" y="902"/>
                    </a:lnTo>
                    <a:lnTo>
                      <a:pt x="504" y="904"/>
                    </a:lnTo>
                    <a:lnTo>
                      <a:pt x="504" y="904"/>
                    </a:lnTo>
                    <a:lnTo>
                      <a:pt x="506" y="904"/>
                    </a:lnTo>
                    <a:lnTo>
                      <a:pt x="506" y="906"/>
                    </a:lnTo>
                    <a:lnTo>
                      <a:pt x="503" y="906"/>
                    </a:lnTo>
                    <a:lnTo>
                      <a:pt x="500" y="906"/>
                    </a:lnTo>
                    <a:lnTo>
                      <a:pt x="499" y="906"/>
                    </a:lnTo>
                    <a:lnTo>
                      <a:pt x="497" y="906"/>
                    </a:lnTo>
                    <a:lnTo>
                      <a:pt x="497" y="909"/>
                    </a:lnTo>
                    <a:lnTo>
                      <a:pt x="495" y="909"/>
                    </a:lnTo>
                    <a:lnTo>
                      <a:pt x="494" y="911"/>
                    </a:lnTo>
                    <a:lnTo>
                      <a:pt x="491" y="913"/>
                    </a:lnTo>
                    <a:lnTo>
                      <a:pt x="490" y="914"/>
                    </a:lnTo>
                    <a:lnTo>
                      <a:pt x="490" y="915"/>
                    </a:lnTo>
                    <a:lnTo>
                      <a:pt x="487" y="917"/>
                    </a:lnTo>
                    <a:lnTo>
                      <a:pt x="486" y="918"/>
                    </a:lnTo>
                    <a:lnTo>
                      <a:pt x="485" y="922"/>
                    </a:lnTo>
                    <a:lnTo>
                      <a:pt x="486" y="922"/>
                    </a:lnTo>
                    <a:lnTo>
                      <a:pt x="486" y="923"/>
                    </a:lnTo>
                    <a:lnTo>
                      <a:pt x="487" y="925"/>
                    </a:lnTo>
                    <a:lnTo>
                      <a:pt x="487" y="925"/>
                    </a:lnTo>
                    <a:lnTo>
                      <a:pt x="489" y="926"/>
                    </a:lnTo>
                    <a:lnTo>
                      <a:pt x="489" y="927"/>
                    </a:lnTo>
                    <a:lnTo>
                      <a:pt x="491" y="928"/>
                    </a:lnTo>
                    <a:lnTo>
                      <a:pt x="493" y="930"/>
                    </a:lnTo>
                    <a:lnTo>
                      <a:pt x="493" y="930"/>
                    </a:lnTo>
                    <a:lnTo>
                      <a:pt x="494" y="931"/>
                    </a:lnTo>
                    <a:lnTo>
                      <a:pt x="497" y="931"/>
                    </a:lnTo>
                    <a:lnTo>
                      <a:pt x="497" y="932"/>
                    </a:lnTo>
                    <a:lnTo>
                      <a:pt x="499" y="932"/>
                    </a:lnTo>
                    <a:lnTo>
                      <a:pt x="500" y="932"/>
                    </a:lnTo>
                    <a:lnTo>
                      <a:pt x="502" y="935"/>
                    </a:lnTo>
                    <a:lnTo>
                      <a:pt x="502" y="936"/>
                    </a:lnTo>
                    <a:lnTo>
                      <a:pt x="502" y="938"/>
                    </a:lnTo>
                    <a:lnTo>
                      <a:pt x="502" y="940"/>
                    </a:lnTo>
                    <a:lnTo>
                      <a:pt x="499" y="940"/>
                    </a:lnTo>
                    <a:lnTo>
                      <a:pt x="499" y="942"/>
                    </a:lnTo>
                    <a:lnTo>
                      <a:pt x="500" y="940"/>
                    </a:lnTo>
                    <a:lnTo>
                      <a:pt x="500" y="940"/>
                    </a:lnTo>
                    <a:lnTo>
                      <a:pt x="504" y="943"/>
                    </a:lnTo>
                    <a:lnTo>
                      <a:pt x="503" y="943"/>
                    </a:lnTo>
                    <a:lnTo>
                      <a:pt x="503" y="944"/>
                    </a:lnTo>
                    <a:lnTo>
                      <a:pt x="503" y="946"/>
                    </a:lnTo>
                    <a:lnTo>
                      <a:pt x="500" y="946"/>
                    </a:lnTo>
                    <a:lnTo>
                      <a:pt x="498" y="947"/>
                    </a:lnTo>
                    <a:lnTo>
                      <a:pt x="498" y="948"/>
                    </a:lnTo>
                    <a:lnTo>
                      <a:pt x="495" y="948"/>
                    </a:lnTo>
                    <a:lnTo>
                      <a:pt x="495" y="949"/>
                    </a:lnTo>
                    <a:lnTo>
                      <a:pt x="494" y="949"/>
                    </a:lnTo>
                    <a:lnTo>
                      <a:pt x="493" y="951"/>
                    </a:lnTo>
                    <a:lnTo>
                      <a:pt x="491" y="952"/>
                    </a:lnTo>
                    <a:lnTo>
                      <a:pt x="490" y="953"/>
                    </a:lnTo>
                    <a:lnTo>
                      <a:pt x="490" y="955"/>
                    </a:lnTo>
                    <a:lnTo>
                      <a:pt x="489" y="956"/>
                    </a:lnTo>
                    <a:lnTo>
                      <a:pt x="487" y="957"/>
                    </a:lnTo>
                    <a:lnTo>
                      <a:pt x="486" y="959"/>
                    </a:lnTo>
                    <a:lnTo>
                      <a:pt x="486" y="959"/>
                    </a:lnTo>
                    <a:lnTo>
                      <a:pt x="485" y="960"/>
                    </a:lnTo>
                    <a:lnTo>
                      <a:pt x="485" y="961"/>
                    </a:lnTo>
                    <a:lnTo>
                      <a:pt x="483" y="963"/>
                    </a:lnTo>
                    <a:lnTo>
                      <a:pt x="486" y="961"/>
                    </a:lnTo>
                    <a:lnTo>
                      <a:pt x="486" y="963"/>
                    </a:lnTo>
                    <a:lnTo>
                      <a:pt x="487" y="963"/>
                    </a:lnTo>
                    <a:lnTo>
                      <a:pt x="487" y="966"/>
                    </a:lnTo>
                    <a:lnTo>
                      <a:pt x="486" y="966"/>
                    </a:lnTo>
                    <a:lnTo>
                      <a:pt x="486" y="966"/>
                    </a:lnTo>
                    <a:lnTo>
                      <a:pt x="486" y="968"/>
                    </a:lnTo>
                    <a:lnTo>
                      <a:pt x="485" y="969"/>
                    </a:lnTo>
                    <a:lnTo>
                      <a:pt x="482" y="970"/>
                    </a:lnTo>
                    <a:lnTo>
                      <a:pt x="480" y="970"/>
                    </a:lnTo>
                    <a:lnTo>
                      <a:pt x="480" y="968"/>
                    </a:lnTo>
                    <a:lnTo>
                      <a:pt x="477" y="966"/>
                    </a:lnTo>
                    <a:lnTo>
                      <a:pt x="477" y="965"/>
                    </a:lnTo>
                    <a:lnTo>
                      <a:pt x="477" y="965"/>
                    </a:lnTo>
                    <a:lnTo>
                      <a:pt x="477" y="966"/>
                    </a:lnTo>
                    <a:lnTo>
                      <a:pt x="476" y="968"/>
                    </a:lnTo>
                    <a:lnTo>
                      <a:pt x="476" y="970"/>
                    </a:lnTo>
                    <a:lnTo>
                      <a:pt x="477" y="970"/>
                    </a:lnTo>
                    <a:lnTo>
                      <a:pt x="478" y="972"/>
                    </a:lnTo>
                    <a:lnTo>
                      <a:pt x="478" y="972"/>
                    </a:lnTo>
                    <a:lnTo>
                      <a:pt x="478" y="974"/>
                    </a:lnTo>
                    <a:lnTo>
                      <a:pt x="477" y="974"/>
                    </a:lnTo>
                    <a:lnTo>
                      <a:pt x="476" y="976"/>
                    </a:lnTo>
                    <a:lnTo>
                      <a:pt x="474" y="977"/>
                    </a:lnTo>
                    <a:lnTo>
                      <a:pt x="474" y="977"/>
                    </a:lnTo>
                    <a:lnTo>
                      <a:pt x="473" y="981"/>
                    </a:lnTo>
                    <a:lnTo>
                      <a:pt x="472" y="981"/>
                    </a:lnTo>
                    <a:lnTo>
                      <a:pt x="472" y="981"/>
                    </a:lnTo>
                    <a:lnTo>
                      <a:pt x="470" y="982"/>
                    </a:lnTo>
                    <a:lnTo>
                      <a:pt x="470" y="983"/>
                    </a:lnTo>
                    <a:lnTo>
                      <a:pt x="472" y="982"/>
                    </a:lnTo>
                    <a:lnTo>
                      <a:pt x="472" y="983"/>
                    </a:lnTo>
                    <a:lnTo>
                      <a:pt x="473" y="985"/>
                    </a:lnTo>
                    <a:lnTo>
                      <a:pt x="473" y="986"/>
                    </a:lnTo>
                    <a:lnTo>
                      <a:pt x="474" y="989"/>
                    </a:lnTo>
                    <a:lnTo>
                      <a:pt x="470" y="989"/>
                    </a:lnTo>
                    <a:lnTo>
                      <a:pt x="472" y="990"/>
                    </a:lnTo>
                    <a:lnTo>
                      <a:pt x="472" y="990"/>
                    </a:lnTo>
                    <a:lnTo>
                      <a:pt x="472" y="990"/>
                    </a:lnTo>
                    <a:lnTo>
                      <a:pt x="472" y="990"/>
                    </a:lnTo>
                    <a:lnTo>
                      <a:pt x="476" y="990"/>
                    </a:lnTo>
                    <a:lnTo>
                      <a:pt x="476" y="991"/>
                    </a:lnTo>
                    <a:lnTo>
                      <a:pt x="477" y="993"/>
                    </a:lnTo>
                    <a:lnTo>
                      <a:pt x="478" y="994"/>
                    </a:lnTo>
                    <a:lnTo>
                      <a:pt x="478" y="997"/>
                    </a:lnTo>
                    <a:lnTo>
                      <a:pt x="470" y="995"/>
                    </a:lnTo>
                    <a:lnTo>
                      <a:pt x="468" y="1000"/>
                    </a:lnTo>
                    <a:lnTo>
                      <a:pt x="465" y="1000"/>
                    </a:lnTo>
                    <a:lnTo>
                      <a:pt x="465" y="1000"/>
                    </a:lnTo>
                    <a:lnTo>
                      <a:pt x="456" y="1002"/>
                    </a:lnTo>
                    <a:lnTo>
                      <a:pt x="456" y="1003"/>
                    </a:lnTo>
                    <a:lnTo>
                      <a:pt x="457" y="1003"/>
                    </a:lnTo>
                    <a:lnTo>
                      <a:pt x="457" y="1003"/>
                    </a:lnTo>
                    <a:lnTo>
                      <a:pt x="456" y="1003"/>
                    </a:lnTo>
                    <a:lnTo>
                      <a:pt x="456" y="1006"/>
                    </a:lnTo>
                    <a:lnTo>
                      <a:pt x="456" y="1006"/>
                    </a:lnTo>
                    <a:lnTo>
                      <a:pt x="456" y="1008"/>
                    </a:lnTo>
                    <a:lnTo>
                      <a:pt x="455" y="1008"/>
                    </a:lnTo>
                    <a:lnTo>
                      <a:pt x="455" y="1015"/>
                    </a:lnTo>
                    <a:lnTo>
                      <a:pt x="455" y="1016"/>
                    </a:lnTo>
                    <a:lnTo>
                      <a:pt x="453" y="1016"/>
                    </a:lnTo>
                    <a:lnTo>
                      <a:pt x="452" y="1016"/>
                    </a:lnTo>
                    <a:lnTo>
                      <a:pt x="451" y="1015"/>
                    </a:lnTo>
                    <a:lnTo>
                      <a:pt x="449" y="1015"/>
                    </a:lnTo>
                    <a:lnTo>
                      <a:pt x="448" y="1014"/>
                    </a:lnTo>
                    <a:lnTo>
                      <a:pt x="447" y="1012"/>
                    </a:lnTo>
                    <a:lnTo>
                      <a:pt x="446" y="1012"/>
                    </a:lnTo>
                    <a:lnTo>
                      <a:pt x="446" y="1011"/>
                    </a:lnTo>
                    <a:lnTo>
                      <a:pt x="446" y="1011"/>
                    </a:lnTo>
                    <a:lnTo>
                      <a:pt x="447" y="1010"/>
                    </a:lnTo>
                    <a:lnTo>
                      <a:pt x="447" y="1010"/>
                    </a:lnTo>
                    <a:lnTo>
                      <a:pt x="444" y="1010"/>
                    </a:lnTo>
                    <a:lnTo>
                      <a:pt x="444" y="1010"/>
                    </a:lnTo>
                    <a:lnTo>
                      <a:pt x="444" y="1010"/>
                    </a:lnTo>
                    <a:lnTo>
                      <a:pt x="443" y="1010"/>
                    </a:lnTo>
                    <a:lnTo>
                      <a:pt x="444" y="1012"/>
                    </a:lnTo>
                    <a:lnTo>
                      <a:pt x="443" y="1012"/>
                    </a:lnTo>
                    <a:lnTo>
                      <a:pt x="443" y="1011"/>
                    </a:lnTo>
                    <a:lnTo>
                      <a:pt x="438" y="1010"/>
                    </a:lnTo>
                    <a:lnTo>
                      <a:pt x="439" y="1007"/>
                    </a:lnTo>
                    <a:lnTo>
                      <a:pt x="438" y="1007"/>
                    </a:lnTo>
                    <a:lnTo>
                      <a:pt x="438" y="1007"/>
                    </a:lnTo>
                    <a:lnTo>
                      <a:pt x="438" y="1007"/>
                    </a:lnTo>
                    <a:lnTo>
                      <a:pt x="438" y="1006"/>
                    </a:lnTo>
                    <a:lnTo>
                      <a:pt x="436" y="1007"/>
                    </a:lnTo>
                    <a:lnTo>
                      <a:pt x="435" y="1007"/>
                    </a:lnTo>
                    <a:lnTo>
                      <a:pt x="435" y="1007"/>
                    </a:lnTo>
                    <a:lnTo>
                      <a:pt x="434" y="1006"/>
                    </a:lnTo>
                    <a:lnTo>
                      <a:pt x="434" y="1003"/>
                    </a:lnTo>
                    <a:lnTo>
                      <a:pt x="435" y="1003"/>
                    </a:lnTo>
                    <a:lnTo>
                      <a:pt x="434" y="1002"/>
                    </a:lnTo>
                    <a:lnTo>
                      <a:pt x="434" y="999"/>
                    </a:lnTo>
                    <a:lnTo>
                      <a:pt x="434" y="999"/>
                    </a:lnTo>
                    <a:lnTo>
                      <a:pt x="432" y="997"/>
                    </a:lnTo>
                    <a:lnTo>
                      <a:pt x="434" y="997"/>
                    </a:lnTo>
                    <a:lnTo>
                      <a:pt x="435" y="997"/>
                    </a:lnTo>
                    <a:lnTo>
                      <a:pt x="435" y="995"/>
                    </a:lnTo>
                    <a:lnTo>
                      <a:pt x="438" y="995"/>
                    </a:lnTo>
                    <a:lnTo>
                      <a:pt x="438" y="998"/>
                    </a:lnTo>
                    <a:lnTo>
                      <a:pt x="439" y="998"/>
                    </a:lnTo>
                    <a:lnTo>
                      <a:pt x="439" y="995"/>
                    </a:lnTo>
                    <a:lnTo>
                      <a:pt x="439" y="993"/>
                    </a:lnTo>
                    <a:lnTo>
                      <a:pt x="442" y="994"/>
                    </a:lnTo>
                    <a:lnTo>
                      <a:pt x="442" y="993"/>
                    </a:lnTo>
                    <a:lnTo>
                      <a:pt x="443" y="993"/>
                    </a:lnTo>
                    <a:lnTo>
                      <a:pt x="443" y="993"/>
                    </a:lnTo>
                    <a:lnTo>
                      <a:pt x="444" y="991"/>
                    </a:lnTo>
                    <a:lnTo>
                      <a:pt x="444" y="990"/>
                    </a:lnTo>
                    <a:lnTo>
                      <a:pt x="443" y="991"/>
                    </a:lnTo>
                    <a:lnTo>
                      <a:pt x="442" y="991"/>
                    </a:lnTo>
                    <a:lnTo>
                      <a:pt x="442" y="991"/>
                    </a:lnTo>
                    <a:lnTo>
                      <a:pt x="440" y="990"/>
                    </a:lnTo>
                    <a:lnTo>
                      <a:pt x="440" y="989"/>
                    </a:lnTo>
                    <a:lnTo>
                      <a:pt x="439" y="989"/>
                    </a:lnTo>
                    <a:lnTo>
                      <a:pt x="439" y="991"/>
                    </a:lnTo>
                    <a:lnTo>
                      <a:pt x="439" y="991"/>
                    </a:lnTo>
                    <a:lnTo>
                      <a:pt x="438" y="991"/>
                    </a:lnTo>
                    <a:lnTo>
                      <a:pt x="438" y="994"/>
                    </a:lnTo>
                    <a:lnTo>
                      <a:pt x="438" y="994"/>
                    </a:lnTo>
                    <a:lnTo>
                      <a:pt x="438" y="993"/>
                    </a:lnTo>
                    <a:lnTo>
                      <a:pt x="435" y="995"/>
                    </a:lnTo>
                    <a:lnTo>
                      <a:pt x="435" y="994"/>
                    </a:lnTo>
                    <a:lnTo>
                      <a:pt x="434" y="994"/>
                    </a:lnTo>
                    <a:lnTo>
                      <a:pt x="434" y="991"/>
                    </a:lnTo>
                    <a:lnTo>
                      <a:pt x="432" y="991"/>
                    </a:lnTo>
                    <a:lnTo>
                      <a:pt x="431" y="993"/>
                    </a:lnTo>
                    <a:lnTo>
                      <a:pt x="430" y="993"/>
                    </a:lnTo>
                    <a:lnTo>
                      <a:pt x="430" y="993"/>
                    </a:lnTo>
                    <a:lnTo>
                      <a:pt x="430" y="994"/>
                    </a:lnTo>
                    <a:lnTo>
                      <a:pt x="430" y="994"/>
                    </a:lnTo>
                    <a:lnTo>
                      <a:pt x="428" y="994"/>
                    </a:lnTo>
                    <a:lnTo>
                      <a:pt x="428" y="993"/>
                    </a:lnTo>
                    <a:lnTo>
                      <a:pt x="427" y="993"/>
                    </a:lnTo>
                    <a:lnTo>
                      <a:pt x="427" y="993"/>
                    </a:lnTo>
                    <a:lnTo>
                      <a:pt x="426" y="991"/>
                    </a:lnTo>
                    <a:lnTo>
                      <a:pt x="427" y="991"/>
                    </a:lnTo>
                    <a:lnTo>
                      <a:pt x="427" y="990"/>
                    </a:lnTo>
                    <a:lnTo>
                      <a:pt x="428" y="991"/>
                    </a:lnTo>
                    <a:lnTo>
                      <a:pt x="428" y="991"/>
                    </a:lnTo>
                    <a:lnTo>
                      <a:pt x="430" y="991"/>
                    </a:lnTo>
                    <a:lnTo>
                      <a:pt x="430" y="989"/>
                    </a:lnTo>
                    <a:lnTo>
                      <a:pt x="434" y="989"/>
                    </a:lnTo>
                    <a:lnTo>
                      <a:pt x="434" y="989"/>
                    </a:lnTo>
                    <a:lnTo>
                      <a:pt x="432" y="989"/>
                    </a:lnTo>
                    <a:lnTo>
                      <a:pt x="432" y="986"/>
                    </a:lnTo>
                    <a:lnTo>
                      <a:pt x="431" y="985"/>
                    </a:lnTo>
                    <a:lnTo>
                      <a:pt x="431" y="985"/>
                    </a:lnTo>
                    <a:lnTo>
                      <a:pt x="430" y="985"/>
                    </a:lnTo>
                    <a:lnTo>
                      <a:pt x="430" y="983"/>
                    </a:lnTo>
                    <a:lnTo>
                      <a:pt x="428" y="981"/>
                    </a:lnTo>
                    <a:lnTo>
                      <a:pt x="431" y="981"/>
                    </a:lnTo>
                    <a:lnTo>
                      <a:pt x="434" y="980"/>
                    </a:lnTo>
                    <a:lnTo>
                      <a:pt x="434" y="978"/>
                    </a:lnTo>
                    <a:lnTo>
                      <a:pt x="432" y="978"/>
                    </a:lnTo>
                    <a:lnTo>
                      <a:pt x="431" y="978"/>
                    </a:lnTo>
                    <a:lnTo>
                      <a:pt x="430" y="977"/>
                    </a:lnTo>
                    <a:lnTo>
                      <a:pt x="430" y="974"/>
                    </a:lnTo>
                    <a:lnTo>
                      <a:pt x="431" y="974"/>
                    </a:lnTo>
                    <a:lnTo>
                      <a:pt x="428" y="973"/>
                    </a:lnTo>
                    <a:lnTo>
                      <a:pt x="426" y="972"/>
                    </a:lnTo>
                    <a:lnTo>
                      <a:pt x="426" y="970"/>
                    </a:lnTo>
                    <a:lnTo>
                      <a:pt x="426" y="969"/>
                    </a:lnTo>
                    <a:lnTo>
                      <a:pt x="427" y="968"/>
                    </a:lnTo>
                    <a:lnTo>
                      <a:pt x="427" y="968"/>
                    </a:lnTo>
                    <a:lnTo>
                      <a:pt x="427" y="964"/>
                    </a:lnTo>
                    <a:lnTo>
                      <a:pt x="428" y="964"/>
                    </a:lnTo>
                    <a:lnTo>
                      <a:pt x="430" y="964"/>
                    </a:lnTo>
                    <a:lnTo>
                      <a:pt x="431" y="963"/>
                    </a:lnTo>
                    <a:lnTo>
                      <a:pt x="431" y="961"/>
                    </a:lnTo>
                    <a:lnTo>
                      <a:pt x="431" y="960"/>
                    </a:lnTo>
                    <a:lnTo>
                      <a:pt x="431" y="960"/>
                    </a:lnTo>
                    <a:lnTo>
                      <a:pt x="432" y="957"/>
                    </a:lnTo>
                    <a:lnTo>
                      <a:pt x="431" y="957"/>
                    </a:lnTo>
                    <a:lnTo>
                      <a:pt x="431" y="959"/>
                    </a:lnTo>
                    <a:lnTo>
                      <a:pt x="430" y="960"/>
                    </a:lnTo>
                    <a:lnTo>
                      <a:pt x="430" y="961"/>
                    </a:lnTo>
                    <a:lnTo>
                      <a:pt x="427" y="961"/>
                    </a:lnTo>
                    <a:lnTo>
                      <a:pt x="428" y="953"/>
                    </a:lnTo>
                    <a:lnTo>
                      <a:pt x="430" y="953"/>
                    </a:lnTo>
                    <a:lnTo>
                      <a:pt x="428" y="951"/>
                    </a:lnTo>
                    <a:lnTo>
                      <a:pt x="428" y="951"/>
                    </a:lnTo>
                    <a:lnTo>
                      <a:pt x="428" y="943"/>
                    </a:lnTo>
                    <a:lnTo>
                      <a:pt x="427" y="943"/>
                    </a:lnTo>
                    <a:lnTo>
                      <a:pt x="427" y="942"/>
                    </a:lnTo>
                    <a:lnTo>
                      <a:pt x="428" y="942"/>
                    </a:lnTo>
                    <a:lnTo>
                      <a:pt x="428" y="940"/>
                    </a:lnTo>
                    <a:lnTo>
                      <a:pt x="430" y="940"/>
                    </a:lnTo>
                    <a:lnTo>
                      <a:pt x="430" y="942"/>
                    </a:lnTo>
                    <a:lnTo>
                      <a:pt x="431" y="942"/>
                    </a:lnTo>
                    <a:lnTo>
                      <a:pt x="431" y="940"/>
                    </a:lnTo>
                    <a:lnTo>
                      <a:pt x="431" y="940"/>
                    </a:lnTo>
                    <a:lnTo>
                      <a:pt x="431" y="939"/>
                    </a:lnTo>
                    <a:lnTo>
                      <a:pt x="431" y="939"/>
                    </a:lnTo>
                    <a:lnTo>
                      <a:pt x="430" y="939"/>
                    </a:lnTo>
                    <a:lnTo>
                      <a:pt x="430" y="938"/>
                    </a:lnTo>
                    <a:lnTo>
                      <a:pt x="431" y="936"/>
                    </a:lnTo>
                    <a:lnTo>
                      <a:pt x="431" y="935"/>
                    </a:lnTo>
                    <a:lnTo>
                      <a:pt x="430" y="935"/>
                    </a:lnTo>
                    <a:lnTo>
                      <a:pt x="431" y="932"/>
                    </a:lnTo>
                    <a:lnTo>
                      <a:pt x="430" y="931"/>
                    </a:lnTo>
                    <a:lnTo>
                      <a:pt x="430" y="930"/>
                    </a:lnTo>
                    <a:lnTo>
                      <a:pt x="428" y="930"/>
                    </a:lnTo>
                    <a:lnTo>
                      <a:pt x="427" y="930"/>
                    </a:lnTo>
                    <a:lnTo>
                      <a:pt x="427" y="930"/>
                    </a:lnTo>
                    <a:lnTo>
                      <a:pt x="426" y="930"/>
                    </a:lnTo>
                    <a:lnTo>
                      <a:pt x="426" y="930"/>
                    </a:lnTo>
                    <a:lnTo>
                      <a:pt x="426" y="931"/>
                    </a:lnTo>
                    <a:lnTo>
                      <a:pt x="422" y="931"/>
                    </a:lnTo>
                    <a:lnTo>
                      <a:pt x="421" y="930"/>
                    </a:lnTo>
                    <a:lnTo>
                      <a:pt x="421" y="928"/>
                    </a:lnTo>
                    <a:lnTo>
                      <a:pt x="422" y="928"/>
                    </a:lnTo>
                    <a:lnTo>
                      <a:pt x="422" y="927"/>
                    </a:lnTo>
                    <a:lnTo>
                      <a:pt x="422" y="927"/>
                    </a:lnTo>
                    <a:lnTo>
                      <a:pt x="422" y="927"/>
                    </a:lnTo>
                    <a:lnTo>
                      <a:pt x="422" y="928"/>
                    </a:lnTo>
                    <a:lnTo>
                      <a:pt x="418" y="928"/>
                    </a:lnTo>
                    <a:lnTo>
                      <a:pt x="419" y="931"/>
                    </a:lnTo>
                    <a:lnTo>
                      <a:pt x="417" y="931"/>
                    </a:lnTo>
                    <a:lnTo>
                      <a:pt x="418" y="928"/>
                    </a:lnTo>
                    <a:lnTo>
                      <a:pt x="419" y="926"/>
                    </a:lnTo>
                    <a:lnTo>
                      <a:pt x="419" y="925"/>
                    </a:lnTo>
                    <a:lnTo>
                      <a:pt x="421" y="923"/>
                    </a:lnTo>
                    <a:lnTo>
                      <a:pt x="419" y="922"/>
                    </a:lnTo>
                    <a:lnTo>
                      <a:pt x="419" y="921"/>
                    </a:lnTo>
                    <a:lnTo>
                      <a:pt x="425" y="919"/>
                    </a:lnTo>
                    <a:lnTo>
                      <a:pt x="425" y="919"/>
                    </a:lnTo>
                    <a:lnTo>
                      <a:pt x="426" y="919"/>
                    </a:lnTo>
                    <a:lnTo>
                      <a:pt x="425" y="923"/>
                    </a:lnTo>
                    <a:lnTo>
                      <a:pt x="426" y="922"/>
                    </a:lnTo>
                    <a:lnTo>
                      <a:pt x="427" y="921"/>
                    </a:lnTo>
                    <a:lnTo>
                      <a:pt x="428" y="921"/>
                    </a:lnTo>
                    <a:lnTo>
                      <a:pt x="428" y="922"/>
                    </a:lnTo>
                    <a:lnTo>
                      <a:pt x="427" y="923"/>
                    </a:lnTo>
                    <a:lnTo>
                      <a:pt x="427" y="923"/>
                    </a:lnTo>
                    <a:lnTo>
                      <a:pt x="430" y="923"/>
                    </a:lnTo>
                    <a:lnTo>
                      <a:pt x="430" y="922"/>
                    </a:lnTo>
                    <a:lnTo>
                      <a:pt x="432" y="922"/>
                    </a:lnTo>
                    <a:lnTo>
                      <a:pt x="432" y="925"/>
                    </a:lnTo>
                    <a:lnTo>
                      <a:pt x="434" y="925"/>
                    </a:lnTo>
                    <a:lnTo>
                      <a:pt x="434" y="923"/>
                    </a:lnTo>
                    <a:lnTo>
                      <a:pt x="434" y="923"/>
                    </a:lnTo>
                    <a:lnTo>
                      <a:pt x="435" y="923"/>
                    </a:lnTo>
                    <a:lnTo>
                      <a:pt x="435" y="914"/>
                    </a:lnTo>
                    <a:lnTo>
                      <a:pt x="436" y="914"/>
                    </a:lnTo>
                    <a:lnTo>
                      <a:pt x="436" y="911"/>
                    </a:lnTo>
                    <a:lnTo>
                      <a:pt x="435" y="911"/>
                    </a:lnTo>
                    <a:lnTo>
                      <a:pt x="435" y="909"/>
                    </a:lnTo>
                    <a:lnTo>
                      <a:pt x="436" y="908"/>
                    </a:lnTo>
                    <a:lnTo>
                      <a:pt x="435" y="901"/>
                    </a:lnTo>
                    <a:lnTo>
                      <a:pt x="438" y="901"/>
                    </a:lnTo>
                    <a:lnTo>
                      <a:pt x="438" y="900"/>
                    </a:lnTo>
                    <a:lnTo>
                      <a:pt x="436" y="900"/>
                    </a:lnTo>
                    <a:lnTo>
                      <a:pt x="435" y="900"/>
                    </a:lnTo>
                    <a:lnTo>
                      <a:pt x="435" y="898"/>
                    </a:lnTo>
                    <a:lnTo>
                      <a:pt x="439" y="898"/>
                    </a:lnTo>
                    <a:lnTo>
                      <a:pt x="439" y="898"/>
                    </a:lnTo>
                    <a:lnTo>
                      <a:pt x="439" y="897"/>
                    </a:lnTo>
                    <a:lnTo>
                      <a:pt x="439" y="897"/>
                    </a:lnTo>
                    <a:lnTo>
                      <a:pt x="439" y="897"/>
                    </a:lnTo>
                    <a:lnTo>
                      <a:pt x="438" y="896"/>
                    </a:lnTo>
                    <a:lnTo>
                      <a:pt x="438" y="896"/>
                    </a:lnTo>
                    <a:lnTo>
                      <a:pt x="438" y="894"/>
                    </a:lnTo>
                    <a:lnTo>
                      <a:pt x="440" y="893"/>
                    </a:lnTo>
                    <a:lnTo>
                      <a:pt x="442" y="892"/>
                    </a:lnTo>
                    <a:lnTo>
                      <a:pt x="442" y="889"/>
                    </a:lnTo>
                    <a:lnTo>
                      <a:pt x="440" y="888"/>
                    </a:lnTo>
                    <a:lnTo>
                      <a:pt x="440" y="885"/>
                    </a:lnTo>
                    <a:lnTo>
                      <a:pt x="439" y="885"/>
                    </a:lnTo>
                    <a:lnTo>
                      <a:pt x="439" y="884"/>
                    </a:lnTo>
                    <a:lnTo>
                      <a:pt x="440" y="883"/>
                    </a:lnTo>
                    <a:lnTo>
                      <a:pt x="440" y="881"/>
                    </a:lnTo>
                    <a:lnTo>
                      <a:pt x="442" y="881"/>
                    </a:lnTo>
                    <a:lnTo>
                      <a:pt x="442" y="881"/>
                    </a:lnTo>
                    <a:lnTo>
                      <a:pt x="442" y="881"/>
                    </a:lnTo>
                    <a:lnTo>
                      <a:pt x="442" y="881"/>
                    </a:lnTo>
                    <a:lnTo>
                      <a:pt x="442" y="881"/>
                    </a:lnTo>
                    <a:lnTo>
                      <a:pt x="442" y="881"/>
                    </a:lnTo>
                    <a:lnTo>
                      <a:pt x="442" y="880"/>
                    </a:lnTo>
                    <a:lnTo>
                      <a:pt x="442" y="879"/>
                    </a:lnTo>
                    <a:lnTo>
                      <a:pt x="442" y="876"/>
                    </a:lnTo>
                    <a:lnTo>
                      <a:pt x="442" y="875"/>
                    </a:lnTo>
                    <a:lnTo>
                      <a:pt x="442" y="872"/>
                    </a:lnTo>
                    <a:lnTo>
                      <a:pt x="442" y="868"/>
                    </a:lnTo>
                    <a:lnTo>
                      <a:pt x="442" y="868"/>
                    </a:lnTo>
                    <a:lnTo>
                      <a:pt x="443" y="868"/>
                    </a:lnTo>
                    <a:lnTo>
                      <a:pt x="443" y="868"/>
                    </a:lnTo>
                    <a:lnTo>
                      <a:pt x="444" y="867"/>
                    </a:lnTo>
                    <a:lnTo>
                      <a:pt x="444" y="866"/>
                    </a:lnTo>
                    <a:lnTo>
                      <a:pt x="443" y="866"/>
                    </a:lnTo>
                    <a:lnTo>
                      <a:pt x="442" y="864"/>
                    </a:lnTo>
                    <a:lnTo>
                      <a:pt x="442" y="863"/>
                    </a:lnTo>
                    <a:lnTo>
                      <a:pt x="442" y="863"/>
                    </a:lnTo>
                    <a:lnTo>
                      <a:pt x="440" y="863"/>
                    </a:lnTo>
                    <a:lnTo>
                      <a:pt x="439" y="864"/>
                    </a:lnTo>
                    <a:lnTo>
                      <a:pt x="439" y="866"/>
                    </a:lnTo>
                    <a:lnTo>
                      <a:pt x="438" y="867"/>
                    </a:lnTo>
                    <a:lnTo>
                      <a:pt x="435" y="867"/>
                    </a:lnTo>
                    <a:lnTo>
                      <a:pt x="435" y="863"/>
                    </a:lnTo>
                    <a:lnTo>
                      <a:pt x="434" y="863"/>
                    </a:lnTo>
                    <a:lnTo>
                      <a:pt x="434" y="859"/>
                    </a:lnTo>
                    <a:lnTo>
                      <a:pt x="434" y="859"/>
                    </a:lnTo>
                    <a:lnTo>
                      <a:pt x="435" y="850"/>
                    </a:lnTo>
                    <a:lnTo>
                      <a:pt x="436" y="850"/>
                    </a:lnTo>
                    <a:lnTo>
                      <a:pt x="436" y="846"/>
                    </a:lnTo>
                    <a:lnTo>
                      <a:pt x="436" y="846"/>
                    </a:lnTo>
                    <a:lnTo>
                      <a:pt x="436" y="845"/>
                    </a:lnTo>
                    <a:lnTo>
                      <a:pt x="439" y="845"/>
                    </a:lnTo>
                    <a:lnTo>
                      <a:pt x="439" y="837"/>
                    </a:lnTo>
                    <a:lnTo>
                      <a:pt x="439" y="837"/>
                    </a:lnTo>
                    <a:lnTo>
                      <a:pt x="439" y="836"/>
                    </a:lnTo>
                    <a:lnTo>
                      <a:pt x="438" y="836"/>
                    </a:lnTo>
                    <a:lnTo>
                      <a:pt x="438" y="832"/>
                    </a:lnTo>
                    <a:lnTo>
                      <a:pt x="438" y="832"/>
                    </a:lnTo>
                    <a:lnTo>
                      <a:pt x="438" y="832"/>
                    </a:lnTo>
                    <a:lnTo>
                      <a:pt x="438" y="832"/>
                    </a:lnTo>
                    <a:lnTo>
                      <a:pt x="438" y="832"/>
                    </a:lnTo>
                    <a:lnTo>
                      <a:pt x="438" y="830"/>
                    </a:lnTo>
                    <a:lnTo>
                      <a:pt x="438" y="830"/>
                    </a:lnTo>
                    <a:lnTo>
                      <a:pt x="438" y="830"/>
                    </a:lnTo>
                    <a:lnTo>
                      <a:pt x="438" y="830"/>
                    </a:lnTo>
                    <a:lnTo>
                      <a:pt x="438" y="830"/>
                    </a:lnTo>
                    <a:lnTo>
                      <a:pt x="438" y="830"/>
                    </a:lnTo>
                    <a:lnTo>
                      <a:pt x="438" y="829"/>
                    </a:lnTo>
                    <a:lnTo>
                      <a:pt x="436" y="829"/>
                    </a:lnTo>
                    <a:lnTo>
                      <a:pt x="436" y="828"/>
                    </a:lnTo>
                    <a:lnTo>
                      <a:pt x="438" y="826"/>
                    </a:lnTo>
                    <a:lnTo>
                      <a:pt x="438" y="825"/>
                    </a:lnTo>
                    <a:lnTo>
                      <a:pt x="438" y="824"/>
                    </a:lnTo>
                    <a:lnTo>
                      <a:pt x="436" y="822"/>
                    </a:lnTo>
                    <a:lnTo>
                      <a:pt x="436" y="821"/>
                    </a:lnTo>
                    <a:lnTo>
                      <a:pt x="436" y="820"/>
                    </a:lnTo>
                    <a:lnTo>
                      <a:pt x="436" y="819"/>
                    </a:lnTo>
                    <a:lnTo>
                      <a:pt x="436" y="819"/>
                    </a:lnTo>
                    <a:lnTo>
                      <a:pt x="435" y="817"/>
                    </a:lnTo>
                    <a:lnTo>
                      <a:pt x="435" y="816"/>
                    </a:lnTo>
                    <a:lnTo>
                      <a:pt x="436" y="816"/>
                    </a:lnTo>
                    <a:lnTo>
                      <a:pt x="438" y="815"/>
                    </a:lnTo>
                    <a:lnTo>
                      <a:pt x="438" y="815"/>
                    </a:lnTo>
                    <a:lnTo>
                      <a:pt x="440" y="815"/>
                    </a:lnTo>
                    <a:lnTo>
                      <a:pt x="439" y="809"/>
                    </a:lnTo>
                    <a:lnTo>
                      <a:pt x="442" y="808"/>
                    </a:lnTo>
                    <a:lnTo>
                      <a:pt x="442" y="807"/>
                    </a:lnTo>
                    <a:lnTo>
                      <a:pt x="442" y="804"/>
                    </a:lnTo>
                    <a:lnTo>
                      <a:pt x="442" y="803"/>
                    </a:lnTo>
                    <a:lnTo>
                      <a:pt x="443" y="803"/>
                    </a:lnTo>
                    <a:lnTo>
                      <a:pt x="443" y="802"/>
                    </a:lnTo>
                    <a:lnTo>
                      <a:pt x="444" y="800"/>
                    </a:lnTo>
                    <a:lnTo>
                      <a:pt x="446" y="792"/>
                    </a:lnTo>
                    <a:lnTo>
                      <a:pt x="446" y="792"/>
                    </a:lnTo>
                    <a:lnTo>
                      <a:pt x="444" y="792"/>
                    </a:lnTo>
                    <a:lnTo>
                      <a:pt x="444" y="791"/>
                    </a:lnTo>
                    <a:lnTo>
                      <a:pt x="444" y="790"/>
                    </a:lnTo>
                    <a:lnTo>
                      <a:pt x="444" y="790"/>
                    </a:lnTo>
                    <a:lnTo>
                      <a:pt x="444" y="788"/>
                    </a:lnTo>
                    <a:lnTo>
                      <a:pt x="446" y="788"/>
                    </a:lnTo>
                    <a:lnTo>
                      <a:pt x="448" y="782"/>
                    </a:lnTo>
                    <a:lnTo>
                      <a:pt x="448" y="782"/>
                    </a:lnTo>
                    <a:lnTo>
                      <a:pt x="448" y="781"/>
                    </a:lnTo>
                    <a:lnTo>
                      <a:pt x="449" y="781"/>
                    </a:lnTo>
                    <a:lnTo>
                      <a:pt x="449" y="775"/>
                    </a:lnTo>
                    <a:lnTo>
                      <a:pt x="451" y="774"/>
                    </a:lnTo>
                    <a:lnTo>
                      <a:pt x="451" y="771"/>
                    </a:lnTo>
                    <a:lnTo>
                      <a:pt x="452" y="771"/>
                    </a:lnTo>
                    <a:lnTo>
                      <a:pt x="452" y="770"/>
                    </a:lnTo>
                    <a:lnTo>
                      <a:pt x="452" y="769"/>
                    </a:lnTo>
                    <a:lnTo>
                      <a:pt x="451" y="769"/>
                    </a:lnTo>
                    <a:lnTo>
                      <a:pt x="451" y="769"/>
                    </a:lnTo>
                    <a:lnTo>
                      <a:pt x="451" y="769"/>
                    </a:lnTo>
                    <a:lnTo>
                      <a:pt x="452" y="769"/>
                    </a:lnTo>
                    <a:lnTo>
                      <a:pt x="452" y="769"/>
                    </a:lnTo>
                    <a:lnTo>
                      <a:pt x="452" y="765"/>
                    </a:lnTo>
                    <a:lnTo>
                      <a:pt x="453" y="765"/>
                    </a:lnTo>
                    <a:lnTo>
                      <a:pt x="453" y="764"/>
                    </a:lnTo>
                    <a:lnTo>
                      <a:pt x="453" y="764"/>
                    </a:lnTo>
                    <a:lnTo>
                      <a:pt x="455" y="762"/>
                    </a:lnTo>
                    <a:lnTo>
                      <a:pt x="455" y="749"/>
                    </a:lnTo>
                    <a:lnTo>
                      <a:pt x="456" y="749"/>
                    </a:lnTo>
                    <a:lnTo>
                      <a:pt x="456" y="749"/>
                    </a:lnTo>
                    <a:lnTo>
                      <a:pt x="456" y="748"/>
                    </a:lnTo>
                    <a:lnTo>
                      <a:pt x="455" y="748"/>
                    </a:lnTo>
                    <a:lnTo>
                      <a:pt x="453" y="740"/>
                    </a:lnTo>
                    <a:lnTo>
                      <a:pt x="453" y="740"/>
                    </a:lnTo>
                    <a:lnTo>
                      <a:pt x="455" y="736"/>
                    </a:lnTo>
                    <a:lnTo>
                      <a:pt x="456" y="736"/>
                    </a:lnTo>
                    <a:lnTo>
                      <a:pt x="456" y="730"/>
                    </a:lnTo>
                    <a:lnTo>
                      <a:pt x="456" y="730"/>
                    </a:lnTo>
                    <a:lnTo>
                      <a:pt x="456" y="727"/>
                    </a:lnTo>
                    <a:lnTo>
                      <a:pt x="456" y="726"/>
                    </a:lnTo>
                    <a:lnTo>
                      <a:pt x="455" y="724"/>
                    </a:lnTo>
                    <a:lnTo>
                      <a:pt x="453" y="723"/>
                    </a:lnTo>
                    <a:lnTo>
                      <a:pt x="453" y="720"/>
                    </a:lnTo>
                    <a:lnTo>
                      <a:pt x="453" y="719"/>
                    </a:lnTo>
                    <a:lnTo>
                      <a:pt x="455" y="719"/>
                    </a:lnTo>
                    <a:lnTo>
                      <a:pt x="455" y="718"/>
                    </a:lnTo>
                    <a:lnTo>
                      <a:pt x="455" y="718"/>
                    </a:lnTo>
                    <a:lnTo>
                      <a:pt x="455" y="714"/>
                    </a:lnTo>
                    <a:lnTo>
                      <a:pt x="456" y="714"/>
                    </a:lnTo>
                    <a:lnTo>
                      <a:pt x="456" y="712"/>
                    </a:lnTo>
                    <a:lnTo>
                      <a:pt x="456" y="712"/>
                    </a:lnTo>
                    <a:lnTo>
                      <a:pt x="456" y="707"/>
                    </a:lnTo>
                    <a:lnTo>
                      <a:pt x="457" y="707"/>
                    </a:lnTo>
                    <a:lnTo>
                      <a:pt x="457" y="701"/>
                    </a:lnTo>
                    <a:lnTo>
                      <a:pt x="460" y="699"/>
                    </a:lnTo>
                    <a:lnTo>
                      <a:pt x="460" y="694"/>
                    </a:lnTo>
                    <a:lnTo>
                      <a:pt x="460" y="694"/>
                    </a:lnTo>
                    <a:lnTo>
                      <a:pt x="460" y="693"/>
                    </a:lnTo>
                    <a:lnTo>
                      <a:pt x="460" y="692"/>
                    </a:lnTo>
                    <a:lnTo>
                      <a:pt x="460" y="692"/>
                    </a:lnTo>
                    <a:lnTo>
                      <a:pt x="460" y="690"/>
                    </a:lnTo>
                    <a:lnTo>
                      <a:pt x="461" y="690"/>
                    </a:lnTo>
                    <a:lnTo>
                      <a:pt x="460" y="689"/>
                    </a:lnTo>
                    <a:lnTo>
                      <a:pt x="460" y="688"/>
                    </a:lnTo>
                    <a:lnTo>
                      <a:pt x="460" y="685"/>
                    </a:lnTo>
                    <a:lnTo>
                      <a:pt x="461" y="685"/>
                    </a:lnTo>
                    <a:lnTo>
                      <a:pt x="461" y="681"/>
                    </a:lnTo>
                    <a:lnTo>
                      <a:pt x="463" y="681"/>
                    </a:lnTo>
                    <a:lnTo>
                      <a:pt x="461" y="677"/>
                    </a:lnTo>
                    <a:lnTo>
                      <a:pt x="461" y="677"/>
                    </a:lnTo>
                    <a:lnTo>
                      <a:pt x="461" y="669"/>
                    </a:lnTo>
                    <a:lnTo>
                      <a:pt x="464" y="659"/>
                    </a:lnTo>
                    <a:lnTo>
                      <a:pt x="463" y="659"/>
                    </a:lnTo>
                    <a:lnTo>
                      <a:pt x="461" y="656"/>
                    </a:lnTo>
                    <a:lnTo>
                      <a:pt x="461" y="654"/>
                    </a:lnTo>
                    <a:lnTo>
                      <a:pt x="464" y="654"/>
                    </a:lnTo>
                    <a:lnTo>
                      <a:pt x="464" y="638"/>
                    </a:lnTo>
                    <a:lnTo>
                      <a:pt x="465" y="638"/>
                    </a:lnTo>
                    <a:lnTo>
                      <a:pt x="465" y="635"/>
                    </a:lnTo>
                    <a:lnTo>
                      <a:pt x="466" y="635"/>
                    </a:lnTo>
                    <a:lnTo>
                      <a:pt x="466" y="633"/>
                    </a:lnTo>
                    <a:lnTo>
                      <a:pt x="465" y="630"/>
                    </a:lnTo>
                    <a:lnTo>
                      <a:pt x="465" y="629"/>
                    </a:lnTo>
                    <a:lnTo>
                      <a:pt x="466" y="623"/>
                    </a:lnTo>
                    <a:lnTo>
                      <a:pt x="466" y="618"/>
                    </a:lnTo>
                    <a:lnTo>
                      <a:pt x="466" y="613"/>
                    </a:lnTo>
                    <a:lnTo>
                      <a:pt x="465" y="609"/>
                    </a:lnTo>
                    <a:lnTo>
                      <a:pt x="465" y="601"/>
                    </a:lnTo>
                    <a:lnTo>
                      <a:pt x="464" y="601"/>
                    </a:lnTo>
                    <a:lnTo>
                      <a:pt x="463" y="599"/>
                    </a:lnTo>
                    <a:lnTo>
                      <a:pt x="460" y="596"/>
                    </a:lnTo>
                    <a:lnTo>
                      <a:pt x="460" y="595"/>
                    </a:lnTo>
                    <a:lnTo>
                      <a:pt x="457" y="593"/>
                    </a:lnTo>
                    <a:lnTo>
                      <a:pt x="457" y="593"/>
                    </a:lnTo>
                    <a:lnTo>
                      <a:pt x="457" y="592"/>
                    </a:lnTo>
                    <a:lnTo>
                      <a:pt x="457" y="592"/>
                    </a:lnTo>
                    <a:lnTo>
                      <a:pt x="457" y="592"/>
                    </a:lnTo>
                    <a:lnTo>
                      <a:pt x="456" y="591"/>
                    </a:lnTo>
                    <a:lnTo>
                      <a:pt x="456" y="591"/>
                    </a:lnTo>
                    <a:lnTo>
                      <a:pt x="455" y="591"/>
                    </a:lnTo>
                    <a:lnTo>
                      <a:pt x="455" y="589"/>
                    </a:lnTo>
                    <a:lnTo>
                      <a:pt x="453" y="589"/>
                    </a:lnTo>
                    <a:lnTo>
                      <a:pt x="453" y="589"/>
                    </a:lnTo>
                    <a:lnTo>
                      <a:pt x="452" y="589"/>
                    </a:lnTo>
                    <a:lnTo>
                      <a:pt x="451" y="588"/>
                    </a:lnTo>
                    <a:lnTo>
                      <a:pt x="448" y="587"/>
                    </a:lnTo>
                    <a:lnTo>
                      <a:pt x="447" y="586"/>
                    </a:lnTo>
                    <a:lnTo>
                      <a:pt x="444" y="586"/>
                    </a:lnTo>
                    <a:lnTo>
                      <a:pt x="443" y="584"/>
                    </a:lnTo>
                    <a:lnTo>
                      <a:pt x="442" y="584"/>
                    </a:lnTo>
                    <a:lnTo>
                      <a:pt x="440" y="583"/>
                    </a:lnTo>
                    <a:lnTo>
                      <a:pt x="439" y="583"/>
                    </a:lnTo>
                    <a:lnTo>
                      <a:pt x="439" y="582"/>
                    </a:lnTo>
                    <a:lnTo>
                      <a:pt x="436" y="582"/>
                    </a:lnTo>
                    <a:lnTo>
                      <a:pt x="436" y="580"/>
                    </a:lnTo>
                    <a:lnTo>
                      <a:pt x="431" y="579"/>
                    </a:lnTo>
                    <a:lnTo>
                      <a:pt x="431" y="578"/>
                    </a:lnTo>
                    <a:lnTo>
                      <a:pt x="430" y="578"/>
                    </a:lnTo>
                    <a:lnTo>
                      <a:pt x="428" y="576"/>
                    </a:lnTo>
                    <a:lnTo>
                      <a:pt x="427" y="575"/>
                    </a:lnTo>
                    <a:lnTo>
                      <a:pt x="427" y="574"/>
                    </a:lnTo>
                    <a:lnTo>
                      <a:pt x="426" y="574"/>
                    </a:lnTo>
                    <a:lnTo>
                      <a:pt x="423" y="571"/>
                    </a:lnTo>
                    <a:lnTo>
                      <a:pt x="422" y="571"/>
                    </a:lnTo>
                    <a:lnTo>
                      <a:pt x="422" y="570"/>
                    </a:lnTo>
                    <a:lnTo>
                      <a:pt x="419" y="570"/>
                    </a:lnTo>
                    <a:lnTo>
                      <a:pt x="419" y="566"/>
                    </a:lnTo>
                    <a:lnTo>
                      <a:pt x="418" y="566"/>
                    </a:lnTo>
                    <a:lnTo>
                      <a:pt x="418" y="565"/>
                    </a:lnTo>
                    <a:lnTo>
                      <a:pt x="417" y="565"/>
                    </a:lnTo>
                    <a:lnTo>
                      <a:pt x="417" y="563"/>
                    </a:lnTo>
                    <a:lnTo>
                      <a:pt x="415" y="563"/>
                    </a:lnTo>
                    <a:lnTo>
                      <a:pt x="415" y="561"/>
                    </a:lnTo>
                    <a:lnTo>
                      <a:pt x="414" y="561"/>
                    </a:lnTo>
                    <a:lnTo>
                      <a:pt x="414" y="559"/>
                    </a:lnTo>
                    <a:lnTo>
                      <a:pt x="414" y="559"/>
                    </a:lnTo>
                    <a:lnTo>
                      <a:pt x="414" y="558"/>
                    </a:lnTo>
                    <a:lnTo>
                      <a:pt x="413" y="558"/>
                    </a:lnTo>
                    <a:lnTo>
                      <a:pt x="411" y="558"/>
                    </a:lnTo>
                    <a:lnTo>
                      <a:pt x="411" y="555"/>
                    </a:lnTo>
                    <a:lnTo>
                      <a:pt x="413" y="555"/>
                    </a:lnTo>
                    <a:lnTo>
                      <a:pt x="413" y="551"/>
                    </a:lnTo>
                    <a:lnTo>
                      <a:pt x="413" y="549"/>
                    </a:lnTo>
                    <a:lnTo>
                      <a:pt x="411" y="545"/>
                    </a:lnTo>
                    <a:lnTo>
                      <a:pt x="410" y="545"/>
                    </a:lnTo>
                    <a:lnTo>
                      <a:pt x="410" y="544"/>
                    </a:lnTo>
                    <a:lnTo>
                      <a:pt x="410" y="542"/>
                    </a:lnTo>
                    <a:lnTo>
                      <a:pt x="409" y="542"/>
                    </a:lnTo>
                    <a:lnTo>
                      <a:pt x="409" y="538"/>
                    </a:lnTo>
                    <a:lnTo>
                      <a:pt x="408" y="538"/>
                    </a:lnTo>
                    <a:lnTo>
                      <a:pt x="406" y="537"/>
                    </a:lnTo>
                    <a:lnTo>
                      <a:pt x="405" y="537"/>
                    </a:lnTo>
                    <a:lnTo>
                      <a:pt x="405" y="534"/>
                    </a:lnTo>
                    <a:lnTo>
                      <a:pt x="405" y="533"/>
                    </a:lnTo>
                    <a:lnTo>
                      <a:pt x="405" y="531"/>
                    </a:lnTo>
                    <a:lnTo>
                      <a:pt x="404" y="531"/>
                    </a:lnTo>
                    <a:lnTo>
                      <a:pt x="404" y="531"/>
                    </a:lnTo>
                    <a:lnTo>
                      <a:pt x="402" y="529"/>
                    </a:lnTo>
                    <a:lnTo>
                      <a:pt x="402" y="529"/>
                    </a:lnTo>
                    <a:lnTo>
                      <a:pt x="401" y="528"/>
                    </a:lnTo>
                    <a:lnTo>
                      <a:pt x="401" y="527"/>
                    </a:lnTo>
                    <a:lnTo>
                      <a:pt x="401" y="527"/>
                    </a:lnTo>
                    <a:lnTo>
                      <a:pt x="401" y="527"/>
                    </a:lnTo>
                    <a:lnTo>
                      <a:pt x="401" y="527"/>
                    </a:lnTo>
                    <a:lnTo>
                      <a:pt x="401" y="527"/>
                    </a:lnTo>
                    <a:lnTo>
                      <a:pt x="401" y="523"/>
                    </a:lnTo>
                    <a:lnTo>
                      <a:pt x="401" y="523"/>
                    </a:lnTo>
                    <a:lnTo>
                      <a:pt x="401" y="521"/>
                    </a:lnTo>
                    <a:lnTo>
                      <a:pt x="400" y="521"/>
                    </a:lnTo>
                    <a:lnTo>
                      <a:pt x="400" y="520"/>
                    </a:lnTo>
                    <a:lnTo>
                      <a:pt x="400" y="520"/>
                    </a:lnTo>
                    <a:lnTo>
                      <a:pt x="400" y="515"/>
                    </a:lnTo>
                    <a:lnTo>
                      <a:pt x="398" y="515"/>
                    </a:lnTo>
                    <a:lnTo>
                      <a:pt x="398" y="512"/>
                    </a:lnTo>
                    <a:lnTo>
                      <a:pt x="397" y="512"/>
                    </a:lnTo>
                    <a:lnTo>
                      <a:pt x="397" y="510"/>
                    </a:lnTo>
                    <a:close/>
                    <a:moveTo>
                      <a:pt x="384" y="389"/>
                    </a:moveTo>
                    <a:lnTo>
                      <a:pt x="387" y="389"/>
                    </a:lnTo>
                    <a:lnTo>
                      <a:pt x="387" y="494"/>
                    </a:lnTo>
                    <a:lnTo>
                      <a:pt x="384" y="491"/>
                    </a:lnTo>
                    <a:lnTo>
                      <a:pt x="384" y="489"/>
                    </a:lnTo>
                    <a:lnTo>
                      <a:pt x="379" y="486"/>
                    </a:lnTo>
                    <a:lnTo>
                      <a:pt x="379" y="483"/>
                    </a:lnTo>
                    <a:lnTo>
                      <a:pt x="376" y="482"/>
                    </a:lnTo>
                    <a:lnTo>
                      <a:pt x="376" y="481"/>
                    </a:lnTo>
                    <a:lnTo>
                      <a:pt x="375" y="479"/>
                    </a:lnTo>
                    <a:lnTo>
                      <a:pt x="375" y="479"/>
                    </a:lnTo>
                    <a:lnTo>
                      <a:pt x="374" y="479"/>
                    </a:lnTo>
                    <a:lnTo>
                      <a:pt x="372" y="477"/>
                    </a:lnTo>
                    <a:lnTo>
                      <a:pt x="367" y="474"/>
                    </a:lnTo>
                    <a:lnTo>
                      <a:pt x="367" y="472"/>
                    </a:lnTo>
                    <a:lnTo>
                      <a:pt x="368" y="470"/>
                    </a:lnTo>
                    <a:lnTo>
                      <a:pt x="368" y="469"/>
                    </a:lnTo>
                    <a:lnTo>
                      <a:pt x="367" y="468"/>
                    </a:lnTo>
                    <a:lnTo>
                      <a:pt x="367" y="466"/>
                    </a:lnTo>
                    <a:lnTo>
                      <a:pt x="366" y="465"/>
                    </a:lnTo>
                    <a:lnTo>
                      <a:pt x="366" y="464"/>
                    </a:lnTo>
                    <a:lnTo>
                      <a:pt x="366" y="462"/>
                    </a:lnTo>
                    <a:lnTo>
                      <a:pt x="367" y="462"/>
                    </a:lnTo>
                    <a:lnTo>
                      <a:pt x="364" y="461"/>
                    </a:lnTo>
                    <a:lnTo>
                      <a:pt x="364" y="460"/>
                    </a:lnTo>
                    <a:lnTo>
                      <a:pt x="364" y="460"/>
                    </a:lnTo>
                    <a:lnTo>
                      <a:pt x="364" y="460"/>
                    </a:lnTo>
                    <a:lnTo>
                      <a:pt x="364" y="460"/>
                    </a:lnTo>
                    <a:lnTo>
                      <a:pt x="363" y="460"/>
                    </a:lnTo>
                    <a:lnTo>
                      <a:pt x="366" y="453"/>
                    </a:lnTo>
                    <a:lnTo>
                      <a:pt x="367" y="452"/>
                    </a:lnTo>
                    <a:lnTo>
                      <a:pt x="370" y="449"/>
                    </a:lnTo>
                    <a:lnTo>
                      <a:pt x="372" y="447"/>
                    </a:lnTo>
                    <a:lnTo>
                      <a:pt x="375" y="445"/>
                    </a:lnTo>
                    <a:lnTo>
                      <a:pt x="376" y="444"/>
                    </a:lnTo>
                    <a:lnTo>
                      <a:pt x="376" y="444"/>
                    </a:lnTo>
                    <a:lnTo>
                      <a:pt x="375" y="444"/>
                    </a:lnTo>
                    <a:lnTo>
                      <a:pt x="375" y="443"/>
                    </a:lnTo>
                    <a:lnTo>
                      <a:pt x="375" y="442"/>
                    </a:lnTo>
                    <a:lnTo>
                      <a:pt x="375" y="442"/>
                    </a:lnTo>
                    <a:lnTo>
                      <a:pt x="375" y="440"/>
                    </a:lnTo>
                    <a:lnTo>
                      <a:pt x="379" y="440"/>
                    </a:lnTo>
                    <a:lnTo>
                      <a:pt x="379" y="438"/>
                    </a:lnTo>
                    <a:lnTo>
                      <a:pt x="377" y="438"/>
                    </a:lnTo>
                    <a:lnTo>
                      <a:pt x="377" y="438"/>
                    </a:lnTo>
                    <a:lnTo>
                      <a:pt x="376" y="439"/>
                    </a:lnTo>
                    <a:lnTo>
                      <a:pt x="376" y="440"/>
                    </a:lnTo>
                    <a:lnTo>
                      <a:pt x="374" y="440"/>
                    </a:lnTo>
                    <a:lnTo>
                      <a:pt x="374" y="442"/>
                    </a:lnTo>
                    <a:lnTo>
                      <a:pt x="374" y="442"/>
                    </a:lnTo>
                    <a:lnTo>
                      <a:pt x="374" y="442"/>
                    </a:lnTo>
                    <a:lnTo>
                      <a:pt x="374" y="440"/>
                    </a:lnTo>
                    <a:lnTo>
                      <a:pt x="371" y="439"/>
                    </a:lnTo>
                    <a:lnTo>
                      <a:pt x="370" y="439"/>
                    </a:lnTo>
                    <a:lnTo>
                      <a:pt x="367" y="438"/>
                    </a:lnTo>
                    <a:lnTo>
                      <a:pt x="367" y="438"/>
                    </a:lnTo>
                    <a:lnTo>
                      <a:pt x="367" y="438"/>
                    </a:lnTo>
                    <a:lnTo>
                      <a:pt x="367" y="438"/>
                    </a:lnTo>
                    <a:lnTo>
                      <a:pt x="368" y="436"/>
                    </a:lnTo>
                    <a:lnTo>
                      <a:pt x="368" y="436"/>
                    </a:lnTo>
                    <a:lnTo>
                      <a:pt x="370" y="436"/>
                    </a:lnTo>
                    <a:lnTo>
                      <a:pt x="371" y="435"/>
                    </a:lnTo>
                    <a:lnTo>
                      <a:pt x="371" y="432"/>
                    </a:lnTo>
                    <a:lnTo>
                      <a:pt x="370" y="432"/>
                    </a:lnTo>
                    <a:lnTo>
                      <a:pt x="368" y="428"/>
                    </a:lnTo>
                    <a:lnTo>
                      <a:pt x="368" y="428"/>
                    </a:lnTo>
                    <a:lnTo>
                      <a:pt x="370" y="427"/>
                    </a:lnTo>
                    <a:lnTo>
                      <a:pt x="371" y="427"/>
                    </a:lnTo>
                    <a:lnTo>
                      <a:pt x="370" y="426"/>
                    </a:lnTo>
                    <a:lnTo>
                      <a:pt x="370" y="424"/>
                    </a:lnTo>
                    <a:lnTo>
                      <a:pt x="370" y="423"/>
                    </a:lnTo>
                    <a:lnTo>
                      <a:pt x="368" y="422"/>
                    </a:lnTo>
                    <a:lnTo>
                      <a:pt x="370" y="421"/>
                    </a:lnTo>
                    <a:lnTo>
                      <a:pt x="371" y="421"/>
                    </a:lnTo>
                    <a:lnTo>
                      <a:pt x="372" y="419"/>
                    </a:lnTo>
                    <a:lnTo>
                      <a:pt x="374" y="419"/>
                    </a:lnTo>
                    <a:lnTo>
                      <a:pt x="374" y="417"/>
                    </a:lnTo>
                    <a:lnTo>
                      <a:pt x="372" y="415"/>
                    </a:lnTo>
                    <a:lnTo>
                      <a:pt x="374" y="410"/>
                    </a:lnTo>
                    <a:lnTo>
                      <a:pt x="375" y="410"/>
                    </a:lnTo>
                    <a:lnTo>
                      <a:pt x="376" y="407"/>
                    </a:lnTo>
                    <a:lnTo>
                      <a:pt x="377" y="407"/>
                    </a:lnTo>
                    <a:lnTo>
                      <a:pt x="377" y="406"/>
                    </a:lnTo>
                    <a:lnTo>
                      <a:pt x="377" y="406"/>
                    </a:lnTo>
                    <a:lnTo>
                      <a:pt x="376" y="406"/>
                    </a:lnTo>
                    <a:lnTo>
                      <a:pt x="376" y="402"/>
                    </a:lnTo>
                    <a:lnTo>
                      <a:pt x="376" y="402"/>
                    </a:lnTo>
                    <a:lnTo>
                      <a:pt x="376" y="401"/>
                    </a:lnTo>
                    <a:lnTo>
                      <a:pt x="375" y="401"/>
                    </a:lnTo>
                    <a:lnTo>
                      <a:pt x="376" y="401"/>
                    </a:lnTo>
                    <a:lnTo>
                      <a:pt x="376" y="400"/>
                    </a:lnTo>
                    <a:lnTo>
                      <a:pt x="376" y="398"/>
                    </a:lnTo>
                    <a:lnTo>
                      <a:pt x="377" y="398"/>
                    </a:lnTo>
                    <a:lnTo>
                      <a:pt x="377" y="397"/>
                    </a:lnTo>
                    <a:lnTo>
                      <a:pt x="380" y="397"/>
                    </a:lnTo>
                    <a:lnTo>
                      <a:pt x="381" y="396"/>
                    </a:lnTo>
                    <a:lnTo>
                      <a:pt x="383" y="394"/>
                    </a:lnTo>
                    <a:lnTo>
                      <a:pt x="384" y="393"/>
                    </a:lnTo>
                    <a:lnTo>
                      <a:pt x="384" y="392"/>
                    </a:lnTo>
                    <a:lnTo>
                      <a:pt x="384" y="392"/>
                    </a:lnTo>
                    <a:lnTo>
                      <a:pt x="384" y="389"/>
                    </a:lnTo>
                    <a:close/>
                    <a:moveTo>
                      <a:pt x="387" y="385"/>
                    </a:moveTo>
                    <a:lnTo>
                      <a:pt x="387" y="388"/>
                    </a:lnTo>
                    <a:lnTo>
                      <a:pt x="385" y="387"/>
                    </a:lnTo>
                    <a:lnTo>
                      <a:pt x="387" y="385"/>
                    </a:lnTo>
                    <a:close/>
                    <a:moveTo>
                      <a:pt x="325" y="279"/>
                    </a:moveTo>
                    <a:lnTo>
                      <a:pt x="325" y="284"/>
                    </a:lnTo>
                    <a:lnTo>
                      <a:pt x="326" y="284"/>
                    </a:lnTo>
                    <a:lnTo>
                      <a:pt x="326" y="286"/>
                    </a:lnTo>
                    <a:lnTo>
                      <a:pt x="326" y="287"/>
                    </a:lnTo>
                    <a:lnTo>
                      <a:pt x="328" y="288"/>
                    </a:lnTo>
                    <a:lnTo>
                      <a:pt x="328" y="290"/>
                    </a:lnTo>
                    <a:lnTo>
                      <a:pt x="334" y="291"/>
                    </a:lnTo>
                    <a:lnTo>
                      <a:pt x="334" y="288"/>
                    </a:lnTo>
                    <a:lnTo>
                      <a:pt x="333" y="287"/>
                    </a:lnTo>
                    <a:lnTo>
                      <a:pt x="333" y="286"/>
                    </a:lnTo>
                    <a:lnTo>
                      <a:pt x="332" y="284"/>
                    </a:lnTo>
                    <a:lnTo>
                      <a:pt x="329" y="283"/>
                    </a:lnTo>
                    <a:lnTo>
                      <a:pt x="328" y="282"/>
                    </a:lnTo>
                    <a:lnTo>
                      <a:pt x="325" y="279"/>
                    </a:lnTo>
                    <a:close/>
                    <a:moveTo>
                      <a:pt x="319" y="275"/>
                    </a:moveTo>
                    <a:lnTo>
                      <a:pt x="319" y="275"/>
                    </a:lnTo>
                    <a:lnTo>
                      <a:pt x="319" y="275"/>
                    </a:lnTo>
                    <a:lnTo>
                      <a:pt x="319" y="277"/>
                    </a:lnTo>
                    <a:lnTo>
                      <a:pt x="319" y="277"/>
                    </a:lnTo>
                    <a:lnTo>
                      <a:pt x="320" y="278"/>
                    </a:lnTo>
                    <a:lnTo>
                      <a:pt x="321" y="278"/>
                    </a:lnTo>
                    <a:lnTo>
                      <a:pt x="322" y="278"/>
                    </a:lnTo>
                    <a:lnTo>
                      <a:pt x="322" y="275"/>
                    </a:lnTo>
                    <a:lnTo>
                      <a:pt x="321" y="275"/>
                    </a:lnTo>
                    <a:lnTo>
                      <a:pt x="319" y="275"/>
                    </a:lnTo>
                    <a:close/>
                    <a:moveTo>
                      <a:pt x="274" y="85"/>
                    </a:moveTo>
                    <a:lnTo>
                      <a:pt x="274" y="87"/>
                    </a:lnTo>
                    <a:lnTo>
                      <a:pt x="275" y="88"/>
                    </a:lnTo>
                    <a:lnTo>
                      <a:pt x="275" y="88"/>
                    </a:lnTo>
                    <a:lnTo>
                      <a:pt x="275" y="88"/>
                    </a:lnTo>
                    <a:lnTo>
                      <a:pt x="275" y="85"/>
                    </a:lnTo>
                    <a:lnTo>
                      <a:pt x="274" y="85"/>
                    </a:lnTo>
                    <a:close/>
                    <a:moveTo>
                      <a:pt x="0" y="0"/>
                    </a:moveTo>
                    <a:lnTo>
                      <a:pt x="387" y="0"/>
                    </a:lnTo>
                    <a:lnTo>
                      <a:pt x="387" y="46"/>
                    </a:lnTo>
                    <a:lnTo>
                      <a:pt x="385" y="46"/>
                    </a:lnTo>
                    <a:lnTo>
                      <a:pt x="385" y="47"/>
                    </a:lnTo>
                    <a:lnTo>
                      <a:pt x="384" y="49"/>
                    </a:lnTo>
                    <a:lnTo>
                      <a:pt x="384" y="51"/>
                    </a:lnTo>
                    <a:lnTo>
                      <a:pt x="381" y="51"/>
                    </a:lnTo>
                    <a:lnTo>
                      <a:pt x="381" y="53"/>
                    </a:lnTo>
                    <a:lnTo>
                      <a:pt x="377" y="57"/>
                    </a:lnTo>
                    <a:lnTo>
                      <a:pt x="375" y="55"/>
                    </a:lnTo>
                    <a:lnTo>
                      <a:pt x="375" y="58"/>
                    </a:lnTo>
                    <a:lnTo>
                      <a:pt x="374" y="59"/>
                    </a:lnTo>
                    <a:lnTo>
                      <a:pt x="372" y="59"/>
                    </a:lnTo>
                    <a:lnTo>
                      <a:pt x="371" y="61"/>
                    </a:lnTo>
                    <a:lnTo>
                      <a:pt x="371" y="62"/>
                    </a:lnTo>
                    <a:lnTo>
                      <a:pt x="371" y="63"/>
                    </a:lnTo>
                    <a:lnTo>
                      <a:pt x="370" y="63"/>
                    </a:lnTo>
                    <a:lnTo>
                      <a:pt x="370" y="64"/>
                    </a:lnTo>
                    <a:lnTo>
                      <a:pt x="368" y="64"/>
                    </a:lnTo>
                    <a:lnTo>
                      <a:pt x="368" y="67"/>
                    </a:lnTo>
                    <a:lnTo>
                      <a:pt x="368" y="67"/>
                    </a:lnTo>
                    <a:lnTo>
                      <a:pt x="367" y="74"/>
                    </a:lnTo>
                    <a:lnTo>
                      <a:pt x="366" y="74"/>
                    </a:lnTo>
                    <a:lnTo>
                      <a:pt x="366" y="79"/>
                    </a:lnTo>
                    <a:lnTo>
                      <a:pt x="363" y="79"/>
                    </a:lnTo>
                    <a:lnTo>
                      <a:pt x="363" y="80"/>
                    </a:lnTo>
                    <a:lnTo>
                      <a:pt x="363" y="80"/>
                    </a:lnTo>
                    <a:lnTo>
                      <a:pt x="363" y="80"/>
                    </a:lnTo>
                    <a:lnTo>
                      <a:pt x="363" y="82"/>
                    </a:lnTo>
                    <a:lnTo>
                      <a:pt x="364" y="82"/>
                    </a:lnTo>
                    <a:lnTo>
                      <a:pt x="366" y="83"/>
                    </a:lnTo>
                    <a:lnTo>
                      <a:pt x="366" y="83"/>
                    </a:lnTo>
                    <a:lnTo>
                      <a:pt x="366" y="85"/>
                    </a:lnTo>
                    <a:lnTo>
                      <a:pt x="367" y="85"/>
                    </a:lnTo>
                    <a:lnTo>
                      <a:pt x="367" y="91"/>
                    </a:lnTo>
                    <a:lnTo>
                      <a:pt x="367" y="91"/>
                    </a:lnTo>
                    <a:lnTo>
                      <a:pt x="368" y="95"/>
                    </a:lnTo>
                    <a:lnTo>
                      <a:pt x="368" y="95"/>
                    </a:lnTo>
                    <a:lnTo>
                      <a:pt x="368" y="96"/>
                    </a:lnTo>
                    <a:lnTo>
                      <a:pt x="370" y="96"/>
                    </a:lnTo>
                    <a:lnTo>
                      <a:pt x="370" y="99"/>
                    </a:lnTo>
                    <a:lnTo>
                      <a:pt x="370" y="99"/>
                    </a:lnTo>
                    <a:lnTo>
                      <a:pt x="370" y="101"/>
                    </a:lnTo>
                    <a:lnTo>
                      <a:pt x="371" y="102"/>
                    </a:lnTo>
                    <a:lnTo>
                      <a:pt x="371" y="104"/>
                    </a:lnTo>
                    <a:lnTo>
                      <a:pt x="372" y="104"/>
                    </a:lnTo>
                    <a:lnTo>
                      <a:pt x="371" y="106"/>
                    </a:lnTo>
                    <a:lnTo>
                      <a:pt x="372" y="108"/>
                    </a:lnTo>
                    <a:lnTo>
                      <a:pt x="372" y="109"/>
                    </a:lnTo>
                    <a:lnTo>
                      <a:pt x="374" y="110"/>
                    </a:lnTo>
                    <a:lnTo>
                      <a:pt x="375" y="117"/>
                    </a:lnTo>
                    <a:lnTo>
                      <a:pt x="376" y="117"/>
                    </a:lnTo>
                    <a:lnTo>
                      <a:pt x="376" y="121"/>
                    </a:lnTo>
                    <a:lnTo>
                      <a:pt x="376" y="121"/>
                    </a:lnTo>
                    <a:lnTo>
                      <a:pt x="376" y="122"/>
                    </a:lnTo>
                    <a:lnTo>
                      <a:pt x="376" y="122"/>
                    </a:lnTo>
                    <a:lnTo>
                      <a:pt x="376" y="125"/>
                    </a:lnTo>
                    <a:lnTo>
                      <a:pt x="375" y="125"/>
                    </a:lnTo>
                    <a:lnTo>
                      <a:pt x="375" y="130"/>
                    </a:lnTo>
                    <a:lnTo>
                      <a:pt x="375" y="130"/>
                    </a:lnTo>
                    <a:lnTo>
                      <a:pt x="375" y="133"/>
                    </a:lnTo>
                    <a:lnTo>
                      <a:pt x="374" y="133"/>
                    </a:lnTo>
                    <a:lnTo>
                      <a:pt x="374" y="134"/>
                    </a:lnTo>
                    <a:lnTo>
                      <a:pt x="372" y="134"/>
                    </a:lnTo>
                    <a:lnTo>
                      <a:pt x="372" y="135"/>
                    </a:lnTo>
                    <a:lnTo>
                      <a:pt x="374" y="135"/>
                    </a:lnTo>
                    <a:lnTo>
                      <a:pt x="374" y="135"/>
                    </a:lnTo>
                    <a:lnTo>
                      <a:pt x="372" y="138"/>
                    </a:lnTo>
                    <a:lnTo>
                      <a:pt x="372" y="138"/>
                    </a:lnTo>
                    <a:lnTo>
                      <a:pt x="371" y="138"/>
                    </a:lnTo>
                    <a:lnTo>
                      <a:pt x="371" y="138"/>
                    </a:lnTo>
                    <a:lnTo>
                      <a:pt x="371" y="138"/>
                    </a:lnTo>
                    <a:lnTo>
                      <a:pt x="371" y="138"/>
                    </a:lnTo>
                    <a:lnTo>
                      <a:pt x="370" y="136"/>
                    </a:lnTo>
                    <a:lnTo>
                      <a:pt x="370" y="135"/>
                    </a:lnTo>
                    <a:lnTo>
                      <a:pt x="368" y="135"/>
                    </a:lnTo>
                    <a:lnTo>
                      <a:pt x="367" y="134"/>
                    </a:lnTo>
                    <a:lnTo>
                      <a:pt x="366" y="130"/>
                    </a:lnTo>
                    <a:lnTo>
                      <a:pt x="363" y="129"/>
                    </a:lnTo>
                    <a:lnTo>
                      <a:pt x="363" y="126"/>
                    </a:lnTo>
                    <a:lnTo>
                      <a:pt x="362" y="126"/>
                    </a:lnTo>
                    <a:lnTo>
                      <a:pt x="362" y="125"/>
                    </a:lnTo>
                    <a:lnTo>
                      <a:pt x="360" y="123"/>
                    </a:lnTo>
                    <a:lnTo>
                      <a:pt x="360" y="121"/>
                    </a:lnTo>
                    <a:lnTo>
                      <a:pt x="360" y="121"/>
                    </a:lnTo>
                    <a:lnTo>
                      <a:pt x="359" y="121"/>
                    </a:lnTo>
                    <a:lnTo>
                      <a:pt x="359" y="121"/>
                    </a:lnTo>
                    <a:lnTo>
                      <a:pt x="359" y="121"/>
                    </a:lnTo>
                    <a:lnTo>
                      <a:pt x="358" y="121"/>
                    </a:lnTo>
                    <a:lnTo>
                      <a:pt x="358" y="119"/>
                    </a:lnTo>
                    <a:lnTo>
                      <a:pt x="358" y="119"/>
                    </a:lnTo>
                    <a:lnTo>
                      <a:pt x="356" y="118"/>
                    </a:lnTo>
                    <a:lnTo>
                      <a:pt x="355" y="117"/>
                    </a:lnTo>
                    <a:lnTo>
                      <a:pt x="355" y="113"/>
                    </a:lnTo>
                    <a:lnTo>
                      <a:pt x="356" y="112"/>
                    </a:lnTo>
                    <a:lnTo>
                      <a:pt x="358" y="110"/>
                    </a:lnTo>
                    <a:lnTo>
                      <a:pt x="358" y="108"/>
                    </a:lnTo>
                    <a:lnTo>
                      <a:pt x="355" y="108"/>
                    </a:lnTo>
                    <a:lnTo>
                      <a:pt x="355" y="109"/>
                    </a:lnTo>
                    <a:lnTo>
                      <a:pt x="354" y="110"/>
                    </a:lnTo>
                    <a:lnTo>
                      <a:pt x="354" y="110"/>
                    </a:lnTo>
                    <a:lnTo>
                      <a:pt x="354" y="110"/>
                    </a:lnTo>
                    <a:lnTo>
                      <a:pt x="354" y="110"/>
                    </a:lnTo>
                    <a:lnTo>
                      <a:pt x="353" y="110"/>
                    </a:lnTo>
                    <a:lnTo>
                      <a:pt x="353" y="109"/>
                    </a:lnTo>
                    <a:lnTo>
                      <a:pt x="353" y="106"/>
                    </a:lnTo>
                    <a:lnTo>
                      <a:pt x="353" y="105"/>
                    </a:lnTo>
                    <a:lnTo>
                      <a:pt x="353" y="102"/>
                    </a:lnTo>
                    <a:lnTo>
                      <a:pt x="354" y="102"/>
                    </a:lnTo>
                    <a:lnTo>
                      <a:pt x="353" y="95"/>
                    </a:lnTo>
                    <a:lnTo>
                      <a:pt x="350" y="93"/>
                    </a:lnTo>
                    <a:lnTo>
                      <a:pt x="349" y="92"/>
                    </a:lnTo>
                    <a:lnTo>
                      <a:pt x="349" y="92"/>
                    </a:lnTo>
                    <a:lnTo>
                      <a:pt x="347" y="91"/>
                    </a:lnTo>
                    <a:lnTo>
                      <a:pt x="347" y="88"/>
                    </a:lnTo>
                    <a:lnTo>
                      <a:pt x="347" y="87"/>
                    </a:lnTo>
                    <a:lnTo>
                      <a:pt x="346" y="85"/>
                    </a:lnTo>
                    <a:lnTo>
                      <a:pt x="345" y="85"/>
                    </a:lnTo>
                    <a:lnTo>
                      <a:pt x="342" y="85"/>
                    </a:lnTo>
                    <a:lnTo>
                      <a:pt x="341" y="87"/>
                    </a:lnTo>
                    <a:lnTo>
                      <a:pt x="339" y="88"/>
                    </a:lnTo>
                    <a:lnTo>
                      <a:pt x="337" y="89"/>
                    </a:lnTo>
                    <a:lnTo>
                      <a:pt x="337" y="88"/>
                    </a:lnTo>
                    <a:lnTo>
                      <a:pt x="334" y="89"/>
                    </a:lnTo>
                    <a:lnTo>
                      <a:pt x="333" y="87"/>
                    </a:lnTo>
                    <a:lnTo>
                      <a:pt x="330" y="87"/>
                    </a:lnTo>
                    <a:lnTo>
                      <a:pt x="329" y="84"/>
                    </a:lnTo>
                    <a:lnTo>
                      <a:pt x="328" y="84"/>
                    </a:lnTo>
                    <a:lnTo>
                      <a:pt x="325" y="83"/>
                    </a:lnTo>
                    <a:lnTo>
                      <a:pt x="324" y="83"/>
                    </a:lnTo>
                    <a:lnTo>
                      <a:pt x="322" y="80"/>
                    </a:lnTo>
                    <a:lnTo>
                      <a:pt x="322" y="80"/>
                    </a:lnTo>
                    <a:lnTo>
                      <a:pt x="322" y="80"/>
                    </a:lnTo>
                    <a:lnTo>
                      <a:pt x="322" y="79"/>
                    </a:lnTo>
                    <a:lnTo>
                      <a:pt x="319" y="79"/>
                    </a:lnTo>
                    <a:lnTo>
                      <a:pt x="319" y="80"/>
                    </a:lnTo>
                    <a:lnTo>
                      <a:pt x="317" y="80"/>
                    </a:lnTo>
                    <a:lnTo>
                      <a:pt x="316" y="80"/>
                    </a:lnTo>
                    <a:lnTo>
                      <a:pt x="315" y="78"/>
                    </a:lnTo>
                    <a:lnTo>
                      <a:pt x="315" y="78"/>
                    </a:lnTo>
                    <a:lnTo>
                      <a:pt x="315" y="80"/>
                    </a:lnTo>
                    <a:lnTo>
                      <a:pt x="312" y="80"/>
                    </a:lnTo>
                    <a:lnTo>
                      <a:pt x="312" y="82"/>
                    </a:lnTo>
                    <a:lnTo>
                      <a:pt x="308" y="82"/>
                    </a:lnTo>
                    <a:lnTo>
                      <a:pt x="308" y="78"/>
                    </a:lnTo>
                    <a:lnTo>
                      <a:pt x="307" y="78"/>
                    </a:lnTo>
                    <a:lnTo>
                      <a:pt x="307" y="80"/>
                    </a:lnTo>
                    <a:lnTo>
                      <a:pt x="304" y="82"/>
                    </a:lnTo>
                    <a:lnTo>
                      <a:pt x="304" y="80"/>
                    </a:lnTo>
                    <a:lnTo>
                      <a:pt x="303" y="80"/>
                    </a:lnTo>
                    <a:lnTo>
                      <a:pt x="302" y="79"/>
                    </a:lnTo>
                    <a:lnTo>
                      <a:pt x="300" y="79"/>
                    </a:lnTo>
                    <a:lnTo>
                      <a:pt x="300" y="79"/>
                    </a:lnTo>
                    <a:lnTo>
                      <a:pt x="295" y="80"/>
                    </a:lnTo>
                    <a:lnTo>
                      <a:pt x="294" y="82"/>
                    </a:lnTo>
                    <a:lnTo>
                      <a:pt x="291" y="82"/>
                    </a:lnTo>
                    <a:lnTo>
                      <a:pt x="290" y="82"/>
                    </a:lnTo>
                    <a:lnTo>
                      <a:pt x="287" y="82"/>
                    </a:lnTo>
                    <a:lnTo>
                      <a:pt x="287" y="82"/>
                    </a:lnTo>
                    <a:lnTo>
                      <a:pt x="287" y="82"/>
                    </a:lnTo>
                    <a:lnTo>
                      <a:pt x="287" y="82"/>
                    </a:lnTo>
                    <a:lnTo>
                      <a:pt x="287" y="82"/>
                    </a:lnTo>
                    <a:lnTo>
                      <a:pt x="288" y="83"/>
                    </a:lnTo>
                    <a:lnTo>
                      <a:pt x="288" y="83"/>
                    </a:lnTo>
                    <a:lnTo>
                      <a:pt x="288" y="83"/>
                    </a:lnTo>
                    <a:lnTo>
                      <a:pt x="290" y="83"/>
                    </a:lnTo>
                    <a:lnTo>
                      <a:pt x="290" y="84"/>
                    </a:lnTo>
                    <a:lnTo>
                      <a:pt x="291" y="84"/>
                    </a:lnTo>
                    <a:lnTo>
                      <a:pt x="292" y="84"/>
                    </a:lnTo>
                    <a:lnTo>
                      <a:pt x="292" y="85"/>
                    </a:lnTo>
                    <a:lnTo>
                      <a:pt x="294" y="85"/>
                    </a:lnTo>
                    <a:lnTo>
                      <a:pt x="294" y="87"/>
                    </a:lnTo>
                    <a:lnTo>
                      <a:pt x="295" y="85"/>
                    </a:lnTo>
                    <a:lnTo>
                      <a:pt x="295" y="85"/>
                    </a:lnTo>
                    <a:lnTo>
                      <a:pt x="296" y="84"/>
                    </a:lnTo>
                    <a:lnTo>
                      <a:pt x="296" y="85"/>
                    </a:lnTo>
                    <a:lnTo>
                      <a:pt x="296" y="85"/>
                    </a:lnTo>
                    <a:lnTo>
                      <a:pt x="298" y="85"/>
                    </a:lnTo>
                    <a:lnTo>
                      <a:pt x="298" y="87"/>
                    </a:lnTo>
                    <a:lnTo>
                      <a:pt x="298" y="88"/>
                    </a:lnTo>
                    <a:lnTo>
                      <a:pt x="296" y="88"/>
                    </a:lnTo>
                    <a:lnTo>
                      <a:pt x="295" y="89"/>
                    </a:lnTo>
                    <a:lnTo>
                      <a:pt x="294" y="91"/>
                    </a:lnTo>
                    <a:lnTo>
                      <a:pt x="296" y="91"/>
                    </a:lnTo>
                    <a:lnTo>
                      <a:pt x="298" y="92"/>
                    </a:lnTo>
                    <a:lnTo>
                      <a:pt x="299" y="95"/>
                    </a:lnTo>
                    <a:lnTo>
                      <a:pt x="298" y="95"/>
                    </a:lnTo>
                    <a:lnTo>
                      <a:pt x="298" y="95"/>
                    </a:lnTo>
                    <a:lnTo>
                      <a:pt x="298" y="96"/>
                    </a:lnTo>
                    <a:lnTo>
                      <a:pt x="295" y="96"/>
                    </a:lnTo>
                    <a:lnTo>
                      <a:pt x="295" y="93"/>
                    </a:lnTo>
                    <a:lnTo>
                      <a:pt x="292" y="93"/>
                    </a:lnTo>
                    <a:lnTo>
                      <a:pt x="292" y="92"/>
                    </a:lnTo>
                    <a:lnTo>
                      <a:pt x="292" y="92"/>
                    </a:lnTo>
                    <a:lnTo>
                      <a:pt x="291" y="92"/>
                    </a:lnTo>
                    <a:lnTo>
                      <a:pt x="291" y="91"/>
                    </a:lnTo>
                    <a:lnTo>
                      <a:pt x="288" y="89"/>
                    </a:lnTo>
                    <a:lnTo>
                      <a:pt x="287" y="88"/>
                    </a:lnTo>
                    <a:lnTo>
                      <a:pt x="286" y="88"/>
                    </a:lnTo>
                    <a:lnTo>
                      <a:pt x="286" y="88"/>
                    </a:lnTo>
                    <a:lnTo>
                      <a:pt x="284" y="89"/>
                    </a:lnTo>
                    <a:lnTo>
                      <a:pt x="283" y="91"/>
                    </a:lnTo>
                    <a:lnTo>
                      <a:pt x="283" y="92"/>
                    </a:lnTo>
                    <a:lnTo>
                      <a:pt x="284" y="92"/>
                    </a:lnTo>
                    <a:lnTo>
                      <a:pt x="284" y="93"/>
                    </a:lnTo>
                    <a:lnTo>
                      <a:pt x="284" y="95"/>
                    </a:lnTo>
                    <a:lnTo>
                      <a:pt x="282" y="93"/>
                    </a:lnTo>
                    <a:lnTo>
                      <a:pt x="281" y="95"/>
                    </a:lnTo>
                    <a:lnTo>
                      <a:pt x="281" y="95"/>
                    </a:lnTo>
                    <a:lnTo>
                      <a:pt x="278" y="95"/>
                    </a:lnTo>
                    <a:lnTo>
                      <a:pt x="277" y="93"/>
                    </a:lnTo>
                    <a:lnTo>
                      <a:pt x="275" y="93"/>
                    </a:lnTo>
                    <a:lnTo>
                      <a:pt x="275" y="93"/>
                    </a:lnTo>
                    <a:lnTo>
                      <a:pt x="275" y="92"/>
                    </a:lnTo>
                    <a:lnTo>
                      <a:pt x="275" y="91"/>
                    </a:lnTo>
                    <a:lnTo>
                      <a:pt x="275" y="91"/>
                    </a:lnTo>
                    <a:lnTo>
                      <a:pt x="275" y="91"/>
                    </a:lnTo>
                    <a:lnTo>
                      <a:pt x="277" y="91"/>
                    </a:lnTo>
                    <a:lnTo>
                      <a:pt x="277" y="89"/>
                    </a:lnTo>
                    <a:lnTo>
                      <a:pt x="275" y="89"/>
                    </a:lnTo>
                    <a:lnTo>
                      <a:pt x="274" y="91"/>
                    </a:lnTo>
                    <a:lnTo>
                      <a:pt x="273" y="91"/>
                    </a:lnTo>
                    <a:lnTo>
                      <a:pt x="271" y="89"/>
                    </a:lnTo>
                    <a:lnTo>
                      <a:pt x="271" y="89"/>
                    </a:lnTo>
                    <a:lnTo>
                      <a:pt x="270" y="89"/>
                    </a:lnTo>
                    <a:lnTo>
                      <a:pt x="270" y="87"/>
                    </a:lnTo>
                    <a:lnTo>
                      <a:pt x="267" y="87"/>
                    </a:lnTo>
                    <a:lnTo>
                      <a:pt x="267" y="87"/>
                    </a:lnTo>
                    <a:lnTo>
                      <a:pt x="266" y="88"/>
                    </a:lnTo>
                    <a:lnTo>
                      <a:pt x="265" y="88"/>
                    </a:lnTo>
                    <a:lnTo>
                      <a:pt x="265" y="88"/>
                    </a:lnTo>
                    <a:lnTo>
                      <a:pt x="261" y="87"/>
                    </a:lnTo>
                    <a:lnTo>
                      <a:pt x="260" y="87"/>
                    </a:lnTo>
                    <a:lnTo>
                      <a:pt x="260" y="85"/>
                    </a:lnTo>
                    <a:lnTo>
                      <a:pt x="260" y="85"/>
                    </a:lnTo>
                    <a:lnTo>
                      <a:pt x="258" y="85"/>
                    </a:lnTo>
                    <a:lnTo>
                      <a:pt x="258" y="85"/>
                    </a:lnTo>
                    <a:lnTo>
                      <a:pt x="257" y="87"/>
                    </a:lnTo>
                    <a:lnTo>
                      <a:pt x="256" y="87"/>
                    </a:lnTo>
                    <a:lnTo>
                      <a:pt x="254" y="87"/>
                    </a:lnTo>
                    <a:lnTo>
                      <a:pt x="253" y="85"/>
                    </a:lnTo>
                    <a:lnTo>
                      <a:pt x="253" y="88"/>
                    </a:lnTo>
                    <a:lnTo>
                      <a:pt x="249" y="89"/>
                    </a:lnTo>
                    <a:lnTo>
                      <a:pt x="249" y="91"/>
                    </a:lnTo>
                    <a:lnTo>
                      <a:pt x="248" y="91"/>
                    </a:lnTo>
                    <a:lnTo>
                      <a:pt x="248" y="89"/>
                    </a:lnTo>
                    <a:lnTo>
                      <a:pt x="245" y="89"/>
                    </a:lnTo>
                    <a:lnTo>
                      <a:pt x="245" y="89"/>
                    </a:lnTo>
                    <a:lnTo>
                      <a:pt x="244" y="88"/>
                    </a:lnTo>
                    <a:lnTo>
                      <a:pt x="244" y="92"/>
                    </a:lnTo>
                    <a:lnTo>
                      <a:pt x="241" y="93"/>
                    </a:lnTo>
                    <a:lnTo>
                      <a:pt x="241" y="93"/>
                    </a:lnTo>
                    <a:lnTo>
                      <a:pt x="240" y="95"/>
                    </a:lnTo>
                    <a:lnTo>
                      <a:pt x="240" y="97"/>
                    </a:lnTo>
                    <a:lnTo>
                      <a:pt x="240" y="97"/>
                    </a:lnTo>
                    <a:lnTo>
                      <a:pt x="240" y="96"/>
                    </a:lnTo>
                    <a:lnTo>
                      <a:pt x="237" y="99"/>
                    </a:lnTo>
                    <a:lnTo>
                      <a:pt x="237" y="99"/>
                    </a:lnTo>
                    <a:lnTo>
                      <a:pt x="233" y="99"/>
                    </a:lnTo>
                    <a:lnTo>
                      <a:pt x="233" y="99"/>
                    </a:lnTo>
                    <a:lnTo>
                      <a:pt x="232" y="99"/>
                    </a:lnTo>
                    <a:lnTo>
                      <a:pt x="232" y="99"/>
                    </a:lnTo>
                    <a:lnTo>
                      <a:pt x="232" y="100"/>
                    </a:lnTo>
                    <a:lnTo>
                      <a:pt x="231" y="100"/>
                    </a:lnTo>
                    <a:lnTo>
                      <a:pt x="231" y="102"/>
                    </a:lnTo>
                    <a:lnTo>
                      <a:pt x="231" y="102"/>
                    </a:lnTo>
                    <a:lnTo>
                      <a:pt x="231" y="102"/>
                    </a:lnTo>
                    <a:lnTo>
                      <a:pt x="228" y="102"/>
                    </a:lnTo>
                    <a:lnTo>
                      <a:pt x="227" y="104"/>
                    </a:lnTo>
                    <a:lnTo>
                      <a:pt x="224" y="104"/>
                    </a:lnTo>
                    <a:lnTo>
                      <a:pt x="224" y="105"/>
                    </a:lnTo>
                    <a:lnTo>
                      <a:pt x="224" y="106"/>
                    </a:lnTo>
                    <a:lnTo>
                      <a:pt x="223" y="106"/>
                    </a:lnTo>
                    <a:lnTo>
                      <a:pt x="223" y="106"/>
                    </a:lnTo>
                    <a:lnTo>
                      <a:pt x="222" y="106"/>
                    </a:lnTo>
                    <a:lnTo>
                      <a:pt x="222" y="110"/>
                    </a:lnTo>
                    <a:lnTo>
                      <a:pt x="220" y="113"/>
                    </a:lnTo>
                    <a:lnTo>
                      <a:pt x="219" y="112"/>
                    </a:lnTo>
                    <a:lnTo>
                      <a:pt x="219" y="113"/>
                    </a:lnTo>
                    <a:lnTo>
                      <a:pt x="218" y="113"/>
                    </a:lnTo>
                    <a:lnTo>
                      <a:pt x="218" y="113"/>
                    </a:lnTo>
                    <a:lnTo>
                      <a:pt x="218" y="114"/>
                    </a:lnTo>
                    <a:lnTo>
                      <a:pt x="219" y="114"/>
                    </a:lnTo>
                    <a:lnTo>
                      <a:pt x="219" y="119"/>
                    </a:lnTo>
                    <a:lnTo>
                      <a:pt x="219" y="119"/>
                    </a:lnTo>
                    <a:lnTo>
                      <a:pt x="219" y="122"/>
                    </a:lnTo>
                    <a:lnTo>
                      <a:pt x="220" y="122"/>
                    </a:lnTo>
                    <a:lnTo>
                      <a:pt x="220" y="123"/>
                    </a:lnTo>
                    <a:lnTo>
                      <a:pt x="220" y="123"/>
                    </a:lnTo>
                    <a:lnTo>
                      <a:pt x="222" y="125"/>
                    </a:lnTo>
                    <a:lnTo>
                      <a:pt x="222" y="126"/>
                    </a:lnTo>
                    <a:lnTo>
                      <a:pt x="223" y="126"/>
                    </a:lnTo>
                    <a:lnTo>
                      <a:pt x="223" y="129"/>
                    </a:lnTo>
                    <a:lnTo>
                      <a:pt x="223" y="129"/>
                    </a:lnTo>
                    <a:lnTo>
                      <a:pt x="222" y="130"/>
                    </a:lnTo>
                    <a:lnTo>
                      <a:pt x="223" y="130"/>
                    </a:lnTo>
                    <a:lnTo>
                      <a:pt x="223" y="131"/>
                    </a:lnTo>
                    <a:lnTo>
                      <a:pt x="223" y="131"/>
                    </a:lnTo>
                    <a:lnTo>
                      <a:pt x="224" y="131"/>
                    </a:lnTo>
                    <a:lnTo>
                      <a:pt x="223" y="134"/>
                    </a:lnTo>
                    <a:lnTo>
                      <a:pt x="223" y="135"/>
                    </a:lnTo>
                    <a:lnTo>
                      <a:pt x="222" y="138"/>
                    </a:lnTo>
                    <a:lnTo>
                      <a:pt x="219" y="138"/>
                    </a:lnTo>
                    <a:lnTo>
                      <a:pt x="219" y="140"/>
                    </a:lnTo>
                    <a:lnTo>
                      <a:pt x="218" y="142"/>
                    </a:lnTo>
                    <a:lnTo>
                      <a:pt x="216" y="142"/>
                    </a:lnTo>
                    <a:lnTo>
                      <a:pt x="218" y="146"/>
                    </a:lnTo>
                    <a:lnTo>
                      <a:pt x="216" y="146"/>
                    </a:lnTo>
                    <a:lnTo>
                      <a:pt x="218" y="154"/>
                    </a:lnTo>
                    <a:lnTo>
                      <a:pt x="218" y="155"/>
                    </a:lnTo>
                    <a:lnTo>
                      <a:pt x="216" y="156"/>
                    </a:lnTo>
                    <a:lnTo>
                      <a:pt x="218" y="157"/>
                    </a:lnTo>
                    <a:lnTo>
                      <a:pt x="219" y="159"/>
                    </a:lnTo>
                    <a:lnTo>
                      <a:pt x="219" y="163"/>
                    </a:lnTo>
                    <a:lnTo>
                      <a:pt x="219" y="163"/>
                    </a:lnTo>
                    <a:lnTo>
                      <a:pt x="219" y="165"/>
                    </a:lnTo>
                    <a:lnTo>
                      <a:pt x="220" y="165"/>
                    </a:lnTo>
                    <a:lnTo>
                      <a:pt x="219" y="172"/>
                    </a:lnTo>
                    <a:lnTo>
                      <a:pt x="218" y="172"/>
                    </a:lnTo>
                    <a:lnTo>
                      <a:pt x="219" y="178"/>
                    </a:lnTo>
                    <a:lnTo>
                      <a:pt x="218" y="178"/>
                    </a:lnTo>
                    <a:lnTo>
                      <a:pt x="218" y="182"/>
                    </a:lnTo>
                    <a:lnTo>
                      <a:pt x="218" y="182"/>
                    </a:lnTo>
                    <a:lnTo>
                      <a:pt x="219" y="181"/>
                    </a:lnTo>
                    <a:lnTo>
                      <a:pt x="219" y="181"/>
                    </a:lnTo>
                    <a:lnTo>
                      <a:pt x="219" y="181"/>
                    </a:lnTo>
                    <a:lnTo>
                      <a:pt x="220" y="181"/>
                    </a:lnTo>
                    <a:lnTo>
                      <a:pt x="220" y="184"/>
                    </a:lnTo>
                    <a:lnTo>
                      <a:pt x="222" y="185"/>
                    </a:lnTo>
                    <a:lnTo>
                      <a:pt x="222" y="186"/>
                    </a:lnTo>
                    <a:lnTo>
                      <a:pt x="223" y="186"/>
                    </a:lnTo>
                    <a:lnTo>
                      <a:pt x="222" y="189"/>
                    </a:lnTo>
                    <a:lnTo>
                      <a:pt x="223" y="190"/>
                    </a:lnTo>
                    <a:lnTo>
                      <a:pt x="224" y="193"/>
                    </a:lnTo>
                    <a:lnTo>
                      <a:pt x="226" y="193"/>
                    </a:lnTo>
                    <a:lnTo>
                      <a:pt x="226" y="194"/>
                    </a:lnTo>
                    <a:lnTo>
                      <a:pt x="227" y="194"/>
                    </a:lnTo>
                    <a:lnTo>
                      <a:pt x="227" y="195"/>
                    </a:lnTo>
                    <a:lnTo>
                      <a:pt x="228" y="197"/>
                    </a:lnTo>
                    <a:lnTo>
                      <a:pt x="230" y="198"/>
                    </a:lnTo>
                    <a:lnTo>
                      <a:pt x="232" y="198"/>
                    </a:lnTo>
                    <a:lnTo>
                      <a:pt x="232" y="201"/>
                    </a:lnTo>
                    <a:lnTo>
                      <a:pt x="233" y="203"/>
                    </a:lnTo>
                    <a:lnTo>
                      <a:pt x="235" y="206"/>
                    </a:lnTo>
                    <a:lnTo>
                      <a:pt x="235" y="207"/>
                    </a:lnTo>
                    <a:lnTo>
                      <a:pt x="236" y="210"/>
                    </a:lnTo>
                    <a:lnTo>
                      <a:pt x="240" y="210"/>
                    </a:lnTo>
                    <a:lnTo>
                      <a:pt x="240" y="210"/>
                    </a:lnTo>
                    <a:lnTo>
                      <a:pt x="243" y="210"/>
                    </a:lnTo>
                    <a:lnTo>
                      <a:pt x="243" y="211"/>
                    </a:lnTo>
                    <a:lnTo>
                      <a:pt x="244" y="211"/>
                    </a:lnTo>
                    <a:lnTo>
                      <a:pt x="245" y="211"/>
                    </a:lnTo>
                    <a:lnTo>
                      <a:pt x="247" y="214"/>
                    </a:lnTo>
                    <a:lnTo>
                      <a:pt x="248" y="216"/>
                    </a:lnTo>
                    <a:lnTo>
                      <a:pt x="250" y="216"/>
                    </a:lnTo>
                    <a:lnTo>
                      <a:pt x="253" y="216"/>
                    </a:lnTo>
                    <a:lnTo>
                      <a:pt x="256" y="216"/>
                    </a:lnTo>
                    <a:lnTo>
                      <a:pt x="256" y="215"/>
                    </a:lnTo>
                    <a:lnTo>
                      <a:pt x="258" y="215"/>
                    </a:lnTo>
                    <a:lnTo>
                      <a:pt x="260" y="215"/>
                    </a:lnTo>
                    <a:lnTo>
                      <a:pt x="261" y="215"/>
                    </a:lnTo>
                    <a:lnTo>
                      <a:pt x="261" y="214"/>
                    </a:lnTo>
                    <a:lnTo>
                      <a:pt x="262" y="214"/>
                    </a:lnTo>
                    <a:lnTo>
                      <a:pt x="264" y="212"/>
                    </a:lnTo>
                    <a:lnTo>
                      <a:pt x="265" y="211"/>
                    </a:lnTo>
                    <a:lnTo>
                      <a:pt x="266" y="210"/>
                    </a:lnTo>
                    <a:lnTo>
                      <a:pt x="266" y="211"/>
                    </a:lnTo>
                    <a:lnTo>
                      <a:pt x="271" y="210"/>
                    </a:lnTo>
                    <a:lnTo>
                      <a:pt x="271" y="210"/>
                    </a:lnTo>
                    <a:lnTo>
                      <a:pt x="271" y="211"/>
                    </a:lnTo>
                    <a:lnTo>
                      <a:pt x="273" y="212"/>
                    </a:lnTo>
                    <a:lnTo>
                      <a:pt x="273" y="211"/>
                    </a:lnTo>
                    <a:lnTo>
                      <a:pt x="275" y="211"/>
                    </a:lnTo>
                    <a:lnTo>
                      <a:pt x="277" y="210"/>
                    </a:lnTo>
                    <a:lnTo>
                      <a:pt x="278" y="207"/>
                    </a:lnTo>
                    <a:lnTo>
                      <a:pt x="279" y="206"/>
                    </a:lnTo>
                    <a:lnTo>
                      <a:pt x="282" y="206"/>
                    </a:lnTo>
                    <a:lnTo>
                      <a:pt x="282" y="201"/>
                    </a:lnTo>
                    <a:lnTo>
                      <a:pt x="282" y="201"/>
                    </a:lnTo>
                    <a:lnTo>
                      <a:pt x="282" y="199"/>
                    </a:lnTo>
                    <a:lnTo>
                      <a:pt x="284" y="198"/>
                    </a:lnTo>
                    <a:lnTo>
                      <a:pt x="284" y="194"/>
                    </a:lnTo>
                    <a:lnTo>
                      <a:pt x="286" y="194"/>
                    </a:lnTo>
                    <a:lnTo>
                      <a:pt x="287" y="185"/>
                    </a:lnTo>
                    <a:lnTo>
                      <a:pt x="290" y="184"/>
                    </a:lnTo>
                    <a:lnTo>
                      <a:pt x="290" y="184"/>
                    </a:lnTo>
                    <a:lnTo>
                      <a:pt x="294" y="184"/>
                    </a:lnTo>
                    <a:lnTo>
                      <a:pt x="294" y="182"/>
                    </a:lnTo>
                    <a:lnTo>
                      <a:pt x="295" y="182"/>
                    </a:lnTo>
                    <a:lnTo>
                      <a:pt x="295" y="181"/>
                    </a:lnTo>
                    <a:lnTo>
                      <a:pt x="300" y="181"/>
                    </a:lnTo>
                    <a:lnTo>
                      <a:pt x="302" y="178"/>
                    </a:lnTo>
                    <a:lnTo>
                      <a:pt x="303" y="177"/>
                    </a:lnTo>
                    <a:lnTo>
                      <a:pt x="305" y="177"/>
                    </a:lnTo>
                    <a:lnTo>
                      <a:pt x="307" y="177"/>
                    </a:lnTo>
                    <a:lnTo>
                      <a:pt x="309" y="177"/>
                    </a:lnTo>
                    <a:lnTo>
                      <a:pt x="309" y="177"/>
                    </a:lnTo>
                    <a:lnTo>
                      <a:pt x="309" y="177"/>
                    </a:lnTo>
                    <a:lnTo>
                      <a:pt x="312" y="177"/>
                    </a:lnTo>
                    <a:lnTo>
                      <a:pt x="312" y="178"/>
                    </a:lnTo>
                    <a:lnTo>
                      <a:pt x="313" y="178"/>
                    </a:lnTo>
                    <a:lnTo>
                      <a:pt x="315" y="180"/>
                    </a:lnTo>
                    <a:lnTo>
                      <a:pt x="316" y="181"/>
                    </a:lnTo>
                    <a:lnTo>
                      <a:pt x="316" y="182"/>
                    </a:lnTo>
                    <a:lnTo>
                      <a:pt x="315" y="185"/>
                    </a:lnTo>
                    <a:lnTo>
                      <a:pt x="315" y="186"/>
                    </a:lnTo>
                    <a:lnTo>
                      <a:pt x="315" y="186"/>
                    </a:lnTo>
                    <a:lnTo>
                      <a:pt x="315" y="188"/>
                    </a:lnTo>
                    <a:lnTo>
                      <a:pt x="313" y="188"/>
                    </a:lnTo>
                    <a:lnTo>
                      <a:pt x="313" y="190"/>
                    </a:lnTo>
                    <a:lnTo>
                      <a:pt x="312" y="190"/>
                    </a:lnTo>
                    <a:lnTo>
                      <a:pt x="312" y="195"/>
                    </a:lnTo>
                    <a:lnTo>
                      <a:pt x="311" y="195"/>
                    </a:lnTo>
                    <a:lnTo>
                      <a:pt x="311" y="197"/>
                    </a:lnTo>
                    <a:lnTo>
                      <a:pt x="311" y="198"/>
                    </a:lnTo>
                    <a:lnTo>
                      <a:pt x="312" y="198"/>
                    </a:lnTo>
                    <a:lnTo>
                      <a:pt x="312" y="199"/>
                    </a:lnTo>
                    <a:lnTo>
                      <a:pt x="311" y="199"/>
                    </a:lnTo>
                    <a:lnTo>
                      <a:pt x="311" y="203"/>
                    </a:lnTo>
                    <a:lnTo>
                      <a:pt x="309" y="207"/>
                    </a:lnTo>
                    <a:lnTo>
                      <a:pt x="308" y="211"/>
                    </a:lnTo>
                    <a:lnTo>
                      <a:pt x="308" y="215"/>
                    </a:lnTo>
                    <a:lnTo>
                      <a:pt x="307" y="215"/>
                    </a:lnTo>
                    <a:lnTo>
                      <a:pt x="307" y="214"/>
                    </a:lnTo>
                    <a:lnTo>
                      <a:pt x="304" y="214"/>
                    </a:lnTo>
                    <a:lnTo>
                      <a:pt x="305" y="212"/>
                    </a:lnTo>
                    <a:lnTo>
                      <a:pt x="305" y="211"/>
                    </a:lnTo>
                    <a:lnTo>
                      <a:pt x="305" y="210"/>
                    </a:lnTo>
                    <a:lnTo>
                      <a:pt x="304" y="210"/>
                    </a:lnTo>
                    <a:lnTo>
                      <a:pt x="304" y="211"/>
                    </a:lnTo>
                    <a:lnTo>
                      <a:pt x="303" y="212"/>
                    </a:lnTo>
                    <a:lnTo>
                      <a:pt x="302" y="215"/>
                    </a:lnTo>
                    <a:lnTo>
                      <a:pt x="304" y="215"/>
                    </a:lnTo>
                    <a:lnTo>
                      <a:pt x="304" y="216"/>
                    </a:lnTo>
                    <a:lnTo>
                      <a:pt x="304" y="218"/>
                    </a:lnTo>
                    <a:lnTo>
                      <a:pt x="305" y="218"/>
                    </a:lnTo>
                    <a:lnTo>
                      <a:pt x="304" y="224"/>
                    </a:lnTo>
                    <a:lnTo>
                      <a:pt x="303" y="226"/>
                    </a:lnTo>
                    <a:lnTo>
                      <a:pt x="303" y="227"/>
                    </a:lnTo>
                    <a:lnTo>
                      <a:pt x="303" y="227"/>
                    </a:lnTo>
                    <a:lnTo>
                      <a:pt x="304" y="229"/>
                    </a:lnTo>
                    <a:lnTo>
                      <a:pt x="303" y="229"/>
                    </a:lnTo>
                    <a:lnTo>
                      <a:pt x="303" y="231"/>
                    </a:lnTo>
                    <a:lnTo>
                      <a:pt x="303" y="231"/>
                    </a:lnTo>
                    <a:lnTo>
                      <a:pt x="303" y="233"/>
                    </a:lnTo>
                    <a:lnTo>
                      <a:pt x="303" y="235"/>
                    </a:lnTo>
                    <a:lnTo>
                      <a:pt x="302" y="236"/>
                    </a:lnTo>
                    <a:lnTo>
                      <a:pt x="300" y="236"/>
                    </a:lnTo>
                    <a:lnTo>
                      <a:pt x="300" y="239"/>
                    </a:lnTo>
                    <a:lnTo>
                      <a:pt x="300" y="239"/>
                    </a:lnTo>
                    <a:lnTo>
                      <a:pt x="299" y="239"/>
                    </a:lnTo>
                    <a:lnTo>
                      <a:pt x="298" y="240"/>
                    </a:lnTo>
                    <a:lnTo>
                      <a:pt x="298" y="241"/>
                    </a:lnTo>
                    <a:lnTo>
                      <a:pt x="298" y="241"/>
                    </a:lnTo>
                    <a:lnTo>
                      <a:pt x="298" y="243"/>
                    </a:lnTo>
                    <a:lnTo>
                      <a:pt x="300" y="243"/>
                    </a:lnTo>
                    <a:lnTo>
                      <a:pt x="300" y="241"/>
                    </a:lnTo>
                    <a:lnTo>
                      <a:pt x="302" y="241"/>
                    </a:lnTo>
                    <a:lnTo>
                      <a:pt x="303" y="241"/>
                    </a:lnTo>
                    <a:lnTo>
                      <a:pt x="303" y="243"/>
                    </a:lnTo>
                    <a:lnTo>
                      <a:pt x="304" y="243"/>
                    </a:lnTo>
                    <a:lnTo>
                      <a:pt x="305" y="243"/>
                    </a:lnTo>
                    <a:lnTo>
                      <a:pt x="305" y="241"/>
                    </a:lnTo>
                    <a:lnTo>
                      <a:pt x="313" y="241"/>
                    </a:lnTo>
                    <a:lnTo>
                      <a:pt x="313" y="243"/>
                    </a:lnTo>
                    <a:lnTo>
                      <a:pt x="315" y="243"/>
                    </a:lnTo>
                    <a:lnTo>
                      <a:pt x="316" y="243"/>
                    </a:lnTo>
                    <a:lnTo>
                      <a:pt x="316" y="241"/>
                    </a:lnTo>
                    <a:lnTo>
                      <a:pt x="325" y="240"/>
                    </a:lnTo>
                    <a:lnTo>
                      <a:pt x="325" y="239"/>
                    </a:lnTo>
                    <a:lnTo>
                      <a:pt x="326" y="239"/>
                    </a:lnTo>
                    <a:lnTo>
                      <a:pt x="326" y="240"/>
                    </a:lnTo>
                    <a:lnTo>
                      <a:pt x="328" y="240"/>
                    </a:lnTo>
                    <a:lnTo>
                      <a:pt x="337" y="240"/>
                    </a:lnTo>
                    <a:lnTo>
                      <a:pt x="338" y="241"/>
                    </a:lnTo>
                    <a:lnTo>
                      <a:pt x="338" y="243"/>
                    </a:lnTo>
                    <a:lnTo>
                      <a:pt x="339" y="243"/>
                    </a:lnTo>
                    <a:lnTo>
                      <a:pt x="339" y="243"/>
                    </a:lnTo>
                    <a:lnTo>
                      <a:pt x="339" y="243"/>
                    </a:lnTo>
                    <a:lnTo>
                      <a:pt x="341" y="244"/>
                    </a:lnTo>
                    <a:lnTo>
                      <a:pt x="341" y="244"/>
                    </a:lnTo>
                    <a:lnTo>
                      <a:pt x="341" y="246"/>
                    </a:lnTo>
                    <a:lnTo>
                      <a:pt x="345" y="248"/>
                    </a:lnTo>
                    <a:lnTo>
                      <a:pt x="349" y="249"/>
                    </a:lnTo>
                    <a:lnTo>
                      <a:pt x="347" y="253"/>
                    </a:lnTo>
                    <a:lnTo>
                      <a:pt x="349" y="253"/>
                    </a:lnTo>
                    <a:lnTo>
                      <a:pt x="349" y="256"/>
                    </a:lnTo>
                    <a:lnTo>
                      <a:pt x="349" y="256"/>
                    </a:lnTo>
                    <a:lnTo>
                      <a:pt x="349" y="256"/>
                    </a:lnTo>
                    <a:lnTo>
                      <a:pt x="349" y="256"/>
                    </a:lnTo>
                    <a:lnTo>
                      <a:pt x="349" y="258"/>
                    </a:lnTo>
                    <a:lnTo>
                      <a:pt x="347" y="258"/>
                    </a:lnTo>
                    <a:lnTo>
                      <a:pt x="347" y="260"/>
                    </a:lnTo>
                    <a:lnTo>
                      <a:pt x="346" y="260"/>
                    </a:lnTo>
                    <a:lnTo>
                      <a:pt x="346" y="261"/>
                    </a:lnTo>
                    <a:lnTo>
                      <a:pt x="346" y="261"/>
                    </a:lnTo>
                    <a:lnTo>
                      <a:pt x="346" y="265"/>
                    </a:lnTo>
                    <a:lnTo>
                      <a:pt x="345" y="265"/>
                    </a:lnTo>
                    <a:lnTo>
                      <a:pt x="345" y="269"/>
                    </a:lnTo>
                    <a:lnTo>
                      <a:pt x="345" y="271"/>
                    </a:lnTo>
                    <a:lnTo>
                      <a:pt x="345" y="274"/>
                    </a:lnTo>
                    <a:lnTo>
                      <a:pt x="343" y="274"/>
                    </a:lnTo>
                    <a:lnTo>
                      <a:pt x="343" y="282"/>
                    </a:lnTo>
                    <a:lnTo>
                      <a:pt x="343" y="282"/>
                    </a:lnTo>
                    <a:lnTo>
                      <a:pt x="343" y="287"/>
                    </a:lnTo>
                    <a:lnTo>
                      <a:pt x="343" y="287"/>
                    </a:lnTo>
                    <a:lnTo>
                      <a:pt x="343" y="287"/>
                    </a:lnTo>
                    <a:lnTo>
                      <a:pt x="342" y="287"/>
                    </a:lnTo>
                    <a:lnTo>
                      <a:pt x="342" y="288"/>
                    </a:lnTo>
                    <a:lnTo>
                      <a:pt x="343" y="288"/>
                    </a:lnTo>
                    <a:lnTo>
                      <a:pt x="343" y="291"/>
                    </a:lnTo>
                    <a:lnTo>
                      <a:pt x="345" y="292"/>
                    </a:lnTo>
                    <a:lnTo>
                      <a:pt x="346" y="296"/>
                    </a:lnTo>
                    <a:lnTo>
                      <a:pt x="346" y="296"/>
                    </a:lnTo>
                    <a:lnTo>
                      <a:pt x="346" y="298"/>
                    </a:lnTo>
                    <a:lnTo>
                      <a:pt x="347" y="298"/>
                    </a:lnTo>
                    <a:lnTo>
                      <a:pt x="349" y="299"/>
                    </a:lnTo>
                    <a:lnTo>
                      <a:pt x="349" y="301"/>
                    </a:lnTo>
                    <a:lnTo>
                      <a:pt x="350" y="301"/>
                    </a:lnTo>
                    <a:lnTo>
                      <a:pt x="351" y="301"/>
                    </a:lnTo>
                    <a:lnTo>
                      <a:pt x="351" y="303"/>
                    </a:lnTo>
                    <a:lnTo>
                      <a:pt x="353" y="303"/>
                    </a:lnTo>
                    <a:lnTo>
                      <a:pt x="353" y="304"/>
                    </a:lnTo>
                    <a:lnTo>
                      <a:pt x="355" y="307"/>
                    </a:lnTo>
                    <a:lnTo>
                      <a:pt x="355" y="308"/>
                    </a:lnTo>
                    <a:lnTo>
                      <a:pt x="356" y="308"/>
                    </a:lnTo>
                    <a:lnTo>
                      <a:pt x="355" y="311"/>
                    </a:lnTo>
                    <a:lnTo>
                      <a:pt x="356" y="311"/>
                    </a:lnTo>
                    <a:lnTo>
                      <a:pt x="358" y="312"/>
                    </a:lnTo>
                    <a:lnTo>
                      <a:pt x="359" y="312"/>
                    </a:lnTo>
                    <a:lnTo>
                      <a:pt x="360" y="313"/>
                    </a:lnTo>
                    <a:lnTo>
                      <a:pt x="360" y="312"/>
                    </a:lnTo>
                    <a:lnTo>
                      <a:pt x="363" y="312"/>
                    </a:lnTo>
                    <a:lnTo>
                      <a:pt x="364" y="313"/>
                    </a:lnTo>
                    <a:lnTo>
                      <a:pt x="367" y="313"/>
                    </a:lnTo>
                    <a:lnTo>
                      <a:pt x="367" y="315"/>
                    </a:lnTo>
                    <a:lnTo>
                      <a:pt x="367" y="315"/>
                    </a:lnTo>
                    <a:lnTo>
                      <a:pt x="367" y="313"/>
                    </a:lnTo>
                    <a:lnTo>
                      <a:pt x="370" y="313"/>
                    </a:lnTo>
                    <a:lnTo>
                      <a:pt x="371" y="312"/>
                    </a:lnTo>
                    <a:lnTo>
                      <a:pt x="374" y="312"/>
                    </a:lnTo>
                    <a:lnTo>
                      <a:pt x="374" y="311"/>
                    </a:lnTo>
                    <a:lnTo>
                      <a:pt x="380" y="309"/>
                    </a:lnTo>
                    <a:lnTo>
                      <a:pt x="381" y="307"/>
                    </a:lnTo>
                    <a:lnTo>
                      <a:pt x="387" y="307"/>
                    </a:lnTo>
                    <a:lnTo>
                      <a:pt x="387" y="317"/>
                    </a:lnTo>
                    <a:lnTo>
                      <a:pt x="385" y="316"/>
                    </a:lnTo>
                    <a:lnTo>
                      <a:pt x="385" y="313"/>
                    </a:lnTo>
                    <a:lnTo>
                      <a:pt x="384" y="313"/>
                    </a:lnTo>
                    <a:lnTo>
                      <a:pt x="383" y="313"/>
                    </a:lnTo>
                    <a:lnTo>
                      <a:pt x="383" y="313"/>
                    </a:lnTo>
                    <a:lnTo>
                      <a:pt x="383" y="313"/>
                    </a:lnTo>
                    <a:lnTo>
                      <a:pt x="379" y="315"/>
                    </a:lnTo>
                    <a:lnTo>
                      <a:pt x="379" y="317"/>
                    </a:lnTo>
                    <a:lnTo>
                      <a:pt x="376" y="318"/>
                    </a:lnTo>
                    <a:lnTo>
                      <a:pt x="376" y="318"/>
                    </a:lnTo>
                    <a:lnTo>
                      <a:pt x="375" y="318"/>
                    </a:lnTo>
                    <a:lnTo>
                      <a:pt x="375" y="320"/>
                    </a:lnTo>
                    <a:lnTo>
                      <a:pt x="374" y="320"/>
                    </a:lnTo>
                    <a:lnTo>
                      <a:pt x="372" y="320"/>
                    </a:lnTo>
                    <a:lnTo>
                      <a:pt x="372" y="321"/>
                    </a:lnTo>
                    <a:lnTo>
                      <a:pt x="372" y="321"/>
                    </a:lnTo>
                    <a:lnTo>
                      <a:pt x="372" y="321"/>
                    </a:lnTo>
                    <a:lnTo>
                      <a:pt x="372" y="322"/>
                    </a:lnTo>
                    <a:lnTo>
                      <a:pt x="375" y="322"/>
                    </a:lnTo>
                    <a:lnTo>
                      <a:pt x="375" y="322"/>
                    </a:lnTo>
                    <a:lnTo>
                      <a:pt x="376" y="324"/>
                    </a:lnTo>
                    <a:lnTo>
                      <a:pt x="376" y="325"/>
                    </a:lnTo>
                    <a:lnTo>
                      <a:pt x="376" y="326"/>
                    </a:lnTo>
                    <a:lnTo>
                      <a:pt x="375" y="328"/>
                    </a:lnTo>
                    <a:lnTo>
                      <a:pt x="375" y="328"/>
                    </a:lnTo>
                    <a:lnTo>
                      <a:pt x="374" y="328"/>
                    </a:lnTo>
                    <a:lnTo>
                      <a:pt x="374" y="329"/>
                    </a:lnTo>
                    <a:lnTo>
                      <a:pt x="374" y="329"/>
                    </a:lnTo>
                    <a:lnTo>
                      <a:pt x="370" y="330"/>
                    </a:lnTo>
                    <a:lnTo>
                      <a:pt x="370" y="329"/>
                    </a:lnTo>
                    <a:lnTo>
                      <a:pt x="368" y="328"/>
                    </a:lnTo>
                    <a:lnTo>
                      <a:pt x="368" y="325"/>
                    </a:lnTo>
                    <a:lnTo>
                      <a:pt x="363" y="325"/>
                    </a:lnTo>
                    <a:lnTo>
                      <a:pt x="362" y="320"/>
                    </a:lnTo>
                    <a:lnTo>
                      <a:pt x="360" y="321"/>
                    </a:lnTo>
                    <a:lnTo>
                      <a:pt x="358" y="321"/>
                    </a:lnTo>
                    <a:lnTo>
                      <a:pt x="356" y="321"/>
                    </a:lnTo>
                    <a:lnTo>
                      <a:pt x="356" y="320"/>
                    </a:lnTo>
                    <a:lnTo>
                      <a:pt x="355" y="320"/>
                    </a:lnTo>
                    <a:lnTo>
                      <a:pt x="355" y="320"/>
                    </a:lnTo>
                    <a:lnTo>
                      <a:pt x="355" y="318"/>
                    </a:lnTo>
                    <a:lnTo>
                      <a:pt x="354" y="320"/>
                    </a:lnTo>
                    <a:lnTo>
                      <a:pt x="353" y="320"/>
                    </a:lnTo>
                    <a:lnTo>
                      <a:pt x="353" y="321"/>
                    </a:lnTo>
                    <a:lnTo>
                      <a:pt x="351" y="321"/>
                    </a:lnTo>
                    <a:lnTo>
                      <a:pt x="350" y="320"/>
                    </a:lnTo>
                    <a:lnTo>
                      <a:pt x="349" y="320"/>
                    </a:lnTo>
                    <a:lnTo>
                      <a:pt x="349" y="318"/>
                    </a:lnTo>
                    <a:lnTo>
                      <a:pt x="349" y="317"/>
                    </a:lnTo>
                    <a:lnTo>
                      <a:pt x="349" y="316"/>
                    </a:lnTo>
                    <a:lnTo>
                      <a:pt x="346" y="315"/>
                    </a:lnTo>
                    <a:lnTo>
                      <a:pt x="346" y="320"/>
                    </a:lnTo>
                    <a:lnTo>
                      <a:pt x="346" y="320"/>
                    </a:lnTo>
                    <a:lnTo>
                      <a:pt x="346" y="318"/>
                    </a:lnTo>
                    <a:lnTo>
                      <a:pt x="345" y="318"/>
                    </a:lnTo>
                    <a:lnTo>
                      <a:pt x="345" y="317"/>
                    </a:lnTo>
                    <a:lnTo>
                      <a:pt x="345" y="317"/>
                    </a:lnTo>
                    <a:lnTo>
                      <a:pt x="343" y="317"/>
                    </a:lnTo>
                    <a:lnTo>
                      <a:pt x="343" y="315"/>
                    </a:lnTo>
                    <a:lnTo>
                      <a:pt x="345" y="315"/>
                    </a:lnTo>
                    <a:lnTo>
                      <a:pt x="345" y="312"/>
                    </a:lnTo>
                    <a:lnTo>
                      <a:pt x="345" y="312"/>
                    </a:lnTo>
                    <a:lnTo>
                      <a:pt x="343" y="311"/>
                    </a:lnTo>
                    <a:lnTo>
                      <a:pt x="342" y="309"/>
                    </a:lnTo>
                    <a:lnTo>
                      <a:pt x="341" y="309"/>
                    </a:lnTo>
                    <a:lnTo>
                      <a:pt x="341" y="308"/>
                    </a:lnTo>
                    <a:lnTo>
                      <a:pt x="338" y="308"/>
                    </a:lnTo>
                    <a:lnTo>
                      <a:pt x="334" y="303"/>
                    </a:lnTo>
                    <a:lnTo>
                      <a:pt x="333" y="303"/>
                    </a:lnTo>
                    <a:lnTo>
                      <a:pt x="333" y="301"/>
                    </a:lnTo>
                    <a:lnTo>
                      <a:pt x="333" y="301"/>
                    </a:lnTo>
                    <a:lnTo>
                      <a:pt x="332" y="301"/>
                    </a:lnTo>
                    <a:lnTo>
                      <a:pt x="333" y="303"/>
                    </a:lnTo>
                    <a:lnTo>
                      <a:pt x="333" y="304"/>
                    </a:lnTo>
                    <a:lnTo>
                      <a:pt x="332" y="305"/>
                    </a:lnTo>
                    <a:lnTo>
                      <a:pt x="332" y="307"/>
                    </a:lnTo>
                    <a:lnTo>
                      <a:pt x="329" y="307"/>
                    </a:lnTo>
                    <a:lnTo>
                      <a:pt x="329" y="307"/>
                    </a:lnTo>
                    <a:lnTo>
                      <a:pt x="328" y="305"/>
                    </a:lnTo>
                    <a:lnTo>
                      <a:pt x="328" y="304"/>
                    </a:lnTo>
                    <a:lnTo>
                      <a:pt x="326" y="303"/>
                    </a:lnTo>
                    <a:lnTo>
                      <a:pt x="325" y="303"/>
                    </a:lnTo>
                    <a:lnTo>
                      <a:pt x="325" y="301"/>
                    </a:lnTo>
                    <a:lnTo>
                      <a:pt x="325" y="299"/>
                    </a:lnTo>
                    <a:lnTo>
                      <a:pt x="325" y="299"/>
                    </a:lnTo>
                    <a:lnTo>
                      <a:pt x="325" y="299"/>
                    </a:lnTo>
                    <a:lnTo>
                      <a:pt x="325" y="298"/>
                    </a:lnTo>
                    <a:lnTo>
                      <a:pt x="326" y="298"/>
                    </a:lnTo>
                    <a:lnTo>
                      <a:pt x="326" y="296"/>
                    </a:lnTo>
                    <a:lnTo>
                      <a:pt x="328" y="296"/>
                    </a:lnTo>
                    <a:lnTo>
                      <a:pt x="326" y="295"/>
                    </a:lnTo>
                    <a:lnTo>
                      <a:pt x="326" y="295"/>
                    </a:lnTo>
                    <a:lnTo>
                      <a:pt x="326" y="294"/>
                    </a:lnTo>
                    <a:lnTo>
                      <a:pt x="326" y="294"/>
                    </a:lnTo>
                    <a:lnTo>
                      <a:pt x="326" y="294"/>
                    </a:lnTo>
                    <a:lnTo>
                      <a:pt x="326" y="291"/>
                    </a:lnTo>
                    <a:lnTo>
                      <a:pt x="325" y="291"/>
                    </a:lnTo>
                    <a:lnTo>
                      <a:pt x="325" y="290"/>
                    </a:lnTo>
                    <a:lnTo>
                      <a:pt x="324" y="288"/>
                    </a:lnTo>
                    <a:lnTo>
                      <a:pt x="324" y="287"/>
                    </a:lnTo>
                    <a:lnTo>
                      <a:pt x="321" y="286"/>
                    </a:lnTo>
                    <a:lnTo>
                      <a:pt x="321" y="284"/>
                    </a:lnTo>
                    <a:lnTo>
                      <a:pt x="320" y="283"/>
                    </a:lnTo>
                    <a:lnTo>
                      <a:pt x="320" y="282"/>
                    </a:lnTo>
                    <a:lnTo>
                      <a:pt x="319" y="280"/>
                    </a:lnTo>
                    <a:lnTo>
                      <a:pt x="319" y="279"/>
                    </a:lnTo>
                    <a:lnTo>
                      <a:pt x="317" y="279"/>
                    </a:lnTo>
                    <a:lnTo>
                      <a:pt x="317" y="278"/>
                    </a:lnTo>
                    <a:lnTo>
                      <a:pt x="317" y="278"/>
                    </a:lnTo>
                    <a:lnTo>
                      <a:pt x="317" y="277"/>
                    </a:lnTo>
                    <a:lnTo>
                      <a:pt x="315" y="274"/>
                    </a:lnTo>
                    <a:lnTo>
                      <a:pt x="313" y="273"/>
                    </a:lnTo>
                    <a:lnTo>
                      <a:pt x="312" y="273"/>
                    </a:lnTo>
                    <a:lnTo>
                      <a:pt x="312" y="270"/>
                    </a:lnTo>
                    <a:lnTo>
                      <a:pt x="312" y="270"/>
                    </a:lnTo>
                    <a:lnTo>
                      <a:pt x="312" y="266"/>
                    </a:lnTo>
                    <a:lnTo>
                      <a:pt x="313" y="266"/>
                    </a:lnTo>
                    <a:lnTo>
                      <a:pt x="309" y="266"/>
                    </a:lnTo>
                    <a:lnTo>
                      <a:pt x="309" y="267"/>
                    </a:lnTo>
                    <a:lnTo>
                      <a:pt x="308" y="267"/>
                    </a:lnTo>
                    <a:lnTo>
                      <a:pt x="305" y="269"/>
                    </a:lnTo>
                    <a:lnTo>
                      <a:pt x="305" y="267"/>
                    </a:lnTo>
                    <a:lnTo>
                      <a:pt x="296" y="266"/>
                    </a:lnTo>
                    <a:lnTo>
                      <a:pt x="296" y="266"/>
                    </a:lnTo>
                    <a:lnTo>
                      <a:pt x="295" y="266"/>
                    </a:lnTo>
                    <a:lnTo>
                      <a:pt x="292" y="266"/>
                    </a:lnTo>
                    <a:lnTo>
                      <a:pt x="290" y="266"/>
                    </a:lnTo>
                    <a:lnTo>
                      <a:pt x="290" y="263"/>
                    </a:lnTo>
                    <a:lnTo>
                      <a:pt x="286" y="262"/>
                    </a:lnTo>
                    <a:lnTo>
                      <a:pt x="286" y="261"/>
                    </a:lnTo>
                    <a:lnTo>
                      <a:pt x="283" y="261"/>
                    </a:lnTo>
                    <a:lnTo>
                      <a:pt x="282" y="260"/>
                    </a:lnTo>
                    <a:lnTo>
                      <a:pt x="282" y="260"/>
                    </a:lnTo>
                    <a:lnTo>
                      <a:pt x="282" y="260"/>
                    </a:lnTo>
                    <a:lnTo>
                      <a:pt x="281" y="261"/>
                    </a:lnTo>
                    <a:lnTo>
                      <a:pt x="277" y="260"/>
                    </a:lnTo>
                    <a:lnTo>
                      <a:pt x="277" y="258"/>
                    </a:lnTo>
                    <a:lnTo>
                      <a:pt x="277" y="258"/>
                    </a:lnTo>
                    <a:lnTo>
                      <a:pt x="277" y="257"/>
                    </a:lnTo>
                    <a:lnTo>
                      <a:pt x="277" y="257"/>
                    </a:lnTo>
                    <a:lnTo>
                      <a:pt x="277" y="257"/>
                    </a:lnTo>
                    <a:lnTo>
                      <a:pt x="275" y="256"/>
                    </a:lnTo>
                    <a:lnTo>
                      <a:pt x="274" y="256"/>
                    </a:lnTo>
                    <a:lnTo>
                      <a:pt x="273" y="254"/>
                    </a:lnTo>
                    <a:lnTo>
                      <a:pt x="271" y="253"/>
                    </a:lnTo>
                    <a:lnTo>
                      <a:pt x="270" y="252"/>
                    </a:lnTo>
                    <a:lnTo>
                      <a:pt x="269" y="250"/>
                    </a:lnTo>
                    <a:lnTo>
                      <a:pt x="269" y="250"/>
                    </a:lnTo>
                    <a:lnTo>
                      <a:pt x="267" y="249"/>
                    </a:lnTo>
                    <a:lnTo>
                      <a:pt x="266" y="249"/>
                    </a:lnTo>
                    <a:lnTo>
                      <a:pt x="266" y="248"/>
                    </a:lnTo>
                    <a:lnTo>
                      <a:pt x="265" y="248"/>
                    </a:lnTo>
                    <a:lnTo>
                      <a:pt x="265" y="245"/>
                    </a:lnTo>
                    <a:lnTo>
                      <a:pt x="264" y="245"/>
                    </a:lnTo>
                    <a:lnTo>
                      <a:pt x="261" y="241"/>
                    </a:lnTo>
                    <a:lnTo>
                      <a:pt x="258" y="241"/>
                    </a:lnTo>
                    <a:lnTo>
                      <a:pt x="254" y="237"/>
                    </a:lnTo>
                    <a:lnTo>
                      <a:pt x="253" y="237"/>
                    </a:lnTo>
                    <a:lnTo>
                      <a:pt x="253" y="237"/>
                    </a:lnTo>
                    <a:lnTo>
                      <a:pt x="248" y="237"/>
                    </a:lnTo>
                    <a:lnTo>
                      <a:pt x="247" y="237"/>
                    </a:lnTo>
                    <a:lnTo>
                      <a:pt x="247" y="236"/>
                    </a:lnTo>
                    <a:lnTo>
                      <a:pt x="247" y="236"/>
                    </a:lnTo>
                    <a:lnTo>
                      <a:pt x="245" y="236"/>
                    </a:lnTo>
                    <a:lnTo>
                      <a:pt x="245" y="237"/>
                    </a:lnTo>
                    <a:lnTo>
                      <a:pt x="243" y="237"/>
                    </a:lnTo>
                    <a:lnTo>
                      <a:pt x="243" y="237"/>
                    </a:lnTo>
                    <a:lnTo>
                      <a:pt x="236" y="237"/>
                    </a:lnTo>
                    <a:lnTo>
                      <a:pt x="235" y="239"/>
                    </a:lnTo>
                    <a:lnTo>
                      <a:pt x="233" y="240"/>
                    </a:lnTo>
                    <a:lnTo>
                      <a:pt x="233" y="240"/>
                    </a:lnTo>
                    <a:lnTo>
                      <a:pt x="227" y="240"/>
                    </a:lnTo>
                    <a:lnTo>
                      <a:pt x="226" y="237"/>
                    </a:lnTo>
                    <a:lnTo>
                      <a:pt x="224" y="239"/>
                    </a:lnTo>
                    <a:lnTo>
                      <a:pt x="222" y="239"/>
                    </a:lnTo>
                    <a:lnTo>
                      <a:pt x="220" y="239"/>
                    </a:lnTo>
                    <a:lnTo>
                      <a:pt x="220" y="237"/>
                    </a:lnTo>
                    <a:lnTo>
                      <a:pt x="215" y="237"/>
                    </a:lnTo>
                    <a:lnTo>
                      <a:pt x="215" y="236"/>
                    </a:lnTo>
                    <a:lnTo>
                      <a:pt x="214" y="236"/>
                    </a:lnTo>
                    <a:lnTo>
                      <a:pt x="214" y="235"/>
                    </a:lnTo>
                    <a:lnTo>
                      <a:pt x="212" y="235"/>
                    </a:lnTo>
                    <a:lnTo>
                      <a:pt x="211" y="235"/>
                    </a:lnTo>
                    <a:lnTo>
                      <a:pt x="210" y="233"/>
                    </a:lnTo>
                    <a:lnTo>
                      <a:pt x="209" y="232"/>
                    </a:lnTo>
                    <a:lnTo>
                      <a:pt x="206" y="232"/>
                    </a:lnTo>
                    <a:lnTo>
                      <a:pt x="206" y="232"/>
                    </a:lnTo>
                    <a:lnTo>
                      <a:pt x="205" y="232"/>
                    </a:lnTo>
                    <a:lnTo>
                      <a:pt x="205" y="231"/>
                    </a:lnTo>
                    <a:lnTo>
                      <a:pt x="201" y="231"/>
                    </a:lnTo>
                    <a:lnTo>
                      <a:pt x="194" y="229"/>
                    </a:lnTo>
                    <a:lnTo>
                      <a:pt x="193" y="227"/>
                    </a:lnTo>
                    <a:lnTo>
                      <a:pt x="192" y="227"/>
                    </a:lnTo>
                    <a:lnTo>
                      <a:pt x="192" y="227"/>
                    </a:lnTo>
                    <a:lnTo>
                      <a:pt x="190" y="227"/>
                    </a:lnTo>
                    <a:lnTo>
                      <a:pt x="189" y="226"/>
                    </a:lnTo>
                    <a:lnTo>
                      <a:pt x="186" y="224"/>
                    </a:lnTo>
                    <a:lnTo>
                      <a:pt x="186" y="224"/>
                    </a:lnTo>
                    <a:lnTo>
                      <a:pt x="184" y="223"/>
                    </a:lnTo>
                    <a:lnTo>
                      <a:pt x="181" y="219"/>
                    </a:lnTo>
                    <a:lnTo>
                      <a:pt x="178" y="219"/>
                    </a:lnTo>
                    <a:lnTo>
                      <a:pt x="178" y="219"/>
                    </a:lnTo>
                    <a:lnTo>
                      <a:pt x="177" y="219"/>
                    </a:lnTo>
                    <a:lnTo>
                      <a:pt x="177" y="218"/>
                    </a:lnTo>
                    <a:lnTo>
                      <a:pt x="171" y="218"/>
                    </a:lnTo>
                    <a:lnTo>
                      <a:pt x="171" y="216"/>
                    </a:lnTo>
                    <a:lnTo>
                      <a:pt x="171" y="216"/>
                    </a:lnTo>
                    <a:lnTo>
                      <a:pt x="169" y="215"/>
                    </a:lnTo>
                    <a:lnTo>
                      <a:pt x="169" y="215"/>
                    </a:lnTo>
                    <a:lnTo>
                      <a:pt x="168" y="214"/>
                    </a:lnTo>
                    <a:lnTo>
                      <a:pt x="168" y="212"/>
                    </a:lnTo>
                    <a:lnTo>
                      <a:pt x="167" y="212"/>
                    </a:lnTo>
                    <a:lnTo>
                      <a:pt x="167" y="211"/>
                    </a:lnTo>
                    <a:lnTo>
                      <a:pt x="165" y="211"/>
                    </a:lnTo>
                    <a:lnTo>
                      <a:pt x="164" y="210"/>
                    </a:lnTo>
                    <a:lnTo>
                      <a:pt x="163" y="210"/>
                    </a:lnTo>
                    <a:lnTo>
                      <a:pt x="163" y="208"/>
                    </a:lnTo>
                    <a:lnTo>
                      <a:pt x="161" y="208"/>
                    </a:lnTo>
                    <a:lnTo>
                      <a:pt x="161" y="207"/>
                    </a:lnTo>
                    <a:lnTo>
                      <a:pt x="161" y="207"/>
                    </a:lnTo>
                    <a:lnTo>
                      <a:pt x="160" y="206"/>
                    </a:lnTo>
                    <a:lnTo>
                      <a:pt x="159" y="206"/>
                    </a:lnTo>
                    <a:lnTo>
                      <a:pt x="159" y="206"/>
                    </a:lnTo>
                    <a:lnTo>
                      <a:pt x="158" y="206"/>
                    </a:lnTo>
                    <a:lnTo>
                      <a:pt x="156" y="205"/>
                    </a:lnTo>
                    <a:lnTo>
                      <a:pt x="155" y="205"/>
                    </a:lnTo>
                    <a:lnTo>
                      <a:pt x="155" y="203"/>
                    </a:lnTo>
                    <a:lnTo>
                      <a:pt x="154" y="201"/>
                    </a:lnTo>
                    <a:lnTo>
                      <a:pt x="152" y="199"/>
                    </a:lnTo>
                    <a:lnTo>
                      <a:pt x="151" y="198"/>
                    </a:lnTo>
                    <a:lnTo>
                      <a:pt x="150" y="197"/>
                    </a:lnTo>
                    <a:lnTo>
                      <a:pt x="148" y="191"/>
                    </a:lnTo>
                    <a:lnTo>
                      <a:pt x="150" y="190"/>
                    </a:lnTo>
                    <a:lnTo>
                      <a:pt x="150" y="189"/>
                    </a:lnTo>
                    <a:lnTo>
                      <a:pt x="148" y="189"/>
                    </a:lnTo>
                    <a:lnTo>
                      <a:pt x="148" y="186"/>
                    </a:lnTo>
                    <a:lnTo>
                      <a:pt x="150" y="185"/>
                    </a:lnTo>
                    <a:lnTo>
                      <a:pt x="151" y="184"/>
                    </a:lnTo>
                    <a:lnTo>
                      <a:pt x="151" y="182"/>
                    </a:lnTo>
                    <a:lnTo>
                      <a:pt x="151" y="181"/>
                    </a:lnTo>
                    <a:lnTo>
                      <a:pt x="151" y="178"/>
                    </a:lnTo>
                    <a:lnTo>
                      <a:pt x="151" y="177"/>
                    </a:lnTo>
                    <a:lnTo>
                      <a:pt x="150" y="176"/>
                    </a:lnTo>
                    <a:lnTo>
                      <a:pt x="150" y="172"/>
                    </a:lnTo>
                    <a:lnTo>
                      <a:pt x="148" y="171"/>
                    </a:lnTo>
                    <a:lnTo>
                      <a:pt x="147" y="168"/>
                    </a:lnTo>
                    <a:lnTo>
                      <a:pt x="146" y="167"/>
                    </a:lnTo>
                    <a:lnTo>
                      <a:pt x="146" y="165"/>
                    </a:lnTo>
                    <a:lnTo>
                      <a:pt x="143" y="164"/>
                    </a:lnTo>
                    <a:lnTo>
                      <a:pt x="143" y="163"/>
                    </a:lnTo>
                    <a:lnTo>
                      <a:pt x="142" y="163"/>
                    </a:lnTo>
                    <a:lnTo>
                      <a:pt x="142" y="161"/>
                    </a:lnTo>
                    <a:lnTo>
                      <a:pt x="142" y="161"/>
                    </a:lnTo>
                    <a:lnTo>
                      <a:pt x="142" y="160"/>
                    </a:lnTo>
                    <a:lnTo>
                      <a:pt x="140" y="160"/>
                    </a:lnTo>
                    <a:lnTo>
                      <a:pt x="140" y="157"/>
                    </a:lnTo>
                    <a:lnTo>
                      <a:pt x="139" y="156"/>
                    </a:lnTo>
                    <a:lnTo>
                      <a:pt x="139" y="155"/>
                    </a:lnTo>
                    <a:lnTo>
                      <a:pt x="138" y="154"/>
                    </a:lnTo>
                    <a:lnTo>
                      <a:pt x="138" y="152"/>
                    </a:lnTo>
                    <a:lnTo>
                      <a:pt x="135" y="151"/>
                    </a:lnTo>
                    <a:lnTo>
                      <a:pt x="135" y="148"/>
                    </a:lnTo>
                    <a:lnTo>
                      <a:pt x="131" y="147"/>
                    </a:lnTo>
                    <a:lnTo>
                      <a:pt x="131" y="146"/>
                    </a:lnTo>
                    <a:lnTo>
                      <a:pt x="130" y="146"/>
                    </a:lnTo>
                    <a:lnTo>
                      <a:pt x="130" y="144"/>
                    </a:lnTo>
                    <a:lnTo>
                      <a:pt x="129" y="143"/>
                    </a:lnTo>
                    <a:lnTo>
                      <a:pt x="127" y="140"/>
                    </a:lnTo>
                    <a:lnTo>
                      <a:pt x="126" y="138"/>
                    </a:lnTo>
                    <a:lnTo>
                      <a:pt x="125" y="136"/>
                    </a:lnTo>
                    <a:lnTo>
                      <a:pt x="123" y="136"/>
                    </a:lnTo>
                    <a:lnTo>
                      <a:pt x="123" y="136"/>
                    </a:lnTo>
                    <a:lnTo>
                      <a:pt x="123" y="135"/>
                    </a:lnTo>
                    <a:lnTo>
                      <a:pt x="123" y="135"/>
                    </a:lnTo>
                    <a:lnTo>
                      <a:pt x="121" y="134"/>
                    </a:lnTo>
                    <a:lnTo>
                      <a:pt x="121" y="134"/>
                    </a:lnTo>
                    <a:lnTo>
                      <a:pt x="120" y="133"/>
                    </a:lnTo>
                    <a:lnTo>
                      <a:pt x="118" y="133"/>
                    </a:lnTo>
                    <a:lnTo>
                      <a:pt x="117" y="130"/>
                    </a:lnTo>
                    <a:lnTo>
                      <a:pt x="114" y="130"/>
                    </a:lnTo>
                    <a:lnTo>
                      <a:pt x="114" y="127"/>
                    </a:lnTo>
                    <a:lnTo>
                      <a:pt x="114" y="125"/>
                    </a:lnTo>
                    <a:lnTo>
                      <a:pt x="116" y="125"/>
                    </a:lnTo>
                    <a:lnTo>
                      <a:pt x="117" y="123"/>
                    </a:lnTo>
                    <a:lnTo>
                      <a:pt x="117" y="121"/>
                    </a:lnTo>
                    <a:lnTo>
                      <a:pt x="116" y="121"/>
                    </a:lnTo>
                    <a:lnTo>
                      <a:pt x="116" y="119"/>
                    </a:lnTo>
                    <a:lnTo>
                      <a:pt x="114" y="119"/>
                    </a:lnTo>
                    <a:lnTo>
                      <a:pt x="113" y="119"/>
                    </a:lnTo>
                    <a:lnTo>
                      <a:pt x="110" y="118"/>
                    </a:lnTo>
                    <a:lnTo>
                      <a:pt x="110" y="114"/>
                    </a:lnTo>
                    <a:lnTo>
                      <a:pt x="108" y="114"/>
                    </a:lnTo>
                    <a:lnTo>
                      <a:pt x="106" y="113"/>
                    </a:lnTo>
                    <a:lnTo>
                      <a:pt x="105" y="110"/>
                    </a:lnTo>
                    <a:lnTo>
                      <a:pt x="105" y="110"/>
                    </a:lnTo>
                    <a:lnTo>
                      <a:pt x="105" y="106"/>
                    </a:lnTo>
                    <a:lnTo>
                      <a:pt x="101" y="106"/>
                    </a:lnTo>
                    <a:lnTo>
                      <a:pt x="100" y="105"/>
                    </a:lnTo>
                    <a:lnTo>
                      <a:pt x="100" y="105"/>
                    </a:lnTo>
                    <a:lnTo>
                      <a:pt x="100" y="102"/>
                    </a:lnTo>
                    <a:lnTo>
                      <a:pt x="99" y="102"/>
                    </a:lnTo>
                    <a:lnTo>
                      <a:pt x="99" y="101"/>
                    </a:lnTo>
                    <a:lnTo>
                      <a:pt x="99" y="100"/>
                    </a:lnTo>
                    <a:lnTo>
                      <a:pt x="93" y="99"/>
                    </a:lnTo>
                    <a:lnTo>
                      <a:pt x="92" y="96"/>
                    </a:lnTo>
                    <a:lnTo>
                      <a:pt x="93" y="96"/>
                    </a:lnTo>
                    <a:lnTo>
                      <a:pt x="93" y="93"/>
                    </a:lnTo>
                    <a:lnTo>
                      <a:pt x="91" y="93"/>
                    </a:lnTo>
                    <a:lnTo>
                      <a:pt x="91" y="93"/>
                    </a:lnTo>
                    <a:lnTo>
                      <a:pt x="91" y="92"/>
                    </a:lnTo>
                    <a:lnTo>
                      <a:pt x="91" y="92"/>
                    </a:lnTo>
                    <a:lnTo>
                      <a:pt x="91" y="91"/>
                    </a:lnTo>
                    <a:lnTo>
                      <a:pt x="91" y="91"/>
                    </a:lnTo>
                    <a:lnTo>
                      <a:pt x="89" y="91"/>
                    </a:lnTo>
                    <a:lnTo>
                      <a:pt x="88" y="89"/>
                    </a:lnTo>
                    <a:lnTo>
                      <a:pt x="87" y="87"/>
                    </a:lnTo>
                    <a:lnTo>
                      <a:pt x="86" y="83"/>
                    </a:lnTo>
                    <a:lnTo>
                      <a:pt x="84" y="80"/>
                    </a:lnTo>
                    <a:lnTo>
                      <a:pt x="83" y="80"/>
                    </a:lnTo>
                    <a:lnTo>
                      <a:pt x="82" y="76"/>
                    </a:lnTo>
                    <a:lnTo>
                      <a:pt x="80" y="75"/>
                    </a:lnTo>
                    <a:lnTo>
                      <a:pt x="82" y="70"/>
                    </a:lnTo>
                    <a:lnTo>
                      <a:pt x="80" y="70"/>
                    </a:lnTo>
                    <a:lnTo>
                      <a:pt x="79" y="68"/>
                    </a:lnTo>
                    <a:lnTo>
                      <a:pt x="79" y="67"/>
                    </a:lnTo>
                    <a:lnTo>
                      <a:pt x="78" y="66"/>
                    </a:lnTo>
                    <a:lnTo>
                      <a:pt x="78" y="64"/>
                    </a:lnTo>
                    <a:lnTo>
                      <a:pt x="74" y="64"/>
                    </a:lnTo>
                    <a:lnTo>
                      <a:pt x="72" y="67"/>
                    </a:lnTo>
                    <a:lnTo>
                      <a:pt x="71" y="66"/>
                    </a:lnTo>
                    <a:lnTo>
                      <a:pt x="70" y="64"/>
                    </a:lnTo>
                    <a:lnTo>
                      <a:pt x="68" y="64"/>
                    </a:lnTo>
                    <a:lnTo>
                      <a:pt x="67" y="63"/>
                    </a:lnTo>
                    <a:lnTo>
                      <a:pt x="63" y="63"/>
                    </a:lnTo>
                    <a:lnTo>
                      <a:pt x="63" y="64"/>
                    </a:lnTo>
                    <a:lnTo>
                      <a:pt x="65" y="64"/>
                    </a:lnTo>
                    <a:lnTo>
                      <a:pt x="65" y="64"/>
                    </a:lnTo>
                    <a:lnTo>
                      <a:pt x="63" y="66"/>
                    </a:lnTo>
                    <a:lnTo>
                      <a:pt x="63" y="68"/>
                    </a:lnTo>
                    <a:lnTo>
                      <a:pt x="63" y="70"/>
                    </a:lnTo>
                    <a:lnTo>
                      <a:pt x="65" y="71"/>
                    </a:lnTo>
                    <a:lnTo>
                      <a:pt x="65" y="72"/>
                    </a:lnTo>
                    <a:lnTo>
                      <a:pt x="67" y="74"/>
                    </a:lnTo>
                    <a:lnTo>
                      <a:pt x="67" y="76"/>
                    </a:lnTo>
                    <a:lnTo>
                      <a:pt x="68" y="78"/>
                    </a:lnTo>
                    <a:lnTo>
                      <a:pt x="68" y="80"/>
                    </a:lnTo>
                    <a:lnTo>
                      <a:pt x="70" y="80"/>
                    </a:lnTo>
                    <a:lnTo>
                      <a:pt x="70" y="82"/>
                    </a:lnTo>
                    <a:lnTo>
                      <a:pt x="70" y="82"/>
                    </a:lnTo>
                    <a:lnTo>
                      <a:pt x="70" y="83"/>
                    </a:lnTo>
                    <a:lnTo>
                      <a:pt x="71" y="83"/>
                    </a:lnTo>
                    <a:lnTo>
                      <a:pt x="71" y="83"/>
                    </a:lnTo>
                    <a:lnTo>
                      <a:pt x="71" y="85"/>
                    </a:lnTo>
                    <a:lnTo>
                      <a:pt x="75" y="85"/>
                    </a:lnTo>
                    <a:lnTo>
                      <a:pt x="76" y="89"/>
                    </a:lnTo>
                    <a:lnTo>
                      <a:pt x="78" y="91"/>
                    </a:lnTo>
                    <a:lnTo>
                      <a:pt x="78" y="92"/>
                    </a:lnTo>
                    <a:lnTo>
                      <a:pt x="76" y="93"/>
                    </a:lnTo>
                    <a:lnTo>
                      <a:pt x="76" y="95"/>
                    </a:lnTo>
                    <a:lnTo>
                      <a:pt x="78" y="95"/>
                    </a:lnTo>
                    <a:lnTo>
                      <a:pt x="78" y="96"/>
                    </a:lnTo>
                    <a:lnTo>
                      <a:pt x="79" y="96"/>
                    </a:lnTo>
                    <a:lnTo>
                      <a:pt x="79" y="96"/>
                    </a:lnTo>
                    <a:lnTo>
                      <a:pt x="79" y="96"/>
                    </a:lnTo>
                    <a:lnTo>
                      <a:pt x="80" y="96"/>
                    </a:lnTo>
                    <a:lnTo>
                      <a:pt x="80" y="97"/>
                    </a:lnTo>
                    <a:lnTo>
                      <a:pt x="80" y="97"/>
                    </a:lnTo>
                    <a:lnTo>
                      <a:pt x="80" y="97"/>
                    </a:lnTo>
                    <a:lnTo>
                      <a:pt x="82" y="99"/>
                    </a:lnTo>
                    <a:lnTo>
                      <a:pt x="83" y="99"/>
                    </a:lnTo>
                    <a:lnTo>
                      <a:pt x="83" y="101"/>
                    </a:lnTo>
                    <a:lnTo>
                      <a:pt x="83" y="105"/>
                    </a:lnTo>
                    <a:lnTo>
                      <a:pt x="84" y="106"/>
                    </a:lnTo>
                    <a:lnTo>
                      <a:pt x="84" y="108"/>
                    </a:lnTo>
                    <a:lnTo>
                      <a:pt x="86" y="108"/>
                    </a:lnTo>
                    <a:lnTo>
                      <a:pt x="86" y="108"/>
                    </a:lnTo>
                    <a:lnTo>
                      <a:pt x="87" y="109"/>
                    </a:lnTo>
                    <a:lnTo>
                      <a:pt x="87" y="110"/>
                    </a:lnTo>
                    <a:lnTo>
                      <a:pt x="88" y="112"/>
                    </a:lnTo>
                    <a:lnTo>
                      <a:pt x="89" y="113"/>
                    </a:lnTo>
                    <a:lnTo>
                      <a:pt x="89" y="114"/>
                    </a:lnTo>
                    <a:lnTo>
                      <a:pt x="88" y="114"/>
                    </a:lnTo>
                    <a:lnTo>
                      <a:pt x="89" y="118"/>
                    </a:lnTo>
                    <a:lnTo>
                      <a:pt x="91" y="118"/>
                    </a:lnTo>
                    <a:lnTo>
                      <a:pt x="92" y="119"/>
                    </a:lnTo>
                    <a:lnTo>
                      <a:pt x="92" y="119"/>
                    </a:lnTo>
                    <a:lnTo>
                      <a:pt x="93" y="122"/>
                    </a:lnTo>
                    <a:lnTo>
                      <a:pt x="95" y="122"/>
                    </a:lnTo>
                    <a:lnTo>
                      <a:pt x="95" y="125"/>
                    </a:lnTo>
                    <a:lnTo>
                      <a:pt x="95" y="125"/>
                    </a:lnTo>
                    <a:lnTo>
                      <a:pt x="95" y="126"/>
                    </a:lnTo>
                    <a:lnTo>
                      <a:pt x="96" y="126"/>
                    </a:lnTo>
                    <a:lnTo>
                      <a:pt x="96" y="129"/>
                    </a:lnTo>
                    <a:lnTo>
                      <a:pt x="97" y="130"/>
                    </a:lnTo>
                    <a:lnTo>
                      <a:pt x="97" y="133"/>
                    </a:lnTo>
                    <a:lnTo>
                      <a:pt x="99" y="133"/>
                    </a:lnTo>
                    <a:lnTo>
                      <a:pt x="99" y="134"/>
                    </a:lnTo>
                    <a:lnTo>
                      <a:pt x="100" y="134"/>
                    </a:lnTo>
                    <a:lnTo>
                      <a:pt x="99" y="139"/>
                    </a:lnTo>
                    <a:lnTo>
                      <a:pt x="101" y="140"/>
                    </a:lnTo>
                    <a:lnTo>
                      <a:pt x="101" y="144"/>
                    </a:lnTo>
                    <a:lnTo>
                      <a:pt x="100" y="144"/>
                    </a:lnTo>
                    <a:lnTo>
                      <a:pt x="101" y="146"/>
                    </a:lnTo>
                    <a:lnTo>
                      <a:pt x="103" y="147"/>
                    </a:lnTo>
                    <a:lnTo>
                      <a:pt x="105" y="147"/>
                    </a:lnTo>
                    <a:lnTo>
                      <a:pt x="105" y="148"/>
                    </a:lnTo>
                    <a:lnTo>
                      <a:pt x="106" y="150"/>
                    </a:lnTo>
                    <a:lnTo>
                      <a:pt x="106" y="150"/>
                    </a:lnTo>
                    <a:lnTo>
                      <a:pt x="106" y="151"/>
                    </a:lnTo>
                    <a:lnTo>
                      <a:pt x="106" y="151"/>
                    </a:lnTo>
                    <a:lnTo>
                      <a:pt x="109" y="152"/>
                    </a:lnTo>
                    <a:lnTo>
                      <a:pt x="109" y="154"/>
                    </a:lnTo>
                    <a:lnTo>
                      <a:pt x="109" y="154"/>
                    </a:lnTo>
                    <a:lnTo>
                      <a:pt x="110" y="154"/>
                    </a:lnTo>
                    <a:lnTo>
                      <a:pt x="110" y="156"/>
                    </a:lnTo>
                    <a:lnTo>
                      <a:pt x="110" y="157"/>
                    </a:lnTo>
                    <a:lnTo>
                      <a:pt x="110" y="159"/>
                    </a:lnTo>
                    <a:lnTo>
                      <a:pt x="109" y="160"/>
                    </a:lnTo>
                    <a:lnTo>
                      <a:pt x="109" y="161"/>
                    </a:lnTo>
                    <a:lnTo>
                      <a:pt x="106" y="161"/>
                    </a:lnTo>
                    <a:lnTo>
                      <a:pt x="106" y="161"/>
                    </a:lnTo>
                    <a:lnTo>
                      <a:pt x="105" y="161"/>
                    </a:lnTo>
                    <a:lnTo>
                      <a:pt x="105" y="157"/>
                    </a:lnTo>
                    <a:lnTo>
                      <a:pt x="105" y="157"/>
                    </a:lnTo>
                    <a:lnTo>
                      <a:pt x="104" y="154"/>
                    </a:lnTo>
                    <a:lnTo>
                      <a:pt x="103" y="154"/>
                    </a:lnTo>
                    <a:lnTo>
                      <a:pt x="101" y="152"/>
                    </a:lnTo>
                    <a:lnTo>
                      <a:pt x="100" y="151"/>
                    </a:lnTo>
                    <a:lnTo>
                      <a:pt x="99" y="150"/>
                    </a:lnTo>
                    <a:lnTo>
                      <a:pt x="97" y="147"/>
                    </a:lnTo>
                    <a:lnTo>
                      <a:pt x="96" y="146"/>
                    </a:lnTo>
                    <a:lnTo>
                      <a:pt x="95" y="146"/>
                    </a:lnTo>
                    <a:lnTo>
                      <a:pt x="93" y="143"/>
                    </a:lnTo>
                    <a:lnTo>
                      <a:pt x="91" y="143"/>
                    </a:lnTo>
                    <a:lnTo>
                      <a:pt x="91" y="142"/>
                    </a:lnTo>
                    <a:lnTo>
                      <a:pt x="89" y="142"/>
                    </a:lnTo>
                    <a:lnTo>
                      <a:pt x="89" y="140"/>
                    </a:lnTo>
                    <a:lnTo>
                      <a:pt x="89" y="133"/>
                    </a:lnTo>
                    <a:lnTo>
                      <a:pt x="88" y="133"/>
                    </a:lnTo>
                    <a:lnTo>
                      <a:pt x="88" y="130"/>
                    </a:lnTo>
                    <a:lnTo>
                      <a:pt x="88" y="130"/>
                    </a:lnTo>
                    <a:lnTo>
                      <a:pt x="87" y="129"/>
                    </a:lnTo>
                    <a:lnTo>
                      <a:pt x="88" y="127"/>
                    </a:lnTo>
                    <a:lnTo>
                      <a:pt x="88" y="126"/>
                    </a:lnTo>
                    <a:lnTo>
                      <a:pt x="86" y="125"/>
                    </a:lnTo>
                    <a:lnTo>
                      <a:pt x="86" y="123"/>
                    </a:lnTo>
                    <a:lnTo>
                      <a:pt x="84" y="122"/>
                    </a:lnTo>
                    <a:lnTo>
                      <a:pt x="83" y="122"/>
                    </a:lnTo>
                    <a:lnTo>
                      <a:pt x="82" y="119"/>
                    </a:lnTo>
                    <a:lnTo>
                      <a:pt x="78" y="119"/>
                    </a:lnTo>
                    <a:lnTo>
                      <a:pt x="78" y="118"/>
                    </a:lnTo>
                    <a:lnTo>
                      <a:pt x="74" y="118"/>
                    </a:lnTo>
                    <a:lnTo>
                      <a:pt x="74" y="117"/>
                    </a:lnTo>
                    <a:lnTo>
                      <a:pt x="74" y="116"/>
                    </a:lnTo>
                    <a:lnTo>
                      <a:pt x="71" y="116"/>
                    </a:lnTo>
                    <a:lnTo>
                      <a:pt x="67" y="110"/>
                    </a:lnTo>
                    <a:lnTo>
                      <a:pt x="66" y="109"/>
                    </a:lnTo>
                    <a:lnTo>
                      <a:pt x="65" y="109"/>
                    </a:lnTo>
                    <a:lnTo>
                      <a:pt x="63" y="109"/>
                    </a:lnTo>
                    <a:lnTo>
                      <a:pt x="63" y="106"/>
                    </a:lnTo>
                    <a:lnTo>
                      <a:pt x="63" y="106"/>
                    </a:lnTo>
                    <a:lnTo>
                      <a:pt x="66" y="106"/>
                    </a:lnTo>
                    <a:lnTo>
                      <a:pt x="68" y="106"/>
                    </a:lnTo>
                    <a:lnTo>
                      <a:pt x="70" y="106"/>
                    </a:lnTo>
                    <a:lnTo>
                      <a:pt x="70" y="106"/>
                    </a:lnTo>
                    <a:lnTo>
                      <a:pt x="70" y="105"/>
                    </a:lnTo>
                    <a:lnTo>
                      <a:pt x="71" y="105"/>
                    </a:lnTo>
                    <a:lnTo>
                      <a:pt x="71" y="104"/>
                    </a:lnTo>
                    <a:lnTo>
                      <a:pt x="71" y="104"/>
                    </a:lnTo>
                    <a:lnTo>
                      <a:pt x="71" y="100"/>
                    </a:lnTo>
                    <a:lnTo>
                      <a:pt x="71" y="100"/>
                    </a:lnTo>
                    <a:lnTo>
                      <a:pt x="71" y="96"/>
                    </a:lnTo>
                    <a:lnTo>
                      <a:pt x="70" y="95"/>
                    </a:lnTo>
                    <a:lnTo>
                      <a:pt x="70" y="91"/>
                    </a:lnTo>
                    <a:lnTo>
                      <a:pt x="67" y="85"/>
                    </a:lnTo>
                    <a:lnTo>
                      <a:pt x="65" y="85"/>
                    </a:lnTo>
                    <a:lnTo>
                      <a:pt x="65" y="84"/>
                    </a:lnTo>
                    <a:lnTo>
                      <a:pt x="59" y="83"/>
                    </a:lnTo>
                    <a:lnTo>
                      <a:pt x="59" y="82"/>
                    </a:lnTo>
                    <a:lnTo>
                      <a:pt x="57" y="80"/>
                    </a:lnTo>
                    <a:lnTo>
                      <a:pt x="57" y="79"/>
                    </a:lnTo>
                    <a:lnTo>
                      <a:pt x="57" y="79"/>
                    </a:lnTo>
                    <a:lnTo>
                      <a:pt x="55" y="78"/>
                    </a:lnTo>
                    <a:lnTo>
                      <a:pt x="55" y="78"/>
                    </a:lnTo>
                    <a:lnTo>
                      <a:pt x="55" y="76"/>
                    </a:lnTo>
                    <a:lnTo>
                      <a:pt x="54" y="76"/>
                    </a:lnTo>
                    <a:lnTo>
                      <a:pt x="54" y="74"/>
                    </a:lnTo>
                    <a:lnTo>
                      <a:pt x="51" y="72"/>
                    </a:lnTo>
                    <a:lnTo>
                      <a:pt x="51" y="71"/>
                    </a:lnTo>
                    <a:lnTo>
                      <a:pt x="53" y="70"/>
                    </a:lnTo>
                    <a:lnTo>
                      <a:pt x="53" y="68"/>
                    </a:lnTo>
                    <a:lnTo>
                      <a:pt x="51" y="67"/>
                    </a:lnTo>
                    <a:lnTo>
                      <a:pt x="49" y="66"/>
                    </a:lnTo>
                    <a:lnTo>
                      <a:pt x="49" y="63"/>
                    </a:lnTo>
                    <a:lnTo>
                      <a:pt x="46" y="61"/>
                    </a:lnTo>
                    <a:lnTo>
                      <a:pt x="46" y="59"/>
                    </a:lnTo>
                    <a:lnTo>
                      <a:pt x="46" y="59"/>
                    </a:lnTo>
                    <a:lnTo>
                      <a:pt x="46" y="58"/>
                    </a:lnTo>
                    <a:lnTo>
                      <a:pt x="45" y="58"/>
                    </a:lnTo>
                    <a:lnTo>
                      <a:pt x="45" y="55"/>
                    </a:lnTo>
                    <a:lnTo>
                      <a:pt x="45" y="55"/>
                    </a:lnTo>
                    <a:lnTo>
                      <a:pt x="45" y="55"/>
                    </a:lnTo>
                    <a:lnTo>
                      <a:pt x="45" y="54"/>
                    </a:lnTo>
                    <a:lnTo>
                      <a:pt x="45" y="54"/>
                    </a:lnTo>
                    <a:lnTo>
                      <a:pt x="45" y="53"/>
                    </a:lnTo>
                    <a:lnTo>
                      <a:pt x="44" y="53"/>
                    </a:lnTo>
                    <a:lnTo>
                      <a:pt x="44" y="49"/>
                    </a:lnTo>
                    <a:lnTo>
                      <a:pt x="44" y="49"/>
                    </a:lnTo>
                    <a:lnTo>
                      <a:pt x="42" y="46"/>
                    </a:lnTo>
                    <a:lnTo>
                      <a:pt x="41" y="46"/>
                    </a:lnTo>
                    <a:lnTo>
                      <a:pt x="40" y="45"/>
                    </a:lnTo>
                    <a:lnTo>
                      <a:pt x="37" y="44"/>
                    </a:lnTo>
                    <a:lnTo>
                      <a:pt x="37" y="42"/>
                    </a:lnTo>
                    <a:lnTo>
                      <a:pt x="37" y="41"/>
                    </a:lnTo>
                    <a:lnTo>
                      <a:pt x="36" y="41"/>
                    </a:lnTo>
                    <a:lnTo>
                      <a:pt x="34" y="40"/>
                    </a:lnTo>
                    <a:lnTo>
                      <a:pt x="33" y="41"/>
                    </a:lnTo>
                    <a:lnTo>
                      <a:pt x="33" y="41"/>
                    </a:lnTo>
                    <a:lnTo>
                      <a:pt x="32" y="41"/>
                    </a:lnTo>
                    <a:lnTo>
                      <a:pt x="32" y="41"/>
                    </a:lnTo>
                    <a:lnTo>
                      <a:pt x="32" y="41"/>
                    </a:lnTo>
                    <a:lnTo>
                      <a:pt x="31" y="37"/>
                    </a:lnTo>
                    <a:lnTo>
                      <a:pt x="23" y="36"/>
                    </a:lnTo>
                    <a:lnTo>
                      <a:pt x="23" y="34"/>
                    </a:lnTo>
                    <a:lnTo>
                      <a:pt x="21" y="34"/>
                    </a:lnTo>
                    <a:lnTo>
                      <a:pt x="21" y="33"/>
                    </a:lnTo>
                    <a:lnTo>
                      <a:pt x="20" y="33"/>
                    </a:lnTo>
                    <a:lnTo>
                      <a:pt x="19" y="33"/>
                    </a:lnTo>
                    <a:lnTo>
                      <a:pt x="17" y="34"/>
                    </a:lnTo>
                    <a:lnTo>
                      <a:pt x="16" y="34"/>
                    </a:lnTo>
                    <a:lnTo>
                      <a:pt x="16" y="33"/>
                    </a:lnTo>
                    <a:lnTo>
                      <a:pt x="15" y="33"/>
                    </a:lnTo>
                    <a:lnTo>
                      <a:pt x="15" y="30"/>
                    </a:lnTo>
                    <a:lnTo>
                      <a:pt x="16" y="30"/>
                    </a:lnTo>
                    <a:lnTo>
                      <a:pt x="15" y="28"/>
                    </a:lnTo>
                    <a:lnTo>
                      <a:pt x="16" y="28"/>
                    </a:lnTo>
                    <a:lnTo>
                      <a:pt x="16" y="27"/>
                    </a:lnTo>
                    <a:lnTo>
                      <a:pt x="12" y="25"/>
                    </a:lnTo>
                    <a:lnTo>
                      <a:pt x="14" y="23"/>
                    </a:lnTo>
                    <a:lnTo>
                      <a:pt x="11" y="23"/>
                    </a:lnTo>
                    <a:lnTo>
                      <a:pt x="11" y="21"/>
                    </a:lnTo>
                    <a:lnTo>
                      <a:pt x="10" y="20"/>
                    </a:lnTo>
                    <a:lnTo>
                      <a:pt x="8" y="19"/>
                    </a:lnTo>
                    <a:lnTo>
                      <a:pt x="7" y="16"/>
                    </a:lnTo>
                    <a:lnTo>
                      <a:pt x="7" y="16"/>
                    </a:lnTo>
                    <a:lnTo>
                      <a:pt x="7" y="15"/>
                    </a:lnTo>
                    <a:lnTo>
                      <a:pt x="6" y="13"/>
                    </a:lnTo>
                    <a:lnTo>
                      <a:pt x="6" y="12"/>
                    </a:lnTo>
                    <a:lnTo>
                      <a:pt x="4" y="11"/>
                    </a:lnTo>
                    <a:lnTo>
                      <a:pt x="3" y="10"/>
                    </a:lnTo>
                    <a:lnTo>
                      <a:pt x="2" y="8"/>
                    </a:lnTo>
                    <a:lnTo>
                      <a:pt x="3" y="6"/>
                    </a:lnTo>
                    <a:lnTo>
                      <a:pt x="6" y="6"/>
                    </a:lnTo>
                    <a:lnTo>
                      <a:pt x="6" y="3"/>
                    </a:lnTo>
                    <a:lnTo>
                      <a:pt x="4" y="3"/>
                    </a:lnTo>
                    <a:lnTo>
                      <a:pt x="4" y="3"/>
                    </a:lnTo>
                    <a:lnTo>
                      <a:pt x="2" y="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97" name="Group 296">
                <a:extLst>
                  <a:ext uri="{FF2B5EF4-FFF2-40B4-BE49-F238E27FC236}">
                    <a16:creationId xmlns:a16="http://schemas.microsoft.com/office/drawing/2014/main" id="{0FF27D70-09A2-4A02-9D8A-66F3FE2A05F7}"/>
                  </a:ext>
                </a:extLst>
              </p:cNvPr>
              <p:cNvGrpSpPr/>
              <p:nvPr/>
            </p:nvGrpSpPr>
            <p:grpSpPr>
              <a:xfrm>
                <a:off x="3149600" y="1148217"/>
                <a:ext cx="5502275" cy="2728912"/>
                <a:chOff x="3149600" y="1148217"/>
                <a:chExt cx="5502275" cy="2728912"/>
              </a:xfrm>
              <a:grpFill/>
            </p:grpSpPr>
            <p:sp>
              <p:nvSpPr>
                <p:cNvPr id="298" name="Freeform 8">
                  <a:extLst>
                    <a:ext uri="{FF2B5EF4-FFF2-40B4-BE49-F238E27FC236}">
                      <a16:creationId xmlns:a16="http://schemas.microsoft.com/office/drawing/2014/main" id="{F1943350-C3B4-417C-93A9-050BC37EEBEA}"/>
                    </a:ext>
                  </a:extLst>
                </p:cNvPr>
                <p:cNvSpPr>
                  <a:spLocks noEditPoints="1"/>
                </p:cNvSpPr>
                <p:nvPr/>
              </p:nvSpPr>
              <p:spPr bwMode="auto">
                <a:xfrm>
                  <a:off x="4051300" y="1703842"/>
                  <a:ext cx="982663" cy="514350"/>
                </a:xfrm>
                <a:custGeom>
                  <a:avLst/>
                  <a:gdLst>
                    <a:gd name="T0" fmla="*/ 457 w 619"/>
                    <a:gd name="T1" fmla="*/ 229 h 324"/>
                    <a:gd name="T2" fmla="*/ 8 w 619"/>
                    <a:gd name="T3" fmla="*/ 294 h 324"/>
                    <a:gd name="T4" fmla="*/ 9 w 619"/>
                    <a:gd name="T5" fmla="*/ 269 h 324"/>
                    <a:gd name="T6" fmla="*/ 8 w 619"/>
                    <a:gd name="T7" fmla="*/ 233 h 324"/>
                    <a:gd name="T8" fmla="*/ 2 w 619"/>
                    <a:gd name="T9" fmla="*/ 197 h 324"/>
                    <a:gd name="T10" fmla="*/ 463 w 619"/>
                    <a:gd name="T11" fmla="*/ 161 h 324"/>
                    <a:gd name="T12" fmla="*/ 493 w 619"/>
                    <a:gd name="T13" fmla="*/ 140 h 324"/>
                    <a:gd name="T14" fmla="*/ 505 w 619"/>
                    <a:gd name="T15" fmla="*/ 115 h 324"/>
                    <a:gd name="T16" fmla="*/ 463 w 619"/>
                    <a:gd name="T17" fmla="*/ 110 h 324"/>
                    <a:gd name="T18" fmla="*/ 459 w 619"/>
                    <a:gd name="T19" fmla="*/ 97 h 324"/>
                    <a:gd name="T20" fmla="*/ 449 w 619"/>
                    <a:gd name="T21" fmla="*/ 87 h 324"/>
                    <a:gd name="T22" fmla="*/ 491 w 619"/>
                    <a:gd name="T23" fmla="*/ 17 h 324"/>
                    <a:gd name="T24" fmla="*/ 493 w 619"/>
                    <a:gd name="T25" fmla="*/ 28 h 324"/>
                    <a:gd name="T26" fmla="*/ 505 w 619"/>
                    <a:gd name="T27" fmla="*/ 49 h 324"/>
                    <a:gd name="T28" fmla="*/ 521 w 619"/>
                    <a:gd name="T29" fmla="*/ 57 h 324"/>
                    <a:gd name="T30" fmla="*/ 533 w 619"/>
                    <a:gd name="T31" fmla="*/ 39 h 324"/>
                    <a:gd name="T32" fmla="*/ 544 w 619"/>
                    <a:gd name="T33" fmla="*/ 47 h 324"/>
                    <a:gd name="T34" fmla="*/ 548 w 619"/>
                    <a:gd name="T35" fmla="*/ 59 h 324"/>
                    <a:gd name="T36" fmla="*/ 561 w 619"/>
                    <a:gd name="T37" fmla="*/ 76 h 324"/>
                    <a:gd name="T38" fmla="*/ 561 w 619"/>
                    <a:gd name="T39" fmla="*/ 87 h 324"/>
                    <a:gd name="T40" fmla="*/ 584 w 619"/>
                    <a:gd name="T41" fmla="*/ 106 h 324"/>
                    <a:gd name="T42" fmla="*/ 599 w 619"/>
                    <a:gd name="T43" fmla="*/ 110 h 324"/>
                    <a:gd name="T44" fmla="*/ 595 w 619"/>
                    <a:gd name="T45" fmla="*/ 121 h 324"/>
                    <a:gd name="T46" fmla="*/ 581 w 619"/>
                    <a:gd name="T47" fmla="*/ 129 h 324"/>
                    <a:gd name="T48" fmla="*/ 611 w 619"/>
                    <a:gd name="T49" fmla="*/ 124 h 324"/>
                    <a:gd name="T50" fmla="*/ 615 w 619"/>
                    <a:gd name="T51" fmla="*/ 142 h 324"/>
                    <a:gd name="T52" fmla="*/ 585 w 619"/>
                    <a:gd name="T53" fmla="*/ 161 h 324"/>
                    <a:gd name="T54" fmla="*/ 571 w 619"/>
                    <a:gd name="T55" fmla="*/ 166 h 324"/>
                    <a:gd name="T56" fmla="*/ 555 w 619"/>
                    <a:gd name="T57" fmla="*/ 165 h 324"/>
                    <a:gd name="T58" fmla="*/ 531 w 619"/>
                    <a:gd name="T59" fmla="*/ 167 h 324"/>
                    <a:gd name="T60" fmla="*/ 505 w 619"/>
                    <a:gd name="T61" fmla="*/ 183 h 324"/>
                    <a:gd name="T62" fmla="*/ 493 w 619"/>
                    <a:gd name="T63" fmla="*/ 195 h 324"/>
                    <a:gd name="T64" fmla="*/ 482 w 619"/>
                    <a:gd name="T65" fmla="*/ 212 h 324"/>
                    <a:gd name="T66" fmla="*/ 503 w 619"/>
                    <a:gd name="T67" fmla="*/ 191 h 324"/>
                    <a:gd name="T68" fmla="*/ 531 w 619"/>
                    <a:gd name="T69" fmla="*/ 178 h 324"/>
                    <a:gd name="T70" fmla="*/ 538 w 619"/>
                    <a:gd name="T71" fmla="*/ 191 h 324"/>
                    <a:gd name="T72" fmla="*/ 531 w 619"/>
                    <a:gd name="T73" fmla="*/ 201 h 324"/>
                    <a:gd name="T74" fmla="*/ 538 w 619"/>
                    <a:gd name="T75" fmla="*/ 209 h 324"/>
                    <a:gd name="T76" fmla="*/ 544 w 619"/>
                    <a:gd name="T77" fmla="*/ 224 h 324"/>
                    <a:gd name="T78" fmla="*/ 567 w 619"/>
                    <a:gd name="T79" fmla="*/ 229 h 324"/>
                    <a:gd name="T80" fmla="*/ 544 w 619"/>
                    <a:gd name="T81" fmla="*/ 242 h 324"/>
                    <a:gd name="T82" fmla="*/ 530 w 619"/>
                    <a:gd name="T83" fmla="*/ 252 h 324"/>
                    <a:gd name="T84" fmla="*/ 541 w 619"/>
                    <a:gd name="T85" fmla="*/ 234 h 324"/>
                    <a:gd name="T86" fmla="*/ 539 w 619"/>
                    <a:gd name="T87" fmla="*/ 225 h 324"/>
                    <a:gd name="T88" fmla="*/ 527 w 619"/>
                    <a:gd name="T89" fmla="*/ 227 h 324"/>
                    <a:gd name="T90" fmla="*/ 517 w 619"/>
                    <a:gd name="T91" fmla="*/ 241 h 324"/>
                    <a:gd name="T92" fmla="*/ 501 w 619"/>
                    <a:gd name="T93" fmla="*/ 244 h 324"/>
                    <a:gd name="T94" fmla="*/ 487 w 619"/>
                    <a:gd name="T95" fmla="*/ 256 h 324"/>
                    <a:gd name="T96" fmla="*/ 483 w 619"/>
                    <a:gd name="T97" fmla="*/ 273 h 324"/>
                    <a:gd name="T98" fmla="*/ 471 w 619"/>
                    <a:gd name="T99" fmla="*/ 275 h 324"/>
                    <a:gd name="T100" fmla="*/ 451 w 619"/>
                    <a:gd name="T101" fmla="*/ 303 h 324"/>
                    <a:gd name="T102" fmla="*/ 437 w 619"/>
                    <a:gd name="T103" fmla="*/ 322 h 324"/>
                    <a:gd name="T104" fmla="*/ 438 w 619"/>
                    <a:gd name="T105" fmla="*/ 302 h 324"/>
                    <a:gd name="T106" fmla="*/ 427 w 619"/>
                    <a:gd name="T107" fmla="*/ 318 h 324"/>
                    <a:gd name="T108" fmla="*/ 431 w 619"/>
                    <a:gd name="T109" fmla="*/ 254 h 324"/>
                    <a:gd name="T110" fmla="*/ 420 w 619"/>
                    <a:gd name="T111" fmla="*/ 244 h 324"/>
                    <a:gd name="T112" fmla="*/ 410 w 619"/>
                    <a:gd name="T113" fmla="*/ 150 h 324"/>
                    <a:gd name="T114" fmla="*/ 410 w 619"/>
                    <a:gd name="T115" fmla="*/ 110 h 324"/>
                    <a:gd name="T116" fmla="*/ 429 w 619"/>
                    <a:gd name="T117" fmla="*/ 87 h 324"/>
                    <a:gd name="T118" fmla="*/ 412 w 619"/>
                    <a:gd name="T119" fmla="*/ 51 h 324"/>
                    <a:gd name="T120" fmla="*/ 420 w 619"/>
                    <a:gd name="T121" fmla="*/ 25 h 324"/>
                    <a:gd name="T122" fmla="*/ 423 w 619"/>
                    <a:gd name="T123" fmla="*/ 9 h 324"/>
                    <a:gd name="T124" fmla="*/ 434 w 619"/>
                    <a:gd name="T125" fmla="*/ 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9" h="324">
                      <a:moveTo>
                        <a:pt x="462" y="237"/>
                      </a:moveTo>
                      <a:lnTo>
                        <a:pt x="461" y="243"/>
                      </a:lnTo>
                      <a:lnTo>
                        <a:pt x="462" y="243"/>
                      </a:lnTo>
                      <a:lnTo>
                        <a:pt x="462" y="241"/>
                      </a:lnTo>
                      <a:lnTo>
                        <a:pt x="463" y="238"/>
                      </a:lnTo>
                      <a:lnTo>
                        <a:pt x="462" y="237"/>
                      </a:lnTo>
                      <a:lnTo>
                        <a:pt x="462" y="237"/>
                      </a:lnTo>
                      <a:close/>
                      <a:moveTo>
                        <a:pt x="453" y="227"/>
                      </a:moveTo>
                      <a:lnTo>
                        <a:pt x="453" y="227"/>
                      </a:lnTo>
                      <a:lnTo>
                        <a:pt x="451" y="227"/>
                      </a:lnTo>
                      <a:lnTo>
                        <a:pt x="451" y="229"/>
                      </a:lnTo>
                      <a:lnTo>
                        <a:pt x="454" y="229"/>
                      </a:lnTo>
                      <a:lnTo>
                        <a:pt x="454" y="231"/>
                      </a:lnTo>
                      <a:lnTo>
                        <a:pt x="453" y="231"/>
                      </a:lnTo>
                      <a:lnTo>
                        <a:pt x="450" y="233"/>
                      </a:lnTo>
                      <a:lnTo>
                        <a:pt x="450" y="233"/>
                      </a:lnTo>
                      <a:lnTo>
                        <a:pt x="451" y="233"/>
                      </a:lnTo>
                      <a:lnTo>
                        <a:pt x="454" y="231"/>
                      </a:lnTo>
                      <a:lnTo>
                        <a:pt x="457" y="230"/>
                      </a:lnTo>
                      <a:lnTo>
                        <a:pt x="459" y="229"/>
                      </a:lnTo>
                      <a:lnTo>
                        <a:pt x="457" y="229"/>
                      </a:lnTo>
                      <a:lnTo>
                        <a:pt x="457" y="229"/>
                      </a:lnTo>
                      <a:lnTo>
                        <a:pt x="453" y="227"/>
                      </a:lnTo>
                      <a:close/>
                      <a:moveTo>
                        <a:pt x="510" y="222"/>
                      </a:moveTo>
                      <a:lnTo>
                        <a:pt x="510" y="224"/>
                      </a:lnTo>
                      <a:lnTo>
                        <a:pt x="510" y="224"/>
                      </a:lnTo>
                      <a:lnTo>
                        <a:pt x="510" y="222"/>
                      </a:lnTo>
                      <a:lnTo>
                        <a:pt x="510" y="222"/>
                      </a:lnTo>
                      <a:close/>
                      <a:moveTo>
                        <a:pt x="0" y="190"/>
                      </a:moveTo>
                      <a:lnTo>
                        <a:pt x="4" y="191"/>
                      </a:lnTo>
                      <a:lnTo>
                        <a:pt x="4" y="191"/>
                      </a:lnTo>
                      <a:lnTo>
                        <a:pt x="5" y="191"/>
                      </a:lnTo>
                      <a:lnTo>
                        <a:pt x="5" y="192"/>
                      </a:lnTo>
                      <a:lnTo>
                        <a:pt x="9" y="191"/>
                      </a:lnTo>
                      <a:lnTo>
                        <a:pt x="9" y="192"/>
                      </a:lnTo>
                      <a:lnTo>
                        <a:pt x="10" y="192"/>
                      </a:lnTo>
                      <a:lnTo>
                        <a:pt x="10" y="299"/>
                      </a:lnTo>
                      <a:lnTo>
                        <a:pt x="10" y="299"/>
                      </a:lnTo>
                      <a:lnTo>
                        <a:pt x="10" y="297"/>
                      </a:lnTo>
                      <a:lnTo>
                        <a:pt x="9" y="297"/>
                      </a:lnTo>
                      <a:lnTo>
                        <a:pt x="9" y="294"/>
                      </a:lnTo>
                      <a:lnTo>
                        <a:pt x="8" y="294"/>
                      </a:lnTo>
                      <a:lnTo>
                        <a:pt x="8" y="293"/>
                      </a:lnTo>
                      <a:lnTo>
                        <a:pt x="6" y="293"/>
                      </a:lnTo>
                      <a:lnTo>
                        <a:pt x="6" y="292"/>
                      </a:lnTo>
                      <a:lnTo>
                        <a:pt x="5" y="292"/>
                      </a:lnTo>
                      <a:lnTo>
                        <a:pt x="5" y="289"/>
                      </a:lnTo>
                      <a:lnTo>
                        <a:pt x="5" y="289"/>
                      </a:lnTo>
                      <a:lnTo>
                        <a:pt x="5" y="288"/>
                      </a:lnTo>
                      <a:lnTo>
                        <a:pt x="8" y="288"/>
                      </a:lnTo>
                      <a:lnTo>
                        <a:pt x="8" y="284"/>
                      </a:lnTo>
                      <a:lnTo>
                        <a:pt x="8" y="281"/>
                      </a:lnTo>
                      <a:lnTo>
                        <a:pt x="8" y="279"/>
                      </a:lnTo>
                      <a:lnTo>
                        <a:pt x="9" y="279"/>
                      </a:lnTo>
                      <a:lnTo>
                        <a:pt x="8" y="277"/>
                      </a:lnTo>
                      <a:lnTo>
                        <a:pt x="8" y="277"/>
                      </a:lnTo>
                      <a:lnTo>
                        <a:pt x="8" y="277"/>
                      </a:lnTo>
                      <a:lnTo>
                        <a:pt x="8" y="273"/>
                      </a:lnTo>
                      <a:lnTo>
                        <a:pt x="6" y="273"/>
                      </a:lnTo>
                      <a:lnTo>
                        <a:pt x="8" y="272"/>
                      </a:lnTo>
                      <a:lnTo>
                        <a:pt x="8" y="271"/>
                      </a:lnTo>
                      <a:lnTo>
                        <a:pt x="9" y="271"/>
                      </a:lnTo>
                      <a:lnTo>
                        <a:pt x="9" y="269"/>
                      </a:lnTo>
                      <a:lnTo>
                        <a:pt x="6" y="267"/>
                      </a:lnTo>
                      <a:lnTo>
                        <a:pt x="5" y="264"/>
                      </a:lnTo>
                      <a:lnTo>
                        <a:pt x="5" y="260"/>
                      </a:lnTo>
                      <a:lnTo>
                        <a:pt x="5" y="259"/>
                      </a:lnTo>
                      <a:lnTo>
                        <a:pt x="4" y="258"/>
                      </a:lnTo>
                      <a:lnTo>
                        <a:pt x="4" y="255"/>
                      </a:lnTo>
                      <a:lnTo>
                        <a:pt x="4" y="254"/>
                      </a:lnTo>
                      <a:lnTo>
                        <a:pt x="5" y="254"/>
                      </a:lnTo>
                      <a:lnTo>
                        <a:pt x="5" y="252"/>
                      </a:lnTo>
                      <a:lnTo>
                        <a:pt x="5" y="251"/>
                      </a:lnTo>
                      <a:lnTo>
                        <a:pt x="5" y="250"/>
                      </a:lnTo>
                      <a:lnTo>
                        <a:pt x="5" y="248"/>
                      </a:lnTo>
                      <a:lnTo>
                        <a:pt x="5" y="244"/>
                      </a:lnTo>
                      <a:lnTo>
                        <a:pt x="6" y="242"/>
                      </a:lnTo>
                      <a:lnTo>
                        <a:pt x="6" y="241"/>
                      </a:lnTo>
                      <a:lnTo>
                        <a:pt x="6" y="241"/>
                      </a:lnTo>
                      <a:lnTo>
                        <a:pt x="6" y="239"/>
                      </a:lnTo>
                      <a:lnTo>
                        <a:pt x="6" y="238"/>
                      </a:lnTo>
                      <a:lnTo>
                        <a:pt x="6" y="237"/>
                      </a:lnTo>
                      <a:lnTo>
                        <a:pt x="6" y="237"/>
                      </a:lnTo>
                      <a:lnTo>
                        <a:pt x="8" y="233"/>
                      </a:lnTo>
                      <a:lnTo>
                        <a:pt x="6" y="233"/>
                      </a:lnTo>
                      <a:lnTo>
                        <a:pt x="6" y="227"/>
                      </a:lnTo>
                      <a:lnTo>
                        <a:pt x="8" y="227"/>
                      </a:lnTo>
                      <a:lnTo>
                        <a:pt x="9" y="226"/>
                      </a:lnTo>
                      <a:lnTo>
                        <a:pt x="8" y="226"/>
                      </a:lnTo>
                      <a:lnTo>
                        <a:pt x="6" y="218"/>
                      </a:lnTo>
                      <a:lnTo>
                        <a:pt x="9" y="218"/>
                      </a:lnTo>
                      <a:lnTo>
                        <a:pt x="9" y="217"/>
                      </a:lnTo>
                      <a:lnTo>
                        <a:pt x="6" y="217"/>
                      </a:lnTo>
                      <a:lnTo>
                        <a:pt x="6" y="213"/>
                      </a:lnTo>
                      <a:lnTo>
                        <a:pt x="8" y="213"/>
                      </a:lnTo>
                      <a:lnTo>
                        <a:pt x="8" y="213"/>
                      </a:lnTo>
                      <a:lnTo>
                        <a:pt x="8" y="213"/>
                      </a:lnTo>
                      <a:lnTo>
                        <a:pt x="9" y="213"/>
                      </a:lnTo>
                      <a:lnTo>
                        <a:pt x="9" y="209"/>
                      </a:lnTo>
                      <a:lnTo>
                        <a:pt x="6" y="209"/>
                      </a:lnTo>
                      <a:lnTo>
                        <a:pt x="8" y="207"/>
                      </a:lnTo>
                      <a:lnTo>
                        <a:pt x="6" y="207"/>
                      </a:lnTo>
                      <a:lnTo>
                        <a:pt x="5" y="203"/>
                      </a:lnTo>
                      <a:lnTo>
                        <a:pt x="4" y="200"/>
                      </a:lnTo>
                      <a:lnTo>
                        <a:pt x="2" y="197"/>
                      </a:lnTo>
                      <a:lnTo>
                        <a:pt x="1" y="196"/>
                      </a:lnTo>
                      <a:lnTo>
                        <a:pt x="0" y="190"/>
                      </a:lnTo>
                      <a:close/>
                      <a:moveTo>
                        <a:pt x="475" y="155"/>
                      </a:moveTo>
                      <a:lnTo>
                        <a:pt x="472" y="157"/>
                      </a:lnTo>
                      <a:lnTo>
                        <a:pt x="471" y="159"/>
                      </a:lnTo>
                      <a:lnTo>
                        <a:pt x="472" y="159"/>
                      </a:lnTo>
                      <a:lnTo>
                        <a:pt x="474" y="158"/>
                      </a:lnTo>
                      <a:lnTo>
                        <a:pt x="475" y="157"/>
                      </a:lnTo>
                      <a:lnTo>
                        <a:pt x="475" y="155"/>
                      </a:lnTo>
                      <a:close/>
                      <a:moveTo>
                        <a:pt x="469" y="153"/>
                      </a:moveTo>
                      <a:lnTo>
                        <a:pt x="467" y="154"/>
                      </a:lnTo>
                      <a:lnTo>
                        <a:pt x="465" y="155"/>
                      </a:lnTo>
                      <a:lnTo>
                        <a:pt x="463" y="157"/>
                      </a:lnTo>
                      <a:lnTo>
                        <a:pt x="462" y="158"/>
                      </a:lnTo>
                      <a:lnTo>
                        <a:pt x="461" y="161"/>
                      </a:lnTo>
                      <a:lnTo>
                        <a:pt x="458" y="161"/>
                      </a:lnTo>
                      <a:lnTo>
                        <a:pt x="458" y="162"/>
                      </a:lnTo>
                      <a:lnTo>
                        <a:pt x="462" y="162"/>
                      </a:lnTo>
                      <a:lnTo>
                        <a:pt x="463" y="162"/>
                      </a:lnTo>
                      <a:lnTo>
                        <a:pt x="463" y="162"/>
                      </a:lnTo>
                      <a:lnTo>
                        <a:pt x="463" y="161"/>
                      </a:lnTo>
                      <a:lnTo>
                        <a:pt x="465" y="161"/>
                      </a:lnTo>
                      <a:lnTo>
                        <a:pt x="465" y="161"/>
                      </a:lnTo>
                      <a:lnTo>
                        <a:pt x="466" y="161"/>
                      </a:lnTo>
                      <a:lnTo>
                        <a:pt x="466" y="159"/>
                      </a:lnTo>
                      <a:lnTo>
                        <a:pt x="469" y="158"/>
                      </a:lnTo>
                      <a:lnTo>
                        <a:pt x="469" y="157"/>
                      </a:lnTo>
                      <a:lnTo>
                        <a:pt x="470" y="155"/>
                      </a:lnTo>
                      <a:lnTo>
                        <a:pt x="471" y="153"/>
                      </a:lnTo>
                      <a:lnTo>
                        <a:pt x="470" y="153"/>
                      </a:lnTo>
                      <a:lnTo>
                        <a:pt x="470" y="153"/>
                      </a:lnTo>
                      <a:lnTo>
                        <a:pt x="470" y="153"/>
                      </a:lnTo>
                      <a:lnTo>
                        <a:pt x="469" y="153"/>
                      </a:lnTo>
                      <a:close/>
                      <a:moveTo>
                        <a:pt x="497" y="132"/>
                      </a:moveTo>
                      <a:lnTo>
                        <a:pt x="496" y="133"/>
                      </a:lnTo>
                      <a:lnTo>
                        <a:pt x="495" y="135"/>
                      </a:lnTo>
                      <a:lnTo>
                        <a:pt x="493" y="137"/>
                      </a:lnTo>
                      <a:lnTo>
                        <a:pt x="492" y="140"/>
                      </a:lnTo>
                      <a:lnTo>
                        <a:pt x="493" y="140"/>
                      </a:lnTo>
                      <a:lnTo>
                        <a:pt x="493" y="140"/>
                      </a:lnTo>
                      <a:lnTo>
                        <a:pt x="493" y="140"/>
                      </a:lnTo>
                      <a:lnTo>
                        <a:pt x="493" y="140"/>
                      </a:lnTo>
                      <a:lnTo>
                        <a:pt x="495" y="140"/>
                      </a:lnTo>
                      <a:lnTo>
                        <a:pt x="495" y="138"/>
                      </a:lnTo>
                      <a:lnTo>
                        <a:pt x="495" y="138"/>
                      </a:lnTo>
                      <a:lnTo>
                        <a:pt x="497" y="138"/>
                      </a:lnTo>
                      <a:lnTo>
                        <a:pt x="497" y="138"/>
                      </a:lnTo>
                      <a:lnTo>
                        <a:pt x="499" y="136"/>
                      </a:lnTo>
                      <a:lnTo>
                        <a:pt x="499" y="133"/>
                      </a:lnTo>
                      <a:lnTo>
                        <a:pt x="497" y="132"/>
                      </a:lnTo>
                      <a:close/>
                      <a:moveTo>
                        <a:pt x="541" y="124"/>
                      </a:moveTo>
                      <a:lnTo>
                        <a:pt x="541" y="127"/>
                      </a:lnTo>
                      <a:lnTo>
                        <a:pt x="541" y="128"/>
                      </a:lnTo>
                      <a:lnTo>
                        <a:pt x="542" y="129"/>
                      </a:lnTo>
                      <a:lnTo>
                        <a:pt x="542" y="131"/>
                      </a:lnTo>
                      <a:lnTo>
                        <a:pt x="544" y="129"/>
                      </a:lnTo>
                      <a:lnTo>
                        <a:pt x="546" y="129"/>
                      </a:lnTo>
                      <a:lnTo>
                        <a:pt x="546" y="127"/>
                      </a:lnTo>
                      <a:lnTo>
                        <a:pt x="544" y="127"/>
                      </a:lnTo>
                      <a:lnTo>
                        <a:pt x="543" y="125"/>
                      </a:lnTo>
                      <a:lnTo>
                        <a:pt x="542" y="125"/>
                      </a:lnTo>
                      <a:lnTo>
                        <a:pt x="541" y="124"/>
                      </a:lnTo>
                      <a:close/>
                      <a:moveTo>
                        <a:pt x="505" y="115"/>
                      </a:moveTo>
                      <a:lnTo>
                        <a:pt x="505" y="115"/>
                      </a:lnTo>
                      <a:lnTo>
                        <a:pt x="505" y="115"/>
                      </a:lnTo>
                      <a:lnTo>
                        <a:pt x="505" y="118"/>
                      </a:lnTo>
                      <a:lnTo>
                        <a:pt x="503" y="119"/>
                      </a:lnTo>
                      <a:lnTo>
                        <a:pt x="503" y="124"/>
                      </a:lnTo>
                      <a:lnTo>
                        <a:pt x="503" y="124"/>
                      </a:lnTo>
                      <a:lnTo>
                        <a:pt x="503" y="123"/>
                      </a:lnTo>
                      <a:lnTo>
                        <a:pt x="505" y="123"/>
                      </a:lnTo>
                      <a:lnTo>
                        <a:pt x="505" y="123"/>
                      </a:lnTo>
                      <a:lnTo>
                        <a:pt x="505" y="121"/>
                      </a:lnTo>
                      <a:lnTo>
                        <a:pt x="505" y="120"/>
                      </a:lnTo>
                      <a:lnTo>
                        <a:pt x="506" y="120"/>
                      </a:lnTo>
                      <a:lnTo>
                        <a:pt x="506" y="115"/>
                      </a:lnTo>
                      <a:lnTo>
                        <a:pt x="505" y="115"/>
                      </a:lnTo>
                      <a:close/>
                      <a:moveTo>
                        <a:pt x="462" y="108"/>
                      </a:moveTo>
                      <a:lnTo>
                        <a:pt x="462" y="110"/>
                      </a:lnTo>
                      <a:lnTo>
                        <a:pt x="462" y="110"/>
                      </a:lnTo>
                      <a:lnTo>
                        <a:pt x="461" y="110"/>
                      </a:lnTo>
                      <a:lnTo>
                        <a:pt x="462" y="110"/>
                      </a:lnTo>
                      <a:lnTo>
                        <a:pt x="462" y="110"/>
                      </a:lnTo>
                      <a:lnTo>
                        <a:pt x="463" y="110"/>
                      </a:lnTo>
                      <a:lnTo>
                        <a:pt x="463" y="110"/>
                      </a:lnTo>
                      <a:lnTo>
                        <a:pt x="463" y="110"/>
                      </a:lnTo>
                      <a:lnTo>
                        <a:pt x="463" y="110"/>
                      </a:lnTo>
                      <a:lnTo>
                        <a:pt x="463" y="110"/>
                      </a:lnTo>
                      <a:lnTo>
                        <a:pt x="463" y="110"/>
                      </a:lnTo>
                      <a:lnTo>
                        <a:pt x="463" y="110"/>
                      </a:lnTo>
                      <a:lnTo>
                        <a:pt x="463" y="110"/>
                      </a:lnTo>
                      <a:lnTo>
                        <a:pt x="462" y="108"/>
                      </a:lnTo>
                      <a:close/>
                      <a:moveTo>
                        <a:pt x="523" y="104"/>
                      </a:moveTo>
                      <a:lnTo>
                        <a:pt x="525" y="107"/>
                      </a:lnTo>
                      <a:lnTo>
                        <a:pt x="526" y="107"/>
                      </a:lnTo>
                      <a:lnTo>
                        <a:pt x="526" y="104"/>
                      </a:lnTo>
                      <a:lnTo>
                        <a:pt x="525" y="104"/>
                      </a:lnTo>
                      <a:lnTo>
                        <a:pt x="525" y="104"/>
                      </a:lnTo>
                      <a:lnTo>
                        <a:pt x="525" y="104"/>
                      </a:lnTo>
                      <a:lnTo>
                        <a:pt x="523" y="104"/>
                      </a:lnTo>
                      <a:close/>
                      <a:moveTo>
                        <a:pt x="462" y="94"/>
                      </a:moveTo>
                      <a:lnTo>
                        <a:pt x="461" y="94"/>
                      </a:lnTo>
                      <a:lnTo>
                        <a:pt x="461" y="95"/>
                      </a:lnTo>
                      <a:lnTo>
                        <a:pt x="461" y="97"/>
                      </a:lnTo>
                      <a:lnTo>
                        <a:pt x="459" y="97"/>
                      </a:lnTo>
                      <a:lnTo>
                        <a:pt x="459" y="98"/>
                      </a:lnTo>
                      <a:lnTo>
                        <a:pt x="461" y="98"/>
                      </a:lnTo>
                      <a:lnTo>
                        <a:pt x="461" y="98"/>
                      </a:lnTo>
                      <a:lnTo>
                        <a:pt x="461" y="98"/>
                      </a:lnTo>
                      <a:lnTo>
                        <a:pt x="462" y="98"/>
                      </a:lnTo>
                      <a:lnTo>
                        <a:pt x="462" y="97"/>
                      </a:lnTo>
                      <a:lnTo>
                        <a:pt x="462" y="97"/>
                      </a:lnTo>
                      <a:lnTo>
                        <a:pt x="462" y="97"/>
                      </a:lnTo>
                      <a:lnTo>
                        <a:pt x="462" y="94"/>
                      </a:lnTo>
                      <a:close/>
                      <a:moveTo>
                        <a:pt x="449" y="87"/>
                      </a:moveTo>
                      <a:lnTo>
                        <a:pt x="448" y="89"/>
                      </a:lnTo>
                      <a:lnTo>
                        <a:pt x="448" y="90"/>
                      </a:lnTo>
                      <a:lnTo>
                        <a:pt x="450" y="90"/>
                      </a:lnTo>
                      <a:lnTo>
                        <a:pt x="451" y="91"/>
                      </a:lnTo>
                      <a:lnTo>
                        <a:pt x="451" y="91"/>
                      </a:lnTo>
                      <a:lnTo>
                        <a:pt x="454" y="91"/>
                      </a:lnTo>
                      <a:lnTo>
                        <a:pt x="454" y="90"/>
                      </a:lnTo>
                      <a:lnTo>
                        <a:pt x="453" y="89"/>
                      </a:lnTo>
                      <a:lnTo>
                        <a:pt x="451" y="89"/>
                      </a:lnTo>
                      <a:lnTo>
                        <a:pt x="450" y="87"/>
                      </a:lnTo>
                      <a:lnTo>
                        <a:pt x="449" y="87"/>
                      </a:lnTo>
                      <a:close/>
                      <a:moveTo>
                        <a:pt x="459" y="0"/>
                      </a:moveTo>
                      <a:lnTo>
                        <a:pt x="459" y="1"/>
                      </a:lnTo>
                      <a:lnTo>
                        <a:pt x="461" y="1"/>
                      </a:lnTo>
                      <a:lnTo>
                        <a:pt x="462" y="1"/>
                      </a:lnTo>
                      <a:lnTo>
                        <a:pt x="462" y="1"/>
                      </a:lnTo>
                      <a:lnTo>
                        <a:pt x="466" y="2"/>
                      </a:lnTo>
                      <a:lnTo>
                        <a:pt x="467" y="5"/>
                      </a:lnTo>
                      <a:lnTo>
                        <a:pt x="470" y="5"/>
                      </a:lnTo>
                      <a:lnTo>
                        <a:pt x="470" y="8"/>
                      </a:lnTo>
                      <a:lnTo>
                        <a:pt x="471" y="9"/>
                      </a:lnTo>
                      <a:lnTo>
                        <a:pt x="472" y="9"/>
                      </a:lnTo>
                      <a:lnTo>
                        <a:pt x="474" y="9"/>
                      </a:lnTo>
                      <a:lnTo>
                        <a:pt x="475" y="13"/>
                      </a:lnTo>
                      <a:lnTo>
                        <a:pt x="476" y="13"/>
                      </a:lnTo>
                      <a:lnTo>
                        <a:pt x="476" y="15"/>
                      </a:lnTo>
                      <a:lnTo>
                        <a:pt x="478" y="17"/>
                      </a:lnTo>
                      <a:lnTo>
                        <a:pt x="484" y="17"/>
                      </a:lnTo>
                      <a:lnTo>
                        <a:pt x="484" y="17"/>
                      </a:lnTo>
                      <a:lnTo>
                        <a:pt x="488" y="17"/>
                      </a:lnTo>
                      <a:lnTo>
                        <a:pt x="488" y="17"/>
                      </a:lnTo>
                      <a:lnTo>
                        <a:pt x="491" y="17"/>
                      </a:lnTo>
                      <a:lnTo>
                        <a:pt x="491" y="18"/>
                      </a:lnTo>
                      <a:lnTo>
                        <a:pt x="488" y="19"/>
                      </a:lnTo>
                      <a:lnTo>
                        <a:pt x="488" y="21"/>
                      </a:lnTo>
                      <a:lnTo>
                        <a:pt x="488" y="21"/>
                      </a:lnTo>
                      <a:lnTo>
                        <a:pt x="488" y="22"/>
                      </a:lnTo>
                      <a:lnTo>
                        <a:pt x="493" y="22"/>
                      </a:lnTo>
                      <a:lnTo>
                        <a:pt x="493" y="22"/>
                      </a:lnTo>
                      <a:lnTo>
                        <a:pt x="495" y="22"/>
                      </a:lnTo>
                      <a:lnTo>
                        <a:pt x="495" y="23"/>
                      </a:lnTo>
                      <a:lnTo>
                        <a:pt x="495" y="23"/>
                      </a:lnTo>
                      <a:lnTo>
                        <a:pt x="496" y="23"/>
                      </a:lnTo>
                      <a:lnTo>
                        <a:pt x="496" y="22"/>
                      </a:lnTo>
                      <a:lnTo>
                        <a:pt x="497" y="21"/>
                      </a:lnTo>
                      <a:lnTo>
                        <a:pt x="499" y="21"/>
                      </a:lnTo>
                      <a:lnTo>
                        <a:pt x="497" y="23"/>
                      </a:lnTo>
                      <a:lnTo>
                        <a:pt x="497" y="25"/>
                      </a:lnTo>
                      <a:lnTo>
                        <a:pt x="496" y="25"/>
                      </a:lnTo>
                      <a:lnTo>
                        <a:pt x="496" y="26"/>
                      </a:lnTo>
                      <a:lnTo>
                        <a:pt x="495" y="26"/>
                      </a:lnTo>
                      <a:lnTo>
                        <a:pt x="495" y="27"/>
                      </a:lnTo>
                      <a:lnTo>
                        <a:pt x="493" y="28"/>
                      </a:lnTo>
                      <a:lnTo>
                        <a:pt x="496" y="28"/>
                      </a:lnTo>
                      <a:lnTo>
                        <a:pt x="496" y="31"/>
                      </a:lnTo>
                      <a:lnTo>
                        <a:pt x="495" y="31"/>
                      </a:lnTo>
                      <a:lnTo>
                        <a:pt x="495" y="31"/>
                      </a:lnTo>
                      <a:lnTo>
                        <a:pt x="492" y="31"/>
                      </a:lnTo>
                      <a:lnTo>
                        <a:pt x="492" y="34"/>
                      </a:lnTo>
                      <a:lnTo>
                        <a:pt x="493" y="36"/>
                      </a:lnTo>
                      <a:lnTo>
                        <a:pt x="495" y="36"/>
                      </a:lnTo>
                      <a:lnTo>
                        <a:pt x="495" y="39"/>
                      </a:lnTo>
                      <a:lnTo>
                        <a:pt x="495" y="40"/>
                      </a:lnTo>
                      <a:lnTo>
                        <a:pt x="493" y="43"/>
                      </a:lnTo>
                      <a:lnTo>
                        <a:pt x="493" y="44"/>
                      </a:lnTo>
                      <a:lnTo>
                        <a:pt x="493" y="44"/>
                      </a:lnTo>
                      <a:lnTo>
                        <a:pt x="493" y="44"/>
                      </a:lnTo>
                      <a:lnTo>
                        <a:pt x="495" y="47"/>
                      </a:lnTo>
                      <a:lnTo>
                        <a:pt x="496" y="47"/>
                      </a:lnTo>
                      <a:lnTo>
                        <a:pt x="499" y="48"/>
                      </a:lnTo>
                      <a:lnTo>
                        <a:pt x="499" y="48"/>
                      </a:lnTo>
                      <a:lnTo>
                        <a:pt x="501" y="48"/>
                      </a:lnTo>
                      <a:lnTo>
                        <a:pt x="501" y="49"/>
                      </a:lnTo>
                      <a:lnTo>
                        <a:pt x="505" y="49"/>
                      </a:lnTo>
                      <a:lnTo>
                        <a:pt x="506" y="51"/>
                      </a:lnTo>
                      <a:lnTo>
                        <a:pt x="506" y="51"/>
                      </a:lnTo>
                      <a:lnTo>
                        <a:pt x="506" y="55"/>
                      </a:lnTo>
                      <a:lnTo>
                        <a:pt x="508" y="55"/>
                      </a:lnTo>
                      <a:lnTo>
                        <a:pt x="508" y="56"/>
                      </a:lnTo>
                      <a:lnTo>
                        <a:pt x="509" y="56"/>
                      </a:lnTo>
                      <a:lnTo>
                        <a:pt x="509" y="56"/>
                      </a:lnTo>
                      <a:lnTo>
                        <a:pt x="509" y="56"/>
                      </a:lnTo>
                      <a:lnTo>
                        <a:pt x="510" y="55"/>
                      </a:lnTo>
                      <a:lnTo>
                        <a:pt x="510" y="53"/>
                      </a:lnTo>
                      <a:lnTo>
                        <a:pt x="513" y="53"/>
                      </a:lnTo>
                      <a:lnTo>
                        <a:pt x="513" y="56"/>
                      </a:lnTo>
                      <a:lnTo>
                        <a:pt x="514" y="56"/>
                      </a:lnTo>
                      <a:lnTo>
                        <a:pt x="516" y="59"/>
                      </a:lnTo>
                      <a:lnTo>
                        <a:pt x="516" y="60"/>
                      </a:lnTo>
                      <a:lnTo>
                        <a:pt x="518" y="59"/>
                      </a:lnTo>
                      <a:lnTo>
                        <a:pt x="518" y="59"/>
                      </a:lnTo>
                      <a:lnTo>
                        <a:pt x="520" y="59"/>
                      </a:lnTo>
                      <a:lnTo>
                        <a:pt x="520" y="57"/>
                      </a:lnTo>
                      <a:lnTo>
                        <a:pt x="521" y="57"/>
                      </a:lnTo>
                      <a:lnTo>
                        <a:pt x="521" y="57"/>
                      </a:lnTo>
                      <a:lnTo>
                        <a:pt x="522" y="57"/>
                      </a:lnTo>
                      <a:lnTo>
                        <a:pt x="522" y="56"/>
                      </a:lnTo>
                      <a:lnTo>
                        <a:pt x="522" y="56"/>
                      </a:lnTo>
                      <a:lnTo>
                        <a:pt x="522" y="56"/>
                      </a:lnTo>
                      <a:lnTo>
                        <a:pt x="522" y="56"/>
                      </a:lnTo>
                      <a:lnTo>
                        <a:pt x="523" y="56"/>
                      </a:lnTo>
                      <a:lnTo>
                        <a:pt x="523" y="53"/>
                      </a:lnTo>
                      <a:lnTo>
                        <a:pt x="523" y="53"/>
                      </a:lnTo>
                      <a:lnTo>
                        <a:pt x="525" y="52"/>
                      </a:lnTo>
                      <a:lnTo>
                        <a:pt x="526" y="52"/>
                      </a:lnTo>
                      <a:lnTo>
                        <a:pt x="526" y="52"/>
                      </a:lnTo>
                      <a:lnTo>
                        <a:pt x="527" y="53"/>
                      </a:lnTo>
                      <a:lnTo>
                        <a:pt x="527" y="49"/>
                      </a:lnTo>
                      <a:lnTo>
                        <a:pt x="531" y="46"/>
                      </a:lnTo>
                      <a:lnTo>
                        <a:pt x="531" y="44"/>
                      </a:lnTo>
                      <a:lnTo>
                        <a:pt x="533" y="43"/>
                      </a:lnTo>
                      <a:lnTo>
                        <a:pt x="533" y="43"/>
                      </a:lnTo>
                      <a:lnTo>
                        <a:pt x="533" y="42"/>
                      </a:lnTo>
                      <a:lnTo>
                        <a:pt x="531" y="42"/>
                      </a:lnTo>
                      <a:lnTo>
                        <a:pt x="531" y="39"/>
                      </a:lnTo>
                      <a:lnTo>
                        <a:pt x="533" y="39"/>
                      </a:lnTo>
                      <a:lnTo>
                        <a:pt x="534" y="38"/>
                      </a:lnTo>
                      <a:lnTo>
                        <a:pt x="534" y="38"/>
                      </a:lnTo>
                      <a:lnTo>
                        <a:pt x="534" y="35"/>
                      </a:lnTo>
                      <a:lnTo>
                        <a:pt x="535" y="35"/>
                      </a:lnTo>
                      <a:lnTo>
                        <a:pt x="535" y="34"/>
                      </a:lnTo>
                      <a:lnTo>
                        <a:pt x="535" y="34"/>
                      </a:lnTo>
                      <a:lnTo>
                        <a:pt x="537" y="34"/>
                      </a:lnTo>
                      <a:lnTo>
                        <a:pt x="538" y="30"/>
                      </a:lnTo>
                      <a:lnTo>
                        <a:pt x="542" y="28"/>
                      </a:lnTo>
                      <a:lnTo>
                        <a:pt x="541" y="32"/>
                      </a:lnTo>
                      <a:lnTo>
                        <a:pt x="542" y="32"/>
                      </a:lnTo>
                      <a:lnTo>
                        <a:pt x="542" y="35"/>
                      </a:lnTo>
                      <a:lnTo>
                        <a:pt x="543" y="36"/>
                      </a:lnTo>
                      <a:lnTo>
                        <a:pt x="543" y="36"/>
                      </a:lnTo>
                      <a:lnTo>
                        <a:pt x="543" y="39"/>
                      </a:lnTo>
                      <a:lnTo>
                        <a:pt x="542" y="40"/>
                      </a:lnTo>
                      <a:lnTo>
                        <a:pt x="542" y="42"/>
                      </a:lnTo>
                      <a:lnTo>
                        <a:pt x="543" y="43"/>
                      </a:lnTo>
                      <a:lnTo>
                        <a:pt x="543" y="44"/>
                      </a:lnTo>
                      <a:lnTo>
                        <a:pt x="543" y="47"/>
                      </a:lnTo>
                      <a:lnTo>
                        <a:pt x="544" y="47"/>
                      </a:lnTo>
                      <a:lnTo>
                        <a:pt x="544" y="49"/>
                      </a:lnTo>
                      <a:lnTo>
                        <a:pt x="546" y="49"/>
                      </a:lnTo>
                      <a:lnTo>
                        <a:pt x="546" y="48"/>
                      </a:lnTo>
                      <a:lnTo>
                        <a:pt x="547" y="48"/>
                      </a:lnTo>
                      <a:lnTo>
                        <a:pt x="550" y="48"/>
                      </a:lnTo>
                      <a:lnTo>
                        <a:pt x="550" y="51"/>
                      </a:lnTo>
                      <a:lnTo>
                        <a:pt x="552" y="51"/>
                      </a:lnTo>
                      <a:lnTo>
                        <a:pt x="551" y="52"/>
                      </a:lnTo>
                      <a:lnTo>
                        <a:pt x="551" y="52"/>
                      </a:lnTo>
                      <a:lnTo>
                        <a:pt x="551" y="53"/>
                      </a:lnTo>
                      <a:lnTo>
                        <a:pt x="551" y="53"/>
                      </a:lnTo>
                      <a:lnTo>
                        <a:pt x="551" y="53"/>
                      </a:lnTo>
                      <a:lnTo>
                        <a:pt x="552" y="53"/>
                      </a:lnTo>
                      <a:lnTo>
                        <a:pt x="554" y="55"/>
                      </a:lnTo>
                      <a:lnTo>
                        <a:pt x="554" y="55"/>
                      </a:lnTo>
                      <a:lnTo>
                        <a:pt x="554" y="56"/>
                      </a:lnTo>
                      <a:lnTo>
                        <a:pt x="552" y="57"/>
                      </a:lnTo>
                      <a:lnTo>
                        <a:pt x="552" y="57"/>
                      </a:lnTo>
                      <a:lnTo>
                        <a:pt x="551" y="59"/>
                      </a:lnTo>
                      <a:lnTo>
                        <a:pt x="550" y="59"/>
                      </a:lnTo>
                      <a:lnTo>
                        <a:pt x="548" y="59"/>
                      </a:lnTo>
                      <a:lnTo>
                        <a:pt x="548" y="60"/>
                      </a:lnTo>
                      <a:lnTo>
                        <a:pt x="550" y="60"/>
                      </a:lnTo>
                      <a:lnTo>
                        <a:pt x="551" y="61"/>
                      </a:lnTo>
                      <a:lnTo>
                        <a:pt x="551" y="61"/>
                      </a:lnTo>
                      <a:lnTo>
                        <a:pt x="551" y="60"/>
                      </a:lnTo>
                      <a:lnTo>
                        <a:pt x="552" y="60"/>
                      </a:lnTo>
                      <a:lnTo>
                        <a:pt x="555" y="60"/>
                      </a:lnTo>
                      <a:lnTo>
                        <a:pt x="558" y="61"/>
                      </a:lnTo>
                      <a:lnTo>
                        <a:pt x="556" y="63"/>
                      </a:lnTo>
                      <a:lnTo>
                        <a:pt x="556" y="64"/>
                      </a:lnTo>
                      <a:lnTo>
                        <a:pt x="555" y="64"/>
                      </a:lnTo>
                      <a:lnTo>
                        <a:pt x="555" y="65"/>
                      </a:lnTo>
                      <a:lnTo>
                        <a:pt x="556" y="65"/>
                      </a:lnTo>
                      <a:lnTo>
                        <a:pt x="558" y="65"/>
                      </a:lnTo>
                      <a:lnTo>
                        <a:pt x="556" y="68"/>
                      </a:lnTo>
                      <a:lnTo>
                        <a:pt x="559" y="68"/>
                      </a:lnTo>
                      <a:lnTo>
                        <a:pt x="559" y="68"/>
                      </a:lnTo>
                      <a:lnTo>
                        <a:pt x="561" y="69"/>
                      </a:lnTo>
                      <a:lnTo>
                        <a:pt x="563" y="70"/>
                      </a:lnTo>
                      <a:lnTo>
                        <a:pt x="563" y="73"/>
                      </a:lnTo>
                      <a:lnTo>
                        <a:pt x="561" y="76"/>
                      </a:lnTo>
                      <a:lnTo>
                        <a:pt x="559" y="76"/>
                      </a:lnTo>
                      <a:lnTo>
                        <a:pt x="559" y="77"/>
                      </a:lnTo>
                      <a:lnTo>
                        <a:pt x="563" y="77"/>
                      </a:lnTo>
                      <a:lnTo>
                        <a:pt x="563" y="77"/>
                      </a:lnTo>
                      <a:lnTo>
                        <a:pt x="563" y="77"/>
                      </a:lnTo>
                      <a:lnTo>
                        <a:pt x="563" y="78"/>
                      </a:lnTo>
                      <a:lnTo>
                        <a:pt x="563" y="78"/>
                      </a:lnTo>
                      <a:lnTo>
                        <a:pt x="568" y="80"/>
                      </a:lnTo>
                      <a:lnTo>
                        <a:pt x="568" y="81"/>
                      </a:lnTo>
                      <a:lnTo>
                        <a:pt x="569" y="81"/>
                      </a:lnTo>
                      <a:lnTo>
                        <a:pt x="568" y="85"/>
                      </a:lnTo>
                      <a:lnTo>
                        <a:pt x="568" y="85"/>
                      </a:lnTo>
                      <a:lnTo>
                        <a:pt x="567" y="83"/>
                      </a:lnTo>
                      <a:lnTo>
                        <a:pt x="565" y="83"/>
                      </a:lnTo>
                      <a:lnTo>
                        <a:pt x="565" y="83"/>
                      </a:lnTo>
                      <a:lnTo>
                        <a:pt x="565" y="85"/>
                      </a:lnTo>
                      <a:lnTo>
                        <a:pt x="559" y="83"/>
                      </a:lnTo>
                      <a:lnTo>
                        <a:pt x="559" y="86"/>
                      </a:lnTo>
                      <a:lnTo>
                        <a:pt x="561" y="86"/>
                      </a:lnTo>
                      <a:lnTo>
                        <a:pt x="561" y="87"/>
                      </a:lnTo>
                      <a:lnTo>
                        <a:pt x="561" y="87"/>
                      </a:lnTo>
                      <a:lnTo>
                        <a:pt x="561" y="87"/>
                      </a:lnTo>
                      <a:lnTo>
                        <a:pt x="560" y="89"/>
                      </a:lnTo>
                      <a:lnTo>
                        <a:pt x="560" y="90"/>
                      </a:lnTo>
                      <a:lnTo>
                        <a:pt x="561" y="90"/>
                      </a:lnTo>
                      <a:lnTo>
                        <a:pt x="563" y="89"/>
                      </a:lnTo>
                      <a:lnTo>
                        <a:pt x="564" y="89"/>
                      </a:lnTo>
                      <a:lnTo>
                        <a:pt x="564" y="90"/>
                      </a:lnTo>
                      <a:lnTo>
                        <a:pt x="563" y="91"/>
                      </a:lnTo>
                      <a:lnTo>
                        <a:pt x="567" y="91"/>
                      </a:lnTo>
                      <a:lnTo>
                        <a:pt x="567" y="97"/>
                      </a:lnTo>
                      <a:lnTo>
                        <a:pt x="572" y="97"/>
                      </a:lnTo>
                      <a:lnTo>
                        <a:pt x="572" y="98"/>
                      </a:lnTo>
                      <a:lnTo>
                        <a:pt x="573" y="98"/>
                      </a:lnTo>
                      <a:lnTo>
                        <a:pt x="575" y="99"/>
                      </a:lnTo>
                      <a:lnTo>
                        <a:pt x="576" y="99"/>
                      </a:lnTo>
                      <a:lnTo>
                        <a:pt x="576" y="102"/>
                      </a:lnTo>
                      <a:lnTo>
                        <a:pt x="577" y="102"/>
                      </a:lnTo>
                      <a:lnTo>
                        <a:pt x="576" y="106"/>
                      </a:lnTo>
                      <a:lnTo>
                        <a:pt x="581" y="106"/>
                      </a:lnTo>
                      <a:lnTo>
                        <a:pt x="581" y="107"/>
                      </a:lnTo>
                      <a:lnTo>
                        <a:pt x="584" y="106"/>
                      </a:lnTo>
                      <a:lnTo>
                        <a:pt x="584" y="107"/>
                      </a:lnTo>
                      <a:lnTo>
                        <a:pt x="584" y="107"/>
                      </a:lnTo>
                      <a:lnTo>
                        <a:pt x="584" y="108"/>
                      </a:lnTo>
                      <a:lnTo>
                        <a:pt x="585" y="108"/>
                      </a:lnTo>
                      <a:lnTo>
                        <a:pt x="585" y="108"/>
                      </a:lnTo>
                      <a:lnTo>
                        <a:pt x="585" y="107"/>
                      </a:lnTo>
                      <a:lnTo>
                        <a:pt x="586" y="107"/>
                      </a:lnTo>
                      <a:lnTo>
                        <a:pt x="588" y="106"/>
                      </a:lnTo>
                      <a:lnTo>
                        <a:pt x="588" y="107"/>
                      </a:lnTo>
                      <a:lnTo>
                        <a:pt x="589" y="107"/>
                      </a:lnTo>
                      <a:lnTo>
                        <a:pt x="589" y="107"/>
                      </a:lnTo>
                      <a:lnTo>
                        <a:pt x="590" y="106"/>
                      </a:lnTo>
                      <a:lnTo>
                        <a:pt x="590" y="108"/>
                      </a:lnTo>
                      <a:lnTo>
                        <a:pt x="590" y="110"/>
                      </a:lnTo>
                      <a:lnTo>
                        <a:pt x="592" y="111"/>
                      </a:lnTo>
                      <a:lnTo>
                        <a:pt x="592" y="112"/>
                      </a:lnTo>
                      <a:lnTo>
                        <a:pt x="597" y="114"/>
                      </a:lnTo>
                      <a:lnTo>
                        <a:pt x="597" y="111"/>
                      </a:lnTo>
                      <a:lnTo>
                        <a:pt x="598" y="110"/>
                      </a:lnTo>
                      <a:lnTo>
                        <a:pt x="598" y="110"/>
                      </a:lnTo>
                      <a:lnTo>
                        <a:pt x="599" y="110"/>
                      </a:lnTo>
                      <a:lnTo>
                        <a:pt x="599" y="110"/>
                      </a:lnTo>
                      <a:lnTo>
                        <a:pt x="599" y="110"/>
                      </a:lnTo>
                      <a:lnTo>
                        <a:pt x="599" y="114"/>
                      </a:lnTo>
                      <a:lnTo>
                        <a:pt x="601" y="114"/>
                      </a:lnTo>
                      <a:lnTo>
                        <a:pt x="601" y="114"/>
                      </a:lnTo>
                      <a:lnTo>
                        <a:pt x="601" y="115"/>
                      </a:lnTo>
                      <a:lnTo>
                        <a:pt x="602" y="115"/>
                      </a:lnTo>
                      <a:lnTo>
                        <a:pt x="603" y="115"/>
                      </a:lnTo>
                      <a:lnTo>
                        <a:pt x="603" y="115"/>
                      </a:lnTo>
                      <a:lnTo>
                        <a:pt x="603" y="114"/>
                      </a:lnTo>
                      <a:lnTo>
                        <a:pt x="603" y="114"/>
                      </a:lnTo>
                      <a:lnTo>
                        <a:pt x="603" y="115"/>
                      </a:lnTo>
                      <a:lnTo>
                        <a:pt x="602" y="116"/>
                      </a:lnTo>
                      <a:lnTo>
                        <a:pt x="602" y="118"/>
                      </a:lnTo>
                      <a:lnTo>
                        <a:pt x="601" y="118"/>
                      </a:lnTo>
                      <a:lnTo>
                        <a:pt x="601" y="119"/>
                      </a:lnTo>
                      <a:lnTo>
                        <a:pt x="598" y="119"/>
                      </a:lnTo>
                      <a:lnTo>
                        <a:pt x="598" y="119"/>
                      </a:lnTo>
                      <a:lnTo>
                        <a:pt x="597" y="119"/>
                      </a:lnTo>
                      <a:lnTo>
                        <a:pt x="597" y="120"/>
                      </a:lnTo>
                      <a:lnTo>
                        <a:pt x="595" y="121"/>
                      </a:lnTo>
                      <a:lnTo>
                        <a:pt x="594" y="120"/>
                      </a:lnTo>
                      <a:lnTo>
                        <a:pt x="594" y="120"/>
                      </a:lnTo>
                      <a:lnTo>
                        <a:pt x="594" y="120"/>
                      </a:lnTo>
                      <a:lnTo>
                        <a:pt x="594" y="120"/>
                      </a:lnTo>
                      <a:lnTo>
                        <a:pt x="593" y="120"/>
                      </a:lnTo>
                      <a:lnTo>
                        <a:pt x="592" y="123"/>
                      </a:lnTo>
                      <a:lnTo>
                        <a:pt x="589" y="123"/>
                      </a:lnTo>
                      <a:lnTo>
                        <a:pt x="588" y="124"/>
                      </a:lnTo>
                      <a:lnTo>
                        <a:pt x="585" y="124"/>
                      </a:lnTo>
                      <a:lnTo>
                        <a:pt x="585" y="125"/>
                      </a:lnTo>
                      <a:lnTo>
                        <a:pt x="584" y="125"/>
                      </a:lnTo>
                      <a:lnTo>
                        <a:pt x="582" y="127"/>
                      </a:lnTo>
                      <a:lnTo>
                        <a:pt x="580" y="127"/>
                      </a:lnTo>
                      <a:lnTo>
                        <a:pt x="580" y="127"/>
                      </a:lnTo>
                      <a:lnTo>
                        <a:pt x="576" y="127"/>
                      </a:lnTo>
                      <a:lnTo>
                        <a:pt x="576" y="129"/>
                      </a:lnTo>
                      <a:lnTo>
                        <a:pt x="577" y="131"/>
                      </a:lnTo>
                      <a:lnTo>
                        <a:pt x="577" y="132"/>
                      </a:lnTo>
                      <a:lnTo>
                        <a:pt x="580" y="132"/>
                      </a:lnTo>
                      <a:lnTo>
                        <a:pt x="581" y="131"/>
                      </a:lnTo>
                      <a:lnTo>
                        <a:pt x="581" y="129"/>
                      </a:lnTo>
                      <a:lnTo>
                        <a:pt x="584" y="128"/>
                      </a:lnTo>
                      <a:lnTo>
                        <a:pt x="585" y="128"/>
                      </a:lnTo>
                      <a:lnTo>
                        <a:pt x="586" y="127"/>
                      </a:lnTo>
                      <a:lnTo>
                        <a:pt x="588" y="127"/>
                      </a:lnTo>
                      <a:lnTo>
                        <a:pt x="588" y="127"/>
                      </a:lnTo>
                      <a:lnTo>
                        <a:pt x="589" y="127"/>
                      </a:lnTo>
                      <a:lnTo>
                        <a:pt x="593" y="123"/>
                      </a:lnTo>
                      <a:lnTo>
                        <a:pt x="594" y="123"/>
                      </a:lnTo>
                      <a:lnTo>
                        <a:pt x="594" y="123"/>
                      </a:lnTo>
                      <a:lnTo>
                        <a:pt x="599" y="123"/>
                      </a:lnTo>
                      <a:lnTo>
                        <a:pt x="599" y="121"/>
                      </a:lnTo>
                      <a:lnTo>
                        <a:pt x="599" y="120"/>
                      </a:lnTo>
                      <a:lnTo>
                        <a:pt x="601" y="120"/>
                      </a:lnTo>
                      <a:lnTo>
                        <a:pt x="603" y="120"/>
                      </a:lnTo>
                      <a:lnTo>
                        <a:pt x="603" y="120"/>
                      </a:lnTo>
                      <a:lnTo>
                        <a:pt x="606" y="120"/>
                      </a:lnTo>
                      <a:lnTo>
                        <a:pt x="607" y="123"/>
                      </a:lnTo>
                      <a:lnTo>
                        <a:pt x="609" y="123"/>
                      </a:lnTo>
                      <a:lnTo>
                        <a:pt x="609" y="124"/>
                      </a:lnTo>
                      <a:lnTo>
                        <a:pt x="611" y="124"/>
                      </a:lnTo>
                      <a:lnTo>
                        <a:pt x="611" y="124"/>
                      </a:lnTo>
                      <a:lnTo>
                        <a:pt x="613" y="125"/>
                      </a:lnTo>
                      <a:lnTo>
                        <a:pt x="613" y="127"/>
                      </a:lnTo>
                      <a:lnTo>
                        <a:pt x="613" y="128"/>
                      </a:lnTo>
                      <a:lnTo>
                        <a:pt x="614" y="128"/>
                      </a:lnTo>
                      <a:lnTo>
                        <a:pt x="614" y="127"/>
                      </a:lnTo>
                      <a:lnTo>
                        <a:pt x="615" y="127"/>
                      </a:lnTo>
                      <a:lnTo>
                        <a:pt x="616" y="125"/>
                      </a:lnTo>
                      <a:lnTo>
                        <a:pt x="616" y="127"/>
                      </a:lnTo>
                      <a:lnTo>
                        <a:pt x="618" y="127"/>
                      </a:lnTo>
                      <a:lnTo>
                        <a:pt x="618" y="129"/>
                      </a:lnTo>
                      <a:lnTo>
                        <a:pt x="618" y="129"/>
                      </a:lnTo>
                      <a:lnTo>
                        <a:pt x="618" y="131"/>
                      </a:lnTo>
                      <a:lnTo>
                        <a:pt x="618" y="132"/>
                      </a:lnTo>
                      <a:lnTo>
                        <a:pt x="616" y="132"/>
                      </a:lnTo>
                      <a:lnTo>
                        <a:pt x="616" y="135"/>
                      </a:lnTo>
                      <a:lnTo>
                        <a:pt x="618" y="136"/>
                      </a:lnTo>
                      <a:lnTo>
                        <a:pt x="619" y="138"/>
                      </a:lnTo>
                      <a:lnTo>
                        <a:pt x="616" y="138"/>
                      </a:lnTo>
                      <a:lnTo>
                        <a:pt x="616" y="140"/>
                      </a:lnTo>
                      <a:lnTo>
                        <a:pt x="616" y="141"/>
                      </a:lnTo>
                      <a:lnTo>
                        <a:pt x="615" y="142"/>
                      </a:lnTo>
                      <a:lnTo>
                        <a:pt x="614" y="142"/>
                      </a:lnTo>
                      <a:lnTo>
                        <a:pt x="614" y="144"/>
                      </a:lnTo>
                      <a:lnTo>
                        <a:pt x="607" y="146"/>
                      </a:lnTo>
                      <a:lnTo>
                        <a:pt x="607" y="148"/>
                      </a:lnTo>
                      <a:lnTo>
                        <a:pt x="601" y="146"/>
                      </a:lnTo>
                      <a:lnTo>
                        <a:pt x="601" y="149"/>
                      </a:lnTo>
                      <a:lnTo>
                        <a:pt x="601" y="149"/>
                      </a:lnTo>
                      <a:lnTo>
                        <a:pt x="598" y="149"/>
                      </a:lnTo>
                      <a:lnTo>
                        <a:pt x="595" y="148"/>
                      </a:lnTo>
                      <a:lnTo>
                        <a:pt x="595" y="150"/>
                      </a:lnTo>
                      <a:lnTo>
                        <a:pt x="593" y="150"/>
                      </a:lnTo>
                      <a:lnTo>
                        <a:pt x="592" y="153"/>
                      </a:lnTo>
                      <a:lnTo>
                        <a:pt x="592" y="154"/>
                      </a:lnTo>
                      <a:lnTo>
                        <a:pt x="590" y="155"/>
                      </a:lnTo>
                      <a:lnTo>
                        <a:pt x="589" y="155"/>
                      </a:lnTo>
                      <a:lnTo>
                        <a:pt x="590" y="158"/>
                      </a:lnTo>
                      <a:lnTo>
                        <a:pt x="589" y="159"/>
                      </a:lnTo>
                      <a:lnTo>
                        <a:pt x="588" y="159"/>
                      </a:lnTo>
                      <a:lnTo>
                        <a:pt x="586" y="161"/>
                      </a:lnTo>
                      <a:lnTo>
                        <a:pt x="585" y="161"/>
                      </a:lnTo>
                      <a:lnTo>
                        <a:pt x="585" y="161"/>
                      </a:lnTo>
                      <a:lnTo>
                        <a:pt x="585" y="161"/>
                      </a:lnTo>
                      <a:lnTo>
                        <a:pt x="584" y="161"/>
                      </a:lnTo>
                      <a:lnTo>
                        <a:pt x="584" y="163"/>
                      </a:lnTo>
                      <a:lnTo>
                        <a:pt x="584" y="165"/>
                      </a:lnTo>
                      <a:lnTo>
                        <a:pt x="582" y="165"/>
                      </a:lnTo>
                      <a:lnTo>
                        <a:pt x="581" y="165"/>
                      </a:lnTo>
                      <a:lnTo>
                        <a:pt x="581" y="166"/>
                      </a:lnTo>
                      <a:lnTo>
                        <a:pt x="581" y="166"/>
                      </a:lnTo>
                      <a:lnTo>
                        <a:pt x="580" y="165"/>
                      </a:lnTo>
                      <a:lnTo>
                        <a:pt x="578" y="165"/>
                      </a:lnTo>
                      <a:lnTo>
                        <a:pt x="578" y="165"/>
                      </a:lnTo>
                      <a:lnTo>
                        <a:pt x="578" y="166"/>
                      </a:lnTo>
                      <a:lnTo>
                        <a:pt x="577" y="166"/>
                      </a:lnTo>
                      <a:lnTo>
                        <a:pt x="577" y="167"/>
                      </a:lnTo>
                      <a:lnTo>
                        <a:pt x="576" y="167"/>
                      </a:lnTo>
                      <a:lnTo>
                        <a:pt x="575" y="167"/>
                      </a:lnTo>
                      <a:lnTo>
                        <a:pt x="575" y="167"/>
                      </a:lnTo>
                      <a:lnTo>
                        <a:pt x="573" y="167"/>
                      </a:lnTo>
                      <a:lnTo>
                        <a:pt x="573" y="166"/>
                      </a:lnTo>
                      <a:lnTo>
                        <a:pt x="572" y="166"/>
                      </a:lnTo>
                      <a:lnTo>
                        <a:pt x="571" y="166"/>
                      </a:lnTo>
                      <a:lnTo>
                        <a:pt x="571" y="167"/>
                      </a:lnTo>
                      <a:lnTo>
                        <a:pt x="569" y="169"/>
                      </a:lnTo>
                      <a:lnTo>
                        <a:pt x="569" y="167"/>
                      </a:lnTo>
                      <a:lnTo>
                        <a:pt x="569" y="167"/>
                      </a:lnTo>
                      <a:lnTo>
                        <a:pt x="568" y="167"/>
                      </a:lnTo>
                      <a:lnTo>
                        <a:pt x="568" y="169"/>
                      </a:lnTo>
                      <a:lnTo>
                        <a:pt x="568" y="169"/>
                      </a:lnTo>
                      <a:lnTo>
                        <a:pt x="565" y="169"/>
                      </a:lnTo>
                      <a:lnTo>
                        <a:pt x="565" y="167"/>
                      </a:lnTo>
                      <a:lnTo>
                        <a:pt x="564" y="166"/>
                      </a:lnTo>
                      <a:lnTo>
                        <a:pt x="564" y="165"/>
                      </a:lnTo>
                      <a:lnTo>
                        <a:pt x="563" y="165"/>
                      </a:lnTo>
                      <a:lnTo>
                        <a:pt x="561" y="166"/>
                      </a:lnTo>
                      <a:lnTo>
                        <a:pt x="561" y="166"/>
                      </a:lnTo>
                      <a:lnTo>
                        <a:pt x="560" y="166"/>
                      </a:lnTo>
                      <a:lnTo>
                        <a:pt x="560" y="167"/>
                      </a:lnTo>
                      <a:lnTo>
                        <a:pt x="559" y="167"/>
                      </a:lnTo>
                      <a:lnTo>
                        <a:pt x="558" y="166"/>
                      </a:lnTo>
                      <a:lnTo>
                        <a:pt x="556" y="166"/>
                      </a:lnTo>
                      <a:lnTo>
                        <a:pt x="556" y="165"/>
                      </a:lnTo>
                      <a:lnTo>
                        <a:pt x="555" y="165"/>
                      </a:lnTo>
                      <a:lnTo>
                        <a:pt x="552" y="165"/>
                      </a:lnTo>
                      <a:lnTo>
                        <a:pt x="551" y="166"/>
                      </a:lnTo>
                      <a:lnTo>
                        <a:pt x="551" y="167"/>
                      </a:lnTo>
                      <a:lnTo>
                        <a:pt x="550" y="166"/>
                      </a:lnTo>
                      <a:lnTo>
                        <a:pt x="547" y="166"/>
                      </a:lnTo>
                      <a:lnTo>
                        <a:pt x="546" y="166"/>
                      </a:lnTo>
                      <a:lnTo>
                        <a:pt x="546" y="167"/>
                      </a:lnTo>
                      <a:lnTo>
                        <a:pt x="542" y="167"/>
                      </a:lnTo>
                      <a:lnTo>
                        <a:pt x="542" y="166"/>
                      </a:lnTo>
                      <a:lnTo>
                        <a:pt x="541" y="166"/>
                      </a:lnTo>
                      <a:lnTo>
                        <a:pt x="541" y="166"/>
                      </a:lnTo>
                      <a:lnTo>
                        <a:pt x="539" y="166"/>
                      </a:lnTo>
                      <a:lnTo>
                        <a:pt x="539" y="166"/>
                      </a:lnTo>
                      <a:lnTo>
                        <a:pt x="538" y="166"/>
                      </a:lnTo>
                      <a:lnTo>
                        <a:pt x="538" y="167"/>
                      </a:lnTo>
                      <a:lnTo>
                        <a:pt x="535" y="167"/>
                      </a:lnTo>
                      <a:lnTo>
                        <a:pt x="535" y="167"/>
                      </a:lnTo>
                      <a:lnTo>
                        <a:pt x="535" y="167"/>
                      </a:lnTo>
                      <a:lnTo>
                        <a:pt x="534" y="167"/>
                      </a:lnTo>
                      <a:lnTo>
                        <a:pt x="533" y="167"/>
                      </a:lnTo>
                      <a:lnTo>
                        <a:pt x="531" y="167"/>
                      </a:lnTo>
                      <a:lnTo>
                        <a:pt x="531" y="167"/>
                      </a:lnTo>
                      <a:lnTo>
                        <a:pt x="525" y="166"/>
                      </a:lnTo>
                      <a:lnTo>
                        <a:pt x="525" y="167"/>
                      </a:lnTo>
                      <a:lnTo>
                        <a:pt x="523" y="167"/>
                      </a:lnTo>
                      <a:lnTo>
                        <a:pt x="522" y="167"/>
                      </a:lnTo>
                      <a:lnTo>
                        <a:pt x="521" y="166"/>
                      </a:lnTo>
                      <a:lnTo>
                        <a:pt x="521" y="167"/>
                      </a:lnTo>
                      <a:lnTo>
                        <a:pt x="520" y="169"/>
                      </a:lnTo>
                      <a:lnTo>
                        <a:pt x="520" y="169"/>
                      </a:lnTo>
                      <a:lnTo>
                        <a:pt x="518" y="169"/>
                      </a:lnTo>
                      <a:lnTo>
                        <a:pt x="517" y="169"/>
                      </a:lnTo>
                      <a:lnTo>
                        <a:pt x="517" y="170"/>
                      </a:lnTo>
                      <a:lnTo>
                        <a:pt x="516" y="170"/>
                      </a:lnTo>
                      <a:lnTo>
                        <a:pt x="517" y="171"/>
                      </a:lnTo>
                      <a:lnTo>
                        <a:pt x="514" y="176"/>
                      </a:lnTo>
                      <a:lnTo>
                        <a:pt x="510" y="178"/>
                      </a:lnTo>
                      <a:lnTo>
                        <a:pt x="510" y="180"/>
                      </a:lnTo>
                      <a:lnTo>
                        <a:pt x="506" y="180"/>
                      </a:lnTo>
                      <a:lnTo>
                        <a:pt x="506" y="182"/>
                      </a:lnTo>
                      <a:lnTo>
                        <a:pt x="505" y="182"/>
                      </a:lnTo>
                      <a:lnTo>
                        <a:pt x="505" y="183"/>
                      </a:lnTo>
                      <a:lnTo>
                        <a:pt x="505" y="184"/>
                      </a:lnTo>
                      <a:lnTo>
                        <a:pt x="505" y="184"/>
                      </a:lnTo>
                      <a:lnTo>
                        <a:pt x="505" y="184"/>
                      </a:lnTo>
                      <a:lnTo>
                        <a:pt x="501" y="184"/>
                      </a:lnTo>
                      <a:lnTo>
                        <a:pt x="501" y="186"/>
                      </a:lnTo>
                      <a:lnTo>
                        <a:pt x="501" y="186"/>
                      </a:lnTo>
                      <a:lnTo>
                        <a:pt x="501" y="186"/>
                      </a:lnTo>
                      <a:lnTo>
                        <a:pt x="501" y="187"/>
                      </a:lnTo>
                      <a:lnTo>
                        <a:pt x="500" y="187"/>
                      </a:lnTo>
                      <a:lnTo>
                        <a:pt x="499" y="188"/>
                      </a:lnTo>
                      <a:lnTo>
                        <a:pt x="497" y="190"/>
                      </a:lnTo>
                      <a:lnTo>
                        <a:pt x="497" y="191"/>
                      </a:lnTo>
                      <a:lnTo>
                        <a:pt x="496" y="191"/>
                      </a:lnTo>
                      <a:lnTo>
                        <a:pt x="495" y="192"/>
                      </a:lnTo>
                      <a:lnTo>
                        <a:pt x="495" y="192"/>
                      </a:lnTo>
                      <a:lnTo>
                        <a:pt x="491" y="192"/>
                      </a:lnTo>
                      <a:lnTo>
                        <a:pt x="491" y="193"/>
                      </a:lnTo>
                      <a:lnTo>
                        <a:pt x="492" y="193"/>
                      </a:lnTo>
                      <a:lnTo>
                        <a:pt x="492" y="193"/>
                      </a:lnTo>
                      <a:lnTo>
                        <a:pt x="492" y="193"/>
                      </a:lnTo>
                      <a:lnTo>
                        <a:pt x="493" y="195"/>
                      </a:lnTo>
                      <a:lnTo>
                        <a:pt x="493" y="196"/>
                      </a:lnTo>
                      <a:lnTo>
                        <a:pt x="493" y="197"/>
                      </a:lnTo>
                      <a:lnTo>
                        <a:pt x="492" y="200"/>
                      </a:lnTo>
                      <a:lnTo>
                        <a:pt x="492" y="201"/>
                      </a:lnTo>
                      <a:lnTo>
                        <a:pt x="489" y="203"/>
                      </a:lnTo>
                      <a:lnTo>
                        <a:pt x="489" y="204"/>
                      </a:lnTo>
                      <a:lnTo>
                        <a:pt x="488" y="205"/>
                      </a:lnTo>
                      <a:lnTo>
                        <a:pt x="488" y="207"/>
                      </a:lnTo>
                      <a:lnTo>
                        <a:pt x="487" y="207"/>
                      </a:lnTo>
                      <a:lnTo>
                        <a:pt x="487" y="207"/>
                      </a:lnTo>
                      <a:lnTo>
                        <a:pt x="487" y="208"/>
                      </a:lnTo>
                      <a:lnTo>
                        <a:pt x="488" y="208"/>
                      </a:lnTo>
                      <a:lnTo>
                        <a:pt x="487" y="208"/>
                      </a:lnTo>
                      <a:lnTo>
                        <a:pt x="487" y="208"/>
                      </a:lnTo>
                      <a:lnTo>
                        <a:pt x="484" y="208"/>
                      </a:lnTo>
                      <a:lnTo>
                        <a:pt x="484" y="209"/>
                      </a:lnTo>
                      <a:lnTo>
                        <a:pt x="483" y="209"/>
                      </a:lnTo>
                      <a:lnTo>
                        <a:pt x="482" y="210"/>
                      </a:lnTo>
                      <a:lnTo>
                        <a:pt x="482" y="212"/>
                      </a:lnTo>
                      <a:lnTo>
                        <a:pt x="482" y="212"/>
                      </a:lnTo>
                      <a:lnTo>
                        <a:pt x="482" y="212"/>
                      </a:lnTo>
                      <a:lnTo>
                        <a:pt x="480" y="212"/>
                      </a:lnTo>
                      <a:lnTo>
                        <a:pt x="483" y="212"/>
                      </a:lnTo>
                      <a:lnTo>
                        <a:pt x="484" y="210"/>
                      </a:lnTo>
                      <a:lnTo>
                        <a:pt x="486" y="210"/>
                      </a:lnTo>
                      <a:lnTo>
                        <a:pt x="487" y="209"/>
                      </a:lnTo>
                      <a:lnTo>
                        <a:pt x="488" y="208"/>
                      </a:lnTo>
                      <a:lnTo>
                        <a:pt x="488" y="207"/>
                      </a:lnTo>
                      <a:lnTo>
                        <a:pt x="489" y="207"/>
                      </a:lnTo>
                      <a:lnTo>
                        <a:pt x="491" y="205"/>
                      </a:lnTo>
                      <a:lnTo>
                        <a:pt x="492" y="203"/>
                      </a:lnTo>
                      <a:lnTo>
                        <a:pt x="493" y="201"/>
                      </a:lnTo>
                      <a:lnTo>
                        <a:pt x="495" y="200"/>
                      </a:lnTo>
                      <a:lnTo>
                        <a:pt x="495" y="197"/>
                      </a:lnTo>
                      <a:lnTo>
                        <a:pt x="499" y="197"/>
                      </a:lnTo>
                      <a:lnTo>
                        <a:pt x="500" y="196"/>
                      </a:lnTo>
                      <a:lnTo>
                        <a:pt x="500" y="196"/>
                      </a:lnTo>
                      <a:lnTo>
                        <a:pt x="500" y="193"/>
                      </a:lnTo>
                      <a:lnTo>
                        <a:pt x="500" y="193"/>
                      </a:lnTo>
                      <a:lnTo>
                        <a:pt x="500" y="192"/>
                      </a:lnTo>
                      <a:lnTo>
                        <a:pt x="501" y="192"/>
                      </a:lnTo>
                      <a:lnTo>
                        <a:pt x="503" y="191"/>
                      </a:lnTo>
                      <a:lnTo>
                        <a:pt x="505" y="190"/>
                      </a:lnTo>
                      <a:lnTo>
                        <a:pt x="506" y="190"/>
                      </a:lnTo>
                      <a:lnTo>
                        <a:pt x="508" y="188"/>
                      </a:lnTo>
                      <a:lnTo>
                        <a:pt x="508" y="187"/>
                      </a:lnTo>
                      <a:lnTo>
                        <a:pt x="509" y="187"/>
                      </a:lnTo>
                      <a:lnTo>
                        <a:pt x="509" y="186"/>
                      </a:lnTo>
                      <a:lnTo>
                        <a:pt x="512" y="186"/>
                      </a:lnTo>
                      <a:lnTo>
                        <a:pt x="513" y="184"/>
                      </a:lnTo>
                      <a:lnTo>
                        <a:pt x="516" y="183"/>
                      </a:lnTo>
                      <a:lnTo>
                        <a:pt x="517" y="182"/>
                      </a:lnTo>
                      <a:lnTo>
                        <a:pt x="518" y="182"/>
                      </a:lnTo>
                      <a:lnTo>
                        <a:pt x="518" y="180"/>
                      </a:lnTo>
                      <a:lnTo>
                        <a:pt x="523" y="179"/>
                      </a:lnTo>
                      <a:lnTo>
                        <a:pt x="523" y="179"/>
                      </a:lnTo>
                      <a:lnTo>
                        <a:pt x="527" y="178"/>
                      </a:lnTo>
                      <a:lnTo>
                        <a:pt x="527" y="178"/>
                      </a:lnTo>
                      <a:lnTo>
                        <a:pt x="529" y="178"/>
                      </a:lnTo>
                      <a:lnTo>
                        <a:pt x="529" y="176"/>
                      </a:lnTo>
                      <a:lnTo>
                        <a:pt x="530" y="176"/>
                      </a:lnTo>
                      <a:lnTo>
                        <a:pt x="530" y="176"/>
                      </a:lnTo>
                      <a:lnTo>
                        <a:pt x="531" y="178"/>
                      </a:lnTo>
                      <a:lnTo>
                        <a:pt x="531" y="178"/>
                      </a:lnTo>
                      <a:lnTo>
                        <a:pt x="539" y="178"/>
                      </a:lnTo>
                      <a:lnTo>
                        <a:pt x="541" y="180"/>
                      </a:lnTo>
                      <a:lnTo>
                        <a:pt x="542" y="182"/>
                      </a:lnTo>
                      <a:lnTo>
                        <a:pt x="543" y="182"/>
                      </a:lnTo>
                      <a:lnTo>
                        <a:pt x="543" y="183"/>
                      </a:lnTo>
                      <a:lnTo>
                        <a:pt x="543" y="184"/>
                      </a:lnTo>
                      <a:lnTo>
                        <a:pt x="542" y="184"/>
                      </a:lnTo>
                      <a:lnTo>
                        <a:pt x="542" y="184"/>
                      </a:lnTo>
                      <a:lnTo>
                        <a:pt x="541" y="183"/>
                      </a:lnTo>
                      <a:lnTo>
                        <a:pt x="541" y="184"/>
                      </a:lnTo>
                      <a:lnTo>
                        <a:pt x="542" y="184"/>
                      </a:lnTo>
                      <a:lnTo>
                        <a:pt x="542" y="186"/>
                      </a:lnTo>
                      <a:lnTo>
                        <a:pt x="542" y="187"/>
                      </a:lnTo>
                      <a:lnTo>
                        <a:pt x="542" y="188"/>
                      </a:lnTo>
                      <a:lnTo>
                        <a:pt x="541" y="188"/>
                      </a:lnTo>
                      <a:lnTo>
                        <a:pt x="542" y="191"/>
                      </a:lnTo>
                      <a:lnTo>
                        <a:pt x="541" y="191"/>
                      </a:lnTo>
                      <a:lnTo>
                        <a:pt x="541" y="191"/>
                      </a:lnTo>
                      <a:lnTo>
                        <a:pt x="538" y="191"/>
                      </a:lnTo>
                      <a:lnTo>
                        <a:pt x="538" y="191"/>
                      </a:lnTo>
                      <a:lnTo>
                        <a:pt x="538" y="191"/>
                      </a:lnTo>
                      <a:lnTo>
                        <a:pt x="537" y="191"/>
                      </a:lnTo>
                      <a:lnTo>
                        <a:pt x="535" y="196"/>
                      </a:lnTo>
                      <a:lnTo>
                        <a:pt x="533" y="196"/>
                      </a:lnTo>
                      <a:lnTo>
                        <a:pt x="533" y="197"/>
                      </a:lnTo>
                      <a:lnTo>
                        <a:pt x="530" y="197"/>
                      </a:lnTo>
                      <a:lnTo>
                        <a:pt x="530" y="197"/>
                      </a:lnTo>
                      <a:lnTo>
                        <a:pt x="529" y="195"/>
                      </a:lnTo>
                      <a:lnTo>
                        <a:pt x="529" y="193"/>
                      </a:lnTo>
                      <a:lnTo>
                        <a:pt x="527" y="193"/>
                      </a:lnTo>
                      <a:lnTo>
                        <a:pt x="527" y="193"/>
                      </a:lnTo>
                      <a:lnTo>
                        <a:pt x="527" y="195"/>
                      </a:lnTo>
                      <a:lnTo>
                        <a:pt x="526" y="195"/>
                      </a:lnTo>
                      <a:lnTo>
                        <a:pt x="526" y="195"/>
                      </a:lnTo>
                      <a:lnTo>
                        <a:pt x="526" y="196"/>
                      </a:lnTo>
                      <a:lnTo>
                        <a:pt x="527" y="196"/>
                      </a:lnTo>
                      <a:lnTo>
                        <a:pt x="527" y="197"/>
                      </a:lnTo>
                      <a:lnTo>
                        <a:pt x="529" y="199"/>
                      </a:lnTo>
                      <a:lnTo>
                        <a:pt x="527" y="199"/>
                      </a:lnTo>
                      <a:lnTo>
                        <a:pt x="527" y="201"/>
                      </a:lnTo>
                      <a:lnTo>
                        <a:pt x="531" y="201"/>
                      </a:lnTo>
                      <a:lnTo>
                        <a:pt x="531" y="200"/>
                      </a:lnTo>
                      <a:lnTo>
                        <a:pt x="533" y="199"/>
                      </a:lnTo>
                      <a:lnTo>
                        <a:pt x="535" y="199"/>
                      </a:lnTo>
                      <a:lnTo>
                        <a:pt x="538" y="199"/>
                      </a:lnTo>
                      <a:lnTo>
                        <a:pt x="539" y="200"/>
                      </a:lnTo>
                      <a:lnTo>
                        <a:pt x="539" y="200"/>
                      </a:lnTo>
                      <a:lnTo>
                        <a:pt x="539" y="200"/>
                      </a:lnTo>
                      <a:lnTo>
                        <a:pt x="539" y="201"/>
                      </a:lnTo>
                      <a:lnTo>
                        <a:pt x="538" y="201"/>
                      </a:lnTo>
                      <a:lnTo>
                        <a:pt x="538" y="203"/>
                      </a:lnTo>
                      <a:lnTo>
                        <a:pt x="538" y="205"/>
                      </a:lnTo>
                      <a:lnTo>
                        <a:pt x="538" y="205"/>
                      </a:lnTo>
                      <a:lnTo>
                        <a:pt x="538" y="205"/>
                      </a:lnTo>
                      <a:lnTo>
                        <a:pt x="538" y="207"/>
                      </a:lnTo>
                      <a:lnTo>
                        <a:pt x="535" y="207"/>
                      </a:lnTo>
                      <a:lnTo>
                        <a:pt x="535" y="208"/>
                      </a:lnTo>
                      <a:lnTo>
                        <a:pt x="535" y="208"/>
                      </a:lnTo>
                      <a:lnTo>
                        <a:pt x="534" y="209"/>
                      </a:lnTo>
                      <a:lnTo>
                        <a:pt x="535" y="209"/>
                      </a:lnTo>
                      <a:lnTo>
                        <a:pt x="537" y="209"/>
                      </a:lnTo>
                      <a:lnTo>
                        <a:pt x="538" y="209"/>
                      </a:lnTo>
                      <a:lnTo>
                        <a:pt x="541" y="208"/>
                      </a:lnTo>
                      <a:lnTo>
                        <a:pt x="541" y="210"/>
                      </a:lnTo>
                      <a:lnTo>
                        <a:pt x="539" y="212"/>
                      </a:lnTo>
                      <a:lnTo>
                        <a:pt x="539" y="212"/>
                      </a:lnTo>
                      <a:lnTo>
                        <a:pt x="539" y="213"/>
                      </a:lnTo>
                      <a:lnTo>
                        <a:pt x="539" y="213"/>
                      </a:lnTo>
                      <a:lnTo>
                        <a:pt x="539" y="217"/>
                      </a:lnTo>
                      <a:lnTo>
                        <a:pt x="541" y="217"/>
                      </a:lnTo>
                      <a:lnTo>
                        <a:pt x="541" y="220"/>
                      </a:lnTo>
                      <a:lnTo>
                        <a:pt x="543" y="220"/>
                      </a:lnTo>
                      <a:lnTo>
                        <a:pt x="543" y="221"/>
                      </a:lnTo>
                      <a:lnTo>
                        <a:pt x="547" y="220"/>
                      </a:lnTo>
                      <a:lnTo>
                        <a:pt x="547" y="221"/>
                      </a:lnTo>
                      <a:lnTo>
                        <a:pt x="548" y="221"/>
                      </a:lnTo>
                      <a:lnTo>
                        <a:pt x="548" y="222"/>
                      </a:lnTo>
                      <a:lnTo>
                        <a:pt x="548" y="222"/>
                      </a:lnTo>
                      <a:lnTo>
                        <a:pt x="547" y="222"/>
                      </a:lnTo>
                      <a:lnTo>
                        <a:pt x="547" y="222"/>
                      </a:lnTo>
                      <a:lnTo>
                        <a:pt x="546" y="222"/>
                      </a:lnTo>
                      <a:lnTo>
                        <a:pt x="546" y="224"/>
                      </a:lnTo>
                      <a:lnTo>
                        <a:pt x="544" y="224"/>
                      </a:lnTo>
                      <a:lnTo>
                        <a:pt x="544" y="225"/>
                      </a:lnTo>
                      <a:lnTo>
                        <a:pt x="546" y="225"/>
                      </a:lnTo>
                      <a:lnTo>
                        <a:pt x="546" y="225"/>
                      </a:lnTo>
                      <a:lnTo>
                        <a:pt x="546" y="225"/>
                      </a:lnTo>
                      <a:lnTo>
                        <a:pt x="547" y="225"/>
                      </a:lnTo>
                      <a:lnTo>
                        <a:pt x="547" y="224"/>
                      </a:lnTo>
                      <a:lnTo>
                        <a:pt x="548" y="224"/>
                      </a:lnTo>
                      <a:lnTo>
                        <a:pt x="548" y="225"/>
                      </a:lnTo>
                      <a:lnTo>
                        <a:pt x="550" y="225"/>
                      </a:lnTo>
                      <a:lnTo>
                        <a:pt x="550" y="225"/>
                      </a:lnTo>
                      <a:lnTo>
                        <a:pt x="552" y="225"/>
                      </a:lnTo>
                      <a:lnTo>
                        <a:pt x="552" y="226"/>
                      </a:lnTo>
                      <a:lnTo>
                        <a:pt x="555" y="226"/>
                      </a:lnTo>
                      <a:lnTo>
                        <a:pt x="555" y="229"/>
                      </a:lnTo>
                      <a:lnTo>
                        <a:pt x="556" y="229"/>
                      </a:lnTo>
                      <a:lnTo>
                        <a:pt x="558" y="229"/>
                      </a:lnTo>
                      <a:lnTo>
                        <a:pt x="559" y="227"/>
                      </a:lnTo>
                      <a:lnTo>
                        <a:pt x="561" y="225"/>
                      </a:lnTo>
                      <a:lnTo>
                        <a:pt x="565" y="224"/>
                      </a:lnTo>
                      <a:lnTo>
                        <a:pt x="564" y="229"/>
                      </a:lnTo>
                      <a:lnTo>
                        <a:pt x="567" y="229"/>
                      </a:lnTo>
                      <a:lnTo>
                        <a:pt x="568" y="230"/>
                      </a:lnTo>
                      <a:lnTo>
                        <a:pt x="565" y="230"/>
                      </a:lnTo>
                      <a:lnTo>
                        <a:pt x="565" y="231"/>
                      </a:lnTo>
                      <a:lnTo>
                        <a:pt x="565" y="231"/>
                      </a:lnTo>
                      <a:lnTo>
                        <a:pt x="564" y="234"/>
                      </a:lnTo>
                      <a:lnTo>
                        <a:pt x="561" y="235"/>
                      </a:lnTo>
                      <a:lnTo>
                        <a:pt x="559" y="239"/>
                      </a:lnTo>
                      <a:lnTo>
                        <a:pt x="548" y="241"/>
                      </a:lnTo>
                      <a:lnTo>
                        <a:pt x="548" y="242"/>
                      </a:lnTo>
                      <a:lnTo>
                        <a:pt x="548" y="242"/>
                      </a:lnTo>
                      <a:lnTo>
                        <a:pt x="548" y="243"/>
                      </a:lnTo>
                      <a:lnTo>
                        <a:pt x="548" y="243"/>
                      </a:lnTo>
                      <a:lnTo>
                        <a:pt x="548" y="244"/>
                      </a:lnTo>
                      <a:lnTo>
                        <a:pt x="548" y="244"/>
                      </a:lnTo>
                      <a:lnTo>
                        <a:pt x="548" y="244"/>
                      </a:lnTo>
                      <a:lnTo>
                        <a:pt x="547" y="244"/>
                      </a:lnTo>
                      <a:lnTo>
                        <a:pt x="547" y="243"/>
                      </a:lnTo>
                      <a:lnTo>
                        <a:pt x="546" y="241"/>
                      </a:lnTo>
                      <a:lnTo>
                        <a:pt x="546" y="242"/>
                      </a:lnTo>
                      <a:lnTo>
                        <a:pt x="546" y="242"/>
                      </a:lnTo>
                      <a:lnTo>
                        <a:pt x="544" y="242"/>
                      </a:lnTo>
                      <a:lnTo>
                        <a:pt x="544" y="242"/>
                      </a:lnTo>
                      <a:lnTo>
                        <a:pt x="544" y="243"/>
                      </a:lnTo>
                      <a:lnTo>
                        <a:pt x="542" y="243"/>
                      </a:lnTo>
                      <a:lnTo>
                        <a:pt x="542" y="246"/>
                      </a:lnTo>
                      <a:lnTo>
                        <a:pt x="542" y="246"/>
                      </a:lnTo>
                      <a:lnTo>
                        <a:pt x="542" y="250"/>
                      </a:lnTo>
                      <a:lnTo>
                        <a:pt x="539" y="250"/>
                      </a:lnTo>
                      <a:lnTo>
                        <a:pt x="539" y="250"/>
                      </a:lnTo>
                      <a:lnTo>
                        <a:pt x="538" y="251"/>
                      </a:lnTo>
                      <a:lnTo>
                        <a:pt x="537" y="252"/>
                      </a:lnTo>
                      <a:lnTo>
                        <a:pt x="535" y="254"/>
                      </a:lnTo>
                      <a:lnTo>
                        <a:pt x="535" y="254"/>
                      </a:lnTo>
                      <a:lnTo>
                        <a:pt x="534" y="254"/>
                      </a:lnTo>
                      <a:lnTo>
                        <a:pt x="534" y="254"/>
                      </a:lnTo>
                      <a:lnTo>
                        <a:pt x="534" y="254"/>
                      </a:lnTo>
                      <a:lnTo>
                        <a:pt x="534" y="252"/>
                      </a:lnTo>
                      <a:lnTo>
                        <a:pt x="534" y="252"/>
                      </a:lnTo>
                      <a:lnTo>
                        <a:pt x="534" y="251"/>
                      </a:lnTo>
                      <a:lnTo>
                        <a:pt x="533" y="251"/>
                      </a:lnTo>
                      <a:lnTo>
                        <a:pt x="531" y="254"/>
                      </a:lnTo>
                      <a:lnTo>
                        <a:pt x="530" y="252"/>
                      </a:lnTo>
                      <a:lnTo>
                        <a:pt x="529" y="252"/>
                      </a:lnTo>
                      <a:lnTo>
                        <a:pt x="529" y="251"/>
                      </a:lnTo>
                      <a:lnTo>
                        <a:pt x="526" y="251"/>
                      </a:lnTo>
                      <a:lnTo>
                        <a:pt x="525" y="250"/>
                      </a:lnTo>
                      <a:lnTo>
                        <a:pt x="525" y="248"/>
                      </a:lnTo>
                      <a:lnTo>
                        <a:pt x="523" y="248"/>
                      </a:lnTo>
                      <a:lnTo>
                        <a:pt x="523" y="246"/>
                      </a:lnTo>
                      <a:lnTo>
                        <a:pt x="523" y="246"/>
                      </a:lnTo>
                      <a:lnTo>
                        <a:pt x="523" y="243"/>
                      </a:lnTo>
                      <a:lnTo>
                        <a:pt x="527" y="241"/>
                      </a:lnTo>
                      <a:lnTo>
                        <a:pt x="527" y="239"/>
                      </a:lnTo>
                      <a:lnTo>
                        <a:pt x="531" y="239"/>
                      </a:lnTo>
                      <a:lnTo>
                        <a:pt x="531" y="238"/>
                      </a:lnTo>
                      <a:lnTo>
                        <a:pt x="531" y="237"/>
                      </a:lnTo>
                      <a:lnTo>
                        <a:pt x="533" y="237"/>
                      </a:lnTo>
                      <a:lnTo>
                        <a:pt x="533" y="235"/>
                      </a:lnTo>
                      <a:lnTo>
                        <a:pt x="534" y="234"/>
                      </a:lnTo>
                      <a:lnTo>
                        <a:pt x="537" y="234"/>
                      </a:lnTo>
                      <a:lnTo>
                        <a:pt x="538" y="233"/>
                      </a:lnTo>
                      <a:lnTo>
                        <a:pt x="541" y="233"/>
                      </a:lnTo>
                      <a:lnTo>
                        <a:pt x="541" y="234"/>
                      </a:lnTo>
                      <a:lnTo>
                        <a:pt x="543" y="235"/>
                      </a:lnTo>
                      <a:lnTo>
                        <a:pt x="543" y="234"/>
                      </a:lnTo>
                      <a:lnTo>
                        <a:pt x="544" y="234"/>
                      </a:lnTo>
                      <a:lnTo>
                        <a:pt x="546" y="234"/>
                      </a:lnTo>
                      <a:lnTo>
                        <a:pt x="546" y="234"/>
                      </a:lnTo>
                      <a:lnTo>
                        <a:pt x="546" y="233"/>
                      </a:lnTo>
                      <a:lnTo>
                        <a:pt x="546" y="233"/>
                      </a:lnTo>
                      <a:lnTo>
                        <a:pt x="547" y="230"/>
                      </a:lnTo>
                      <a:lnTo>
                        <a:pt x="550" y="230"/>
                      </a:lnTo>
                      <a:lnTo>
                        <a:pt x="550" y="229"/>
                      </a:lnTo>
                      <a:lnTo>
                        <a:pt x="547" y="229"/>
                      </a:lnTo>
                      <a:lnTo>
                        <a:pt x="541" y="230"/>
                      </a:lnTo>
                      <a:lnTo>
                        <a:pt x="535" y="231"/>
                      </a:lnTo>
                      <a:lnTo>
                        <a:pt x="535" y="230"/>
                      </a:lnTo>
                      <a:lnTo>
                        <a:pt x="535" y="230"/>
                      </a:lnTo>
                      <a:lnTo>
                        <a:pt x="535" y="229"/>
                      </a:lnTo>
                      <a:lnTo>
                        <a:pt x="538" y="227"/>
                      </a:lnTo>
                      <a:lnTo>
                        <a:pt x="538" y="226"/>
                      </a:lnTo>
                      <a:lnTo>
                        <a:pt x="538" y="226"/>
                      </a:lnTo>
                      <a:lnTo>
                        <a:pt x="538" y="225"/>
                      </a:lnTo>
                      <a:lnTo>
                        <a:pt x="539" y="225"/>
                      </a:lnTo>
                      <a:lnTo>
                        <a:pt x="539" y="222"/>
                      </a:lnTo>
                      <a:lnTo>
                        <a:pt x="538" y="222"/>
                      </a:lnTo>
                      <a:lnTo>
                        <a:pt x="537" y="222"/>
                      </a:lnTo>
                      <a:lnTo>
                        <a:pt x="537" y="222"/>
                      </a:lnTo>
                      <a:lnTo>
                        <a:pt x="537" y="222"/>
                      </a:lnTo>
                      <a:lnTo>
                        <a:pt x="535" y="221"/>
                      </a:lnTo>
                      <a:lnTo>
                        <a:pt x="535" y="225"/>
                      </a:lnTo>
                      <a:lnTo>
                        <a:pt x="534" y="226"/>
                      </a:lnTo>
                      <a:lnTo>
                        <a:pt x="534" y="227"/>
                      </a:lnTo>
                      <a:lnTo>
                        <a:pt x="531" y="229"/>
                      </a:lnTo>
                      <a:lnTo>
                        <a:pt x="530" y="230"/>
                      </a:lnTo>
                      <a:lnTo>
                        <a:pt x="530" y="231"/>
                      </a:lnTo>
                      <a:lnTo>
                        <a:pt x="527" y="233"/>
                      </a:lnTo>
                      <a:lnTo>
                        <a:pt x="527" y="231"/>
                      </a:lnTo>
                      <a:lnTo>
                        <a:pt x="526" y="231"/>
                      </a:lnTo>
                      <a:lnTo>
                        <a:pt x="526" y="230"/>
                      </a:lnTo>
                      <a:lnTo>
                        <a:pt x="527" y="229"/>
                      </a:lnTo>
                      <a:lnTo>
                        <a:pt x="527" y="227"/>
                      </a:lnTo>
                      <a:lnTo>
                        <a:pt x="527" y="227"/>
                      </a:lnTo>
                      <a:lnTo>
                        <a:pt x="527" y="227"/>
                      </a:lnTo>
                      <a:lnTo>
                        <a:pt x="527" y="227"/>
                      </a:lnTo>
                      <a:lnTo>
                        <a:pt x="526" y="229"/>
                      </a:lnTo>
                      <a:lnTo>
                        <a:pt x="526" y="229"/>
                      </a:lnTo>
                      <a:lnTo>
                        <a:pt x="525" y="230"/>
                      </a:lnTo>
                      <a:lnTo>
                        <a:pt x="523" y="230"/>
                      </a:lnTo>
                      <a:lnTo>
                        <a:pt x="523" y="231"/>
                      </a:lnTo>
                      <a:lnTo>
                        <a:pt x="525" y="233"/>
                      </a:lnTo>
                      <a:lnTo>
                        <a:pt x="526" y="233"/>
                      </a:lnTo>
                      <a:lnTo>
                        <a:pt x="526" y="234"/>
                      </a:lnTo>
                      <a:lnTo>
                        <a:pt x="525" y="234"/>
                      </a:lnTo>
                      <a:lnTo>
                        <a:pt x="525" y="234"/>
                      </a:lnTo>
                      <a:lnTo>
                        <a:pt x="523" y="234"/>
                      </a:lnTo>
                      <a:lnTo>
                        <a:pt x="523" y="235"/>
                      </a:lnTo>
                      <a:lnTo>
                        <a:pt x="520" y="234"/>
                      </a:lnTo>
                      <a:lnTo>
                        <a:pt x="518" y="233"/>
                      </a:lnTo>
                      <a:lnTo>
                        <a:pt x="516" y="233"/>
                      </a:lnTo>
                      <a:lnTo>
                        <a:pt x="516" y="233"/>
                      </a:lnTo>
                      <a:lnTo>
                        <a:pt x="514" y="233"/>
                      </a:lnTo>
                      <a:lnTo>
                        <a:pt x="514" y="233"/>
                      </a:lnTo>
                      <a:lnTo>
                        <a:pt x="516" y="235"/>
                      </a:lnTo>
                      <a:lnTo>
                        <a:pt x="516" y="238"/>
                      </a:lnTo>
                      <a:lnTo>
                        <a:pt x="517" y="241"/>
                      </a:lnTo>
                      <a:lnTo>
                        <a:pt x="516" y="241"/>
                      </a:lnTo>
                      <a:lnTo>
                        <a:pt x="514" y="242"/>
                      </a:lnTo>
                      <a:lnTo>
                        <a:pt x="513" y="243"/>
                      </a:lnTo>
                      <a:lnTo>
                        <a:pt x="512" y="244"/>
                      </a:lnTo>
                      <a:lnTo>
                        <a:pt x="510" y="244"/>
                      </a:lnTo>
                      <a:lnTo>
                        <a:pt x="510" y="244"/>
                      </a:lnTo>
                      <a:lnTo>
                        <a:pt x="510" y="244"/>
                      </a:lnTo>
                      <a:lnTo>
                        <a:pt x="509" y="244"/>
                      </a:lnTo>
                      <a:lnTo>
                        <a:pt x="508" y="243"/>
                      </a:lnTo>
                      <a:lnTo>
                        <a:pt x="506" y="242"/>
                      </a:lnTo>
                      <a:lnTo>
                        <a:pt x="506" y="243"/>
                      </a:lnTo>
                      <a:lnTo>
                        <a:pt x="505" y="243"/>
                      </a:lnTo>
                      <a:lnTo>
                        <a:pt x="506" y="244"/>
                      </a:lnTo>
                      <a:lnTo>
                        <a:pt x="505" y="244"/>
                      </a:lnTo>
                      <a:lnTo>
                        <a:pt x="505" y="246"/>
                      </a:lnTo>
                      <a:lnTo>
                        <a:pt x="505" y="246"/>
                      </a:lnTo>
                      <a:lnTo>
                        <a:pt x="504" y="246"/>
                      </a:lnTo>
                      <a:lnTo>
                        <a:pt x="504" y="242"/>
                      </a:lnTo>
                      <a:lnTo>
                        <a:pt x="503" y="242"/>
                      </a:lnTo>
                      <a:lnTo>
                        <a:pt x="503" y="243"/>
                      </a:lnTo>
                      <a:lnTo>
                        <a:pt x="501" y="244"/>
                      </a:lnTo>
                      <a:lnTo>
                        <a:pt x="501" y="246"/>
                      </a:lnTo>
                      <a:lnTo>
                        <a:pt x="501" y="248"/>
                      </a:lnTo>
                      <a:lnTo>
                        <a:pt x="499" y="248"/>
                      </a:lnTo>
                      <a:lnTo>
                        <a:pt x="497" y="248"/>
                      </a:lnTo>
                      <a:lnTo>
                        <a:pt x="497" y="250"/>
                      </a:lnTo>
                      <a:lnTo>
                        <a:pt x="496" y="250"/>
                      </a:lnTo>
                      <a:lnTo>
                        <a:pt x="496" y="248"/>
                      </a:lnTo>
                      <a:lnTo>
                        <a:pt x="495" y="248"/>
                      </a:lnTo>
                      <a:lnTo>
                        <a:pt x="495" y="248"/>
                      </a:lnTo>
                      <a:lnTo>
                        <a:pt x="495" y="250"/>
                      </a:lnTo>
                      <a:lnTo>
                        <a:pt x="493" y="250"/>
                      </a:lnTo>
                      <a:lnTo>
                        <a:pt x="492" y="250"/>
                      </a:lnTo>
                      <a:lnTo>
                        <a:pt x="491" y="248"/>
                      </a:lnTo>
                      <a:lnTo>
                        <a:pt x="489" y="251"/>
                      </a:lnTo>
                      <a:lnTo>
                        <a:pt x="489" y="252"/>
                      </a:lnTo>
                      <a:lnTo>
                        <a:pt x="488" y="254"/>
                      </a:lnTo>
                      <a:lnTo>
                        <a:pt x="489" y="254"/>
                      </a:lnTo>
                      <a:lnTo>
                        <a:pt x="489" y="255"/>
                      </a:lnTo>
                      <a:lnTo>
                        <a:pt x="488" y="256"/>
                      </a:lnTo>
                      <a:lnTo>
                        <a:pt x="488" y="256"/>
                      </a:lnTo>
                      <a:lnTo>
                        <a:pt x="487" y="256"/>
                      </a:lnTo>
                      <a:lnTo>
                        <a:pt x="487" y="258"/>
                      </a:lnTo>
                      <a:lnTo>
                        <a:pt x="486" y="259"/>
                      </a:lnTo>
                      <a:lnTo>
                        <a:pt x="484" y="260"/>
                      </a:lnTo>
                      <a:lnTo>
                        <a:pt x="486" y="262"/>
                      </a:lnTo>
                      <a:lnTo>
                        <a:pt x="486" y="262"/>
                      </a:lnTo>
                      <a:lnTo>
                        <a:pt x="487" y="264"/>
                      </a:lnTo>
                      <a:lnTo>
                        <a:pt x="484" y="264"/>
                      </a:lnTo>
                      <a:lnTo>
                        <a:pt x="484" y="264"/>
                      </a:lnTo>
                      <a:lnTo>
                        <a:pt x="483" y="265"/>
                      </a:lnTo>
                      <a:lnTo>
                        <a:pt x="483" y="267"/>
                      </a:lnTo>
                      <a:lnTo>
                        <a:pt x="483" y="267"/>
                      </a:lnTo>
                      <a:lnTo>
                        <a:pt x="484" y="268"/>
                      </a:lnTo>
                      <a:lnTo>
                        <a:pt x="484" y="269"/>
                      </a:lnTo>
                      <a:lnTo>
                        <a:pt x="487" y="269"/>
                      </a:lnTo>
                      <a:lnTo>
                        <a:pt x="488" y="271"/>
                      </a:lnTo>
                      <a:lnTo>
                        <a:pt x="489" y="271"/>
                      </a:lnTo>
                      <a:lnTo>
                        <a:pt x="489" y="271"/>
                      </a:lnTo>
                      <a:lnTo>
                        <a:pt x="489" y="272"/>
                      </a:lnTo>
                      <a:lnTo>
                        <a:pt x="487" y="272"/>
                      </a:lnTo>
                      <a:lnTo>
                        <a:pt x="487" y="273"/>
                      </a:lnTo>
                      <a:lnTo>
                        <a:pt x="483" y="273"/>
                      </a:lnTo>
                      <a:lnTo>
                        <a:pt x="483" y="273"/>
                      </a:lnTo>
                      <a:lnTo>
                        <a:pt x="483" y="273"/>
                      </a:lnTo>
                      <a:lnTo>
                        <a:pt x="483" y="273"/>
                      </a:lnTo>
                      <a:lnTo>
                        <a:pt x="483" y="273"/>
                      </a:lnTo>
                      <a:lnTo>
                        <a:pt x="483" y="273"/>
                      </a:lnTo>
                      <a:lnTo>
                        <a:pt x="483" y="271"/>
                      </a:lnTo>
                      <a:lnTo>
                        <a:pt x="479" y="271"/>
                      </a:lnTo>
                      <a:lnTo>
                        <a:pt x="479" y="272"/>
                      </a:lnTo>
                      <a:lnTo>
                        <a:pt x="478" y="273"/>
                      </a:lnTo>
                      <a:lnTo>
                        <a:pt x="478" y="273"/>
                      </a:lnTo>
                      <a:lnTo>
                        <a:pt x="478" y="273"/>
                      </a:lnTo>
                      <a:lnTo>
                        <a:pt x="479" y="275"/>
                      </a:lnTo>
                      <a:lnTo>
                        <a:pt x="479" y="276"/>
                      </a:lnTo>
                      <a:lnTo>
                        <a:pt x="478" y="276"/>
                      </a:lnTo>
                      <a:lnTo>
                        <a:pt x="478" y="276"/>
                      </a:lnTo>
                      <a:lnTo>
                        <a:pt x="476" y="276"/>
                      </a:lnTo>
                      <a:lnTo>
                        <a:pt x="476" y="275"/>
                      </a:lnTo>
                      <a:lnTo>
                        <a:pt x="475" y="275"/>
                      </a:lnTo>
                      <a:lnTo>
                        <a:pt x="474" y="275"/>
                      </a:lnTo>
                      <a:lnTo>
                        <a:pt x="472" y="275"/>
                      </a:lnTo>
                      <a:lnTo>
                        <a:pt x="471" y="275"/>
                      </a:lnTo>
                      <a:lnTo>
                        <a:pt x="470" y="277"/>
                      </a:lnTo>
                      <a:lnTo>
                        <a:pt x="469" y="277"/>
                      </a:lnTo>
                      <a:lnTo>
                        <a:pt x="467" y="277"/>
                      </a:lnTo>
                      <a:lnTo>
                        <a:pt x="466" y="277"/>
                      </a:lnTo>
                      <a:lnTo>
                        <a:pt x="466" y="277"/>
                      </a:lnTo>
                      <a:lnTo>
                        <a:pt x="465" y="279"/>
                      </a:lnTo>
                      <a:lnTo>
                        <a:pt x="462" y="279"/>
                      </a:lnTo>
                      <a:lnTo>
                        <a:pt x="462" y="280"/>
                      </a:lnTo>
                      <a:lnTo>
                        <a:pt x="459" y="281"/>
                      </a:lnTo>
                      <a:lnTo>
                        <a:pt x="459" y="282"/>
                      </a:lnTo>
                      <a:lnTo>
                        <a:pt x="457" y="285"/>
                      </a:lnTo>
                      <a:lnTo>
                        <a:pt x="457" y="286"/>
                      </a:lnTo>
                      <a:lnTo>
                        <a:pt x="454" y="286"/>
                      </a:lnTo>
                      <a:lnTo>
                        <a:pt x="454" y="288"/>
                      </a:lnTo>
                      <a:lnTo>
                        <a:pt x="457" y="288"/>
                      </a:lnTo>
                      <a:lnTo>
                        <a:pt x="458" y="292"/>
                      </a:lnTo>
                      <a:lnTo>
                        <a:pt x="455" y="298"/>
                      </a:lnTo>
                      <a:lnTo>
                        <a:pt x="453" y="298"/>
                      </a:lnTo>
                      <a:lnTo>
                        <a:pt x="453" y="299"/>
                      </a:lnTo>
                      <a:lnTo>
                        <a:pt x="451" y="301"/>
                      </a:lnTo>
                      <a:lnTo>
                        <a:pt x="451" y="303"/>
                      </a:lnTo>
                      <a:lnTo>
                        <a:pt x="450" y="305"/>
                      </a:lnTo>
                      <a:lnTo>
                        <a:pt x="446" y="305"/>
                      </a:lnTo>
                      <a:lnTo>
                        <a:pt x="444" y="302"/>
                      </a:lnTo>
                      <a:lnTo>
                        <a:pt x="442" y="302"/>
                      </a:lnTo>
                      <a:lnTo>
                        <a:pt x="441" y="303"/>
                      </a:lnTo>
                      <a:lnTo>
                        <a:pt x="441" y="306"/>
                      </a:lnTo>
                      <a:lnTo>
                        <a:pt x="442" y="307"/>
                      </a:lnTo>
                      <a:lnTo>
                        <a:pt x="445" y="309"/>
                      </a:lnTo>
                      <a:lnTo>
                        <a:pt x="444" y="310"/>
                      </a:lnTo>
                      <a:lnTo>
                        <a:pt x="444" y="310"/>
                      </a:lnTo>
                      <a:lnTo>
                        <a:pt x="444" y="311"/>
                      </a:lnTo>
                      <a:lnTo>
                        <a:pt x="444" y="313"/>
                      </a:lnTo>
                      <a:lnTo>
                        <a:pt x="445" y="313"/>
                      </a:lnTo>
                      <a:lnTo>
                        <a:pt x="444" y="314"/>
                      </a:lnTo>
                      <a:lnTo>
                        <a:pt x="444" y="315"/>
                      </a:lnTo>
                      <a:lnTo>
                        <a:pt x="444" y="315"/>
                      </a:lnTo>
                      <a:lnTo>
                        <a:pt x="444" y="316"/>
                      </a:lnTo>
                      <a:lnTo>
                        <a:pt x="442" y="316"/>
                      </a:lnTo>
                      <a:lnTo>
                        <a:pt x="444" y="319"/>
                      </a:lnTo>
                      <a:lnTo>
                        <a:pt x="440" y="320"/>
                      </a:lnTo>
                      <a:lnTo>
                        <a:pt x="437" y="322"/>
                      </a:lnTo>
                      <a:lnTo>
                        <a:pt x="437" y="318"/>
                      </a:lnTo>
                      <a:lnTo>
                        <a:pt x="434" y="318"/>
                      </a:lnTo>
                      <a:lnTo>
                        <a:pt x="434" y="319"/>
                      </a:lnTo>
                      <a:lnTo>
                        <a:pt x="433" y="319"/>
                      </a:lnTo>
                      <a:lnTo>
                        <a:pt x="433" y="318"/>
                      </a:lnTo>
                      <a:lnTo>
                        <a:pt x="432" y="318"/>
                      </a:lnTo>
                      <a:lnTo>
                        <a:pt x="433" y="315"/>
                      </a:lnTo>
                      <a:lnTo>
                        <a:pt x="432" y="315"/>
                      </a:lnTo>
                      <a:lnTo>
                        <a:pt x="432" y="314"/>
                      </a:lnTo>
                      <a:lnTo>
                        <a:pt x="433" y="314"/>
                      </a:lnTo>
                      <a:lnTo>
                        <a:pt x="432" y="313"/>
                      </a:lnTo>
                      <a:lnTo>
                        <a:pt x="432" y="311"/>
                      </a:lnTo>
                      <a:lnTo>
                        <a:pt x="432" y="310"/>
                      </a:lnTo>
                      <a:lnTo>
                        <a:pt x="434" y="307"/>
                      </a:lnTo>
                      <a:lnTo>
                        <a:pt x="434" y="307"/>
                      </a:lnTo>
                      <a:lnTo>
                        <a:pt x="433" y="307"/>
                      </a:lnTo>
                      <a:lnTo>
                        <a:pt x="434" y="305"/>
                      </a:lnTo>
                      <a:lnTo>
                        <a:pt x="434" y="305"/>
                      </a:lnTo>
                      <a:lnTo>
                        <a:pt x="436" y="303"/>
                      </a:lnTo>
                      <a:lnTo>
                        <a:pt x="437" y="302"/>
                      </a:lnTo>
                      <a:lnTo>
                        <a:pt x="438" y="302"/>
                      </a:lnTo>
                      <a:lnTo>
                        <a:pt x="438" y="298"/>
                      </a:lnTo>
                      <a:lnTo>
                        <a:pt x="438" y="298"/>
                      </a:lnTo>
                      <a:lnTo>
                        <a:pt x="438" y="298"/>
                      </a:lnTo>
                      <a:lnTo>
                        <a:pt x="438" y="298"/>
                      </a:lnTo>
                      <a:lnTo>
                        <a:pt x="438" y="298"/>
                      </a:lnTo>
                      <a:lnTo>
                        <a:pt x="438" y="298"/>
                      </a:lnTo>
                      <a:lnTo>
                        <a:pt x="437" y="298"/>
                      </a:lnTo>
                      <a:lnTo>
                        <a:pt x="437" y="298"/>
                      </a:lnTo>
                      <a:lnTo>
                        <a:pt x="437" y="301"/>
                      </a:lnTo>
                      <a:lnTo>
                        <a:pt x="433" y="299"/>
                      </a:lnTo>
                      <a:lnTo>
                        <a:pt x="433" y="301"/>
                      </a:lnTo>
                      <a:lnTo>
                        <a:pt x="429" y="302"/>
                      </a:lnTo>
                      <a:lnTo>
                        <a:pt x="431" y="306"/>
                      </a:lnTo>
                      <a:lnTo>
                        <a:pt x="429" y="306"/>
                      </a:lnTo>
                      <a:lnTo>
                        <a:pt x="428" y="313"/>
                      </a:lnTo>
                      <a:lnTo>
                        <a:pt x="427" y="313"/>
                      </a:lnTo>
                      <a:lnTo>
                        <a:pt x="427" y="316"/>
                      </a:lnTo>
                      <a:lnTo>
                        <a:pt x="425" y="316"/>
                      </a:lnTo>
                      <a:lnTo>
                        <a:pt x="425" y="318"/>
                      </a:lnTo>
                      <a:lnTo>
                        <a:pt x="427" y="318"/>
                      </a:lnTo>
                      <a:lnTo>
                        <a:pt x="427" y="318"/>
                      </a:lnTo>
                      <a:lnTo>
                        <a:pt x="428" y="320"/>
                      </a:lnTo>
                      <a:lnTo>
                        <a:pt x="428" y="320"/>
                      </a:lnTo>
                      <a:lnTo>
                        <a:pt x="431" y="320"/>
                      </a:lnTo>
                      <a:lnTo>
                        <a:pt x="431" y="322"/>
                      </a:lnTo>
                      <a:lnTo>
                        <a:pt x="428" y="322"/>
                      </a:lnTo>
                      <a:lnTo>
                        <a:pt x="428" y="323"/>
                      </a:lnTo>
                      <a:lnTo>
                        <a:pt x="431" y="324"/>
                      </a:lnTo>
                      <a:lnTo>
                        <a:pt x="410" y="324"/>
                      </a:lnTo>
                      <a:lnTo>
                        <a:pt x="410" y="256"/>
                      </a:lnTo>
                      <a:lnTo>
                        <a:pt x="411" y="256"/>
                      </a:lnTo>
                      <a:lnTo>
                        <a:pt x="412" y="256"/>
                      </a:lnTo>
                      <a:lnTo>
                        <a:pt x="414" y="256"/>
                      </a:lnTo>
                      <a:lnTo>
                        <a:pt x="415" y="255"/>
                      </a:lnTo>
                      <a:lnTo>
                        <a:pt x="416" y="255"/>
                      </a:lnTo>
                      <a:lnTo>
                        <a:pt x="417" y="255"/>
                      </a:lnTo>
                      <a:lnTo>
                        <a:pt x="417" y="256"/>
                      </a:lnTo>
                      <a:lnTo>
                        <a:pt x="421" y="256"/>
                      </a:lnTo>
                      <a:lnTo>
                        <a:pt x="423" y="255"/>
                      </a:lnTo>
                      <a:lnTo>
                        <a:pt x="427" y="256"/>
                      </a:lnTo>
                      <a:lnTo>
                        <a:pt x="428" y="255"/>
                      </a:lnTo>
                      <a:lnTo>
                        <a:pt x="431" y="254"/>
                      </a:lnTo>
                      <a:lnTo>
                        <a:pt x="434" y="254"/>
                      </a:lnTo>
                      <a:lnTo>
                        <a:pt x="434" y="251"/>
                      </a:lnTo>
                      <a:lnTo>
                        <a:pt x="434" y="251"/>
                      </a:lnTo>
                      <a:lnTo>
                        <a:pt x="434" y="251"/>
                      </a:lnTo>
                      <a:lnTo>
                        <a:pt x="434" y="250"/>
                      </a:lnTo>
                      <a:lnTo>
                        <a:pt x="436" y="248"/>
                      </a:lnTo>
                      <a:lnTo>
                        <a:pt x="436" y="248"/>
                      </a:lnTo>
                      <a:lnTo>
                        <a:pt x="436" y="247"/>
                      </a:lnTo>
                      <a:lnTo>
                        <a:pt x="436" y="247"/>
                      </a:lnTo>
                      <a:lnTo>
                        <a:pt x="436" y="244"/>
                      </a:lnTo>
                      <a:lnTo>
                        <a:pt x="438" y="244"/>
                      </a:lnTo>
                      <a:lnTo>
                        <a:pt x="438" y="239"/>
                      </a:lnTo>
                      <a:lnTo>
                        <a:pt x="438" y="239"/>
                      </a:lnTo>
                      <a:lnTo>
                        <a:pt x="437" y="242"/>
                      </a:lnTo>
                      <a:lnTo>
                        <a:pt x="434" y="243"/>
                      </a:lnTo>
                      <a:lnTo>
                        <a:pt x="433" y="244"/>
                      </a:lnTo>
                      <a:lnTo>
                        <a:pt x="427" y="244"/>
                      </a:lnTo>
                      <a:lnTo>
                        <a:pt x="427" y="244"/>
                      </a:lnTo>
                      <a:lnTo>
                        <a:pt x="425" y="244"/>
                      </a:lnTo>
                      <a:lnTo>
                        <a:pt x="425" y="243"/>
                      </a:lnTo>
                      <a:lnTo>
                        <a:pt x="420" y="244"/>
                      </a:lnTo>
                      <a:lnTo>
                        <a:pt x="420" y="244"/>
                      </a:lnTo>
                      <a:lnTo>
                        <a:pt x="420" y="244"/>
                      </a:lnTo>
                      <a:lnTo>
                        <a:pt x="421" y="246"/>
                      </a:lnTo>
                      <a:lnTo>
                        <a:pt x="424" y="246"/>
                      </a:lnTo>
                      <a:lnTo>
                        <a:pt x="424" y="247"/>
                      </a:lnTo>
                      <a:lnTo>
                        <a:pt x="425" y="248"/>
                      </a:lnTo>
                      <a:lnTo>
                        <a:pt x="427" y="248"/>
                      </a:lnTo>
                      <a:lnTo>
                        <a:pt x="429" y="247"/>
                      </a:lnTo>
                      <a:lnTo>
                        <a:pt x="429" y="248"/>
                      </a:lnTo>
                      <a:lnTo>
                        <a:pt x="428" y="248"/>
                      </a:lnTo>
                      <a:lnTo>
                        <a:pt x="427" y="250"/>
                      </a:lnTo>
                      <a:lnTo>
                        <a:pt x="425" y="251"/>
                      </a:lnTo>
                      <a:lnTo>
                        <a:pt x="424" y="251"/>
                      </a:lnTo>
                      <a:lnTo>
                        <a:pt x="423" y="250"/>
                      </a:lnTo>
                      <a:lnTo>
                        <a:pt x="421" y="250"/>
                      </a:lnTo>
                      <a:lnTo>
                        <a:pt x="421" y="248"/>
                      </a:lnTo>
                      <a:lnTo>
                        <a:pt x="410" y="248"/>
                      </a:lnTo>
                      <a:lnTo>
                        <a:pt x="410" y="250"/>
                      </a:lnTo>
                      <a:lnTo>
                        <a:pt x="410" y="152"/>
                      </a:lnTo>
                      <a:lnTo>
                        <a:pt x="410" y="152"/>
                      </a:lnTo>
                      <a:lnTo>
                        <a:pt x="410" y="150"/>
                      </a:lnTo>
                      <a:lnTo>
                        <a:pt x="411" y="150"/>
                      </a:lnTo>
                      <a:lnTo>
                        <a:pt x="410" y="146"/>
                      </a:lnTo>
                      <a:lnTo>
                        <a:pt x="411" y="146"/>
                      </a:lnTo>
                      <a:lnTo>
                        <a:pt x="411" y="145"/>
                      </a:lnTo>
                      <a:lnTo>
                        <a:pt x="411" y="145"/>
                      </a:lnTo>
                      <a:lnTo>
                        <a:pt x="411" y="144"/>
                      </a:lnTo>
                      <a:lnTo>
                        <a:pt x="412" y="144"/>
                      </a:lnTo>
                      <a:lnTo>
                        <a:pt x="412" y="141"/>
                      </a:lnTo>
                      <a:lnTo>
                        <a:pt x="414" y="141"/>
                      </a:lnTo>
                      <a:lnTo>
                        <a:pt x="414" y="140"/>
                      </a:lnTo>
                      <a:lnTo>
                        <a:pt x="412" y="140"/>
                      </a:lnTo>
                      <a:lnTo>
                        <a:pt x="412" y="138"/>
                      </a:lnTo>
                      <a:lnTo>
                        <a:pt x="411" y="137"/>
                      </a:lnTo>
                      <a:lnTo>
                        <a:pt x="412" y="137"/>
                      </a:lnTo>
                      <a:lnTo>
                        <a:pt x="412" y="136"/>
                      </a:lnTo>
                      <a:lnTo>
                        <a:pt x="411" y="135"/>
                      </a:lnTo>
                      <a:lnTo>
                        <a:pt x="411" y="131"/>
                      </a:lnTo>
                      <a:lnTo>
                        <a:pt x="411" y="131"/>
                      </a:lnTo>
                      <a:lnTo>
                        <a:pt x="411" y="121"/>
                      </a:lnTo>
                      <a:lnTo>
                        <a:pt x="410" y="121"/>
                      </a:lnTo>
                      <a:lnTo>
                        <a:pt x="410" y="110"/>
                      </a:lnTo>
                      <a:lnTo>
                        <a:pt x="414" y="107"/>
                      </a:lnTo>
                      <a:lnTo>
                        <a:pt x="417" y="106"/>
                      </a:lnTo>
                      <a:lnTo>
                        <a:pt x="417" y="104"/>
                      </a:lnTo>
                      <a:lnTo>
                        <a:pt x="419" y="104"/>
                      </a:lnTo>
                      <a:lnTo>
                        <a:pt x="421" y="100"/>
                      </a:lnTo>
                      <a:lnTo>
                        <a:pt x="424" y="100"/>
                      </a:lnTo>
                      <a:lnTo>
                        <a:pt x="424" y="98"/>
                      </a:lnTo>
                      <a:lnTo>
                        <a:pt x="429" y="94"/>
                      </a:lnTo>
                      <a:lnTo>
                        <a:pt x="429" y="91"/>
                      </a:lnTo>
                      <a:lnTo>
                        <a:pt x="429" y="91"/>
                      </a:lnTo>
                      <a:lnTo>
                        <a:pt x="429" y="91"/>
                      </a:lnTo>
                      <a:lnTo>
                        <a:pt x="431" y="90"/>
                      </a:lnTo>
                      <a:lnTo>
                        <a:pt x="433" y="90"/>
                      </a:lnTo>
                      <a:lnTo>
                        <a:pt x="434" y="90"/>
                      </a:lnTo>
                      <a:lnTo>
                        <a:pt x="433" y="89"/>
                      </a:lnTo>
                      <a:lnTo>
                        <a:pt x="433" y="87"/>
                      </a:lnTo>
                      <a:lnTo>
                        <a:pt x="432" y="85"/>
                      </a:lnTo>
                      <a:lnTo>
                        <a:pt x="432" y="85"/>
                      </a:lnTo>
                      <a:lnTo>
                        <a:pt x="432" y="89"/>
                      </a:lnTo>
                      <a:lnTo>
                        <a:pt x="431" y="89"/>
                      </a:lnTo>
                      <a:lnTo>
                        <a:pt x="429" y="87"/>
                      </a:lnTo>
                      <a:lnTo>
                        <a:pt x="429" y="85"/>
                      </a:lnTo>
                      <a:lnTo>
                        <a:pt x="429" y="83"/>
                      </a:lnTo>
                      <a:lnTo>
                        <a:pt x="429" y="83"/>
                      </a:lnTo>
                      <a:lnTo>
                        <a:pt x="431" y="81"/>
                      </a:lnTo>
                      <a:lnTo>
                        <a:pt x="432" y="78"/>
                      </a:lnTo>
                      <a:lnTo>
                        <a:pt x="433" y="77"/>
                      </a:lnTo>
                      <a:lnTo>
                        <a:pt x="432" y="77"/>
                      </a:lnTo>
                      <a:lnTo>
                        <a:pt x="432" y="76"/>
                      </a:lnTo>
                      <a:lnTo>
                        <a:pt x="429" y="76"/>
                      </a:lnTo>
                      <a:lnTo>
                        <a:pt x="427" y="68"/>
                      </a:lnTo>
                      <a:lnTo>
                        <a:pt x="424" y="66"/>
                      </a:lnTo>
                      <a:lnTo>
                        <a:pt x="424" y="63"/>
                      </a:lnTo>
                      <a:lnTo>
                        <a:pt x="423" y="61"/>
                      </a:lnTo>
                      <a:lnTo>
                        <a:pt x="421" y="59"/>
                      </a:lnTo>
                      <a:lnTo>
                        <a:pt x="419" y="57"/>
                      </a:lnTo>
                      <a:lnTo>
                        <a:pt x="416" y="56"/>
                      </a:lnTo>
                      <a:lnTo>
                        <a:pt x="416" y="55"/>
                      </a:lnTo>
                      <a:lnTo>
                        <a:pt x="416" y="55"/>
                      </a:lnTo>
                      <a:lnTo>
                        <a:pt x="415" y="53"/>
                      </a:lnTo>
                      <a:lnTo>
                        <a:pt x="412" y="53"/>
                      </a:lnTo>
                      <a:lnTo>
                        <a:pt x="412" y="51"/>
                      </a:lnTo>
                      <a:lnTo>
                        <a:pt x="412" y="48"/>
                      </a:lnTo>
                      <a:lnTo>
                        <a:pt x="414" y="47"/>
                      </a:lnTo>
                      <a:lnTo>
                        <a:pt x="414" y="46"/>
                      </a:lnTo>
                      <a:lnTo>
                        <a:pt x="420" y="44"/>
                      </a:lnTo>
                      <a:lnTo>
                        <a:pt x="420" y="44"/>
                      </a:lnTo>
                      <a:lnTo>
                        <a:pt x="420" y="40"/>
                      </a:lnTo>
                      <a:lnTo>
                        <a:pt x="420" y="40"/>
                      </a:lnTo>
                      <a:lnTo>
                        <a:pt x="420" y="39"/>
                      </a:lnTo>
                      <a:lnTo>
                        <a:pt x="421" y="39"/>
                      </a:lnTo>
                      <a:lnTo>
                        <a:pt x="423" y="39"/>
                      </a:lnTo>
                      <a:lnTo>
                        <a:pt x="423" y="39"/>
                      </a:lnTo>
                      <a:lnTo>
                        <a:pt x="423" y="39"/>
                      </a:lnTo>
                      <a:lnTo>
                        <a:pt x="423" y="36"/>
                      </a:lnTo>
                      <a:lnTo>
                        <a:pt x="424" y="36"/>
                      </a:lnTo>
                      <a:lnTo>
                        <a:pt x="424" y="34"/>
                      </a:lnTo>
                      <a:lnTo>
                        <a:pt x="423" y="34"/>
                      </a:lnTo>
                      <a:lnTo>
                        <a:pt x="423" y="34"/>
                      </a:lnTo>
                      <a:lnTo>
                        <a:pt x="421" y="34"/>
                      </a:lnTo>
                      <a:lnTo>
                        <a:pt x="423" y="31"/>
                      </a:lnTo>
                      <a:lnTo>
                        <a:pt x="421" y="31"/>
                      </a:lnTo>
                      <a:lnTo>
                        <a:pt x="420" y="25"/>
                      </a:lnTo>
                      <a:lnTo>
                        <a:pt x="421" y="25"/>
                      </a:lnTo>
                      <a:lnTo>
                        <a:pt x="423" y="23"/>
                      </a:lnTo>
                      <a:lnTo>
                        <a:pt x="421" y="23"/>
                      </a:lnTo>
                      <a:lnTo>
                        <a:pt x="419" y="22"/>
                      </a:lnTo>
                      <a:lnTo>
                        <a:pt x="419" y="21"/>
                      </a:lnTo>
                      <a:lnTo>
                        <a:pt x="419" y="21"/>
                      </a:lnTo>
                      <a:lnTo>
                        <a:pt x="420" y="18"/>
                      </a:lnTo>
                      <a:lnTo>
                        <a:pt x="421" y="17"/>
                      </a:lnTo>
                      <a:lnTo>
                        <a:pt x="423" y="14"/>
                      </a:lnTo>
                      <a:lnTo>
                        <a:pt x="423" y="14"/>
                      </a:lnTo>
                      <a:lnTo>
                        <a:pt x="423" y="14"/>
                      </a:lnTo>
                      <a:lnTo>
                        <a:pt x="423" y="13"/>
                      </a:lnTo>
                      <a:lnTo>
                        <a:pt x="423" y="11"/>
                      </a:lnTo>
                      <a:lnTo>
                        <a:pt x="423" y="11"/>
                      </a:lnTo>
                      <a:lnTo>
                        <a:pt x="424" y="11"/>
                      </a:lnTo>
                      <a:lnTo>
                        <a:pt x="424" y="11"/>
                      </a:lnTo>
                      <a:lnTo>
                        <a:pt x="424" y="11"/>
                      </a:lnTo>
                      <a:lnTo>
                        <a:pt x="424" y="9"/>
                      </a:lnTo>
                      <a:lnTo>
                        <a:pt x="424" y="9"/>
                      </a:lnTo>
                      <a:lnTo>
                        <a:pt x="423" y="9"/>
                      </a:lnTo>
                      <a:lnTo>
                        <a:pt x="423" y="9"/>
                      </a:lnTo>
                      <a:lnTo>
                        <a:pt x="421" y="9"/>
                      </a:lnTo>
                      <a:lnTo>
                        <a:pt x="420" y="8"/>
                      </a:lnTo>
                      <a:lnTo>
                        <a:pt x="420" y="6"/>
                      </a:lnTo>
                      <a:lnTo>
                        <a:pt x="420" y="5"/>
                      </a:lnTo>
                      <a:lnTo>
                        <a:pt x="420" y="5"/>
                      </a:lnTo>
                      <a:lnTo>
                        <a:pt x="420" y="5"/>
                      </a:lnTo>
                      <a:lnTo>
                        <a:pt x="420" y="5"/>
                      </a:lnTo>
                      <a:lnTo>
                        <a:pt x="420" y="4"/>
                      </a:lnTo>
                      <a:lnTo>
                        <a:pt x="423" y="4"/>
                      </a:lnTo>
                      <a:lnTo>
                        <a:pt x="424" y="4"/>
                      </a:lnTo>
                      <a:lnTo>
                        <a:pt x="424" y="2"/>
                      </a:lnTo>
                      <a:lnTo>
                        <a:pt x="425" y="2"/>
                      </a:lnTo>
                      <a:lnTo>
                        <a:pt x="425" y="2"/>
                      </a:lnTo>
                      <a:lnTo>
                        <a:pt x="427" y="2"/>
                      </a:lnTo>
                      <a:lnTo>
                        <a:pt x="428" y="2"/>
                      </a:lnTo>
                      <a:lnTo>
                        <a:pt x="429" y="4"/>
                      </a:lnTo>
                      <a:lnTo>
                        <a:pt x="431" y="4"/>
                      </a:lnTo>
                      <a:lnTo>
                        <a:pt x="432" y="4"/>
                      </a:lnTo>
                      <a:lnTo>
                        <a:pt x="433" y="4"/>
                      </a:lnTo>
                      <a:lnTo>
                        <a:pt x="434" y="2"/>
                      </a:lnTo>
                      <a:lnTo>
                        <a:pt x="434" y="4"/>
                      </a:lnTo>
                      <a:lnTo>
                        <a:pt x="436" y="4"/>
                      </a:lnTo>
                      <a:lnTo>
                        <a:pt x="436" y="5"/>
                      </a:lnTo>
                      <a:lnTo>
                        <a:pt x="445" y="4"/>
                      </a:lnTo>
                      <a:lnTo>
                        <a:pt x="446" y="5"/>
                      </a:lnTo>
                      <a:lnTo>
                        <a:pt x="449" y="5"/>
                      </a:lnTo>
                      <a:lnTo>
                        <a:pt x="451" y="5"/>
                      </a:lnTo>
                      <a:lnTo>
                        <a:pt x="453" y="4"/>
                      </a:lnTo>
                      <a:lnTo>
                        <a:pt x="455" y="2"/>
                      </a:lnTo>
                      <a:lnTo>
                        <a:pt x="457" y="1"/>
                      </a:lnTo>
                      <a:lnTo>
                        <a:pt x="4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9" name="Freeform 9">
                  <a:extLst>
                    <a:ext uri="{FF2B5EF4-FFF2-40B4-BE49-F238E27FC236}">
                      <a16:creationId xmlns:a16="http://schemas.microsoft.com/office/drawing/2014/main" id="{E95D328E-AB20-4717-BD75-A117C4A61726}"/>
                    </a:ext>
                  </a:extLst>
                </p:cNvPr>
                <p:cNvSpPr>
                  <a:spLocks noEditPoints="1"/>
                </p:cNvSpPr>
                <p:nvPr/>
              </p:nvSpPr>
              <p:spPr bwMode="auto">
                <a:xfrm>
                  <a:off x="3458403" y="1491117"/>
                  <a:ext cx="1892300" cy="1536700"/>
                </a:xfrm>
                <a:custGeom>
                  <a:avLst/>
                  <a:gdLst>
                    <a:gd name="T0" fmla="*/ 858 w 1192"/>
                    <a:gd name="T1" fmla="*/ 766 h 968"/>
                    <a:gd name="T2" fmla="*/ 874 w 1192"/>
                    <a:gd name="T3" fmla="*/ 745 h 968"/>
                    <a:gd name="T4" fmla="*/ 911 w 1192"/>
                    <a:gd name="T5" fmla="*/ 759 h 968"/>
                    <a:gd name="T6" fmla="*/ 944 w 1192"/>
                    <a:gd name="T7" fmla="*/ 765 h 968"/>
                    <a:gd name="T8" fmla="*/ 953 w 1192"/>
                    <a:gd name="T9" fmla="*/ 776 h 968"/>
                    <a:gd name="T10" fmla="*/ 974 w 1192"/>
                    <a:gd name="T11" fmla="*/ 795 h 968"/>
                    <a:gd name="T12" fmla="*/ 1001 w 1192"/>
                    <a:gd name="T13" fmla="*/ 801 h 968"/>
                    <a:gd name="T14" fmla="*/ 1039 w 1192"/>
                    <a:gd name="T15" fmla="*/ 817 h 968"/>
                    <a:gd name="T16" fmla="*/ 1050 w 1192"/>
                    <a:gd name="T17" fmla="*/ 859 h 968"/>
                    <a:gd name="T18" fmla="*/ 1036 w 1192"/>
                    <a:gd name="T19" fmla="*/ 876 h 968"/>
                    <a:gd name="T20" fmla="*/ 1023 w 1192"/>
                    <a:gd name="T21" fmla="*/ 882 h 968"/>
                    <a:gd name="T22" fmla="*/ 1048 w 1192"/>
                    <a:gd name="T23" fmla="*/ 884 h 968"/>
                    <a:gd name="T24" fmla="*/ 1088 w 1192"/>
                    <a:gd name="T25" fmla="*/ 879 h 968"/>
                    <a:gd name="T26" fmla="*/ 1108 w 1192"/>
                    <a:gd name="T27" fmla="*/ 898 h 968"/>
                    <a:gd name="T28" fmla="*/ 1146 w 1192"/>
                    <a:gd name="T29" fmla="*/ 901 h 968"/>
                    <a:gd name="T30" fmla="*/ 1184 w 1192"/>
                    <a:gd name="T31" fmla="*/ 922 h 968"/>
                    <a:gd name="T32" fmla="*/ 1187 w 1192"/>
                    <a:gd name="T33" fmla="*/ 965 h 968"/>
                    <a:gd name="T34" fmla="*/ 810 w 1192"/>
                    <a:gd name="T35" fmla="*/ 828 h 968"/>
                    <a:gd name="T36" fmla="*/ 802 w 1192"/>
                    <a:gd name="T37" fmla="*/ 780 h 968"/>
                    <a:gd name="T38" fmla="*/ 827 w 1192"/>
                    <a:gd name="T39" fmla="*/ 762 h 968"/>
                    <a:gd name="T40" fmla="*/ 858 w 1192"/>
                    <a:gd name="T41" fmla="*/ 738 h 968"/>
                    <a:gd name="T42" fmla="*/ 820 w 1192"/>
                    <a:gd name="T43" fmla="*/ 483 h 968"/>
                    <a:gd name="T44" fmla="*/ 351 w 1192"/>
                    <a:gd name="T45" fmla="*/ 258 h 968"/>
                    <a:gd name="T46" fmla="*/ 333 w 1192"/>
                    <a:gd name="T47" fmla="*/ 30 h 968"/>
                    <a:gd name="T48" fmla="*/ 136 w 1192"/>
                    <a:gd name="T49" fmla="*/ 8 h 968"/>
                    <a:gd name="T50" fmla="*/ 197 w 1192"/>
                    <a:gd name="T51" fmla="*/ 15 h 968"/>
                    <a:gd name="T52" fmla="*/ 237 w 1192"/>
                    <a:gd name="T53" fmla="*/ 21 h 968"/>
                    <a:gd name="T54" fmla="*/ 290 w 1192"/>
                    <a:gd name="T55" fmla="*/ 42 h 968"/>
                    <a:gd name="T56" fmla="*/ 311 w 1192"/>
                    <a:gd name="T57" fmla="*/ 25 h 968"/>
                    <a:gd name="T58" fmla="*/ 315 w 1192"/>
                    <a:gd name="T59" fmla="*/ 37 h 968"/>
                    <a:gd name="T60" fmla="*/ 345 w 1192"/>
                    <a:gd name="T61" fmla="*/ 21 h 968"/>
                    <a:gd name="T62" fmla="*/ 387 w 1192"/>
                    <a:gd name="T63" fmla="*/ 30 h 968"/>
                    <a:gd name="T64" fmla="*/ 395 w 1192"/>
                    <a:gd name="T65" fmla="*/ 77 h 968"/>
                    <a:gd name="T66" fmla="*/ 371 w 1192"/>
                    <a:gd name="T67" fmla="*/ 297 h 968"/>
                    <a:gd name="T68" fmla="*/ 360 w 1192"/>
                    <a:gd name="T69" fmla="*/ 278 h 968"/>
                    <a:gd name="T70" fmla="*/ 345 w 1192"/>
                    <a:gd name="T71" fmla="*/ 262 h 968"/>
                    <a:gd name="T72" fmla="*/ 335 w 1192"/>
                    <a:gd name="T73" fmla="*/ 240 h 968"/>
                    <a:gd name="T74" fmla="*/ 319 w 1192"/>
                    <a:gd name="T75" fmla="*/ 217 h 968"/>
                    <a:gd name="T76" fmla="*/ 294 w 1192"/>
                    <a:gd name="T77" fmla="*/ 189 h 968"/>
                    <a:gd name="T78" fmla="*/ 290 w 1192"/>
                    <a:gd name="T79" fmla="*/ 206 h 968"/>
                    <a:gd name="T80" fmla="*/ 260 w 1192"/>
                    <a:gd name="T81" fmla="*/ 180 h 968"/>
                    <a:gd name="T82" fmla="*/ 227 w 1192"/>
                    <a:gd name="T83" fmla="*/ 166 h 968"/>
                    <a:gd name="T84" fmla="*/ 192 w 1192"/>
                    <a:gd name="T85" fmla="*/ 153 h 968"/>
                    <a:gd name="T86" fmla="*/ 170 w 1192"/>
                    <a:gd name="T87" fmla="*/ 165 h 968"/>
                    <a:gd name="T88" fmla="*/ 146 w 1192"/>
                    <a:gd name="T89" fmla="*/ 172 h 968"/>
                    <a:gd name="T90" fmla="*/ 162 w 1192"/>
                    <a:gd name="T91" fmla="*/ 144 h 968"/>
                    <a:gd name="T92" fmla="*/ 121 w 1192"/>
                    <a:gd name="T93" fmla="*/ 174 h 968"/>
                    <a:gd name="T94" fmla="*/ 99 w 1192"/>
                    <a:gd name="T95" fmla="*/ 210 h 968"/>
                    <a:gd name="T96" fmla="*/ 66 w 1192"/>
                    <a:gd name="T97" fmla="*/ 229 h 968"/>
                    <a:gd name="T98" fmla="*/ 44 w 1192"/>
                    <a:gd name="T99" fmla="*/ 236 h 968"/>
                    <a:gd name="T100" fmla="*/ 94 w 1192"/>
                    <a:gd name="T101" fmla="*/ 191 h 968"/>
                    <a:gd name="T102" fmla="*/ 78 w 1192"/>
                    <a:gd name="T103" fmla="*/ 185 h 968"/>
                    <a:gd name="T104" fmla="*/ 53 w 1192"/>
                    <a:gd name="T105" fmla="*/ 174 h 968"/>
                    <a:gd name="T106" fmla="*/ 36 w 1192"/>
                    <a:gd name="T107" fmla="*/ 152 h 968"/>
                    <a:gd name="T108" fmla="*/ 32 w 1192"/>
                    <a:gd name="T109" fmla="*/ 131 h 968"/>
                    <a:gd name="T110" fmla="*/ 59 w 1192"/>
                    <a:gd name="T111" fmla="*/ 101 h 968"/>
                    <a:gd name="T112" fmla="*/ 9 w 1192"/>
                    <a:gd name="T113" fmla="*/ 96 h 968"/>
                    <a:gd name="T114" fmla="*/ 19 w 1192"/>
                    <a:gd name="T115" fmla="*/ 76 h 968"/>
                    <a:gd name="T116" fmla="*/ 57 w 1192"/>
                    <a:gd name="T117" fmla="*/ 83 h 968"/>
                    <a:gd name="T118" fmla="*/ 55 w 1192"/>
                    <a:gd name="T119" fmla="*/ 70 h 968"/>
                    <a:gd name="T120" fmla="*/ 13 w 1192"/>
                    <a:gd name="T121" fmla="*/ 50 h 968"/>
                    <a:gd name="T122" fmla="*/ 48 w 1192"/>
                    <a:gd name="T123" fmla="*/ 22 h 968"/>
                    <a:gd name="T124" fmla="*/ 97 w 1192"/>
                    <a:gd name="T1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2" h="968">
                      <a:moveTo>
                        <a:pt x="860" y="737"/>
                      </a:moveTo>
                      <a:lnTo>
                        <a:pt x="861" y="737"/>
                      </a:lnTo>
                      <a:lnTo>
                        <a:pt x="861" y="738"/>
                      </a:lnTo>
                      <a:lnTo>
                        <a:pt x="862" y="738"/>
                      </a:lnTo>
                      <a:lnTo>
                        <a:pt x="862" y="738"/>
                      </a:lnTo>
                      <a:lnTo>
                        <a:pt x="864" y="740"/>
                      </a:lnTo>
                      <a:lnTo>
                        <a:pt x="865" y="740"/>
                      </a:lnTo>
                      <a:lnTo>
                        <a:pt x="865" y="742"/>
                      </a:lnTo>
                      <a:lnTo>
                        <a:pt x="864" y="742"/>
                      </a:lnTo>
                      <a:lnTo>
                        <a:pt x="862" y="742"/>
                      </a:lnTo>
                      <a:lnTo>
                        <a:pt x="861" y="744"/>
                      </a:lnTo>
                      <a:lnTo>
                        <a:pt x="861" y="745"/>
                      </a:lnTo>
                      <a:lnTo>
                        <a:pt x="860" y="745"/>
                      </a:lnTo>
                      <a:lnTo>
                        <a:pt x="858" y="746"/>
                      </a:lnTo>
                      <a:lnTo>
                        <a:pt x="858" y="746"/>
                      </a:lnTo>
                      <a:lnTo>
                        <a:pt x="857" y="748"/>
                      </a:lnTo>
                      <a:lnTo>
                        <a:pt x="857" y="750"/>
                      </a:lnTo>
                      <a:lnTo>
                        <a:pt x="860" y="750"/>
                      </a:lnTo>
                      <a:lnTo>
                        <a:pt x="860" y="750"/>
                      </a:lnTo>
                      <a:lnTo>
                        <a:pt x="861" y="752"/>
                      </a:lnTo>
                      <a:lnTo>
                        <a:pt x="860" y="752"/>
                      </a:lnTo>
                      <a:lnTo>
                        <a:pt x="860" y="754"/>
                      </a:lnTo>
                      <a:lnTo>
                        <a:pt x="861" y="754"/>
                      </a:lnTo>
                      <a:lnTo>
                        <a:pt x="862" y="756"/>
                      </a:lnTo>
                      <a:lnTo>
                        <a:pt x="862" y="757"/>
                      </a:lnTo>
                      <a:lnTo>
                        <a:pt x="860" y="758"/>
                      </a:lnTo>
                      <a:lnTo>
                        <a:pt x="858" y="759"/>
                      </a:lnTo>
                      <a:lnTo>
                        <a:pt x="857" y="761"/>
                      </a:lnTo>
                      <a:lnTo>
                        <a:pt x="857" y="763"/>
                      </a:lnTo>
                      <a:lnTo>
                        <a:pt x="857" y="763"/>
                      </a:lnTo>
                      <a:lnTo>
                        <a:pt x="858" y="763"/>
                      </a:lnTo>
                      <a:lnTo>
                        <a:pt x="858" y="765"/>
                      </a:lnTo>
                      <a:lnTo>
                        <a:pt x="857" y="765"/>
                      </a:lnTo>
                      <a:lnTo>
                        <a:pt x="857" y="766"/>
                      </a:lnTo>
                      <a:lnTo>
                        <a:pt x="858" y="766"/>
                      </a:lnTo>
                      <a:lnTo>
                        <a:pt x="858" y="767"/>
                      </a:lnTo>
                      <a:lnTo>
                        <a:pt x="860" y="769"/>
                      </a:lnTo>
                      <a:lnTo>
                        <a:pt x="860" y="769"/>
                      </a:lnTo>
                      <a:lnTo>
                        <a:pt x="860" y="770"/>
                      </a:lnTo>
                      <a:lnTo>
                        <a:pt x="861" y="770"/>
                      </a:lnTo>
                      <a:lnTo>
                        <a:pt x="861" y="773"/>
                      </a:lnTo>
                      <a:lnTo>
                        <a:pt x="862" y="773"/>
                      </a:lnTo>
                      <a:lnTo>
                        <a:pt x="862" y="771"/>
                      </a:lnTo>
                      <a:lnTo>
                        <a:pt x="865" y="770"/>
                      </a:lnTo>
                      <a:lnTo>
                        <a:pt x="866" y="770"/>
                      </a:lnTo>
                      <a:lnTo>
                        <a:pt x="869" y="770"/>
                      </a:lnTo>
                      <a:lnTo>
                        <a:pt x="868" y="765"/>
                      </a:lnTo>
                      <a:lnTo>
                        <a:pt x="866" y="765"/>
                      </a:lnTo>
                      <a:lnTo>
                        <a:pt x="868" y="762"/>
                      </a:lnTo>
                      <a:lnTo>
                        <a:pt x="866" y="761"/>
                      </a:lnTo>
                      <a:lnTo>
                        <a:pt x="866" y="761"/>
                      </a:lnTo>
                      <a:lnTo>
                        <a:pt x="866" y="761"/>
                      </a:lnTo>
                      <a:lnTo>
                        <a:pt x="866" y="759"/>
                      </a:lnTo>
                      <a:lnTo>
                        <a:pt x="865" y="759"/>
                      </a:lnTo>
                      <a:lnTo>
                        <a:pt x="865" y="758"/>
                      </a:lnTo>
                      <a:lnTo>
                        <a:pt x="864" y="758"/>
                      </a:lnTo>
                      <a:lnTo>
                        <a:pt x="864" y="757"/>
                      </a:lnTo>
                      <a:lnTo>
                        <a:pt x="864" y="756"/>
                      </a:lnTo>
                      <a:lnTo>
                        <a:pt x="864" y="756"/>
                      </a:lnTo>
                      <a:lnTo>
                        <a:pt x="864" y="752"/>
                      </a:lnTo>
                      <a:lnTo>
                        <a:pt x="866" y="750"/>
                      </a:lnTo>
                      <a:lnTo>
                        <a:pt x="869" y="749"/>
                      </a:lnTo>
                      <a:lnTo>
                        <a:pt x="872" y="749"/>
                      </a:lnTo>
                      <a:lnTo>
                        <a:pt x="874" y="748"/>
                      </a:lnTo>
                      <a:lnTo>
                        <a:pt x="878" y="748"/>
                      </a:lnTo>
                      <a:lnTo>
                        <a:pt x="878" y="746"/>
                      </a:lnTo>
                      <a:lnTo>
                        <a:pt x="877" y="746"/>
                      </a:lnTo>
                      <a:lnTo>
                        <a:pt x="877" y="745"/>
                      </a:lnTo>
                      <a:lnTo>
                        <a:pt x="874" y="745"/>
                      </a:lnTo>
                      <a:lnTo>
                        <a:pt x="874" y="745"/>
                      </a:lnTo>
                      <a:lnTo>
                        <a:pt x="873" y="745"/>
                      </a:lnTo>
                      <a:lnTo>
                        <a:pt x="873" y="744"/>
                      </a:lnTo>
                      <a:lnTo>
                        <a:pt x="873" y="741"/>
                      </a:lnTo>
                      <a:lnTo>
                        <a:pt x="874" y="740"/>
                      </a:lnTo>
                      <a:lnTo>
                        <a:pt x="875" y="740"/>
                      </a:lnTo>
                      <a:lnTo>
                        <a:pt x="875" y="740"/>
                      </a:lnTo>
                      <a:lnTo>
                        <a:pt x="875" y="741"/>
                      </a:lnTo>
                      <a:lnTo>
                        <a:pt x="877" y="742"/>
                      </a:lnTo>
                      <a:lnTo>
                        <a:pt x="877" y="744"/>
                      </a:lnTo>
                      <a:lnTo>
                        <a:pt x="878" y="745"/>
                      </a:lnTo>
                      <a:lnTo>
                        <a:pt x="881" y="746"/>
                      </a:lnTo>
                      <a:lnTo>
                        <a:pt x="882" y="746"/>
                      </a:lnTo>
                      <a:lnTo>
                        <a:pt x="883" y="746"/>
                      </a:lnTo>
                      <a:lnTo>
                        <a:pt x="883" y="746"/>
                      </a:lnTo>
                      <a:lnTo>
                        <a:pt x="885" y="746"/>
                      </a:lnTo>
                      <a:lnTo>
                        <a:pt x="886" y="746"/>
                      </a:lnTo>
                      <a:lnTo>
                        <a:pt x="887" y="749"/>
                      </a:lnTo>
                      <a:lnTo>
                        <a:pt x="889" y="749"/>
                      </a:lnTo>
                      <a:lnTo>
                        <a:pt x="889" y="749"/>
                      </a:lnTo>
                      <a:lnTo>
                        <a:pt x="889" y="749"/>
                      </a:lnTo>
                      <a:lnTo>
                        <a:pt x="890" y="749"/>
                      </a:lnTo>
                      <a:lnTo>
                        <a:pt x="890" y="750"/>
                      </a:lnTo>
                      <a:lnTo>
                        <a:pt x="891" y="750"/>
                      </a:lnTo>
                      <a:lnTo>
                        <a:pt x="891" y="750"/>
                      </a:lnTo>
                      <a:lnTo>
                        <a:pt x="891" y="752"/>
                      </a:lnTo>
                      <a:lnTo>
                        <a:pt x="891" y="752"/>
                      </a:lnTo>
                      <a:lnTo>
                        <a:pt x="892" y="753"/>
                      </a:lnTo>
                      <a:lnTo>
                        <a:pt x="891" y="754"/>
                      </a:lnTo>
                      <a:lnTo>
                        <a:pt x="890" y="754"/>
                      </a:lnTo>
                      <a:lnTo>
                        <a:pt x="891" y="756"/>
                      </a:lnTo>
                      <a:lnTo>
                        <a:pt x="891" y="756"/>
                      </a:lnTo>
                      <a:lnTo>
                        <a:pt x="892" y="757"/>
                      </a:lnTo>
                      <a:lnTo>
                        <a:pt x="899" y="756"/>
                      </a:lnTo>
                      <a:lnTo>
                        <a:pt x="911" y="756"/>
                      </a:lnTo>
                      <a:lnTo>
                        <a:pt x="911" y="759"/>
                      </a:lnTo>
                      <a:lnTo>
                        <a:pt x="915" y="759"/>
                      </a:lnTo>
                      <a:lnTo>
                        <a:pt x="915" y="761"/>
                      </a:lnTo>
                      <a:lnTo>
                        <a:pt x="925" y="759"/>
                      </a:lnTo>
                      <a:lnTo>
                        <a:pt x="925" y="758"/>
                      </a:lnTo>
                      <a:lnTo>
                        <a:pt x="927" y="758"/>
                      </a:lnTo>
                      <a:lnTo>
                        <a:pt x="928" y="758"/>
                      </a:lnTo>
                      <a:lnTo>
                        <a:pt x="928" y="757"/>
                      </a:lnTo>
                      <a:lnTo>
                        <a:pt x="929" y="757"/>
                      </a:lnTo>
                      <a:lnTo>
                        <a:pt x="929" y="757"/>
                      </a:lnTo>
                      <a:lnTo>
                        <a:pt x="929" y="757"/>
                      </a:lnTo>
                      <a:lnTo>
                        <a:pt x="930" y="757"/>
                      </a:lnTo>
                      <a:lnTo>
                        <a:pt x="933" y="757"/>
                      </a:lnTo>
                      <a:lnTo>
                        <a:pt x="933" y="757"/>
                      </a:lnTo>
                      <a:lnTo>
                        <a:pt x="933" y="757"/>
                      </a:lnTo>
                      <a:lnTo>
                        <a:pt x="933" y="756"/>
                      </a:lnTo>
                      <a:lnTo>
                        <a:pt x="932" y="756"/>
                      </a:lnTo>
                      <a:lnTo>
                        <a:pt x="932" y="756"/>
                      </a:lnTo>
                      <a:lnTo>
                        <a:pt x="938" y="756"/>
                      </a:lnTo>
                      <a:lnTo>
                        <a:pt x="940" y="754"/>
                      </a:lnTo>
                      <a:lnTo>
                        <a:pt x="942" y="754"/>
                      </a:lnTo>
                      <a:lnTo>
                        <a:pt x="945" y="754"/>
                      </a:lnTo>
                      <a:lnTo>
                        <a:pt x="945" y="754"/>
                      </a:lnTo>
                      <a:lnTo>
                        <a:pt x="945" y="754"/>
                      </a:lnTo>
                      <a:lnTo>
                        <a:pt x="945" y="754"/>
                      </a:lnTo>
                      <a:lnTo>
                        <a:pt x="945" y="754"/>
                      </a:lnTo>
                      <a:lnTo>
                        <a:pt x="945" y="756"/>
                      </a:lnTo>
                      <a:lnTo>
                        <a:pt x="945" y="756"/>
                      </a:lnTo>
                      <a:lnTo>
                        <a:pt x="945" y="756"/>
                      </a:lnTo>
                      <a:lnTo>
                        <a:pt x="945" y="757"/>
                      </a:lnTo>
                      <a:lnTo>
                        <a:pt x="945" y="757"/>
                      </a:lnTo>
                      <a:lnTo>
                        <a:pt x="940" y="758"/>
                      </a:lnTo>
                      <a:lnTo>
                        <a:pt x="941" y="759"/>
                      </a:lnTo>
                      <a:lnTo>
                        <a:pt x="942" y="761"/>
                      </a:lnTo>
                      <a:lnTo>
                        <a:pt x="942" y="761"/>
                      </a:lnTo>
                      <a:lnTo>
                        <a:pt x="944" y="765"/>
                      </a:lnTo>
                      <a:lnTo>
                        <a:pt x="945" y="763"/>
                      </a:lnTo>
                      <a:lnTo>
                        <a:pt x="945" y="763"/>
                      </a:lnTo>
                      <a:lnTo>
                        <a:pt x="947" y="762"/>
                      </a:lnTo>
                      <a:lnTo>
                        <a:pt x="947" y="763"/>
                      </a:lnTo>
                      <a:lnTo>
                        <a:pt x="949" y="763"/>
                      </a:lnTo>
                      <a:lnTo>
                        <a:pt x="950" y="765"/>
                      </a:lnTo>
                      <a:lnTo>
                        <a:pt x="951" y="766"/>
                      </a:lnTo>
                      <a:lnTo>
                        <a:pt x="951" y="765"/>
                      </a:lnTo>
                      <a:lnTo>
                        <a:pt x="955" y="765"/>
                      </a:lnTo>
                      <a:lnTo>
                        <a:pt x="955" y="765"/>
                      </a:lnTo>
                      <a:lnTo>
                        <a:pt x="957" y="766"/>
                      </a:lnTo>
                      <a:lnTo>
                        <a:pt x="957" y="767"/>
                      </a:lnTo>
                      <a:lnTo>
                        <a:pt x="955" y="769"/>
                      </a:lnTo>
                      <a:lnTo>
                        <a:pt x="955" y="769"/>
                      </a:lnTo>
                      <a:lnTo>
                        <a:pt x="955" y="770"/>
                      </a:lnTo>
                      <a:lnTo>
                        <a:pt x="954" y="770"/>
                      </a:lnTo>
                      <a:lnTo>
                        <a:pt x="954" y="774"/>
                      </a:lnTo>
                      <a:lnTo>
                        <a:pt x="954" y="774"/>
                      </a:lnTo>
                      <a:lnTo>
                        <a:pt x="953" y="774"/>
                      </a:lnTo>
                      <a:lnTo>
                        <a:pt x="953" y="774"/>
                      </a:lnTo>
                      <a:lnTo>
                        <a:pt x="953" y="774"/>
                      </a:lnTo>
                      <a:lnTo>
                        <a:pt x="953" y="775"/>
                      </a:lnTo>
                      <a:lnTo>
                        <a:pt x="945" y="775"/>
                      </a:lnTo>
                      <a:lnTo>
                        <a:pt x="945" y="775"/>
                      </a:lnTo>
                      <a:lnTo>
                        <a:pt x="944" y="775"/>
                      </a:lnTo>
                      <a:lnTo>
                        <a:pt x="944" y="778"/>
                      </a:lnTo>
                      <a:lnTo>
                        <a:pt x="942" y="779"/>
                      </a:lnTo>
                      <a:lnTo>
                        <a:pt x="942" y="779"/>
                      </a:lnTo>
                      <a:lnTo>
                        <a:pt x="942" y="779"/>
                      </a:lnTo>
                      <a:lnTo>
                        <a:pt x="944" y="779"/>
                      </a:lnTo>
                      <a:lnTo>
                        <a:pt x="946" y="778"/>
                      </a:lnTo>
                      <a:lnTo>
                        <a:pt x="947" y="776"/>
                      </a:lnTo>
                      <a:lnTo>
                        <a:pt x="951" y="776"/>
                      </a:lnTo>
                      <a:lnTo>
                        <a:pt x="951" y="776"/>
                      </a:lnTo>
                      <a:lnTo>
                        <a:pt x="953" y="776"/>
                      </a:lnTo>
                      <a:lnTo>
                        <a:pt x="953" y="775"/>
                      </a:lnTo>
                      <a:lnTo>
                        <a:pt x="958" y="776"/>
                      </a:lnTo>
                      <a:lnTo>
                        <a:pt x="958" y="775"/>
                      </a:lnTo>
                      <a:lnTo>
                        <a:pt x="962" y="775"/>
                      </a:lnTo>
                      <a:lnTo>
                        <a:pt x="962" y="776"/>
                      </a:lnTo>
                      <a:lnTo>
                        <a:pt x="964" y="776"/>
                      </a:lnTo>
                      <a:lnTo>
                        <a:pt x="964" y="776"/>
                      </a:lnTo>
                      <a:lnTo>
                        <a:pt x="964" y="776"/>
                      </a:lnTo>
                      <a:lnTo>
                        <a:pt x="964" y="776"/>
                      </a:lnTo>
                      <a:lnTo>
                        <a:pt x="966" y="776"/>
                      </a:lnTo>
                      <a:lnTo>
                        <a:pt x="967" y="776"/>
                      </a:lnTo>
                      <a:lnTo>
                        <a:pt x="967" y="776"/>
                      </a:lnTo>
                      <a:lnTo>
                        <a:pt x="967" y="778"/>
                      </a:lnTo>
                      <a:lnTo>
                        <a:pt x="967" y="778"/>
                      </a:lnTo>
                      <a:lnTo>
                        <a:pt x="967" y="778"/>
                      </a:lnTo>
                      <a:lnTo>
                        <a:pt x="968" y="778"/>
                      </a:lnTo>
                      <a:lnTo>
                        <a:pt x="968" y="779"/>
                      </a:lnTo>
                      <a:lnTo>
                        <a:pt x="970" y="780"/>
                      </a:lnTo>
                      <a:lnTo>
                        <a:pt x="970" y="780"/>
                      </a:lnTo>
                      <a:lnTo>
                        <a:pt x="971" y="780"/>
                      </a:lnTo>
                      <a:lnTo>
                        <a:pt x="971" y="780"/>
                      </a:lnTo>
                      <a:lnTo>
                        <a:pt x="972" y="782"/>
                      </a:lnTo>
                      <a:lnTo>
                        <a:pt x="974" y="782"/>
                      </a:lnTo>
                      <a:lnTo>
                        <a:pt x="974" y="783"/>
                      </a:lnTo>
                      <a:lnTo>
                        <a:pt x="975" y="784"/>
                      </a:lnTo>
                      <a:lnTo>
                        <a:pt x="975" y="784"/>
                      </a:lnTo>
                      <a:lnTo>
                        <a:pt x="976" y="786"/>
                      </a:lnTo>
                      <a:lnTo>
                        <a:pt x="976" y="786"/>
                      </a:lnTo>
                      <a:lnTo>
                        <a:pt x="976" y="786"/>
                      </a:lnTo>
                      <a:lnTo>
                        <a:pt x="978" y="786"/>
                      </a:lnTo>
                      <a:lnTo>
                        <a:pt x="978" y="790"/>
                      </a:lnTo>
                      <a:lnTo>
                        <a:pt x="976" y="792"/>
                      </a:lnTo>
                      <a:lnTo>
                        <a:pt x="975" y="793"/>
                      </a:lnTo>
                      <a:lnTo>
                        <a:pt x="975" y="795"/>
                      </a:lnTo>
                      <a:lnTo>
                        <a:pt x="974" y="795"/>
                      </a:lnTo>
                      <a:lnTo>
                        <a:pt x="972" y="795"/>
                      </a:lnTo>
                      <a:lnTo>
                        <a:pt x="974" y="799"/>
                      </a:lnTo>
                      <a:lnTo>
                        <a:pt x="974" y="799"/>
                      </a:lnTo>
                      <a:lnTo>
                        <a:pt x="975" y="797"/>
                      </a:lnTo>
                      <a:lnTo>
                        <a:pt x="975" y="797"/>
                      </a:lnTo>
                      <a:lnTo>
                        <a:pt x="976" y="797"/>
                      </a:lnTo>
                      <a:lnTo>
                        <a:pt x="976" y="800"/>
                      </a:lnTo>
                      <a:lnTo>
                        <a:pt x="978" y="800"/>
                      </a:lnTo>
                      <a:lnTo>
                        <a:pt x="978" y="796"/>
                      </a:lnTo>
                      <a:lnTo>
                        <a:pt x="978" y="795"/>
                      </a:lnTo>
                      <a:lnTo>
                        <a:pt x="979" y="792"/>
                      </a:lnTo>
                      <a:lnTo>
                        <a:pt x="979" y="792"/>
                      </a:lnTo>
                      <a:lnTo>
                        <a:pt x="979" y="792"/>
                      </a:lnTo>
                      <a:lnTo>
                        <a:pt x="980" y="793"/>
                      </a:lnTo>
                      <a:lnTo>
                        <a:pt x="983" y="792"/>
                      </a:lnTo>
                      <a:lnTo>
                        <a:pt x="983" y="793"/>
                      </a:lnTo>
                      <a:lnTo>
                        <a:pt x="984" y="793"/>
                      </a:lnTo>
                      <a:lnTo>
                        <a:pt x="985" y="795"/>
                      </a:lnTo>
                      <a:lnTo>
                        <a:pt x="985" y="795"/>
                      </a:lnTo>
                      <a:lnTo>
                        <a:pt x="988" y="796"/>
                      </a:lnTo>
                      <a:lnTo>
                        <a:pt x="989" y="797"/>
                      </a:lnTo>
                      <a:lnTo>
                        <a:pt x="991" y="797"/>
                      </a:lnTo>
                      <a:lnTo>
                        <a:pt x="992" y="804"/>
                      </a:lnTo>
                      <a:lnTo>
                        <a:pt x="993" y="804"/>
                      </a:lnTo>
                      <a:lnTo>
                        <a:pt x="993" y="801"/>
                      </a:lnTo>
                      <a:lnTo>
                        <a:pt x="993" y="800"/>
                      </a:lnTo>
                      <a:lnTo>
                        <a:pt x="995" y="800"/>
                      </a:lnTo>
                      <a:lnTo>
                        <a:pt x="996" y="800"/>
                      </a:lnTo>
                      <a:lnTo>
                        <a:pt x="996" y="800"/>
                      </a:lnTo>
                      <a:lnTo>
                        <a:pt x="996" y="800"/>
                      </a:lnTo>
                      <a:lnTo>
                        <a:pt x="997" y="800"/>
                      </a:lnTo>
                      <a:lnTo>
                        <a:pt x="997" y="800"/>
                      </a:lnTo>
                      <a:lnTo>
                        <a:pt x="997" y="800"/>
                      </a:lnTo>
                      <a:lnTo>
                        <a:pt x="1001" y="800"/>
                      </a:lnTo>
                      <a:lnTo>
                        <a:pt x="1001" y="801"/>
                      </a:lnTo>
                      <a:lnTo>
                        <a:pt x="1008" y="800"/>
                      </a:lnTo>
                      <a:lnTo>
                        <a:pt x="1008" y="799"/>
                      </a:lnTo>
                      <a:lnTo>
                        <a:pt x="1009" y="800"/>
                      </a:lnTo>
                      <a:lnTo>
                        <a:pt x="1009" y="799"/>
                      </a:lnTo>
                      <a:lnTo>
                        <a:pt x="1012" y="799"/>
                      </a:lnTo>
                      <a:lnTo>
                        <a:pt x="1013" y="800"/>
                      </a:lnTo>
                      <a:lnTo>
                        <a:pt x="1014" y="800"/>
                      </a:lnTo>
                      <a:lnTo>
                        <a:pt x="1016" y="800"/>
                      </a:lnTo>
                      <a:lnTo>
                        <a:pt x="1016" y="804"/>
                      </a:lnTo>
                      <a:lnTo>
                        <a:pt x="1016" y="804"/>
                      </a:lnTo>
                      <a:lnTo>
                        <a:pt x="1016" y="801"/>
                      </a:lnTo>
                      <a:lnTo>
                        <a:pt x="1017" y="801"/>
                      </a:lnTo>
                      <a:lnTo>
                        <a:pt x="1018" y="804"/>
                      </a:lnTo>
                      <a:lnTo>
                        <a:pt x="1018" y="804"/>
                      </a:lnTo>
                      <a:lnTo>
                        <a:pt x="1019" y="804"/>
                      </a:lnTo>
                      <a:lnTo>
                        <a:pt x="1021" y="803"/>
                      </a:lnTo>
                      <a:lnTo>
                        <a:pt x="1022" y="803"/>
                      </a:lnTo>
                      <a:lnTo>
                        <a:pt x="1022" y="804"/>
                      </a:lnTo>
                      <a:lnTo>
                        <a:pt x="1023" y="804"/>
                      </a:lnTo>
                      <a:lnTo>
                        <a:pt x="1023" y="804"/>
                      </a:lnTo>
                      <a:lnTo>
                        <a:pt x="1026" y="805"/>
                      </a:lnTo>
                      <a:lnTo>
                        <a:pt x="1029" y="807"/>
                      </a:lnTo>
                      <a:lnTo>
                        <a:pt x="1030" y="808"/>
                      </a:lnTo>
                      <a:lnTo>
                        <a:pt x="1031" y="808"/>
                      </a:lnTo>
                      <a:lnTo>
                        <a:pt x="1031" y="809"/>
                      </a:lnTo>
                      <a:lnTo>
                        <a:pt x="1033" y="809"/>
                      </a:lnTo>
                      <a:lnTo>
                        <a:pt x="1033" y="810"/>
                      </a:lnTo>
                      <a:lnTo>
                        <a:pt x="1033" y="810"/>
                      </a:lnTo>
                      <a:lnTo>
                        <a:pt x="1034" y="813"/>
                      </a:lnTo>
                      <a:lnTo>
                        <a:pt x="1035" y="813"/>
                      </a:lnTo>
                      <a:lnTo>
                        <a:pt x="1035" y="814"/>
                      </a:lnTo>
                      <a:lnTo>
                        <a:pt x="1036" y="814"/>
                      </a:lnTo>
                      <a:lnTo>
                        <a:pt x="1036" y="816"/>
                      </a:lnTo>
                      <a:lnTo>
                        <a:pt x="1039" y="816"/>
                      </a:lnTo>
                      <a:lnTo>
                        <a:pt x="1039" y="817"/>
                      </a:lnTo>
                      <a:lnTo>
                        <a:pt x="1040" y="818"/>
                      </a:lnTo>
                      <a:lnTo>
                        <a:pt x="1040" y="820"/>
                      </a:lnTo>
                      <a:lnTo>
                        <a:pt x="1040" y="821"/>
                      </a:lnTo>
                      <a:lnTo>
                        <a:pt x="1043" y="821"/>
                      </a:lnTo>
                      <a:lnTo>
                        <a:pt x="1043" y="824"/>
                      </a:lnTo>
                      <a:lnTo>
                        <a:pt x="1043" y="824"/>
                      </a:lnTo>
                      <a:lnTo>
                        <a:pt x="1044" y="828"/>
                      </a:lnTo>
                      <a:lnTo>
                        <a:pt x="1046" y="828"/>
                      </a:lnTo>
                      <a:lnTo>
                        <a:pt x="1046" y="830"/>
                      </a:lnTo>
                      <a:lnTo>
                        <a:pt x="1047" y="830"/>
                      </a:lnTo>
                      <a:lnTo>
                        <a:pt x="1047" y="831"/>
                      </a:lnTo>
                      <a:lnTo>
                        <a:pt x="1047" y="831"/>
                      </a:lnTo>
                      <a:lnTo>
                        <a:pt x="1047" y="837"/>
                      </a:lnTo>
                      <a:lnTo>
                        <a:pt x="1047" y="837"/>
                      </a:lnTo>
                      <a:lnTo>
                        <a:pt x="1047" y="838"/>
                      </a:lnTo>
                      <a:lnTo>
                        <a:pt x="1048" y="838"/>
                      </a:lnTo>
                      <a:lnTo>
                        <a:pt x="1050" y="845"/>
                      </a:lnTo>
                      <a:lnTo>
                        <a:pt x="1048" y="845"/>
                      </a:lnTo>
                      <a:lnTo>
                        <a:pt x="1048" y="845"/>
                      </a:lnTo>
                      <a:lnTo>
                        <a:pt x="1048" y="846"/>
                      </a:lnTo>
                      <a:lnTo>
                        <a:pt x="1050" y="846"/>
                      </a:lnTo>
                      <a:lnTo>
                        <a:pt x="1050" y="845"/>
                      </a:lnTo>
                      <a:lnTo>
                        <a:pt x="1053" y="845"/>
                      </a:lnTo>
                      <a:lnTo>
                        <a:pt x="1055" y="846"/>
                      </a:lnTo>
                      <a:lnTo>
                        <a:pt x="1055" y="848"/>
                      </a:lnTo>
                      <a:lnTo>
                        <a:pt x="1055" y="848"/>
                      </a:lnTo>
                      <a:lnTo>
                        <a:pt x="1053" y="848"/>
                      </a:lnTo>
                      <a:lnTo>
                        <a:pt x="1053" y="850"/>
                      </a:lnTo>
                      <a:lnTo>
                        <a:pt x="1050" y="851"/>
                      </a:lnTo>
                      <a:lnTo>
                        <a:pt x="1050" y="852"/>
                      </a:lnTo>
                      <a:lnTo>
                        <a:pt x="1051" y="852"/>
                      </a:lnTo>
                      <a:lnTo>
                        <a:pt x="1052" y="852"/>
                      </a:lnTo>
                      <a:lnTo>
                        <a:pt x="1052" y="855"/>
                      </a:lnTo>
                      <a:lnTo>
                        <a:pt x="1051" y="856"/>
                      </a:lnTo>
                      <a:lnTo>
                        <a:pt x="1050" y="859"/>
                      </a:lnTo>
                      <a:lnTo>
                        <a:pt x="1052" y="859"/>
                      </a:lnTo>
                      <a:lnTo>
                        <a:pt x="1051" y="856"/>
                      </a:lnTo>
                      <a:lnTo>
                        <a:pt x="1052" y="856"/>
                      </a:lnTo>
                      <a:lnTo>
                        <a:pt x="1052" y="855"/>
                      </a:lnTo>
                      <a:lnTo>
                        <a:pt x="1053" y="855"/>
                      </a:lnTo>
                      <a:lnTo>
                        <a:pt x="1056" y="855"/>
                      </a:lnTo>
                      <a:lnTo>
                        <a:pt x="1055" y="860"/>
                      </a:lnTo>
                      <a:lnTo>
                        <a:pt x="1053" y="860"/>
                      </a:lnTo>
                      <a:lnTo>
                        <a:pt x="1052" y="859"/>
                      </a:lnTo>
                      <a:lnTo>
                        <a:pt x="1052" y="859"/>
                      </a:lnTo>
                      <a:lnTo>
                        <a:pt x="1052" y="860"/>
                      </a:lnTo>
                      <a:lnTo>
                        <a:pt x="1052" y="860"/>
                      </a:lnTo>
                      <a:lnTo>
                        <a:pt x="1052" y="863"/>
                      </a:lnTo>
                      <a:lnTo>
                        <a:pt x="1055" y="864"/>
                      </a:lnTo>
                      <a:lnTo>
                        <a:pt x="1055" y="865"/>
                      </a:lnTo>
                      <a:lnTo>
                        <a:pt x="1053" y="865"/>
                      </a:lnTo>
                      <a:lnTo>
                        <a:pt x="1053" y="865"/>
                      </a:lnTo>
                      <a:lnTo>
                        <a:pt x="1050" y="867"/>
                      </a:lnTo>
                      <a:lnTo>
                        <a:pt x="1047" y="863"/>
                      </a:lnTo>
                      <a:lnTo>
                        <a:pt x="1048" y="863"/>
                      </a:lnTo>
                      <a:lnTo>
                        <a:pt x="1048" y="862"/>
                      </a:lnTo>
                      <a:lnTo>
                        <a:pt x="1048" y="860"/>
                      </a:lnTo>
                      <a:lnTo>
                        <a:pt x="1048" y="860"/>
                      </a:lnTo>
                      <a:lnTo>
                        <a:pt x="1044" y="865"/>
                      </a:lnTo>
                      <a:lnTo>
                        <a:pt x="1043" y="865"/>
                      </a:lnTo>
                      <a:lnTo>
                        <a:pt x="1042" y="867"/>
                      </a:lnTo>
                      <a:lnTo>
                        <a:pt x="1042" y="867"/>
                      </a:lnTo>
                      <a:lnTo>
                        <a:pt x="1042" y="868"/>
                      </a:lnTo>
                      <a:lnTo>
                        <a:pt x="1040" y="868"/>
                      </a:lnTo>
                      <a:lnTo>
                        <a:pt x="1040" y="869"/>
                      </a:lnTo>
                      <a:lnTo>
                        <a:pt x="1040" y="869"/>
                      </a:lnTo>
                      <a:lnTo>
                        <a:pt x="1040" y="872"/>
                      </a:lnTo>
                      <a:lnTo>
                        <a:pt x="1038" y="873"/>
                      </a:lnTo>
                      <a:lnTo>
                        <a:pt x="1038" y="875"/>
                      </a:lnTo>
                      <a:lnTo>
                        <a:pt x="1036" y="876"/>
                      </a:lnTo>
                      <a:lnTo>
                        <a:pt x="1036" y="879"/>
                      </a:lnTo>
                      <a:lnTo>
                        <a:pt x="1034" y="879"/>
                      </a:lnTo>
                      <a:lnTo>
                        <a:pt x="1033" y="879"/>
                      </a:lnTo>
                      <a:lnTo>
                        <a:pt x="1031" y="880"/>
                      </a:lnTo>
                      <a:lnTo>
                        <a:pt x="1030" y="880"/>
                      </a:lnTo>
                      <a:lnTo>
                        <a:pt x="1029" y="880"/>
                      </a:lnTo>
                      <a:lnTo>
                        <a:pt x="1029" y="881"/>
                      </a:lnTo>
                      <a:lnTo>
                        <a:pt x="1025" y="881"/>
                      </a:lnTo>
                      <a:lnTo>
                        <a:pt x="1025" y="881"/>
                      </a:lnTo>
                      <a:lnTo>
                        <a:pt x="1022" y="882"/>
                      </a:lnTo>
                      <a:lnTo>
                        <a:pt x="1022" y="882"/>
                      </a:lnTo>
                      <a:lnTo>
                        <a:pt x="1019" y="884"/>
                      </a:lnTo>
                      <a:lnTo>
                        <a:pt x="1019" y="885"/>
                      </a:lnTo>
                      <a:lnTo>
                        <a:pt x="1018" y="888"/>
                      </a:lnTo>
                      <a:lnTo>
                        <a:pt x="1016" y="889"/>
                      </a:lnTo>
                      <a:lnTo>
                        <a:pt x="1016" y="889"/>
                      </a:lnTo>
                      <a:lnTo>
                        <a:pt x="1009" y="889"/>
                      </a:lnTo>
                      <a:lnTo>
                        <a:pt x="1008" y="889"/>
                      </a:lnTo>
                      <a:lnTo>
                        <a:pt x="1006" y="889"/>
                      </a:lnTo>
                      <a:lnTo>
                        <a:pt x="1004" y="889"/>
                      </a:lnTo>
                      <a:lnTo>
                        <a:pt x="1002" y="890"/>
                      </a:lnTo>
                      <a:lnTo>
                        <a:pt x="1000" y="890"/>
                      </a:lnTo>
                      <a:lnTo>
                        <a:pt x="1000" y="890"/>
                      </a:lnTo>
                      <a:lnTo>
                        <a:pt x="1001" y="890"/>
                      </a:lnTo>
                      <a:lnTo>
                        <a:pt x="1002" y="890"/>
                      </a:lnTo>
                      <a:lnTo>
                        <a:pt x="1005" y="890"/>
                      </a:lnTo>
                      <a:lnTo>
                        <a:pt x="1008" y="890"/>
                      </a:lnTo>
                      <a:lnTo>
                        <a:pt x="1012" y="890"/>
                      </a:lnTo>
                      <a:lnTo>
                        <a:pt x="1017" y="890"/>
                      </a:lnTo>
                      <a:lnTo>
                        <a:pt x="1018" y="888"/>
                      </a:lnTo>
                      <a:lnTo>
                        <a:pt x="1021" y="886"/>
                      </a:lnTo>
                      <a:lnTo>
                        <a:pt x="1021" y="884"/>
                      </a:lnTo>
                      <a:lnTo>
                        <a:pt x="1022" y="884"/>
                      </a:lnTo>
                      <a:lnTo>
                        <a:pt x="1022" y="882"/>
                      </a:lnTo>
                      <a:lnTo>
                        <a:pt x="1023" y="882"/>
                      </a:lnTo>
                      <a:lnTo>
                        <a:pt x="1023" y="882"/>
                      </a:lnTo>
                      <a:lnTo>
                        <a:pt x="1029" y="881"/>
                      </a:lnTo>
                      <a:lnTo>
                        <a:pt x="1029" y="881"/>
                      </a:lnTo>
                      <a:lnTo>
                        <a:pt x="1030" y="881"/>
                      </a:lnTo>
                      <a:lnTo>
                        <a:pt x="1030" y="880"/>
                      </a:lnTo>
                      <a:lnTo>
                        <a:pt x="1033" y="880"/>
                      </a:lnTo>
                      <a:lnTo>
                        <a:pt x="1034" y="880"/>
                      </a:lnTo>
                      <a:lnTo>
                        <a:pt x="1034" y="879"/>
                      </a:lnTo>
                      <a:lnTo>
                        <a:pt x="1035" y="879"/>
                      </a:lnTo>
                      <a:lnTo>
                        <a:pt x="1038" y="879"/>
                      </a:lnTo>
                      <a:lnTo>
                        <a:pt x="1039" y="881"/>
                      </a:lnTo>
                      <a:lnTo>
                        <a:pt x="1039" y="885"/>
                      </a:lnTo>
                      <a:lnTo>
                        <a:pt x="1039" y="888"/>
                      </a:lnTo>
                      <a:lnTo>
                        <a:pt x="1038" y="888"/>
                      </a:lnTo>
                      <a:lnTo>
                        <a:pt x="1038" y="890"/>
                      </a:lnTo>
                      <a:lnTo>
                        <a:pt x="1038" y="890"/>
                      </a:lnTo>
                      <a:lnTo>
                        <a:pt x="1038" y="890"/>
                      </a:lnTo>
                      <a:lnTo>
                        <a:pt x="1038" y="890"/>
                      </a:lnTo>
                      <a:lnTo>
                        <a:pt x="1039" y="889"/>
                      </a:lnTo>
                      <a:lnTo>
                        <a:pt x="1039" y="888"/>
                      </a:lnTo>
                      <a:lnTo>
                        <a:pt x="1040" y="888"/>
                      </a:lnTo>
                      <a:lnTo>
                        <a:pt x="1040" y="881"/>
                      </a:lnTo>
                      <a:lnTo>
                        <a:pt x="1040" y="881"/>
                      </a:lnTo>
                      <a:lnTo>
                        <a:pt x="1040" y="880"/>
                      </a:lnTo>
                      <a:lnTo>
                        <a:pt x="1040" y="880"/>
                      </a:lnTo>
                      <a:lnTo>
                        <a:pt x="1043" y="879"/>
                      </a:lnTo>
                      <a:lnTo>
                        <a:pt x="1044" y="877"/>
                      </a:lnTo>
                      <a:lnTo>
                        <a:pt x="1044" y="877"/>
                      </a:lnTo>
                      <a:lnTo>
                        <a:pt x="1046" y="877"/>
                      </a:lnTo>
                      <a:lnTo>
                        <a:pt x="1046" y="877"/>
                      </a:lnTo>
                      <a:lnTo>
                        <a:pt x="1047" y="877"/>
                      </a:lnTo>
                      <a:lnTo>
                        <a:pt x="1047" y="880"/>
                      </a:lnTo>
                      <a:lnTo>
                        <a:pt x="1047" y="880"/>
                      </a:lnTo>
                      <a:lnTo>
                        <a:pt x="1047" y="881"/>
                      </a:lnTo>
                      <a:lnTo>
                        <a:pt x="1048" y="884"/>
                      </a:lnTo>
                      <a:lnTo>
                        <a:pt x="1051" y="885"/>
                      </a:lnTo>
                      <a:lnTo>
                        <a:pt x="1051" y="886"/>
                      </a:lnTo>
                      <a:lnTo>
                        <a:pt x="1055" y="886"/>
                      </a:lnTo>
                      <a:lnTo>
                        <a:pt x="1055" y="885"/>
                      </a:lnTo>
                      <a:lnTo>
                        <a:pt x="1059" y="885"/>
                      </a:lnTo>
                      <a:lnTo>
                        <a:pt x="1059" y="885"/>
                      </a:lnTo>
                      <a:lnTo>
                        <a:pt x="1059" y="885"/>
                      </a:lnTo>
                      <a:lnTo>
                        <a:pt x="1059" y="885"/>
                      </a:lnTo>
                      <a:lnTo>
                        <a:pt x="1059" y="885"/>
                      </a:lnTo>
                      <a:lnTo>
                        <a:pt x="1060" y="885"/>
                      </a:lnTo>
                      <a:lnTo>
                        <a:pt x="1063" y="885"/>
                      </a:lnTo>
                      <a:lnTo>
                        <a:pt x="1063" y="886"/>
                      </a:lnTo>
                      <a:lnTo>
                        <a:pt x="1064" y="886"/>
                      </a:lnTo>
                      <a:lnTo>
                        <a:pt x="1064" y="885"/>
                      </a:lnTo>
                      <a:lnTo>
                        <a:pt x="1067" y="882"/>
                      </a:lnTo>
                      <a:lnTo>
                        <a:pt x="1067" y="881"/>
                      </a:lnTo>
                      <a:lnTo>
                        <a:pt x="1071" y="881"/>
                      </a:lnTo>
                      <a:lnTo>
                        <a:pt x="1071" y="880"/>
                      </a:lnTo>
                      <a:lnTo>
                        <a:pt x="1069" y="880"/>
                      </a:lnTo>
                      <a:lnTo>
                        <a:pt x="1069" y="879"/>
                      </a:lnTo>
                      <a:lnTo>
                        <a:pt x="1068" y="879"/>
                      </a:lnTo>
                      <a:lnTo>
                        <a:pt x="1069" y="877"/>
                      </a:lnTo>
                      <a:lnTo>
                        <a:pt x="1069" y="877"/>
                      </a:lnTo>
                      <a:lnTo>
                        <a:pt x="1069" y="877"/>
                      </a:lnTo>
                      <a:lnTo>
                        <a:pt x="1071" y="876"/>
                      </a:lnTo>
                      <a:lnTo>
                        <a:pt x="1072" y="876"/>
                      </a:lnTo>
                      <a:lnTo>
                        <a:pt x="1073" y="875"/>
                      </a:lnTo>
                      <a:lnTo>
                        <a:pt x="1074" y="875"/>
                      </a:lnTo>
                      <a:lnTo>
                        <a:pt x="1074" y="873"/>
                      </a:lnTo>
                      <a:lnTo>
                        <a:pt x="1081" y="873"/>
                      </a:lnTo>
                      <a:lnTo>
                        <a:pt x="1082" y="873"/>
                      </a:lnTo>
                      <a:lnTo>
                        <a:pt x="1084" y="875"/>
                      </a:lnTo>
                      <a:lnTo>
                        <a:pt x="1085" y="876"/>
                      </a:lnTo>
                      <a:lnTo>
                        <a:pt x="1086" y="876"/>
                      </a:lnTo>
                      <a:lnTo>
                        <a:pt x="1088" y="879"/>
                      </a:lnTo>
                      <a:lnTo>
                        <a:pt x="1090" y="879"/>
                      </a:lnTo>
                      <a:lnTo>
                        <a:pt x="1090" y="877"/>
                      </a:lnTo>
                      <a:lnTo>
                        <a:pt x="1090" y="877"/>
                      </a:lnTo>
                      <a:lnTo>
                        <a:pt x="1091" y="877"/>
                      </a:lnTo>
                      <a:lnTo>
                        <a:pt x="1091" y="879"/>
                      </a:lnTo>
                      <a:lnTo>
                        <a:pt x="1093" y="880"/>
                      </a:lnTo>
                      <a:lnTo>
                        <a:pt x="1093" y="880"/>
                      </a:lnTo>
                      <a:lnTo>
                        <a:pt x="1093" y="880"/>
                      </a:lnTo>
                      <a:lnTo>
                        <a:pt x="1095" y="880"/>
                      </a:lnTo>
                      <a:lnTo>
                        <a:pt x="1095" y="880"/>
                      </a:lnTo>
                      <a:lnTo>
                        <a:pt x="1097" y="882"/>
                      </a:lnTo>
                      <a:lnTo>
                        <a:pt x="1095" y="884"/>
                      </a:lnTo>
                      <a:lnTo>
                        <a:pt x="1095" y="885"/>
                      </a:lnTo>
                      <a:lnTo>
                        <a:pt x="1095" y="885"/>
                      </a:lnTo>
                      <a:lnTo>
                        <a:pt x="1095" y="884"/>
                      </a:lnTo>
                      <a:lnTo>
                        <a:pt x="1097" y="884"/>
                      </a:lnTo>
                      <a:lnTo>
                        <a:pt x="1098" y="882"/>
                      </a:lnTo>
                      <a:lnTo>
                        <a:pt x="1098" y="882"/>
                      </a:lnTo>
                      <a:lnTo>
                        <a:pt x="1101" y="882"/>
                      </a:lnTo>
                      <a:lnTo>
                        <a:pt x="1102" y="884"/>
                      </a:lnTo>
                      <a:lnTo>
                        <a:pt x="1102" y="884"/>
                      </a:lnTo>
                      <a:lnTo>
                        <a:pt x="1102" y="886"/>
                      </a:lnTo>
                      <a:lnTo>
                        <a:pt x="1103" y="888"/>
                      </a:lnTo>
                      <a:lnTo>
                        <a:pt x="1105" y="889"/>
                      </a:lnTo>
                      <a:lnTo>
                        <a:pt x="1105" y="890"/>
                      </a:lnTo>
                      <a:lnTo>
                        <a:pt x="1105" y="890"/>
                      </a:lnTo>
                      <a:lnTo>
                        <a:pt x="1103" y="892"/>
                      </a:lnTo>
                      <a:lnTo>
                        <a:pt x="1103" y="892"/>
                      </a:lnTo>
                      <a:lnTo>
                        <a:pt x="1106" y="892"/>
                      </a:lnTo>
                      <a:lnTo>
                        <a:pt x="1106" y="893"/>
                      </a:lnTo>
                      <a:lnTo>
                        <a:pt x="1106" y="893"/>
                      </a:lnTo>
                      <a:lnTo>
                        <a:pt x="1106" y="894"/>
                      </a:lnTo>
                      <a:lnTo>
                        <a:pt x="1105" y="897"/>
                      </a:lnTo>
                      <a:lnTo>
                        <a:pt x="1106" y="897"/>
                      </a:lnTo>
                      <a:lnTo>
                        <a:pt x="1108" y="898"/>
                      </a:lnTo>
                      <a:lnTo>
                        <a:pt x="1108" y="898"/>
                      </a:lnTo>
                      <a:lnTo>
                        <a:pt x="1108" y="898"/>
                      </a:lnTo>
                      <a:lnTo>
                        <a:pt x="1110" y="897"/>
                      </a:lnTo>
                      <a:lnTo>
                        <a:pt x="1112" y="892"/>
                      </a:lnTo>
                      <a:lnTo>
                        <a:pt x="1115" y="892"/>
                      </a:lnTo>
                      <a:lnTo>
                        <a:pt x="1115" y="893"/>
                      </a:lnTo>
                      <a:lnTo>
                        <a:pt x="1115" y="893"/>
                      </a:lnTo>
                      <a:lnTo>
                        <a:pt x="1115" y="892"/>
                      </a:lnTo>
                      <a:lnTo>
                        <a:pt x="1119" y="892"/>
                      </a:lnTo>
                      <a:lnTo>
                        <a:pt x="1119" y="893"/>
                      </a:lnTo>
                      <a:lnTo>
                        <a:pt x="1120" y="893"/>
                      </a:lnTo>
                      <a:lnTo>
                        <a:pt x="1120" y="893"/>
                      </a:lnTo>
                      <a:lnTo>
                        <a:pt x="1120" y="893"/>
                      </a:lnTo>
                      <a:lnTo>
                        <a:pt x="1120" y="893"/>
                      </a:lnTo>
                      <a:lnTo>
                        <a:pt x="1122" y="894"/>
                      </a:lnTo>
                      <a:lnTo>
                        <a:pt x="1122" y="894"/>
                      </a:lnTo>
                      <a:lnTo>
                        <a:pt x="1123" y="897"/>
                      </a:lnTo>
                      <a:lnTo>
                        <a:pt x="1124" y="897"/>
                      </a:lnTo>
                      <a:lnTo>
                        <a:pt x="1124" y="896"/>
                      </a:lnTo>
                      <a:lnTo>
                        <a:pt x="1128" y="896"/>
                      </a:lnTo>
                      <a:lnTo>
                        <a:pt x="1128" y="896"/>
                      </a:lnTo>
                      <a:lnTo>
                        <a:pt x="1129" y="896"/>
                      </a:lnTo>
                      <a:lnTo>
                        <a:pt x="1129" y="897"/>
                      </a:lnTo>
                      <a:lnTo>
                        <a:pt x="1135" y="897"/>
                      </a:lnTo>
                      <a:lnTo>
                        <a:pt x="1135" y="898"/>
                      </a:lnTo>
                      <a:lnTo>
                        <a:pt x="1137" y="898"/>
                      </a:lnTo>
                      <a:lnTo>
                        <a:pt x="1137" y="898"/>
                      </a:lnTo>
                      <a:lnTo>
                        <a:pt x="1139" y="898"/>
                      </a:lnTo>
                      <a:lnTo>
                        <a:pt x="1139" y="898"/>
                      </a:lnTo>
                      <a:lnTo>
                        <a:pt x="1140" y="898"/>
                      </a:lnTo>
                      <a:lnTo>
                        <a:pt x="1143" y="898"/>
                      </a:lnTo>
                      <a:lnTo>
                        <a:pt x="1144" y="898"/>
                      </a:lnTo>
                      <a:lnTo>
                        <a:pt x="1145" y="900"/>
                      </a:lnTo>
                      <a:lnTo>
                        <a:pt x="1146" y="900"/>
                      </a:lnTo>
                      <a:lnTo>
                        <a:pt x="1146" y="901"/>
                      </a:lnTo>
                      <a:lnTo>
                        <a:pt x="1149" y="901"/>
                      </a:lnTo>
                      <a:lnTo>
                        <a:pt x="1149" y="901"/>
                      </a:lnTo>
                      <a:lnTo>
                        <a:pt x="1150" y="901"/>
                      </a:lnTo>
                      <a:lnTo>
                        <a:pt x="1150" y="902"/>
                      </a:lnTo>
                      <a:lnTo>
                        <a:pt x="1152" y="902"/>
                      </a:lnTo>
                      <a:lnTo>
                        <a:pt x="1152" y="903"/>
                      </a:lnTo>
                      <a:lnTo>
                        <a:pt x="1154" y="903"/>
                      </a:lnTo>
                      <a:lnTo>
                        <a:pt x="1156" y="905"/>
                      </a:lnTo>
                      <a:lnTo>
                        <a:pt x="1157" y="905"/>
                      </a:lnTo>
                      <a:lnTo>
                        <a:pt x="1160" y="909"/>
                      </a:lnTo>
                      <a:lnTo>
                        <a:pt x="1161" y="910"/>
                      </a:lnTo>
                      <a:lnTo>
                        <a:pt x="1162" y="910"/>
                      </a:lnTo>
                      <a:lnTo>
                        <a:pt x="1163" y="911"/>
                      </a:lnTo>
                      <a:lnTo>
                        <a:pt x="1163" y="913"/>
                      </a:lnTo>
                      <a:lnTo>
                        <a:pt x="1165" y="913"/>
                      </a:lnTo>
                      <a:lnTo>
                        <a:pt x="1166" y="914"/>
                      </a:lnTo>
                      <a:lnTo>
                        <a:pt x="1166" y="915"/>
                      </a:lnTo>
                      <a:lnTo>
                        <a:pt x="1167" y="917"/>
                      </a:lnTo>
                      <a:lnTo>
                        <a:pt x="1167" y="917"/>
                      </a:lnTo>
                      <a:lnTo>
                        <a:pt x="1170" y="918"/>
                      </a:lnTo>
                      <a:lnTo>
                        <a:pt x="1169" y="919"/>
                      </a:lnTo>
                      <a:lnTo>
                        <a:pt x="1170" y="919"/>
                      </a:lnTo>
                      <a:lnTo>
                        <a:pt x="1170" y="918"/>
                      </a:lnTo>
                      <a:lnTo>
                        <a:pt x="1171" y="918"/>
                      </a:lnTo>
                      <a:lnTo>
                        <a:pt x="1174" y="918"/>
                      </a:lnTo>
                      <a:lnTo>
                        <a:pt x="1175" y="918"/>
                      </a:lnTo>
                      <a:lnTo>
                        <a:pt x="1175" y="919"/>
                      </a:lnTo>
                      <a:lnTo>
                        <a:pt x="1175" y="920"/>
                      </a:lnTo>
                      <a:lnTo>
                        <a:pt x="1177" y="920"/>
                      </a:lnTo>
                      <a:lnTo>
                        <a:pt x="1177" y="919"/>
                      </a:lnTo>
                      <a:lnTo>
                        <a:pt x="1178" y="919"/>
                      </a:lnTo>
                      <a:lnTo>
                        <a:pt x="1179" y="919"/>
                      </a:lnTo>
                      <a:lnTo>
                        <a:pt x="1182" y="920"/>
                      </a:lnTo>
                      <a:lnTo>
                        <a:pt x="1183" y="922"/>
                      </a:lnTo>
                      <a:lnTo>
                        <a:pt x="1184" y="922"/>
                      </a:lnTo>
                      <a:lnTo>
                        <a:pt x="1184" y="923"/>
                      </a:lnTo>
                      <a:lnTo>
                        <a:pt x="1184" y="923"/>
                      </a:lnTo>
                      <a:lnTo>
                        <a:pt x="1184" y="924"/>
                      </a:lnTo>
                      <a:lnTo>
                        <a:pt x="1186" y="924"/>
                      </a:lnTo>
                      <a:lnTo>
                        <a:pt x="1186" y="927"/>
                      </a:lnTo>
                      <a:lnTo>
                        <a:pt x="1186" y="927"/>
                      </a:lnTo>
                      <a:lnTo>
                        <a:pt x="1186" y="928"/>
                      </a:lnTo>
                      <a:lnTo>
                        <a:pt x="1187" y="930"/>
                      </a:lnTo>
                      <a:lnTo>
                        <a:pt x="1187" y="931"/>
                      </a:lnTo>
                      <a:lnTo>
                        <a:pt x="1190" y="934"/>
                      </a:lnTo>
                      <a:lnTo>
                        <a:pt x="1191" y="935"/>
                      </a:lnTo>
                      <a:lnTo>
                        <a:pt x="1191" y="937"/>
                      </a:lnTo>
                      <a:lnTo>
                        <a:pt x="1191" y="940"/>
                      </a:lnTo>
                      <a:lnTo>
                        <a:pt x="1191" y="941"/>
                      </a:lnTo>
                      <a:lnTo>
                        <a:pt x="1191" y="941"/>
                      </a:lnTo>
                      <a:lnTo>
                        <a:pt x="1190" y="941"/>
                      </a:lnTo>
                      <a:lnTo>
                        <a:pt x="1191" y="941"/>
                      </a:lnTo>
                      <a:lnTo>
                        <a:pt x="1192" y="944"/>
                      </a:lnTo>
                      <a:lnTo>
                        <a:pt x="1192" y="947"/>
                      </a:lnTo>
                      <a:lnTo>
                        <a:pt x="1192" y="949"/>
                      </a:lnTo>
                      <a:lnTo>
                        <a:pt x="1191" y="949"/>
                      </a:lnTo>
                      <a:lnTo>
                        <a:pt x="1191" y="951"/>
                      </a:lnTo>
                      <a:lnTo>
                        <a:pt x="1192" y="951"/>
                      </a:lnTo>
                      <a:lnTo>
                        <a:pt x="1192" y="953"/>
                      </a:lnTo>
                      <a:lnTo>
                        <a:pt x="1192" y="954"/>
                      </a:lnTo>
                      <a:lnTo>
                        <a:pt x="1191" y="954"/>
                      </a:lnTo>
                      <a:lnTo>
                        <a:pt x="1191" y="956"/>
                      </a:lnTo>
                      <a:lnTo>
                        <a:pt x="1191" y="956"/>
                      </a:lnTo>
                      <a:lnTo>
                        <a:pt x="1191" y="958"/>
                      </a:lnTo>
                      <a:lnTo>
                        <a:pt x="1190" y="958"/>
                      </a:lnTo>
                      <a:lnTo>
                        <a:pt x="1188" y="962"/>
                      </a:lnTo>
                      <a:lnTo>
                        <a:pt x="1188" y="962"/>
                      </a:lnTo>
                      <a:lnTo>
                        <a:pt x="1188" y="964"/>
                      </a:lnTo>
                      <a:lnTo>
                        <a:pt x="1187" y="964"/>
                      </a:lnTo>
                      <a:lnTo>
                        <a:pt x="1187" y="965"/>
                      </a:lnTo>
                      <a:lnTo>
                        <a:pt x="1186" y="966"/>
                      </a:lnTo>
                      <a:lnTo>
                        <a:pt x="1186" y="968"/>
                      </a:lnTo>
                      <a:lnTo>
                        <a:pt x="806" y="968"/>
                      </a:lnTo>
                      <a:lnTo>
                        <a:pt x="806" y="966"/>
                      </a:lnTo>
                      <a:lnTo>
                        <a:pt x="805" y="965"/>
                      </a:lnTo>
                      <a:lnTo>
                        <a:pt x="803" y="961"/>
                      </a:lnTo>
                      <a:lnTo>
                        <a:pt x="802" y="960"/>
                      </a:lnTo>
                      <a:lnTo>
                        <a:pt x="802" y="958"/>
                      </a:lnTo>
                      <a:lnTo>
                        <a:pt x="800" y="957"/>
                      </a:lnTo>
                      <a:lnTo>
                        <a:pt x="800" y="956"/>
                      </a:lnTo>
                      <a:lnTo>
                        <a:pt x="798" y="956"/>
                      </a:lnTo>
                      <a:lnTo>
                        <a:pt x="798" y="954"/>
                      </a:lnTo>
                      <a:lnTo>
                        <a:pt x="796" y="952"/>
                      </a:lnTo>
                      <a:lnTo>
                        <a:pt x="796" y="847"/>
                      </a:lnTo>
                      <a:lnTo>
                        <a:pt x="797" y="847"/>
                      </a:lnTo>
                      <a:lnTo>
                        <a:pt x="797" y="846"/>
                      </a:lnTo>
                      <a:lnTo>
                        <a:pt x="796" y="846"/>
                      </a:lnTo>
                      <a:lnTo>
                        <a:pt x="796" y="846"/>
                      </a:lnTo>
                      <a:lnTo>
                        <a:pt x="796" y="843"/>
                      </a:lnTo>
                      <a:lnTo>
                        <a:pt x="796" y="843"/>
                      </a:lnTo>
                      <a:lnTo>
                        <a:pt x="796" y="842"/>
                      </a:lnTo>
                      <a:lnTo>
                        <a:pt x="796" y="842"/>
                      </a:lnTo>
                      <a:lnTo>
                        <a:pt x="796" y="841"/>
                      </a:lnTo>
                      <a:lnTo>
                        <a:pt x="797" y="841"/>
                      </a:lnTo>
                      <a:lnTo>
                        <a:pt x="798" y="838"/>
                      </a:lnTo>
                      <a:lnTo>
                        <a:pt x="800" y="838"/>
                      </a:lnTo>
                      <a:lnTo>
                        <a:pt x="800" y="837"/>
                      </a:lnTo>
                      <a:lnTo>
                        <a:pt x="805" y="837"/>
                      </a:lnTo>
                      <a:lnTo>
                        <a:pt x="805" y="834"/>
                      </a:lnTo>
                      <a:lnTo>
                        <a:pt x="806" y="834"/>
                      </a:lnTo>
                      <a:lnTo>
                        <a:pt x="806" y="831"/>
                      </a:lnTo>
                      <a:lnTo>
                        <a:pt x="806" y="831"/>
                      </a:lnTo>
                      <a:lnTo>
                        <a:pt x="807" y="830"/>
                      </a:lnTo>
                      <a:lnTo>
                        <a:pt x="809" y="829"/>
                      </a:lnTo>
                      <a:lnTo>
                        <a:pt x="810" y="828"/>
                      </a:lnTo>
                      <a:lnTo>
                        <a:pt x="809" y="828"/>
                      </a:lnTo>
                      <a:lnTo>
                        <a:pt x="806" y="828"/>
                      </a:lnTo>
                      <a:lnTo>
                        <a:pt x="805" y="825"/>
                      </a:lnTo>
                      <a:lnTo>
                        <a:pt x="805" y="824"/>
                      </a:lnTo>
                      <a:lnTo>
                        <a:pt x="806" y="822"/>
                      </a:lnTo>
                      <a:lnTo>
                        <a:pt x="807" y="821"/>
                      </a:lnTo>
                      <a:lnTo>
                        <a:pt x="807" y="818"/>
                      </a:lnTo>
                      <a:lnTo>
                        <a:pt x="807" y="817"/>
                      </a:lnTo>
                      <a:lnTo>
                        <a:pt x="807" y="816"/>
                      </a:lnTo>
                      <a:lnTo>
                        <a:pt x="807" y="816"/>
                      </a:lnTo>
                      <a:lnTo>
                        <a:pt x="807" y="814"/>
                      </a:lnTo>
                      <a:lnTo>
                        <a:pt x="807" y="814"/>
                      </a:lnTo>
                      <a:lnTo>
                        <a:pt x="807" y="814"/>
                      </a:lnTo>
                      <a:lnTo>
                        <a:pt x="809" y="810"/>
                      </a:lnTo>
                      <a:lnTo>
                        <a:pt x="807" y="809"/>
                      </a:lnTo>
                      <a:lnTo>
                        <a:pt x="806" y="808"/>
                      </a:lnTo>
                      <a:lnTo>
                        <a:pt x="809" y="808"/>
                      </a:lnTo>
                      <a:lnTo>
                        <a:pt x="810" y="807"/>
                      </a:lnTo>
                      <a:lnTo>
                        <a:pt x="810" y="804"/>
                      </a:lnTo>
                      <a:lnTo>
                        <a:pt x="809" y="804"/>
                      </a:lnTo>
                      <a:lnTo>
                        <a:pt x="809" y="800"/>
                      </a:lnTo>
                      <a:lnTo>
                        <a:pt x="810" y="800"/>
                      </a:lnTo>
                      <a:lnTo>
                        <a:pt x="809" y="795"/>
                      </a:lnTo>
                      <a:lnTo>
                        <a:pt x="809" y="792"/>
                      </a:lnTo>
                      <a:lnTo>
                        <a:pt x="809" y="792"/>
                      </a:lnTo>
                      <a:lnTo>
                        <a:pt x="809" y="792"/>
                      </a:lnTo>
                      <a:lnTo>
                        <a:pt x="805" y="792"/>
                      </a:lnTo>
                      <a:lnTo>
                        <a:pt x="805" y="791"/>
                      </a:lnTo>
                      <a:lnTo>
                        <a:pt x="803" y="791"/>
                      </a:lnTo>
                      <a:lnTo>
                        <a:pt x="802" y="790"/>
                      </a:lnTo>
                      <a:lnTo>
                        <a:pt x="801" y="787"/>
                      </a:lnTo>
                      <a:lnTo>
                        <a:pt x="800" y="787"/>
                      </a:lnTo>
                      <a:lnTo>
                        <a:pt x="800" y="783"/>
                      </a:lnTo>
                      <a:lnTo>
                        <a:pt x="801" y="783"/>
                      </a:lnTo>
                      <a:lnTo>
                        <a:pt x="802" y="780"/>
                      </a:lnTo>
                      <a:lnTo>
                        <a:pt x="803" y="780"/>
                      </a:lnTo>
                      <a:lnTo>
                        <a:pt x="803" y="778"/>
                      </a:lnTo>
                      <a:lnTo>
                        <a:pt x="802" y="779"/>
                      </a:lnTo>
                      <a:lnTo>
                        <a:pt x="800" y="779"/>
                      </a:lnTo>
                      <a:lnTo>
                        <a:pt x="798" y="779"/>
                      </a:lnTo>
                      <a:lnTo>
                        <a:pt x="797" y="776"/>
                      </a:lnTo>
                      <a:lnTo>
                        <a:pt x="796" y="776"/>
                      </a:lnTo>
                      <a:lnTo>
                        <a:pt x="796" y="776"/>
                      </a:lnTo>
                      <a:lnTo>
                        <a:pt x="796" y="775"/>
                      </a:lnTo>
                      <a:lnTo>
                        <a:pt x="796" y="765"/>
                      </a:lnTo>
                      <a:lnTo>
                        <a:pt x="800" y="766"/>
                      </a:lnTo>
                      <a:lnTo>
                        <a:pt x="801" y="771"/>
                      </a:lnTo>
                      <a:lnTo>
                        <a:pt x="802" y="771"/>
                      </a:lnTo>
                      <a:lnTo>
                        <a:pt x="803" y="773"/>
                      </a:lnTo>
                      <a:lnTo>
                        <a:pt x="806" y="773"/>
                      </a:lnTo>
                      <a:lnTo>
                        <a:pt x="806" y="775"/>
                      </a:lnTo>
                      <a:lnTo>
                        <a:pt x="811" y="779"/>
                      </a:lnTo>
                      <a:lnTo>
                        <a:pt x="813" y="782"/>
                      </a:lnTo>
                      <a:lnTo>
                        <a:pt x="815" y="783"/>
                      </a:lnTo>
                      <a:lnTo>
                        <a:pt x="815" y="784"/>
                      </a:lnTo>
                      <a:lnTo>
                        <a:pt x="817" y="784"/>
                      </a:lnTo>
                      <a:lnTo>
                        <a:pt x="818" y="779"/>
                      </a:lnTo>
                      <a:lnTo>
                        <a:pt x="818" y="779"/>
                      </a:lnTo>
                      <a:lnTo>
                        <a:pt x="818" y="778"/>
                      </a:lnTo>
                      <a:lnTo>
                        <a:pt x="818" y="778"/>
                      </a:lnTo>
                      <a:lnTo>
                        <a:pt x="818" y="776"/>
                      </a:lnTo>
                      <a:lnTo>
                        <a:pt x="820" y="770"/>
                      </a:lnTo>
                      <a:lnTo>
                        <a:pt x="823" y="771"/>
                      </a:lnTo>
                      <a:lnTo>
                        <a:pt x="823" y="770"/>
                      </a:lnTo>
                      <a:lnTo>
                        <a:pt x="824" y="770"/>
                      </a:lnTo>
                      <a:lnTo>
                        <a:pt x="823" y="766"/>
                      </a:lnTo>
                      <a:lnTo>
                        <a:pt x="824" y="766"/>
                      </a:lnTo>
                      <a:lnTo>
                        <a:pt x="826" y="765"/>
                      </a:lnTo>
                      <a:lnTo>
                        <a:pt x="827" y="765"/>
                      </a:lnTo>
                      <a:lnTo>
                        <a:pt x="827" y="762"/>
                      </a:lnTo>
                      <a:lnTo>
                        <a:pt x="827" y="759"/>
                      </a:lnTo>
                      <a:lnTo>
                        <a:pt x="827" y="757"/>
                      </a:lnTo>
                      <a:lnTo>
                        <a:pt x="828" y="756"/>
                      </a:lnTo>
                      <a:lnTo>
                        <a:pt x="828" y="756"/>
                      </a:lnTo>
                      <a:lnTo>
                        <a:pt x="830" y="756"/>
                      </a:lnTo>
                      <a:lnTo>
                        <a:pt x="831" y="754"/>
                      </a:lnTo>
                      <a:lnTo>
                        <a:pt x="831" y="754"/>
                      </a:lnTo>
                      <a:lnTo>
                        <a:pt x="834" y="754"/>
                      </a:lnTo>
                      <a:lnTo>
                        <a:pt x="835" y="756"/>
                      </a:lnTo>
                      <a:lnTo>
                        <a:pt x="835" y="754"/>
                      </a:lnTo>
                      <a:lnTo>
                        <a:pt x="835" y="753"/>
                      </a:lnTo>
                      <a:lnTo>
                        <a:pt x="836" y="752"/>
                      </a:lnTo>
                      <a:lnTo>
                        <a:pt x="837" y="752"/>
                      </a:lnTo>
                      <a:lnTo>
                        <a:pt x="840" y="750"/>
                      </a:lnTo>
                      <a:lnTo>
                        <a:pt x="843" y="750"/>
                      </a:lnTo>
                      <a:lnTo>
                        <a:pt x="845" y="749"/>
                      </a:lnTo>
                      <a:lnTo>
                        <a:pt x="847" y="746"/>
                      </a:lnTo>
                      <a:lnTo>
                        <a:pt x="848" y="746"/>
                      </a:lnTo>
                      <a:lnTo>
                        <a:pt x="848" y="746"/>
                      </a:lnTo>
                      <a:lnTo>
                        <a:pt x="851" y="746"/>
                      </a:lnTo>
                      <a:lnTo>
                        <a:pt x="851" y="745"/>
                      </a:lnTo>
                      <a:lnTo>
                        <a:pt x="852" y="745"/>
                      </a:lnTo>
                      <a:lnTo>
                        <a:pt x="852" y="745"/>
                      </a:lnTo>
                      <a:lnTo>
                        <a:pt x="853" y="745"/>
                      </a:lnTo>
                      <a:lnTo>
                        <a:pt x="853" y="744"/>
                      </a:lnTo>
                      <a:lnTo>
                        <a:pt x="855" y="744"/>
                      </a:lnTo>
                      <a:lnTo>
                        <a:pt x="855" y="744"/>
                      </a:lnTo>
                      <a:lnTo>
                        <a:pt x="855" y="744"/>
                      </a:lnTo>
                      <a:lnTo>
                        <a:pt x="855" y="744"/>
                      </a:lnTo>
                      <a:lnTo>
                        <a:pt x="855" y="742"/>
                      </a:lnTo>
                      <a:lnTo>
                        <a:pt x="856" y="742"/>
                      </a:lnTo>
                      <a:lnTo>
                        <a:pt x="856" y="742"/>
                      </a:lnTo>
                      <a:lnTo>
                        <a:pt x="856" y="740"/>
                      </a:lnTo>
                      <a:lnTo>
                        <a:pt x="857" y="740"/>
                      </a:lnTo>
                      <a:lnTo>
                        <a:pt x="858" y="738"/>
                      </a:lnTo>
                      <a:lnTo>
                        <a:pt x="860" y="738"/>
                      </a:lnTo>
                      <a:lnTo>
                        <a:pt x="860" y="737"/>
                      </a:lnTo>
                      <a:close/>
                      <a:moveTo>
                        <a:pt x="796" y="458"/>
                      </a:moveTo>
                      <a:lnTo>
                        <a:pt x="817" y="458"/>
                      </a:lnTo>
                      <a:lnTo>
                        <a:pt x="818" y="460"/>
                      </a:lnTo>
                      <a:lnTo>
                        <a:pt x="818" y="461"/>
                      </a:lnTo>
                      <a:lnTo>
                        <a:pt x="813" y="462"/>
                      </a:lnTo>
                      <a:lnTo>
                        <a:pt x="813" y="462"/>
                      </a:lnTo>
                      <a:lnTo>
                        <a:pt x="814" y="464"/>
                      </a:lnTo>
                      <a:lnTo>
                        <a:pt x="815" y="465"/>
                      </a:lnTo>
                      <a:lnTo>
                        <a:pt x="815" y="466"/>
                      </a:lnTo>
                      <a:lnTo>
                        <a:pt x="815" y="466"/>
                      </a:lnTo>
                      <a:lnTo>
                        <a:pt x="818" y="468"/>
                      </a:lnTo>
                      <a:lnTo>
                        <a:pt x="819" y="469"/>
                      </a:lnTo>
                      <a:lnTo>
                        <a:pt x="820" y="469"/>
                      </a:lnTo>
                      <a:lnTo>
                        <a:pt x="820" y="471"/>
                      </a:lnTo>
                      <a:lnTo>
                        <a:pt x="820" y="471"/>
                      </a:lnTo>
                      <a:lnTo>
                        <a:pt x="822" y="474"/>
                      </a:lnTo>
                      <a:lnTo>
                        <a:pt x="820" y="474"/>
                      </a:lnTo>
                      <a:lnTo>
                        <a:pt x="819" y="475"/>
                      </a:lnTo>
                      <a:lnTo>
                        <a:pt x="817" y="475"/>
                      </a:lnTo>
                      <a:lnTo>
                        <a:pt x="817" y="478"/>
                      </a:lnTo>
                      <a:lnTo>
                        <a:pt x="818" y="478"/>
                      </a:lnTo>
                      <a:lnTo>
                        <a:pt x="819" y="478"/>
                      </a:lnTo>
                      <a:lnTo>
                        <a:pt x="820" y="478"/>
                      </a:lnTo>
                      <a:lnTo>
                        <a:pt x="820" y="479"/>
                      </a:lnTo>
                      <a:lnTo>
                        <a:pt x="820" y="479"/>
                      </a:lnTo>
                      <a:lnTo>
                        <a:pt x="822" y="479"/>
                      </a:lnTo>
                      <a:lnTo>
                        <a:pt x="822" y="479"/>
                      </a:lnTo>
                      <a:lnTo>
                        <a:pt x="822" y="481"/>
                      </a:lnTo>
                      <a:lnTo>
                        <a:pt x="823" y="481"/>
                      </a:lnTo>
                      <a:lnTo>
                        <a:pt x="823" y="482"/>
                      </a:lnTo>
                      <a:lnTo>
                        <a:pt x="823" y="482"/>
                      </a:lnTo>
                      <a:lnTo>
                        <a:pt x="822" y="482"/>
                      </a:lnTo>
                      <a:lnTo>
                        <a:pt x="820" y="483"/>
                      </a:lnTo>
                      <a:lnTo>
                        <a:pt x="819" y="483"/>
                      </a:lnTo>
                      <a:lnTo>
                        <a:pt x="819" y="483"/>
                      </a:lnTo>
                      <a:lnTo>
                        <a:pt x="819" y="483"/>
                      </a:lnTo>
                      <a:lnTo>
                        <a:pt x="818" y="483"/>
                      </a:lnTo>
                      <a:lnTo>
                        <a:pt x="818" y="481"/>
                      </a:lnTo>
                      <a:lnTo>
                        <a:pt x="815" y="482"/>
                      </a:lnTo>
                      <a:lnTo>
                        <a:pt x="814" y="482"/>
                      </a:lnTo>
                      <a:lnTo>
                        <a:pt x="813" y="482"/>
                      </a:lnTo>
                      <a:lnTo>
                        <a:pt x="813" y="482"/>
                      </a:lnTo>
                      <a:lnTo>
                        <a:pt x="815" y="485"/>
                      </a:lnTo>
                      <a:lnTo>
                        <a:pt x="817" y="486"/>
                      </a:lnTo>
                      <a:lnTo>
                        <a:pt x="815" y="486"/>
                      </a:lnTo>
                      <a:lnTo>
                        <a:pt x="815" y="487"/>
                      </a:lnTo>
                      <a:lnTo>
                        <a:pt x="811" y="487"/>
                      </a:lnTo>
                      <a:lnTo>
                        <a:pt x="813" y="488"/>
                      </a:lnTo>
                      <a:lnTo>
                        <a:pt x="813" y="491"/>
                      </a:lnTo>
                      <a:lnTo>
                        <a:pt x="813" y="492"/>
                      </a:lnTo>
                      <a:lnTo>
                        <a:pt x="813" y="492"/>
                      </a:lnTo>
                      <a:lnTo>
                        <a:pt x="811" y="494"/>
                      </a:lnTo>
                      <a:lnTo>
                        <a:pt x="809" y="494"/>
                      </a:lnTo>
                      <a:lnTo>
                        <a:pt x="809" y="496"/>
                      </a:lnTo>
                      <a:lnTo>
                        <a:pt x="809" y="496"/>
                      </a:lnTo>
                      <a:lnTo>
                        <a:pt x="807" y="498"/>
                      </a:lnTo>
                      <a:lnTo>
                        <a:pt x="807" y="499"/>
                      </a:lnTo>
                      <a:lnTo>
                        <a:pt x="806" y="499"/>
                      </a:lnTo>
                      <a:lnTo>
                        <a:pt x="805" y="500"/>
                      </a:lnTo>
                      <a:lnTo>
                        <a:pt x="805" y="500"/>
                      </a:lnTo>
                      <a:lnTo>
                        <a:pt x="805" y="502"/>
                      </a:lnTo>
                      <a:lnTo>
                        <a:pt x="802" y="502"/>
                      </a:lnTo>
                      <a:lnTo>
                        <a:pt x="800" y="503"/>
                      </a:lnTo>
                      <a:lnTo>
                        <a:pt x="797" y="504"/>
                      </a:lnTo>
                      <a:lnTo>
                        <a:pt x="796" y="504"/>
                      </a:lnTo>
                      <a:lnTo>
                        <a:pt x="796" y="458"/>
                      </a:lnTo>
                      <a:close/>
                      <a:moveTo>
                        <a:pt x="351" y="257"/>
                      </a:moveTo>
                      <a:lnTo>
                        <a:pt x="351" y="258"/>
                      </a:lnTo>
                      <a:lnTo>
                        <a:pt x="351" y="258"/>
                      </a:lnTo>
                      <a:lnTo>
                        <a:pt x="351" y="257"/>
                      </a:lnTo>
                      <a:lnTo>
                        <a:pt x="351" y="257"/>
                      </a:lnTo>
                      <a:close/>
                      <a:moveTo>
                        <a:pt x="281" y="183"/>
                      </a:moveTo>
                      <a:lnTo>
                        <a:pt x="281" y="183"/>
                      </a:lnTo>
                      <a:lnTo>
                        <a:pt x="280" y="183"/>
                      </a:lnTo>
                      <a:lnTo>
                        <a:pt x="281" y="187"/>
                      </a:lnTo>
                      <a:lnTo>
                        <a:pt x="281" y="187"/>
                      </a:lnTo>
                      <a:lnTo>
                        <a:pt x="284" y="187"/>
                      </a:lnTo>
                      <a:lnTo>
                        <a:pt x="286" y="189"/>
                      </a:lnTo>
                      <a:lnTo>
                        <a:pt x="286" y="189"/>
                      </a:lnTo>
                      <a:lnTo>
                        <a:pt x="288" y="189"/>
                      </a:lnTo>
                      <a:lnTo>
                        <a:pt x="288" y="191"/>
                      </a:lnTo>
                      <a:lnTo>
                        <a:pt x="288" y="191"/>
                      </a:lnTo>
                      <a:lnTo>
                        <a:pt x="288" y="189"/>
                      </a:lnTo>
                      <a:lnTo>
                        <a:pt x="286" y="187"/>
                      </a:lnTo>
                      <a:lnTo>
                        <a:pt x="286" y="185"/>
                      </a:lnTo>
                      <a:lnTo>
                        <a:pt x="284" y="185"/>
                      </a:lnTo>
                      <a:lnTo>
                        <a:pt x="282" y="183"/>
                      </a:lnTo>
                      <a:lnTo>
                        <a:pt x="281" y="183"/>
                      </a:lnTo>
                      <a:close/>
                      <a:moveTo>
                        <a:pt x="293" y="178"/>
                      </a:moveTo>
                      <a:lnTo>
                        <a:pt x="293" y="180"/>
                      </a:lnTo>
                      <a:lnTo>
                        <a:pt x="292" y="180"/>
                      </a:lnTo>
                      <a:lnTo>
                        <a:pt x="292" y="181"/>
                      </a:lnTo>
                      <a:lnTo>
                        <a:pt x="293" y="181"/>
                      </a:lnTo>
                      <a:lnTo>
                        <a:pt x="293" y="178"/>
                      </a:lnTo>
                      <a:lnTo>
                        <a:pt x="293" y="178"/>
                      </a:lnTo>
                      <a:close/>
                      <a:moveTo>
                        <a:pt x="87" y="178"/>
                      </a:moveTo>
                      <a:lnTo>
                        <a:pt x="87" y="181"/>
                      </a:lnTo>
                      <a:lnTo>
                        <a:pt x="89" y="181"/>
                      </a:lnTo>
                      <a:lnTo>
                        <a:pt x="89" y="180"/>
                      </a:lnTo>
                      <a:lnTo>
                        <a:pt x="89" y="180"/>
                      </a:lnTo>
                      <a:lnTo>
                        <a:pt x="89" y="180"/>
                      </a:lnTo>
                      <a:lnTo>
                        <a:pt x="87" y="178"/>
                      </a:lnTo>
                      <a:close/>
                      <a:moveTo>
                        <a:pt x="333" y="30"/>
                      </a:moveTo>
                      <a:lnTo>
                        <a:pt x="333" y="32"/>
                      </a:lnTo>
                      <a:lnTo>
                        <a:pt x="333" y="32"/>
                      </a:lnTo>
                      <a:lnTo>
                        <a:pt x="333" y="30"/>
                      </a:lnTo>
                      <a:lnTo>
                        <a:pt x="333" y="30"/>
                      </a:lnTo>
                      <a:close/>
                      <a:moveTo>
                        <a:pt x="97" y="0"/>
                      </a:moveTo>
                      <a:lnTo>
                        <a:pt x="102" y="0"/>
                      </a:lnTo>
                      <a:lnTo>
                        <a:pt x="102" y="1"/>
                      </a:lnTo>
                      <a:lnTo>
                        <a:pt x="103" y="1"/>
                      </a:lnTo>
                      <a:lnTo>
                        <a:pt x="103" y="3"/>
                      </a:lnTo>
                      <a:lnTo>
                        <a:pt x="107" y="3"/>
                      </a:lnTo>
                      <a:lnTo>
                        <a:pt x="107" y="3"/>
                      </a:lnTo>
                      <a:lnTo>
                        <a:pt x="107" y="3"/>
                      </a:lnTo>
                      <a:lnTo>
                        <a:pt x="107" y="5"/>
                      </a:lnTo>
                      <a:lnTo>
                        <a:pt x="107" y="5"/>
                      </a:lnTo>
                      <a:lnTo>
                        <a:pt x="107" y="8"/>
                      </a:lnTo>
                      <a:lnTo>
                        <a:pt x="108" y="8"/>
                      </a:lnTo>
                      <a:lnTo>
                        <a:pt x="108" y="7"/>
                      </a:lnTo>
                      <a:lnTo>
                        <a:pt x="111" y="7"/>
                      </a:lnTo>
                      <a:lnTo>
                        <a:pt x="111" y="5"/>
                      </a:lnTo>
                      <a:lnTo>
                        <a:pt x="114" y="5"/>
                      </a:lnTo>
                      <a:lnTo>
                        <a:pt x="114" y="5"/>
                      </a:lnTo>
                      <a:lnTo>
                        <a:pt x="115" y="4"/>
                      </a:lnTo>
                      <a:lnTo>
                        <a:pt x="115" y="4"/>
                      </a:lnTo>
                      <a:lnTo>
                        <a:pt x="115" y="4"/>
                      </a:lnTo>
                      <a:lnTo>
                        <a:pt x="116" y="4"/>
                      </a:lnTo>
                      <a:lnTo>
                        <a:pt x="116" y="7"/>
                      </a:lnTo>
                      <a:lnTo>
                        <a:pt x="117" y="7"/>
                      </a:lnTo>
                      <a:lnTo>
                        <a:pt x="117" y="8"/>
                      </a:lnTo>
                      <a:lnTo>
                        <a:pt x="120" y="8"/>
                      </a:lnTo>
                      <a:lnTo>
                        <a:pt x="120" y="8"/>
                      </a:lnTo>
                      <a:lnTo>
                        <a:pt x="127" y="8"/>
                      </a:lnTo>
                      <a:lnTo>
                        <a:pt x="127" y="7"/>
                      </a:lnTo>
                      <a:lnTo>
                        <a:pt x="128" y="7"/>
                      </a:lnTo>
                      <a:lnTo>
                        <a:pt x="128" y="7"/>
                      </a:lnTo>
                      <a:lnTo>
                        <a:pt x="136" y="8"/>
                      </a:lnTo>
                      <a:lnTo>
                        <a:pt x="135" y="9"/>
                      </a:lnTo>
                      <a:lnTo>
                        <a:pt x="140" y="9"/>
                      </a:lnTo>
                      <a:lnTo>
                        <a:pt x="140" y="11"/>
                      </a:lnTo>
                      <a:lnTo>
                        <a:pt x="141" y="11"/>
                      </a:lnTo>
                      <a:lnTo>
                        <a:pt x="141" y="11"/>
                      </a:lnTo>
                      <a:lnTo>
                        <a:pt x="145" y="11"/>
                      </a:lnTo>
                      <a:lnTo>
                        <a:pt x="145" y="12"/>
                      </a:lnTo>
                      <a:lnTo>
                        <a:pt x="148" y="12"/>
                      </a:lnTo>
                      <a:lnTo>
                        <a:pt x="148" y="12"/>
                      </a:lnTo>
                      <a:lnTo>
                        <a:pt x="152" y="12"/>
                      </a:lnTo>
                      <a:lnTo>
                        <a:pt x="152" y="13"/>
                      </a:lnTo>
                      <a:lnTo>
                        <a:pt x="153" y="13"/>
                      </a:lnTo>
                      <a:lnTo>
                        <a:pt x="153" y="13"/>
                      </a:lnTo>
                      <a:lnTo>
                        <a:pt x="155" y="13"/>
                      </a:lnTo>
                      <a:lnTo>
                        <a:pt x="155" y="12"/>
                      </a:lnTo>
                      <a:lnTo>
                        <a:pt x="159" y="12"/>
                      </a:lnTo>
                      <a:lnTo>
                        <a:pt x="161" y="11"/>
                      </a:lnTo>
                      <a:lnTo>
                        <a:pt x="162" y="11"/>
                      </a:lnTo>
                      <a:lnTo>
                        <a:pt x="163" y="9"/>
                      </a:lnTo>
                      <a:lnTo>
                        <a:pt x="165" y="11"/>
                      </a:lnTo>
                      <a:lnTo>
                        <a:pt x="166" y="12"/>
                      </a:lnTo>
                      <a:lnTo>
                        <a:pt x="169" y="11"/>
                      </a:lnTo>
                      <a:lnTo>
                        <a:pt x="170" y="13"/>
                      </a:lnTo>
                      <a:lnTo>
                        <a:pt x="171" y="13"/>
                      </a:lnTo>
                      <a:lnTo>
                        <a:pt x="172" y="15"/>
                      </a:lnTo>
                      <a:lnTo>
                        <a:pt x="176" y="13"/>
                      </a:lnTo>
                      <a:lnTo>
                        <a:pt x="178" y="15"/>
                      </a:lnTo>
                      <a:lnTo>
                        <a:pt x="183" y="15"/>
                      </a:lnTo>
                      <a:lnTo>
                        <a:pt x="183" y="15"/>
                      </a:lnTo>
                      <a:lnTo>
                        <a:pt x="191" y="15"/>
                      </a:lnTo>
                      <a:lnTo>
                        <a:pt x="191" y="15"/>
                      </a:lnTo>
                      <a:lnTo>
                        <a:pt x="192" y="16"/>
                      </a:lnTo>
                      <a:lnTo>
                        <a:pt x="192" y="16"/>
                      </a:lnTo>
                      <a:lnTo>
                        <a:pt x="192" y="15"/>
                      </a:lnTo>
                      <a:lnTo>
                        <a:pt x="197" y="15"/>
                      </a:lnTo>
                      <a:lnTo>
                        <a:pt x="197" y="17"/>
                      </a:lnTo>
                      <a:lnTo>
                        <a:pt x="201" y="17"/>
                      </a:lnTo>
                      <a:lnTo>
                        <a:pt x="204" y="17"/>
                      </a:lnTo>
                      <a:lnTo>
                        <a:pt x="207" y="17"/>
                      </a:lnTo>
                      <a:lnTo>
                        <a:pt x="209" y="17"/>
                      </a:lnTo>
                      <a:lnTo>
                        <a:pt x="210" y="20"/>
                      </a:lnTo>
                      <a:lnTo>
                        <a:pt x="212" y="20"/>
                      </a:lnTo>
                      <a:lnTo>
                        <a:pt x="212" y="18"/>
                      </a:lnTo>
                      <a:lnTo>
                        <a:pt x="212" y="18"/>
                      </a:lnTo>
                      <a:lnTo>
                        <a:pt x="213" y="18"/>
                      </a:lnTo>
                      <a:lnTo>
                        <a:pt x="214" y="20"/>
                      </a:lnTo>
                      <a:lnTo>
                        <a:pt x="214" y="20"/>
                      </a:lnTo>
                      <a:lnTo>
                        <a:pt x="216" y="20"/>
                      </a:lnTo>
                      <a:lnTo>
                        <a:pt x="217" y="17"/>
                      </a:lnTo>
                      <a:lnTo>
                        <a:pt x="217" y="16"/>
                      </a:lnTo>
                      <a:lnTo>
                        <a:pt x="220" y="16"/>
                      </a:lnTo>
                      <a:lnTo>
                        <a:pt x="221" y="17"/>
                      </a:lnTo>
                      <a:lnTo>
                        <a:pt x="222" y="17"/>
                      </a:lnTo>
                      <a:lnTo>
                        <a:pt x="222" y="17"/>
                      </a:lnTo>
                      <a:lnTo>
                        <a:pt x="224" y="17"/>
                      </a:lnTo>
                      <a:lnTo>
                        <a:pt x="225" y="17"/>
                      </a:lnTo>
                      <a:lnTo>
                        <a:pt x="225" y="17"/>
                      </a:lnTo>
                      <a:lnTo>
                        <a:pt x="226" y="18"/>
                      </a:lnTo>
                      <a:lnTo>
                        <a:pt x="226" y="18"/>
                      </a:lnTo>
                      <a:lnTo>
                        <a:pt x="226" y="17"/>
                      </a:lnTo>
                      <a:lnTo>
                        <a:pt x="226" y="17"/>
                      </a:lnTo>
                      <a:lnTo>
                        <a:pt x="227" y="16"/>
                      </a:lnTo>
                      <a:lnTo>
                        <a:pt x="229" y="17"/>
                      </a:lnTo>
                      <a:lnTo>
                        <a:pt x="229" y="18"/>
                      </a:lnTo>
                      <a:lnTo>
                        <a:pt x="231" y="18"/>
                      </a:lnTo>
                      <a:lnTo>
                        <a:pt x="233" y="20"/>
                      </a:lnTo>
                      <a:lnTo>
                        <a:pt x="234" y="20"/>
                      </a:lnTo>
                      <a:lnTo>
                        <a:pt x="234" y="20"/>
                      </a:lnTo>
                      <a:lnTo>
                        <a:pt x="235" y="20"/>
                      </a:lnTo>
                      <a:lnTo>
                        <a:pt x="237" y="21"/>
                      </a:lnTo>
                      <a:lnTo>
                        <a:pt x="238" y="21"/>
                      </a:lnTo>
                      <a:lnTo>
                        <a:pt x="238" y="21"/>
                      </a:lnTo>
                      <a:lnTo>
                        <a:pt x="239" y="21"/>
                      </a:lnTo>
                      <a:lnTo>
                        <a:pt x="239" y="22"/>
                      </a:lnTo>
                      <a:lnTo>
                        <a:pt x="243" y="22"/>
                      </a:lnTo>
                      <a:lnTo>
                        <a:pt x="243" y="24"/>
                      </a:lnTo>
                      <a:lnTo>
                        <a:pt x="244" y="24"/>
                      </a:lnTo>
                      <a:lnTo>
                        <a:pt x="246" y="24"/>
                      </a:lnTo>
                      <a:lnTo>
                        <a:pt x="246" y="22"/>
                      </a:lnTo>
                      <a:lnTo>
                        <a:pt x="248" y="22"/>
                      </a:lnTo>
                      <a:lnTo>
                        <a:pt x="252" y="22"/>
                      </a:lnTo>
                      <a:lnTo>
                        <a:pt x="255" y="22"/>
                      </a:lnTo>
                      <a:lnTo>
                        <a:pt x="256" y="22"/>
                      </a:lnTo>
                      <a:lnTo>
                        <a:pt x="260" y="26"/>
                      </a:lnTo>
                      <a:lnTo>
                        <a:pt x="263" y="26"/>
                      </a:lnTo>
                      <a:lnTo>
                        <a:pt x="264" y="28"/>
                      </a:lnTo>
                      <a:lnTo>
                        <a:pt x="265" y="29"/>
                      </a:lnTo>
                      <a:lnTo>
                        <a:pt x="265" y="29"/>
                      </a:lnTo>
                      <a:lnTo>
                        <a:pt x="268" y="30"/>
                      </a:lnTo>
                      <a:lnTo>
                        <a:pt x="268" y="30"/>
                      </a:lnTo>
                      <a:lnTo>
                        <a:pt x="269" y="30"/>
                      </a:lnTo>
                      <a:lnTo>
                        <a:pt x="271" y="30"/>
                      </a:lnTo>
                      <a:lnTo>
                        <a:pt x="273" y="33"/>
                      </a:lnTo>
                      <a:lnTo>
                        <a:pt x="276" y="33"/>
                      </a:lnTo>
                      <a:lnTo>
                        <a:pt x="276" y="33"/>
                      </a:lnTo>
                      <a:lnTo>
                        <a:pt x="279" y="34"/>
                      </a:lnTo>
                      <a:lnTo>
                        <a:pt x="279" y="34"/>
                      </a:lnTo>
                      <a:lnTo>
                        <a:pt x="280" y="34"/>
                      </a:lnTo>
                      <a:lnTo>
                        <a:pt x="280" y="36"/>
                      </a:lnTo>
                      <a:lnTo>
                        <a:pt x="284" y="36"/>
                      </a:lnTo>
                      <a:lnTo>
                        <a:pt x="284" y="37"/>
                      </a:lnTo>
                      <a:lnTo>
                        <a:pt x="286" y="37"/>
                      </a:lnTo>
                      <a:lnTo>
                        <a:pt x="288" y="38"/>
                      </a:lnTo>
                      <a:lnTo>
                        <a:pt x="288" y="39"/>
                      </a:lnTo>
                      <a:lnTo>
                        <a:pt x="290" y="42"/>
                      </a:lnTo>
                      <a:lnTo>
                        <a:pt x="290" y="43"/>
                      </a:lnTo>
                      <a:lnTo>
                        <a:pt x="292" y="43"/>
                      </a:lnTo>
                      <a:lnTo>
                        <a:pt x="290" y="42"/>
                      </a:lnTo>
                      <a:lnTo>
                        <a:pt x="292" y="42"/>
                      </a:lnTo>
                      <a:lnTo>
                        <a:pt x="292" y="39"/>
                      </a:lnTo>
                      <a:lnTo>
                        <a:pt x="290" y="39"/>
                      </a:lnTo>
                      <a:lnTo>
                        <a:pt x="290" y="37"/>
                      </a:lnTo>
                      <a:lnTo>
                        <a:pt x="286" y="36"/>
                      </a:lnTo>
                      <a:lnTo>
                        <a:pt x="285" y="34"/>
                      </a:lnTo>
                      <a:lnTo>
                        <a:pt x="285" y="32"/>
                      </a:lnTo>
                      <a:lnTo>
                        <a:pt x="289" y="33"/>
                      </a:lnTo>
                      <a:lnTo>
                        <a:pt x="289" y="32"/>
                      </a:lnTo>
                      <a:lnTo>
                        <a:pt x="290" y="32"/>
                      </a:lnTo>
                      <a:lnTo>
                        <a:pt x="292" y="34"/>
                      </a:lnTo>
                      <a:lnTo>
                        <a:pt x="293" y="34"/>
                      </a:lnTo>
                      <a:lnTo>
                        <a:pt x="293" y="30"/>
                      </a:lnTo>
                      <a:lnTo>
                        <a:pt x="297" y="30"/>
                      </a:lnTo>
                      <a:lnTo>
                        <a:pt x="297" y="29"/>
                      </a:lnTo>
                      <a:lnTo>
                        <a:pt x="297" y="29"/>
                      </a:lnTo>
                      <a:lnTo>
                        <a:pt x="298" y="28"/>
                      </a:lnTo>
                      <a:lnTo>
                        <a:pt x="298" y="28"/>
                      </a:lnTo>
                      <a:lnTo>
                        <a:pt x="298" y="26"/>
                      </a:lnTo>
                      <a:lnTo>
                        <a:pt x="298" y="26"/>
                      </a:lnTo>
                      <a:lnTo>
                        <a:pt x="298" y="22"/>
                      </a:lnTo>
                      <a:lnTo>
                        <a:pt x="299" y="22"/>
                      </a:lnTo>
                      <a:lnTo>
                        <a:pt x="299" y="25"/>
                      </a:lnTo>
                      <a:lnTo>
                        <a:pt x="301" y="25"/>
                      </a:lnTo>
                      <a:lnTo>
                        <a:pt x="302" y="26"/>
                      </a:lnTo>
                      <a:lnTo>
                        <a:pt x="302" y="26"/>
                      </a:lnTo>
                      <a:lnTo>
                        <a:pt x="303" y="26"/>
                      </a:lnTo>
                      <a:lnTo>
                        <a:pt x="303" y="28"/>
                      </a:lnTo>
                      <a:lnTo>
                        <a:pt x="305" y="29"/>
                      </a:lnTo>
                      <a:lnTo>
                        <a:pt x="311" y="28"/>
                      </a:lnTo>
                      <a:lnTo>
                        <a:pt x="311" y="26"/>
                      </a:lnTo>
                      <a:lnTo>
                        <a:pt x="311" y="25"/>
                      </a:lnTo>
                      <a:lnTo>
                        <a:pt x="311" y="24"/>
                      </a:lnTo>
                      <a:lnTo>
                        <a:pt x="315" y="22"/>
                      </a:lnTo>
                      <a:lnTo>
                        <a:pt x="316" y="21"/>
                      </a:lnTo>
                      <a:lnTo>
                        <a:pt x="320" y="21"/>
                      </a:lnTo>
                      <a:lnTo>
                        <a:pt x="320" y="21"/>
                      </a:lnTo>
                      <a:lnTo>
                        <a:pt x="322" y="20"/>
                      </a:lnTo>
                      <a:lnTo>
                        <a:pt x="323" y="20"/>
                      </a:lnTo>
                      <a:lnTo>
                        <a:pt x="323" y="20"/>
                      </a:lnTo>
                      <a:lnTo>
                        <a:pt x="323" y="20"/>
                      </a:lnTo>
                      <a:lnTo>
                        <a:pt x="324" y="20"/>
                      </a:lnTo>
                      <a:lnTo>
                        <a:pt x="324" y="21"/>
                      </a:lnTo>
                      <a:lnTo>
                        <a:pt x="326" y="21"/>
                      </a:lnTo>
                      <a:lnTo>
                        <a:pt x="328" y="21"/>
                      </a:lnTo>
                      <a:lnTo>
                        <a:pt x="331" y="15"/>
                      </a:lnTo>
                      <a:lnTo>
                        <a:pt x="337" y="15"/>
                      </a:lnTo>
                      <a:lnTo>
                        <a:pt x="337" y="16"/>
                      </a:lnTo>
                      <a:lnTo>
                        <a:pt x="341" y="15"/>
                      </a:lnTo>
                      <a:lnTo>
                        <a:pt x="341" y="18"/>
                      </a:lnTo>
                      <a:lnTo>
                        <a:pt x="340" y="18"/>
                      </a:lnTo>
                      <a:lnTo>
                        <a:pt x="340" y="20"/>
                      </a:lnTo>
                      <a:lnTo>
                        <a:pt x="337" y="20"/>
                      </a:lnTo>
                      <a:lnTo>
                        <a:pt x="337" y="20"/>
                      </a:lnTo>
                      <a:lnTo>
                        <a:pt x="337" y="21"/>
                      </a:lnTo>
                      <a:lnTo>
                        <a:pt x="336" y="22"/>
                      </a:lnTo>
                      <a:lnTo>
                        <a:pt x="336" y="22"/>
                      </a:lnTo>
                      <a:lnTo>
                        <a:pt x="335" y="22"/>
                      </a:lnTo>
                      <a:lnTo>
                        <a:pt x="335" y="24"/>
                      </a:lnTo>
                      <a:lnTo>
                        <a:pt x="327" y="25"/>
                      </a:lnTo>
                      <a:lnTo>
                        <a:pt x="319" y="26"/>
                      </a:lnTo>
                      <a:lnTo>
                        <a:pt x="318" y="29"/>
                      </a:lnTo>
                      <a:lnTo>
                        <a:pt x="318" y="30"/>
                      </a:lnTo>
                      <a:lnTo>
                        <a:pt x="318" y="32"/>
                      </a:lnTo>
                      <a:lnTo>
                        <a:pt x="316" y="33"/>
                      </a:lnTo>
                      <a:lnTo>
                        <a:pt x="314" y="33"/>
                      </a:lnTo>
                      <a:lnTo>
                        <a:pt x="315" y="37"/>
                      </a:lnTo>
                      <a:lnTo>
                        <a:pt x="314" y="38"/>
                      </a:lnTo>
                      <a:lnTo>
                        <a:pt x="313" y="38"/>
                      </a:lnTo>
                      <a:lnTo>
                        <a:pt x="311" y="38"/>
                      </a:lnTo>
                      <a:lnTo>
                        <a:pt x="311" y="41"/>
                      </a:lnTo>
                      <a:lnTo>
                        <a:pt x="310" y="43"/>
                      </a:lnTo>
                      <a:lnTo>
                        <a:pt x="316" y="42"/>
                      </a:lnTo>
                      <a:lnTo>
                        <a:pt x="316" y="39"/>
                      </a:lnTo>
                      <a:lnTo>
                        <a:pt x="316" y="39"/>
                      </a:lnTo>
                      <a:lnTo>
                        <a:pt x="318" y="37"/>
                      </a:lnTo>
                      <a:lnTo>
                        <a:pt x="318" y="37"/>
                      </a:lnTo>
                      <a:lnTo>
                        <a:pt x="319" y="34"/>
                      </a:lnTo>
                      <a:lnTo>
                        <a:pt x="320" y="34"/>
                      </a:lnTo>
                      <a:lnTo>
                        <a:pt x="322" y="33"/>
                      </a:lnTo>
                      <a:lnTo>
                        <a:pt x="324" y="33"/>
                      </a:lnTo>
                      <a:lnTo>
                        <a:pt x="323" y="30"/>
                      </a:lnTo>
                      <a:lnTo>
                        <a:pt x="327" y="29"/>
                      </a:lnTo>
                      <a:lnTo>
                        <a:pt x="328" y="32"/>
                      </a:lnTo>
                      <a:lnTo>
                        <a:pt x="330" y="32"/>
                      </a:lnTo>
                      <a:lnTo>
                        <a:pt x="330" y="30"/>
                      </a:lnTo>
                      <a:lnTo>
                        <a:pt x="331" y="30"/>
                      </a:lnTo>
                      <a:lnTo>
                        <a:pt x="332" y="30"/>
                      </a:lnTo>
                      <a:lnTo>
                        <a:pt x="333" y="30"/>
                      </a:lnTo>
                      <a:lnTo>
                        <a:pt x="335" y="29"/>
                      </a:lnTo>
                      <a:lnTo>
                        <a:pt x="335" y="28"/>
                      </a:lnTo>
                      <a:lnTo>
                        <a:pt x="336" y="28"/>
                      </a:lnTo>
                      <a:lnTo>
                        <a:pt x="336" y="28"/>
                      </a:lnTo>
                      <a:lnTo>
                        <a:pt x="336" y="24"/>
                      </a:lnTo>
                      <a:lnTo>
                        <a:pt x="336" y="24"/>
                      </a:lnTo>
                      <a:lnTo>
                        <a:pt x="336" y="24"/>
                      </a:lnTo>
                      <a:lnTo>
                        <a:pt x="341" y="22"/>
                      </a:lnTo>
                      <a:lnTo>
                        <a:pt x="341" y="21"/>
                      </a:lnTo>
                      <a:lnTo>
                        <a:pt x="343" y="21"/>
                      </a:lnTo>
                      <a:lnTo>
                        <a:pt x="343" y="21"/>
                      </a:lnTo>
                      <a:lnTo>
                        <a:pt x="344" y="21"/>
                      </a:lnTo>
                      <a:lnTo>
                        <a:pt x="345" y="21"/>
                      </a:lnTo>
                      <a:lnTo>
                        <a:pt x="348" y="22"/>
                      </a:lnTo>
                      <a:lnTo>
                        <a:pt x="348" y="21"/>
                      </a:lnTo>
                      <a:lnTo>
                        <a:pt x="348" y="21"/>
                      </a:lnTo>
                      <a:lnTo>
                        <a:pt x="349" y="18"/>
                      </a:lnTo>
                      <a:lnTo>
                        <a:pt x="352" y="16"/>
                      </a:lnTo>
                      <a:lnTo>
                        <a:pt x="353" y="13"/>
                      </a:lnTo>
                      <a:lnTo>
                        <a:pt x="354" y="11"/>
                      </a:lnTo>
                      <a:lnTo>
                        <a:pt x="352" y="11"/>
                      </a:lnTo>
                      <a:lnTo>
                        <a:pt x="352" y="8"/>
                      </a:lnTo>
                      <a:lnTo>
                        <a:pt x="352" y="5"/>
                      </a:lnTo>
                      <a:lnTo>
                        <a:pt x="356" y="4"/>
                      </a:lnTo>
                      <a:lnTo>
                        <a:pt x="356" y="4"/>
                      </a:lnTo>
                      <a:lnTo>
                        <a:pt x="356" y="5"/>
                      </a:lnTo>
                      <a:lnTo>
                        <a:pt x="358" y="5"/>
                      </a:lnTo>
                      <a:lnTo>
                        <a:pt x="360" y="7"/>
                      </a:lnTo>
                      <a:lnTo>
                        <a:pt x="361" y="8"/>
                      </a:lnTo>
                      <a:lnTo>
                        <a:pt x="361" y="9"/>
                      </a:lnTo>
                      <a:lnTo>
                        <a:pt x="362" y="11"/>
                      </a:lnTo>
                      <a:lnTo>
                        <a:pt x="362" y="12"/>
                      </a:lnTo>
                      <a:lnTo>
                        <a:pt x="364" y="12"/>
                      </a:lnTo>
                      <a:lnTo>
                        <a:pt x="369" y="17"/>
                      </a:lnTo>
                      <a:lnTo>
                        <a:pt x="373" y="18"/>
                      </a:lnTo>
                      <a:lnTo>
                        <a:pt x="373" y="18"/>
                      </a:lnTo>
                      <a:lnTo>
                        <a:pt x="374" y="20"/>
                      </a:lnTo>
                      <a:lnTo>
                        <a:pt x="374" y="20"/>
                      </a:lnTo>
                      <a:lnTo>
                        <a:pt x="375" y="20"/>
                      </a:lnTo>
                      <a:lnTo>
                        <a:pt x="375" y="21"/>
                      </a:lnTo>
                      <a:lnTo>
                        <a:pt x="377" y="21"/>
                      </a:lnTo>
                      <a:lnTo>
                        <a:pt x="377" y="22"/>
                      </a:lnTo>
                      <a:lnTo>
                        <a:pt x="378" y="24"/>
                      </a:lnTo>
                      <a:lnTo>
                        <a:pt x="379" y="24"/>
                      </a:lnTo>
                      <a:lnTo>
                        <a:pt x="385" y="29"/>
                      </a:lnTo>
                      <a:lnTo>
                        <a:pt x="386" y="29"/>
                      </a:lnTo>
                      <a:lnTo>
                        <a:pt x="386" y="30"/>
                      </a:lnTo>
                      <a:lnTo>
                        <a:pt x="387" y="30"/>
                      </a:lnTo>
                      <a:lnTo>
                        <a:pt x="387" y="32"/>
                      </a:lnTo>
                      <a:lnTo>
                        <a:pt x="387" y="32"/>
                      </a:lnTo>
                      <a:lnTo>
                        <a:pt x="387" y="32"/>
                      </a:lnTo>
                      <a:lnTo>
                        <a:pt x="388" y="32"/>
                      </a:lnTo>
                      <a:lnTo>
                        <a:pt x="388" y="33"/>
                      </a:lnTo>
                      <a:lnTo>
                        <a:pt x="391" y="33"/>
                      </a:lnTo>
                      <a:lnTo>
                        <a:pt x="391" y="33"/>
                      </a:lnTo>
                      <a:lnTo>
                        <a:pt x="391" y="33"/>
                      </a:lnTo>
                      <a:lnTo>
                        <a:pt x="391" y="30"/>
                      </a:lnTo>
                      <a:lnTo>
                        <a:pt x="391" y="30"/>
                      </a:lnTo>
                      <a:lnTo>
                        <a:pt x="392" y="29"/>
                      </a:lnTo>
                      <a:lnTo>
                        <a:pt x="392" y="28"/>
                      </a:lnTo>
                      <a:lnTo>
                        <a:pt x="392" y="26"/>
                      </a:lnTo>
                      <a:lnTo>
                        <a:pt x="391" y="26"/>
                      </a:lnTo>
                      <a:lnTo>
                        <a:pt x="392" y="25"/>
                      </a:lnTo>
                      <a:lnTo>
                        <a:pt x="392" y="25"/>
                      </a:lnTo>
                      <a:lnTo>
                        <a:pt x="394" y="24"/>
                      </a:lnTo>
                      <a:lnTo>
                        <a:pt x="392" y="22"/>
                      </a:lnTo>
                      <a:lnTo>
                        <a:pt x="392" y="21"/>
                      </a:lnTo>
                      <a:lnTo>
                        <a:pt x="395" y="20"/>
                      </a:lnTo>
                      <a:lnTo>
                        <a:pt x="395" y="20"/>
                      </a:lnTo>
                      <a:lnTo>
                        <a:pt x="396" y="20"/>
                      </a:lnTo>
                      <a:lnTo>
                        <a:pt x="396" y="20"/>
                      </a:lnTo>
                      <a:lnTo>
                        <a:pt x="396" y="21"/>
                      </a:lnTo>
                      <a:lnTo>
                        <a:pt x="396" y="21"/>
                      </a:lnTo>
                      <a:lnTo>
                        <a:pt x="396" y="21"/>
                      </a:lnTo>
                      <a:lnTo>
                        <a:pt x="396" y="21"/>
                      </a:lnTo>
                      <a:lnTo>
                        <a:pt x="395" y="21"/>
                      </a:lnTo>
                      <a:lnTo>
                        <a:pt x="396" y="24"/>
                      </a:lnTo>
                      <a:lnTo>
                        <a:pt x="396" y="24"/>
                      </a:lnTo>
                      <a:lnTo>
                        <a:pt x="396" y="26"/>
                      </a:lnTo>
                      <a:lnTo>
                        <a:pt x="396" y="28"/>
                      </a:lnTo>
                      <a:lnTo>
                        <a:pt x="396" y="73"/>
                      </a:lnTo>
                      <a:lnTo>
                        <a:pt x="395" y="73"/>
                      </a:lnTo>
                      <a:lnTo>
                        <a:pt x="395" y="77"/>
                      </a:lnTo>
                      <a:lnTo>
                        <a:pt x="396" y="77"/>
                      </a:lnTo>
                      <a:lnTo>
                        <a:pt x="396" y="305"/>
                      </a:lnTo>
                      <a:lnTo>
                        <a:pt x="396" y="306"/>
                      </a:lnTo>
                      <a:lnTo>
                        <a:pt x="394" y="308"/>
                      </a:lnTo>
                      <a:lnTo>
                        <a:pt x="394" y="306"/>
                      </a:lnTo>
                      <a:lnTo>
                        <a:pt x="392" y="306"/>
                      </a:lnTo>
                      <a:lnTo>
                        <a:pt x="392" y="306"/>
                      </a:lnTo>
                      <a:lnTo>
                        <a:pt x="394" y="305"/>
                      </a:lnTo>
                      <a:lnTo>
                        <a:pt x="394" y="304"/>
                      </a:lnTo>
                      <a:lnTo>
                        <a:pt x="395" y="303"/>
                      </a:lnTo>
                      <a:lnTo>
                        <a:pt x="392" y="303"/>
                      </a:lnTo>
                      <a:lnTo>
                        <a:pt x="392" y="301"/>
                      </a:lnTo>
                      <a:lnTo>
                        <a:pt x="388" y="303"/>
                      </a:lnTo>
                      <a:lnTo>
                        <a:pt x="388" y="301"/>
                      </a:lnTo>
                      <a:lnTo>
                        <a:pt x="387" y="301"/>
                      </a:lnTo>
                      <a:lnTo>
                        <a:pt x="387" y="301"/>
                      </a:lnTo>
                      <a:lnTo>
                        <a:pt x="386" y="300"/>
                      </a:lnTo>
                      <a:lnTo>
                        <a:pt x="386" y="299"/>
                      </a:lnTo>
                      <a:lnTo>
                        <a:pt x="386" y="299"/>
                      </a:lnTo>
                      <a:lnTo>
                        <a:pt x="386" y="299"/>
                      </a:lnTo>
                      <a:lnTo>
                        <a:pt x="385" y="297"/>
                      </a:lnTo>
                      <a:lnTo>
                        <a:pt x="385" y="297"/>
                      </a:lnTo>
                      <a:lnTo>
                        <a:pt x="383" y="297"/>
                      </a:lnTo>
                      <a:lnTo>
                        <a:pt x="383" y="295"/>
                      </a:lnTo>
                      <a:lnTo>
                        <a:pt x="382" y="295"/>
                      </a:lnTo>
                      <a:lnTo>
                        <a:pt x="382" y="295"/>
                      </a:lnTo>
                      <a:lnTo>
                        <a:pt x="381" y="296"/>
                      </a:lnTo>
                      <a:lnTo>
                        <a:pt x="381" y="296"/>
                      </a:lnTo>
                      <a:lnTo>
                        <a:pt x="379" y="297"/>
                      </a:lnTo>
                      <a:lnTo>
                        <a:pt x="377" y="296"/>
                      </a:lnTo>
                      <a:lnTo>
                        <a:pt x="375" y="296"/>
                      </a:lnTo>
                      <a:lnTo>
                        <a:pt x="375" y="296"/>
                      </a:lnTo>
                      <a:lnTo>
                        <a:pt x="375" y="297"/>
                      </a:lnTo>
                      <a:lnTo>
                        <a:pt x="371" y="297"/>
                      </a:lnTo>
                      <a:lnTo>
                        <a:pt x="371" y="297"/>
                      </a:lnTo>
                      <a:lnTo>
                        <a:pt x="370" y="297"/>
                      </a:lnTo>
                      <a:lnTo>
                        <a:pt x="370" y="297"/>
                      </a:lnTo>
                      <a:lnTo>
                        <a:pt x="370" y="296"/>
                      </a:lnTo>
                      <a:lnTo>
                        <a:pt x="369" y="296"/>
                      </a:lnTo>
                      <a:lnTo>
                        <a:pt x="370" y="295"/>
                      </a:lnTo>
                      <a:lnTo>
                        <a:pt x="371" y="293"/>
                      </a:lnTo>
                      <a:lnTo>
                        <a:pt x="370" y="293"/>
                      </a:lnTo>
                      <a:lnTo>
                        <a:pt x="368" y="293"/>
                      </a:lnTo>
                      <a:lnTo>
                        <a:pt x="368" y="292"/>
                      </a:lnTo>
                      <a:lnTo>
                        <a:pt x="364" y="293"/>
                      </a:lnTo>
                      <a:lnTo>
                        <a:pt x="364" y="293"/>
                      </a:lnTo>
                      <a:lnTo>
                        <a:pt x="361" y="293"/>
                      </a:lnTo>
                      <a:lnTo>
                        <a:pt x="361" y="295"/>
                      </a:lnTo>
                      <a:lnTo>
                        <a:pt x="360" y="295"/>
                      </a:lnTo>
                      <a:lnTo>
                        <a:pt x="360" y="295"/>
                      </a:lnTo>
                      <a:lnTo>
                        <a:pt x="360" y="293"/>
                      </a:lnTo>
                      <a:lnTo>
                        <a:pt x="358" y="292"/>
                      </a:lnTo>
                      <a:lnTo>
                        <a:pt x="358" y="291"/>
                      </a:lnTo>
                      <a:lnTo>
                        <a:pt x="358" y="288"/>
                      </a:lnTo>
                      <a:lnTo>
                        <a:pt x="360" y="288"/>
                      </a:lnTo>
                      <a:lnTo>
                        <a:pt x="361" y="288"/>
                      </a:lnTo>
                      <a:lnTo>
                        <a:pt x="361" y="287"/>
                      </a:lnTo>
                      <a:lnTo>
                        <a:pt x="360" y="287"/>
                      </a:lnTo>
                      <a:lnTo>
                        <a:pt x="362" y="287"/>
                      </a:lnTo>
                      <a:lnTo>
                        <a:pt x="362" y="286"/>
                      </a:lnTo>
                      <a:lnTo>
                        <a:pt x="361" y="286"/>
                      </a:lnTo>
                      <a:lnTo>
                        <a:pt x="361" y="286"/>
                      </a:lnTo>
                      <a:lnTo>
                        <a:pt x="360" y="284"/>
                      </a:lnTo>
                      <a:lnTo>
                        <a:pt x="360" y="282"/>
                      </a:lnTo>
                      <a:lnTo>
                        <a:pt x="361" y="282"/>
                      </a:lnTo>
                      <a:lnTo>
                        <a:pt x="361" y="280"/>
                      </a:lnTo>
                      <a:lnTo>
                        <a:pt x="358" y="280"/>
                      </a:lnTo>
                      <a:lnTo>
                        <a:pt x="358" y="279"/>
                      </a:lnTo>
                      <a:lnTo>
                        <a:pt x="360" y="279"/>
                      </a:lnTo>
                      <a:lnTo>
                        <a:pt x="360" y="278"/>
                      </a:lnTo>
                      <a:lnTo>
                        <a:pt x="360" y="278"/>
                      </a:lnTo>
                      <a:lnTo>
                        <a:pt x="358" y="276"/>
                      </a:lnTo>
                      <a:lnTo>
                        <a:pt x="357" y="276"/>
                      </a:lnTo>
                      <a:lnTo>
                        <a:pt x="356" y="276"/>
                      </a:lnTo>
                      <a:lnTo>
                        <a:pt x="356" y="274"/>
                      </a:lnTo>
                      <a:lnTo>
                        <a:pt x="354" y="272"/>
                      </a:lnTo>
                      <a:lnTo>
                        <a:pt x="354" y="272"/>
                      </a:lnTo>
                      <a:lnTo>
                        <a:pt x="354" y="271"/>
                      </a:lnTo>
                      <a:lnTo>
                        <a:pt x="354" y="270"/>
                      </a:lnTo>
                      <a:lnTo>
                        <a:pt x="353" y="270"/>
                      </a:lnTo>
                      <a:lnTo>
                        <a:pt x="354" y="271"/>
                      </a:lnTo>
                      <a:lnTo>
                        <a:pt x="353" y="271"/>
                      </a:lnTo>
                      <a:lnTo>
                        <a:pt x="353" y="272"/>
                      </a:lnTo>
                      <a:lnTo>
                        <a:pt x="351" y="272"/>
                      </a:lnTo>
                      <a:lnTo>
                        <a:pt x="349" y="271"/>
                      </a:lnTo>
                      <a:lnTo>
                        <a:pt x="348" y="270"/>
                      </a:lnTo>
                      <a:lnTo>
                        <a:pt x="348" y="269"/>
                      </a:lnTo>
                      <a:lnTo>
                        <a:pt x="347" y="267"/>
                      </a:lnTo>
                      <a:lnTo>
                        <a:pt x="348" y="267"/>
                      </a:lnTo>
                      <a:lnTo>
                        <a:pt x="349" y="266"/>
                      </a:lnTo>
                      <a:lnTo>
                        <a:pt x="351" y="267"/>
                      </a:lnTo>
                      <a:lnTo>
                        <a:pt x="351" y="267"/>
                      </a:lnTo>
                      <a:lnTo>
                        <a:pt x="352" y="267"/>
                      </a:lnTo>
                      <a:lnTo>
                        <a:pt x="352" y="267"/>
                      </a:lnTo>
                      <a:lnTo>
                        <a:pt x="351" y="266"/>
                      </a:lnTo>
                      <a:lnTo>
                        <a:pt x="349" y="265"/>
                      </a:lnTo>
                      <a:lnTo>
                        <a:pt x="349" y="262"/>
                      </a:lnTo>
                      <a:lnTo>
                        <a:pt x="351" y="262"/>
                      </a:lnTo>
                      <a:lnTo>
                        <a:pt x="351" y="259"/>
                      </a:lnTo>
                      <a:lnTo>
                        <a:pt x="349" y="259"/>
                      </a:lnTo>
                      <a:lnTo>
                        <a:pt x="349" y="261"/>
                      </a:lnTo>
                      <a:lnTo>
                        <a:pt x="348" y="261"/>
                      </a:lnTo>
                      <a:lnTo>
                        <a:pt x="347" y="262"/>
                      </a:lnTo>
                      <a:lnTo>
                        <a:pt x="345" y="261"/>
                      </a:lnTo>
                      <a:lnTo>
                        <a:pt x="345" y="262"/>
                      </a:lnTo>
                      <a:lnTo>
                        <a:pt x="345" y="263"/>
                      </a:lnTo>
                      <a:lnTo>
                        <a:pt x="347" y="265"/>
                      </a:lnTo>
                      <a:lnTo>
                        <a:pt x="344" y="265"/>
                      </a:lnTo>
                      <a:lnTo>
                        <a:pt x="344" y="265"/>
                      </a:lnTo>
                      <a:lnTo>
                        <a:pt x="343" y="263"/>
                      </a:lnTo>
                      <a:lnTo>
                        <a:pt x="343" y="263"/>
                      </a:lnTo>
                      <a:lnTo>
                        <a:pt x="341" y="262"/>
                      </a:lnTo>
                      <a:lnTo>
                        <a:pt x="339" y="257"/>
                      </a:lnTo>
                      <a:lnTo>
                        <a:pt x="341" y="257"/>
                      </a:lnTo>
                      <a:lnTo>
                        <a:pt x="341" y="255"/>
                      </a:lnTo>
                      <a:lnTo>
                        <a:pt x="339" y="254"/>
                      </a:lnTo>
                      <a:lnTo>
                        <a:pt x="339" y="252"/>
                      </a:lnTo>
                      <a:lnTo>
                        <a:pt x="339" y="252"/>
                      </a:lnTo>
                      <a:lnTo>
                        <a:pt x="337" y="250"/>
                      </a:lnTo>
                      <a:lnTo>
                        <a:pt x="336" y="250"/>
                      </a:lnTo>
                      <a:lnTo>
                        <a:pt x="336" y="249"/>
                      </a:lnTo>
                      <a:lnTo>
                        <a:pt x="337" y="245"/>
                      </a:lnTo>
                      <a:lnTo>
                        <a:pt x="339" y="245"/>
                      </a:lnTo>
                      <a:lnTo>
                        <a:pt x="339" y="244"/>
                      </a:lnTo>
                      <a:lnTo>
                        <a:pt x="341" y="241"/>
                      </a:lnTo>
                      <a:lnTo>
                        <a:pt x="341" y="241"/>
                      </a:lnTo>
                      <a:lnTo>
                        <a:pt x="344" y="240"/>
                      </a:lnTo>
                      <a:lnTo>
                        <a:pt x="344" y="238"/>
                      </a:lnTo>
                      <a:lnTo>
                        <a:pt x="341" y="237"/>
                      </a:lnTo>
                      <a:lnTo>
                        <a:pt x="340" y="240"/>
                      </a:lnTo>
                      <a:lnTo>
                        <a:pt x="337" y="241"/>
                      </a:lnTo>
                      <a:lnTo>
                        <a:pt x="337" y="242"/>
                      </a:lnTo>
                      <a:lnTo>
                        <a:pt x="337" y="244"/>
                      </a:lnTo>
                      <a:lnTo>
                        <a:pt x="333" y="242"/>
                      </a:lnTo>
                      <a:lnTo>
                        <a:pt x="333" y="242"/>
                      </a:lnTo>
                      <a:lnTo>
                        <a:pt x="333" y="242"/>
                      </a:lnTo>
                      <a:lnTo>
                        <a:pt x="333" y="242"/>
                      </a:lnTo>
                      <a:lnTo>
                        <a:pt x="333" y="241"/>
                      </a:lnTo>
                      <a:lnTo>
                        <a:pt x="333" y="241"/>
                      </a:lnTo>
                      <a:lnTo>
                        <a:pt x="335" y="240"/>
                      </a:lnTo>
                      <a:lnTo>
                        <a:pt x="332" y="238"/>
                      </a:lnTo>
                      <a:lnTo>
                        <a:pt x="331" y="237"/>
                      </a:lnTo>
                      <a:lnTo>
                        <a:pt x="335" y="237"/>
                      </a:lnTo>
                      <a:lnTo>
                        <a:pt x="335" y="234"/>
                      </a:lnTo>
                      <a:lnTo>
                        <a:pt x="335" y="234"/>
                      </a:lnTo>
                      <a:lnTo>
                        <a:pt x="333" y="232"/>
                      </a:lnTo>
                      <a:lnTo>
                        <a:pt x="333" y="231"/>
                      </a:lnTo>
                      <a:lnTo>
                        <a:pt x="332" y="229"/>
                      </a:lnTo>
                      <a:lnTo>
                        <a:pt x="332" y="231"/>
                      </a:lnTo>
                      <a:lnTo>
                        <a:pt x="332" y="231"/>
                      </a:lnTo>
                      <a:lnTo>
                        <a:pt x="333" y="234"/>
                      </a:lnTo>
                      <a:lnTo>
                        <a:pt x="332" y="234"/>
                      </a:lnTo>
                      <a:lnTo>
                        <a:pt x="332" y="236"/>
                      </a:lnTo>
                      <a:lnTo>
                        <a:pt x="332" y="234"/>
                      </a:lnTo>
                      <a:lnTo>
                        <a:pt x="332" y="234"/>
                      </a:lnTo>
                      <a:lnTo>
                        <a:pt x="331" y="234"/>
                      </a:lnTo>
                      <a:lnTo>
                        <a:pt x="330" y="236"/>
                      </a:lnTo>
                      <a:lnTo>
                        <a:pt x="328" y="233"/>
                      </a:lnTo>
                      <a:lnTo>
                        <a:pt x="327" y="231"/>
                      </a:lnTo>
                      <a:lnTo>
                        <a:pt x="327" y="229"/>
                      </a:lnTo>
                      <a:lnTo>
                        <a:pt x="328" y="229"/>
                      </a:lnTo>
                      <a:lnTo>
                        <a:pt x="328" y="227"/>
                      </a:lnTo>
                      <a:lnTo>
                        <a:pt x="331" y="227"/>
                      </a:lnTo>
                      <a:lnTo>
                        <a:pt x="331" y="227"/>
                      </a:lnTo>
                      <a:lnTo>
                        <a:pt x="330" y="225"/>
                      </a:lnTo>
                      <a:lnTo>
                        <a:pt x="328" y="225"/>
                      </a:lnTo>
                      <a:lnTo>
                        <a:pt x="327" y="225"/>
                      </a:lnTo>
                      <a:lnTo>
                        <a:pt x="327" y="225"/>
                      </a:lnTo>
                      <a:lnTo>
                        <a:pt x="327" y="227"/>
                      </a:lnTo>
                      <a:lnTo>
                        <a:pt x="327" y="229"/>
                      </a:lnTo>
                      <a:lnTo>
                        <a:pt x="323" y="231"/>
                      </a:lnTo>
                      <a:lnTo>
                        <a:pt x="323" y="227"/>
                      </a:lnTo>
                      <a:lnTo>
                        <a:pt x="324" y="227"/>
                      </a:lnTo>
                      <a:lnTo>
                        <a:pt x="324" y="221"/>
                      </a:lnTo>
                      <a:lnTo>
                        <a:pt x="319" y="217"/>
                      </a:lnTo>
                      <a:lnTo>
                        <a:pt x="318" y="216"/>
                      </a:lnTo>
                      <a:lnTo>
                        <a:pt x="316" y="216"/>
                      </a:lnTo>
                      <a:lnTo>
                        <a:pt x="315" y="215"/>
                      </a:lnTo>
                      <a:lnTo>
                        <a:pt x="315" y="212"/>
                      </a:lnTo>
                      <a:lnTo>
                        <a:pt x="315" y="212"/>
                      </a:lnTo>
                      <a:lnTo>
                        <a:pt x="315" y="211"/>
                      </a:lnTo>
                      <a:lnTo>
                        <a:pt x="313" y="211"/>
                      </a:lnTo>
                      <a:lnTo>
                        <a:pt x="313" y="210"/>
                      </a:lnTo>
                      <a:lnTo>
                        <a:pt x="311" y="210"/>
                      </a:lnTo>
                      <a:lnTo>
                        <a:pt x="311" y="210"/>
                      </a:lnTo>
                      <a:lnTo>
                        <a:pt x="311" y="206"/>
                      </a:lnTo>
                      <a:lnTo>
                        <a:pt x="310" y="206"/>
                      </a:lnTo>
                      <a:lnTo>
                        <a:pt x="310" y="204"/>
                      </a:lnTo>
                      <a:lnTo>
                        <a:pt x="310" y="203"/>
                      </a:lnTo>
                      <a:lnTo>
                        <a:pt x="310" y="202"/>
                      </a:lnTo>
                      <a:lnTo>
                        <a:pt x="310" y="202"/>
                      </a:lnTo>
                      <a:lnTo>
                        <a:pt x="309" y="202"/>
                      </a:lnTo>
                      <a:lnTo>
                        <a:pt x="309" y="200"/>
                      </a:lnTo>
                      <a:lnTo>
                        <a:pt x="309" y="199"/>
                      </a:lnTo>
                      <a:lnTo>
                        <a:pt x="307" y="199"/>
                      </a:lnTo>
                      <a:lnTo>
                        <a:pt x="307" y="195"/>
                      </a:lnTo>
                      <a:lnTo>
                        <a:pt x="305" y="197"/>
                      </a:lnTo>
                      <a:lnTo>
                        <a:pt x="305" y="195"/>
                      </a:lnTo>
                      <a:lnTo>
                        <a:pt x="305" y="195"/>
                      </a:lnTo>
                      <a:lnTo>
                        <a:pt x="305" y="193"/>
                      </a:lnTo>
                      <a:lnTo>
                        <a:pt x="303" y="193"/>
                      </a:lnTo>
                      <a:lnTo>
                        <a:pt x="303" y="193"/>
                      </a:lnTo>
                      <a:lnTo>
                        <a:pt x="302" y="193"/>
                      </a:lnTo>
                      <a:lnTo>
                        <a:pt x="299" y="193"/>
                      </a:lnTo>
                      <a:lnTo>
                        <a:pt x="297" y="191"/>
                      </a:lnTo>
                      <a:lnTo>
                        <a:pt x="297" y="187"/>
                      </a:lnTo>
                      <a:lnTo>
                        <a:pt x="296" y="185"/>
                      </a:lnTo>
                      <a:lnTo>
                        <a:pt x="294" y="185"/>
                      </a:lnTo>
                      <a:lnTo>
                        <a:pt x="294" y="187"/>
                      </a:lnTo>
                      <a:lnTo>
                        <a:pt x="294" y="189"/>
                      </a:lnTo>
                      <a:lnTo>
                        <a:pt x="294" y="190"/>
                      </a:lnTo>
                      <a:lnTo>
                        <a:pt x="294" y="191"/>
                      </a:lnTo>
                      <a:lnTo>
                        <a:pt x="294" y="194"/>
                      </a:lnTo>
                      <a:lnTo>
                        <a:pt x="293" y="194"/>
                      </a:lnTo>
                      <a:lnTo>
                        <a:pt x="293" y="191"/>
                      </a:lnTo>
                      <a:lnTo>
                        <a:pt x="292" y="191"/>
                      </a:lnTo>
                      <a:lnTo>
                        <a:pt x="290" y="191"/>
                      </a:lnTo>
                      <a:lnTo>
                        <a:pt x="290" y="191"/>
                      </a:lnTo>
                      <a:lnTo>
                        <a:pt x="289" y="193"/>
                      </a:lnTo>
                      <a:lnTo>
                        <a:pt x="289" y="193"/>
                      </a:lnTo>
                      <a:lnTo>
                        <a:pt x="288" y="194"/>
                      </a:lnTo>
                      <a:lnTo>
                        <a:pt x="286" y="194"/>
                      </a:lnTo>
                      <a:lnTo>
                        <a:pt x="285" y="194"/>
                      </a:lnTo>
                      <a:lnTo>
                        <a:pt x="285" y="194"/>
                      </a:lnTo>
                      <a:lnTo>
                        <a:pt x="284" y="193"/>
                      </a:lnTo>
                      <a:lnTo>
                        <a:pt x="282" y="193"/>
                      </a:lnTo>
                      <a:lnTo>
                        <a:pt x="284" y="195"/>
                      </a:lnTo>
                      <a:lnTo>
                        <a:pt x="293" y="197"/>
                      </a:lnTo>
                      <a:lnTo>
                        <a:pt x="294" y="198"/>
                      </a:lnTo>
                      <a:lnTo>
                        <a:pt x="297" y="199"/>
                      </a:lnTo>
                      <a:lnTo>
                        <a:pt x="296" y="199"/>
                      </a:lnTo>
                      <a:lnTo>
                        <a:pt x="294" y="200"/>
                      </a:lnTo>
                      <a:lnTo>
                        <a:pt x="297" y="200"/>
                      </a:lnTo>
                      <a:lnTo>
                        <a:pt x="298" y="202"/>
                      </a:lnTo>
                      <a:lnTo>
                        <a:pt x="298" y="204"/>
                      </a:lnTo>
                      <a:lnTo>
                        <a:pt x="298" y="204"/>
                      </a:lnTo>
                      <a:lnTo>
                        <a:pt x="298" y="206"/>
                      </a:lnTo>
                      <a:lnTo>
                        <a:pt x="297" y="206"/>
                      </a:lnTo>
                      <a:lnTo>
                        <a:pt x="296" y="206"/>
                      </a:lnTo>
                      <a:lnTo>
                        <a:pt x="294" y="204"/>
                      </a:lnTo>
                      <a:lnTo>
                        <a:pt x="293" y="204"/>
                      </a:lnTo>
                      <a:lnTo>
                        <a:pt x="293" y="203"/>
                      </a:lnTo>
                      <a:lnTo>
                        <a:pt x="292" y="203"/>
                      </a:lnTo>
                      <a:lnTo>
                        <a:pt x="292" y="204"/>
                      </a:lnTo>
                      <a:lnTo>
                        <a:pt x="290" y="206"/>
                      </a:lnTo>
                      <a:lnTo>
                        <a:pt x="290" y="206"/>
                      </a:lnTo>
                      <a:lnTo>
                        <a:pt x="289" y="206"/>
                      </a:lnTo>
                      <a:lnTo>
                        <a:pt x="289" y="206"/>
                      </a:lnTo>
                      <a:lnTo>
                        <a:pt x="288" y="204"/>
                      </a:lnTo>
                      <a:lnTo>
                        <a:pt x="288" y="203"/>
                      </a:lnTo>
                      <a:lnTo>
                        <a:pt x="286" y="203"/>
                      </a:lnTo>
                      <a:lnTo>
                        <a:pt x="285" y="202"/>
                      </a:lnTo>
                      <a:lnTo>
                        <a:pt x="284" y="202"/>
                      </a:lnTo>
                      <a:lnTo>
                        <a:pt x="284" y="200"/>
                      </a:lnTo>
                      <a:lnTo>
                        <a:pt x="282" y="199"/>
                      </a:lnTo>
                      <a:lnTo>
                        <a:pt x="284" y="199"/>
                      </a:lnTo>
                      <a:lnTo>
                        <a:pt x="282" y="197"/>
                      </a:lnTo>
                      <a:lnTo>
                        <a:pt x="281" y="195"/>
                      </a:lnTo>
                      <a:lnTo>
                        <a:pt x="281" y="195"/>
                      </a:lnTo>
                      <a:lnTo>
                        <a:pt x="280" y="194"/>
                      </a:lnTo>
                      <a:lnTo>
                        <a:pt x="280" y="194"/>
                      </a:lnTo>
                      <a:lnTo>
                        <a:pt x="279" y="194"/>
                      </a:lnTo>
                      <a:lnTo>
                        <a:pt x="279" y="191"/>
                      </a:lnTo>
                      <a:lnTo>
                        <a:pt x="277" y="190"/>
                      </a:lnTo>
                      <a:lnTo>
                        <a:pt x="276" y="191"/>
                      </a:lnTo>
                      <a:lnTo>
                        <a:pt x="273" y="191"/>
                      </a:lnTo>
                      <a:lnTo>
                        <a:pt x="271" y="189"/>
                      </a:lnTo>
                      <a:lnTo>
                        <a:pt x="269" y="187"/>
                      </a:lnTo>
                      <a:lnTo>
                        <a:pt x="269" y="186"/>
                      </a:lnTo>
                      <a:lnTo>
                        <a:pt x="268" y="186"/>
                      </a:lnTo>
                      <a:lnTo>
                        <a:pt x="267" y="185"/>
                      </a:lnTo>
                      <a:lnTo>
                        <a:pt x="265" y="183"/>
                      </a:lnTo>
                      <a:lnTo>
                        <a:pt x="265" y="181"/>
                      </a:lnTo>
                      <a:lnTo>
                        <a:pt x="267" y="180"/>
                      </a:lnTo>
                      <a:lnTo>
                        <a:pt x="267" y="178"/>
                      </a:lnTo>
                      <a:lnTo>
                        <a:pt x="267" y="177"/>
                      </a:lnTo>
                      <a:lnTo>
                        <a:pt x="263" y="177"/>
                      </a:lnTo>
                      <a:lnTo>
                        <a:pt x="264" y="180"/>
                      </a:lnTo>
                      <a:lnTo>
                        <a:pt x="261" y="180"/>
                      </a:lnTo>
                      <a:lnTo>
                        <a:pt x="260" y="180"/>
                      </a:lnTo>
                      <a:lnTo>
                        <a:pt x="259" y="178"/>
                      </a:lnTo>
                      <a:lnTo>
                        <a:pt x="259" y="177"/>
                      </a:lnTo>
                      <a:lnTo>
                        <a:pt x="258" y="177"/>
                      </a:lnTo>
                      <a:lnTo>
                        <a:pt x="258" y="177"/>
                      </a:lnTo>
                      <a:lnTo>
                        <a:pt x="256" y="177"/>
                      </a:lnTo>
                      <a:lnTo>
                        <a:pt x="254" y="177"/>
                      </a:lnTo>
                      <a:lnTo>
                        <a:pt x="252" y="176"/>
                      </a:lnTo>
                      <a:lnTo>
                        <a:pt x="254" y="174"/>
                      </a:lnTo>
                      <a:lnTo>
                        <a:pt x="255" y="174"/>
                      </a:lnTo>
                      <a:lnTo>
                        <a:pt x="255" y="173"/>
                      </a:lnTo>
                      <a:lnTo>
                        <a:pt x="254" y="173"/>
                      </a:lnTo>
                      <a:lnTo>
                        <a:pt x="254" y="172"/>
                      </a:lnTo>
                      <a:lnTo>
                        <a:pt x="255" y="172"/>
                      </a:lnTo>
                      <a:lnTo>
                        <a:pt x="255" y="169"/>
                      </a:lnTo>
                      <a:lnTo>
                        <a:pt x="254" y="169"/>
                      </a:lnTo>
                      <a:lnTo>
                        <a:pt x="252" y="172"/>
                      </a:lnTo>
                      <a:lnTo>
                        <a:pt x="250" y="172"/>
                      </a:lnTo>
                      <a:lnTo>
                        <a:pt x="247" y="172"/>
                      </a:lnTo>
                      <a:lnTo>
                        <a:pt x="246" y="172"/>
                      </a:lnTo>
                      <a:lnTo>
                        <a:pt x="242" y="172"/>
                      </a:lnTo>
                      <a:lnTo>
                        <a:pt x="242" y="170"/>
                      </a:lnTo>
                      <a:lnTo>
                        <a:pt x="241" y="170"/>
                      </a:lnTo>
                      <a:lnTo>
                        <a:pt x="241" y="170"/>
                      </a:lnTo>
                      <a:lnTo>
                        <a:pt x="238" y="170"/>
                      </a:lnTo>
                      <a:lnTo>
                        <a:pt x="237" y="168"/>
                      </a:lnTo>
                      <a:lnTo>
                        <a:pt x="234" y="169"/>
                      </a:lnTo>
                      <a:lnTo>
                        <a:pt x="234" y="168"/>
                      </a:lnTo>
                      <a:lnTo>
                        <a:pt x="233" y="168"/>
                      </a:lnTo>
                      <a:lnTo>
                        <a:pt x="233" y="168"/>
                      </a:lnTo>
                      <a:lnTo>
                        <a:pt x="230" y="168"/>
                      </a:lnTo>
                      <a:lnTo>
                        <a:pt x="230" y="166"/>
                      </a:lnTo>
                      <a:lnTo>
                        <a:pt x="229" y="166"/>
                      </a:lnTo>
                      <a:lnTo>
                        <a:pt x="229" y="166"/>
                      </a:lnTo>
                      <a:lnTo>
                        <a:pt x="229" y="166"/>
                      </a:lnTo>
                      <a:lnTo>
                        <a:pt x="227" y="166"/>
                      </a:lnTo>
                      <a:lnTo>
                        <a:pt x="227" y="166"/>
                      </a:lnTo>
                      <a:lnTo>
                        <a:pt x="224" y="166"/>
                      </a:lnTo>
                      <a:lnTo>
                        <a:pt x="224" y="168"/>
                      </a:lnTo>
                      <a:lnTo>
                        <a:pt x="221" y="168"/>
                      </a:lnTo>
                      <a:lnTo>
                        <a:pt x="221" y="169"/>
                      </a:lnTo>
                      <a:lnTo>
                        <a:pt x="221" y="169"/>
                      </a:lnTo>
                      <a:lnTo>
                        <a:pt x="221" y="169"/>
                      </a:lnTo>
                      <a:lnTo>
                        <a:pt x="221" y="168"/>
                      </a:lnTo>
                      <a:lnTo>
                        <a:pt x="216" y="168"/>
                      </a:lnTo>
                      <a:lnTo>
                        <a:pt x="216" y="166"/>
                      </a:lnTo>
                      <a:lnTo>
                        <a:pt x="213" y="166"/>
                      </a:lnTo>
                      <a:lnTo>
                        <a:pt x="212" y="165"/>
                      </a:lnTo>
                      <a:lnTo>
                        <a:pt x="210" y="165"/>
                      </a:lnTo>
                      <a:lnTo>
                        <a:pt x="210" y="164"/>
                      </a:lnTo>
                      <a:lnTo>
                        <a:pt x="207" y="164"/>
                      </a:lnTo>
                      <a:lnTo>
                        <a:pt x="207" y="164"/>
                      </a:lnTo>
                      <a:lnTo>
                        <a:pt x="205" y="162"/>
                      </a:lnTo>
                      <a:lnTo>
                        <a:pt x="205" y="162"/>
                      </a:lnTo>
                      <a:lnTo>
                        <a:pt x="205" y="160"/>
                      </a:lnTo>
                      <a:lnTo>
                        <a:pt x="204" y="160"/>
                      </a:lnTo>
                      <a:lnTo>
                        <a:pt x="201" y="161"/>
                      </a:lnTo>
                      <a:lnTo>
                        <a:pt x="199" y="161"/>
                      </a:lnTo>
                      <a:lnTo>
                        <a:pt x="197" y="161"/>
                      </a:lnTo>
                      <a:lnTo>
                        <a:pt x="197" y="160"/>
                      </a:lnTo>
                      <a:lnTo>
                        <a:pt x="197" y="159"/>
                      </a:lnTo>
                      <a:lnTo>
                        <a:pt x="199" y="159"/>
                      </a:lnTo>
                      <a:lnTo>
                        <a:pt x="199" y="157"/>
                      </a:lnTo>
                      <a:lnTo>
                        <a:pt x="197" y="157"/>
                      </a:lnTo>
                      <a:lnTo>
                        <a:pt x="197" y="156"/>
                      </a:lnTo>
                      <a:lnTo>
                        <a:pt x="196" y="156"/>
                      </a:lnTo>
                      <a:lnTo>
                        <a:pt x="196" y="155"/>
                      </a:lnTo>
                      <a:lnTo>
                        <a:pt x="191" y="155"/>
                      </a:lnTo>
                      <a:lnTo>
                        <a:pt x="191" y="155"/>
                      </a:lnTo>
                      <a:lnTo>
                        <a:pt x="192" y="155"/>
                      </a:lnTo>
                      <a:lnTo>
                        <a:pt x="192" y="153"/>
                      </a:lnTo>
                      <a:lnTo>
                        <a:pt x="195" y="153"/>
                      </a:lnTo>
                      <a:lnTo>
                        <a:pt x="195" y="153"/>
                      </a:lnTo>
                      <a:lnTo>
                        <a:pt x="191" y="152"/>
                      </a:lnTo>
                      <a:lnTo>
                        <a:pt x="192" y="149"/>
                      </a:lnTo>
                      <a:lnTo>
                        <a:pt x="191" y="149"/>
                      </a:lnTo>
                      <a:lnTo>
                        <a:pt x="189" y="151"/>
                      </a:lnTo>
                      <a:lnTo>
                        <a:pt x="188" y="152"/>
                      </a:lnTo>
                      <a:lnTo>
                        <a:pt x="187" y="151"/>
                      </a:lnTo>
                      <a:lnTo>
                        <a:pt x="184" y="151"/>
                      </a:lnTo>
                      <a:lnTo>
                        <a:pt x="184" y="152"/>
                      </a:lnTo>
                      <a:lnTo>
                        <a:pt x="182" y="152"/>
                      </a:lnTo>
                      <a:lnTo>
                        <a:pt x="182" y="151"/>
                      </a:lnTo>
                      <a:lnTo>
                        <a:pt x="179" y="151"/>
                      </a:lnTo>
                      <a:lnTo>
                        <a:pt x="179" y="152"/>
                      </a:lnTo>
                      <a:lnTo>
                        <a:pt x="178" y="152"/>
                      </a:lnTo>
                      <a:lnTo>
                        <a:pt x="176" y="151"/>
                      </a:lnTo>
                      <a:lnTo>
                        <a:pt x="175" y="151"/>
                      </a:lnTo>
                      <a:lnTo>
                        <a:pt x="175" y="156"/>
                      </a:lnTo>
                      <a:lnTo>
                        <a:pt x="175" y="156"/>
                      </a:lnTo>
                      <a:lnTo>
                        <a:pt x="175" y="156"/>
                      </a:lnTo>
                      <a:lnTo>
                        <a:pt x="178" y="156"/>
                      </a:lnTo>
                      <a:lnTo>
                        <a:pt x="178" y="157"/>
                      </a:lnTo>
                      <a:lnTo>
                        <a:pt x="179" y="157"/>
                      </a:lnTo>
                      <a:lnTo>
                        <a:pt x="180" y="157"/>
                      </a:lnTo>
                      <a:lnTo>
                        <a:pt x="180" y="159"/>
                      </a:lnTo>
                      <a:lnTo>
                        <a:pt x="179" y="160"/>
                      </a:lnTo>
                      <a:lnTo>
                        <a:pt x="179" y="161"/>
                      </a:lnTo>
                      <a:lnTo>
                        <a:pt x="180" y="161"/>
                      </a:lnTo>
                      <a:lnTo>
                        <a:pt x="180" y="162"/>
                      </a:lnTo>
                      <a:lnTo>
                        <a:pt x="178" y="162"/>
                      </a:lnTo>
                      <a:lnTo>
                        <a:pt x="178" y="166"/>
                      </a:lnTo>
                      <a:lnTo>
                        <a:pt x="175" y="166"/>
                      </a:lnTo>
                      <a:lnTo>
                        <a:pt x="174" y="165"/>
                      </a:lnTo>
                      <a:lnTo>
                        <a:pt x="171" y="165"/>
                      </a:lnTo>
                      <a:lnTo>
                        <a:pt x="170" y="165"/>
                      </a:lnTo>
                      <a:lnTo>
                        <a:pt x="170" y="165"/>
                      </a:lnTo>
                      <a:lnTo>
                        <a:pt x="170" y="166"/>
                      </a:lnTo>
                      <a:lnTo>
                        <a:pt x="169" y="166"/>
                      </a:lnTo>
                      <a:lnTo>
                        <a:pt x="169" y="164"/>
                      </a:lnTo>
                      <a:lnTo>
                        <a:pt x="167" y="164"/>
                      </a:lnTo>
                      <a:lnTo>
                        <a:pt x="166" y="165"/>
                      </a:lnTo>
                      <a:lnTo>
                        <a:pt x="166" y="166"/>
                      </a:lnTo>
                      <a:lnTo>
                        <a:pt x="166" y="169"/>
                      </a:lnTo>
                      <a:lnTo>
                        <a:pt x="165" y="169"/>
                      </a:lnTo>
                      <a:lnTo>
                        <a:pt x="165" y="168"/>
                      </a:lnTo>
                      <a:lnTo>
                        <a:pt x="162" y="168"/>
                      </a:lnTo>
                      <a:lnTo>
                        <a:pt x="162" y="169"/>
                      </a:lnTo>
                      <a:lnTo>
                        <a:pt x="162" y="170"/>
                      </a:lnTo>
                      <a:lnTo>
                        <a:pt x="161" y="172"/>
                      </a:lnTo>
                      <a:lnTo>
                        <a:pt x="159" y="172"/>
                      </a:lnTo>
                      <a:lnTo>
                        <a:pt x="157" y="172"/>
                      </a:lnTo>
                      <a:lnTo>
                        <a:pt x="157" y="174"/>
                      </a:lnTo>
                      <a:lnTo>
                        <a:pt x="157" y="174"/>
                      </a:lnTo>
                      <a:lnTo>
                        <a:pt x="155" y="176"/>
                      </a:lnTo>
                      <a:lnTo>
                        <a:pt x="154" y="176"/>
                      </a:lnTo>
                      <a:lnTo>
                        <a:pt x="154" y="177"/>
                      </a:lnTo>
                      <a:lnTo>
                        <a:pt x="150" y="177"/>
                      </a:lnTo>
                      <a:lnTo>
                        <a:pt x="150" y="177"/>
                      </a:lnTo>
                      <a:lnTo>
                        <a:pt x="148" y="178"/>
                      </a:lnTo>
                      <a:lnTo>
                        <a:pt x="148" y="178"/>
                      </a:lnTo>
                      <a:lnTo>
                        <a:pt x="144" y="178"/>
                      </a:lnTo>
                      <a:lnTo>
                        <a:pt x="144" y="174"/>
                      </a:lnTo>
                      <a:lnTo>
                        <a:pt x="145" y="174"/>
                      </a:lnTo>
                      <a:lnTo>
                        <a:pt x="146" y="176"/>
                      </a:lnTo>
                      <a:lnTo>
                        <a:pt x="148" y="174"/>
                      </a:lnTo>
                      <a:lnTo>
                        <a:pt x="149" y="173"/>
                      </a:lnTo>
                      <a:lnTo>
                        <a:pt x="149" y="172"/>
                      </a:lnTo>
                      <a:lnTo>
                        <a:pt x="149" y="172"/>
                      </a:lnTo>
                      <a:lnTo>
                        <a:pt x="149" y="172"/>
                      </a:lnTo>
                      <a:lnTo>
                        <a:pt x="146" y="172"/>
                      </a:lnTo>
                      <a:lnTo>
                        <a:pt x="146" y="172"/>
                      </a:lnTo>
                      <a:lnTo>
                        <a:pt x="145" y="170"/>
                      </a:lnTo>
                      <a:lnTo>
                        <a:pt x="145" y="170"/>
                      </a:lnTo>
                      <a:lnTo>
                        <a:pt x="145" y="168"/>
                      </a:lnTo>
                      <a:lnTo>
                        <a:pt x="145" y="168"/>
                      </a:lnTo>
                      <a:lnTo>
                        <a:pt x="145" y="166"/>
                      </a:lnTo>
                      <a:lnTo>
                        <a:pt x="148" y="165"/>
                      </a:lnTo>
                      <a:lnTo>
                        <a:pt x="148" y="164"/>
                      </a:lnTo>
                      <a:lnTo>
                        <a:pt x="148" y="164"/>
                      </a:lnTo>
                      <a:lnTo>
                        <a:pt x="148" y="164"/>
                      </a:lnTo>
                      <a:lnTo>
                        <a:pt x="148" y="161"/>
                      </a:lnTo>
                      <a:lnTo>
                        <a:pt x="148" y="160"/>
                      </a:lnTo>
                      <a:lnTo>
                        <a:pt x="148" y="157"/>
                      </a:lnTo>
                      <a:lnTo>
                        <a:pt x="148" y="156"/>
                      </a:lnTo>
                      <a:lnTo>
                        <a:pt x="148" y="155"/>
                      </a:lnTo>
                      <a:lnTo>
                        <a:pt x="150" y="155"/>
                      </a:lnTo>
                      <a:lnTo>
                        <a:pt x="152" y="153"/>
                      </a:lnTo>
                      <a:lnTo>
                        <a:pt x="153" y="153"/>
                      </a:lnTo>
                      <a:lnTo>
                        <a:pt x="153" y="153"/>
                      </a:lnTo>
                      <a:lnTo>
                        <a:pt x="154" y="153"/>
                      </a:lnTo>
                      <a:lnTo>
                        <a:pt x="155" y="151"/>
                      </a:lnTo>
                      <a:lnTo>
                        <a:pt x="158" y="151"/>
                      </a:lnTo>
                      <a:lnTo>
                        <a:pt x="158" y="152"/>
                      </a:lnTo>
                      <a:lnTo>
                        <a:pt x="165" y="153"/>
                      </a:lnTo>
                      <a:lnTo>
                        <a:pt x="163" y="152"/>
                      </a:lnTo>
                      <a:lnTo>
                        <a:pt x="163" y="151"/>
                      </a:lnTo>
                      <a:lnTo>
                        <a:pt x="162" y="149"/>
                      </a:lnTo>
                      <a:lnTo>
                        <a:pt x="161" y="149"/>
                      </a:lnTo>
                      <a:lnTo>
                        <a:pt x="162" y="147"/>
                      </a:lnTo>
                      <a:lnTo>
                        <a:pt x="162" y="147"/>
                      </a:lnTo>
                      <a:lnTo>
                        <a:pt x="162" y="147"/>
                      </a:lnTo>
                      <a:lnTo>
                        <a:pt x="162" y="145"/>
                      </a:lnTo>
                      <a:lnTo>
                        <a:pt x="165" y="145"/>
                      </a:lnTo>
                      <a:lnTo>
                        <a:pt x="165" y="144"/>
                      </a:lnTo>
                      <a:lnTo>
                        <a:pt x="162" y="144"/>
                      </a:lnTo>
                      <a:lnTo>
                        <a:pt x="161" y="147"/>
                      </a:lnTo>
                      <a:lnTo>
                        <a:pt x="155" y="147"/>
                      </a:lnTo>
                      <a:lnTo>
                        <a:pt x="155" y="147"/>
                      </a:lnTo>
                      <a:lnTo>
                        <a:pt x="155" y="147"/>
                      </a:lnTo>
                      <a:lnTo>
                        <a:pt x="155" y="144"/>
                      </a:lnTo>
                      <a:lnTo>
                        <a:pt x="154" y="144"/>
                      </a:lnTo>
                      <a:lnTo>
                        <a:pt x="149" y="149"/>
                      </a:lnTo>
                      <a:lnTo>
                        <a:pt x="148" y="151"/>
                      </a:lnTo>
                      <a:lnTo>
                        <a:pt x="148" y="151"/>
                      </a:lnTo>
                      <a:lnTo>
                        <a:pt x="146" y="152"/>
                      </a:lnTo>
                      <a:lnTo>
                        <a:pt x="145" y="153"/>
                      </a:lnTo>
                      <a:lnTo>
                        <a:pt x="145" y="153"/>
                      </a:lnTo>
                      <a:lnTo>
                        <a:pt x="145" y="155"/>
                      </a:lnTo>
                      <a:lnTo>
                        <a:pt x="142" y="156"/>
                      </a:lnTo>
                      <a:lnTo>
                        <a:pt x="140" y="157"/>
                      </a:lnTo>
                      <a:lnTo>
                        <a:pt x="138" y="159"/>
                      </a:lnTo>
                      <a:lnTo>
                        <a:pt x="138" y="159"/>
                      </a:lnTo>
                      <a:lnTo>
                        <a:pt x="137" y="162"/>
                      </a:lnTo>
                      <a:lnTo>
                        <a:pt x="135" y="164"/>
                      </a:lnTo>
                      <a:lnTo>
                        <a:pt x="135" y="162"/>
                      </a:lnTo>
                      <a:lnTo>
                        <a:pt x="132" y="162"/>
                      </a:lnTo>
                      <a:lnTo>
                        <a:pt x="133" y="165"/>
                      </a:lnTo>
                      <a:lnTo>
                        <a:pt x="132" y="166"/>
                      </a:lnTo>
                      <a:lnTo>
                        <a:pt x="132" y="166"/>
                      </a:lnTo>
                      <a:lnTo>
                        <a:pt x="131" y="166"/>
                      </a:lnTo>
                      <a:lnTo>
                        <a:pt x="129" y="169"/>
                      </a:lnTo>
                      <a:lnTo>
                        <a:pt x="128" y="169"/>
                      </a:lnTo>
                      <a:lnTo>
                        <a:pt x="127" y="170"/>
                      </a:lnTo>
                      <a:lnTo>
                        <a:pt x="127" y="169"/>
                      </a:lnTo>
                      <a:lnTo>
                        <a:pt x="124" y="169"/>
                      </a:lnTo>
                      <a:lnTo>
                        <a:pt x="124" y="172"/>
                      </a:lnTo>
                      <a:lnTo>
                        <a:pt x="124" y="173"/>
                      </a:lnTo>
                      <a:lnTo>
                        <a:pt x="123" y="173"/>
                      </a:lnTo>
                      <a:lnTo>
                        <a:pt x="123" y="174"/>
                      </a:lnTo>
                      <a:lnTo>
                        <a:pt x="121" y="174"/>
                      </a:lnTo>
                      <a:lnTo>
                        <a:pt x="121" y="180"/>
                      </a:lnTo>
                      <a:lnTo>
                        <a:pt x="124" y="180"/>
                      </a:lnTo>
                      <a:lnTo>
                        <a:pt x="127" y="180"/>
                      </a:lnTo>
                      <a:lnTo>
                        <a:pt x="128" y="180"/>
                      </a:lnTo>
                      <a:lnTo>
                        <a:pt x="128" y="182"/>
                      </a:lnTo>
                      <a:lnTo>
                        <a:pt x="125" y="183"/>
                      </a:lnTo>
                      <a:lnTo>
                        <a:pt x="125" y="185"/>
                      </a:lnTo>
                      <a:lnTo>
                        <a:pt x="123" y="185"/>
                      </a:lnTo>
                      <a:lnTo>
                        <a:pt x="121" y="186"/>
                      </a:lnTo>
                      <a:lnTo>
                        <a:pt x="121" y="186"/>
                      </a:lnTo>
                      <a:lnTo>
                        <a:pt x="121" y="187"/>
                      </a:lnTo>
                      <a:lnTo>
                        <a:pt x="121" y="190"/>
                      </a:lnTo>
                      <a:lnTo>
                        <a:pt x="117" y="191"/>
                      </a:lnTo>
                      <a:lnTo>
                        <a:pt x="117" y="193"/>
                      </a:lnTo>
                      <a:lnTo>
                        <a:pt x="115" y="193"/>
                      </a:lnTo>
                      <a:lnTo>
                        <a:pt x="114" y="194"/>
                      </a:lnTo>
                      <a:lnTo>
                        <a:pt x="112" y="194"/>
                      </a:lnTo>
                      <a:lnTo>
                        <a:pt x="112" y="194"/>
                      </a:lnTo>
                      <a:lnTo>
                        <a:pt x="112" y="195"/>
                      </a:lnTo>
                      <a:lnTo>
                        <a:pt x="112" y="197"/>
                      </a:lnTo>
                      <a:lnTo>
                        <a:pt x="111" y="197"/>
                      </a:lnTo>
                      <a:lnTo>
                        <a:pt x="111" y="197"/>
                      </a:lnTo>
                      <a:lnTo>
                        <a:pt x="110" y="197"/>
                      </a:lnTo>
                      <a:lnTo>
                        <a:pt x="108" y="197"/>
                      </a:lnTo>
                      <a:lnTo>
                        <a:pt x="108" y="198"/>
                      </a:lnTo>
                      <a:lnTo>
                        <a:pt x="106" y="200"/>
                      </a:lnTo>
                      <a:lnTo>
                        <a:pt x="104" y="202"/>
                      </a:lnTo>
                      <a:lnTo>
                        <a:pt x="103" y="202"/>
                      </a:lnTo>
                      <a:lnTo>
                        <a:pt x="103" y="203"/>
                      </a:lnTo>
                      <a:lnTo>
                        <a:pt x="102" y="204"/>
                      </a:lnTo>
                      <a:lnTo>
                        <a:pt x="100" y="204"/>
                      </a:lnTo>
                      <a:lnTo>
                        <a:pt x="99" y="204"/>
                      </a:lnTo>
                      <a:lnTo>
                        <a:pt x="99" y="207"/>
                      </a:lnTo>
                      <a:lnTo>
                        <a:pt x="99" y="208"/>
                      </a:lnTo>
                      <a:lnTo>
                        <a:pt x="99" y="210"/>
                      </a:lnTo>
                      <a:lnTo>
                        <a:pt x="97" y="210"/>
                      </a:lnTo>
                      <a:lnTo>
                        <a:pt x="97" y="211"/>
                      </a:lnTo>
                      <a:lnTo>
                        <a:pt x="93" y="212"/>
                      </a:lnTo>
                      <a:lnTo>
                        <a:pt x="93" y="211"/>
                      </a:lnTo>
                      <a:lnTo>
                        <a:pt x="91" y="211"/>
                      </a:lnTo>
                      <a:lnTo>
                        <a:pt x="91" y="212"/>
                      </a:lnTo>
                      <a:lnTo>
                        <a:pt x="91" y="212"/>
                      </a:lnTo>
                      <a:lnTo>
                        <a:pt x="91" y="215"/>
                      </a:lnTo>
                      <a:lnTo>
                        <a:pt x="87" y="215"/>
                      </a:lnTo>
                      <a:lnTo>
                        <a:pt x="87" y="217"/>
                      </a:lnTo>
                      <a:lnTo>
                        <a:pt x="81" y="219"/>
                      </a:lnTo>
                      <a:lnTo>
                        <a:pt x="81" y="220"/>
                      </a:lnTo>
                      <a:lnTo>
                        <a:pt x="83" y="220"/>
                      </a:lnTo>
                      <a:lnTo>
                        <a:pt x="82" y="220"/>
                      </a:lnTo>
                      <a:lnTo>
                        <a:pt x="82" y="220"/>
                      </a:lnTo>
                      <a:lnTo>
                        <a:pt x="82" y="221"/>
                      </a:lnTo>
                      <a:lnTo>
                        <a:pt x="83" y="223"/>
                      </a:lnTo>
                      <a:lnTo>
                        <a:pt x="82" y="223"/>
                      </a:lnTo>
                      <a:lnTo>
                        <a:pt x="82" y="224"/>
                      </a:lnTo>
                      <a:lnTo>
                        <a:pt x="80" y="221"/>
                      </a:lnTo>
                      <a:lnTo>
                        <a:pt x="80" y="224"/>
                      </a:lnTo>
                      <a:lnTo>
                        <a:pt x="78" y="225"/>
                      </a:lnTo>
                      <a:lnTo>
                        <a:pt x="76" y="227"/>
                      </a:lnTo>
                      <a:lnTo>
                        <a:pt x="76" y="225"/>
                      </a:lnTo>
                      <a:lnTo>
                        <a:pt x="76" y="225"/>
                      </a:lnTo>
                      <a:lnTo>
                        <a:pt x="74" y="225"/>
                      </a:lnTo>
                      <a:lnTo>
                        <a:pt x="74" y="227"/>
                      </a:lnTo>
                      <a:lnTo>
                        <a:pt x="74" y="228"/>
                      </a:lnTo>
                      <a:lnTo>
                        <a:pt x="73" y="228"/>
                      </a:lnTo>
                      <a:lnTo>
                        <a:pt x="73" y="227"/>
                      </a:lnTo>
                      <a:lnTo>
                        <a:pt x="72" y="227"/>
                      </a:lnTo>
                      <a:lnTo>
                        <a:pt x="70" y="228"/>
                      </a:lnTo>
                      <a:lnTo>
                        <a:pt x="69" y="229"/>
                      </a:lnTo>
                      <a:lnTo>
                        <a:pt x="69" y="229"/>
                      </a:lnTo>
                      <a:lnTo>
                        <a:pt x="66" y="229"/>
                      </a:lnTo>
                      <a:lnTo>
                        <a:pt x="66" y="231"/>
                      </a:lnTo>
                      <a:lnTo>
                        <a:pt x="63" y="229"/>
                      </a:lnTo>
                      <a:lnTo>
                        <a:pt x="63" y="231"/>
                      </a:lnTo>
                      <a:lnTo>
                        <a:pt x="63" y="231"/>
                      </a:lnTo>
                      <a:lnTo>
                        <a:pt x="63" y="231"/>
                      </a:lnTo>
                      <a:lnTo>
                        <a:pt x="63" y="232"/>
                      </a:lnTo>
                      <a:lnTo>
                        <a:pt x="59" y="232"/>
                      </a:lnTo>
                      <a:lnTo>
                        <a:pt x="59" y="231"/>
                      </a:lnTo>
                      <a:lnTo>
                        <a:pt x="59" y="229"/>
                      </a:lnTo>
                      <a:lnTo>
                        <a:pt x="60" y="228"/>
                      </a:lnTo>
                      <a:lnTo>
                        <a:pt x="56" y="228"/>
                      </a:lnTo>
                      <a:lnTo>
                        <a:pt x="55" y="229"/>
                      </a:lnTo>
                      <a:lnTo>
                        <a:pt x="55" y="229"/>
                      </a:lnTo>
                      <a:lnTo>
                        <a:pt x="55" y="231"/>
                      </a:lnTo>
                      <a:lnTo>
                        <a:pt x="53" y="231"/>
                      </a:lnTo>
                      <a:lnTo>
                        <a:pt x="53" y="233"/>
                      </a:lnTo>
                      <a:lnTo>
                        <a:pt x="52" y="234"/>
                      </a:lnTo>
                      <a:lnTo>
                        <a:pt x="52" y="236"/>
                      </a:lnTo>
                      <a:lnTo>
                        <a:pt x="51" y="236"/>
                      </a:lnTo>
                      <a:lnTo>
                        <a:pt x="51" y="237"/>
                      </a:lnTo>
                      <a:lnTo>
                        <a:pt x="51" y="238"/>
                      </a:lnTo>
                      <a:lnTo>
                        <a:pt x="49" y="238"/>
                      </a:lnTo>
                      <a:lnTo>
                        <a:pt x="49" y="237"/>
                      </a:lnTo>
                      <a:lnTo>
                        <a:pt x="48" y="236"/>
                      </a:lnTo>
                      <a:lnTo>
                        <a:pt x="47" y="237"/>
                      </a:lnTo>
                      <a:lnTo>
                        <a:pt x="47" y="237"/>
                      </a:lnTo>
                      <a:lnTo>
                        <a:pt x="47" y="238"/>
                      </a:lnTo>
                      <a:lnTo>
                        <a:pt x="45" y="238"/>
                      </a:lnTo>
                      <a:lnTo>
                        <a:pt x="44" y="238"/>
                      </a:lnTo>
                      <a:lnTo>
                        <a:pt x="44" y="237"/>
                      </a:lnTo>
                      <a:lnTo>
                        <a:pt x="43" y="238"/>
                      </a:lnTo>
                      <a:lnTo>
                        <a:pt x="43" y="238"/>
                      </a:lnTo>
                      <a:lnTo>
                        <a:pt x="43" y="237"/>
                      </a:lnTo>
                      <a:lnTo>
                        <a:pt x="43" y="236"/>
                      </a:lnTo>
                      <a:lnTo>
                        <a:pt x="44" y="236"/>
                      </a:lnTo>
                      <a:lnTo>
                        <a:pt x="45" y="236"/>
                      </a:lnTo>
                      <a:lnTo>
                        <a:pt x="47" y="236"/>
                      </a:lnTo>
                      <a:lnTo>
                        <a:pt x="48" y="234"/>
                      </a:lnTo>
                      <a:lnTo>
                        <a:pt x="48" y="234"/>
                      </a:lnTo>
                      <a:lnTo>
                        <a:pt x="49" y="231"/>
                      </a:lnTo>
                      <a:lnTo>
                        <a:pt x="51" y="231"/>
                      </a:lnTo>
                      <a:lnTo>
                        <a:pt x="52" y="227"/>
                      </a:lnTo>
                      <a:lnTo>
                        <a:pt x="56" y="225"/>
                      </a:lnTo>
                      <a:lnTo>
                        <a:pt x="60" y="224"/>
                      </a:lnTo>
                      <a:lnTo>
                        <a:pt x="64" y="224"/>
                      </a:lnTo>
                      <a:lnTo>
                        <a:pt x="63" y="227"/>
                      </a:lnTo>
                      <a:lnTo>
                        <a:pt x="64" y="227"/>
                      </a:lnTo>
                      <a:lnTo>
                        <a:pt x="64" y="225"/>
                      </a:lnTo>
                      <a:lnTo>
                        <a:pt x="68" y="225"/>
                      </a:lnTo>
                      <a:lnTo>
                        <a:pt x="68" y="223"/>
                      </a:lnTo>
                      <a:lnTo>
                        <a:pt x="69" y="220"/>
                      </a:lnTo>
                      <a:lnTo>
                        <a:pt x="74" y="216"/>
                      </a:lnTo>
                      <a:lnTo>
                        <a:pt x="78" y="216"/>
                      </a:lnTo>
                      <a:lnTo>
                        <a:pt x="78" y="215"/>
                      </a:lnTo>
                      <a:lnTo>
                        <a:pt x="81" y="214"/>
                      </a:lnTo>
                      <a:lnTo>
                        <a:pt x="82" y="212"/>
                      </a:lnTo>
                      <a:lnTo>
                        <a:pt x="85" y="212"/>
                      </a:lnTo>
                      <a:lnTo>
                        <a:pt x="85" y="210"/>
                      </a:lnTo>
                      <a:lnTo>
                        <a:pt x="86" y="208"/>
                      </a:lnTo>
                      <a:lnTo>
                        <a:pt x="87" y="207"/>
                      </a:lnTo>
                      <a:lnTo>
                        <a:pt x="89" y="206"/>
                      </a:lnTo>
                      <a:lnTo>
                        <a:pt x="89" y="203"/>
                      </a:lnTo>
                      <a:lnTo>
                        <a:pt x="91" y="202"/>
                      </a:lnTo>
                      <a:lnTo>
                        <a:pt x="90" y="202"/>
                      </a:lnTo>
                      <a:lnTo>
                        <a:pt x="91" y="195"/>
                      </a:lnTo>
                      <a:lnTo>
                        <a:pt x="91" y="195"/>
                      </a:lnTo>
                      <a:lnTo>
                        <a:pt x="93" y="194"/>
                      </a:lnTo>
                      <a:lnTo>
                        <a:pt x="93" y="194"/>
                      </a:lnTo>
                      <a:lnTo>
                        <a:pt x="93" y="194"/>
                      </a:lnTo>
                      <a:lnTo>
                        <a:pt x="94" y="191"/>
                      </a:lnTo>
                      <a:lnTo>
                        <a:pt x="94" y="189"/>
                      </a:lnTo>
                      <a:lnTo>
                        <a:pt x="97" y="189"/>
                      </a:lnTo>
                      <a:lnTo>
                        <a:pt x="98" y="187"/>
                      </a:lnTo>
                      <a:lnTo>
                        <a:pt x="98" y="187"/>
                      </a:lnTo>
                      <a:lnTo>
                        <a:pt x="98" y="185"/>
                      </a:lnTo>
                      <a:lnTo>
                        <a:pt x="99" y="185"/>
                      </a:lnTo>
                      <a:lnTo>
                        <a:pt x="100" y="181"/>
                      </a:lnTo>
                      <a:lnTo>
                        <a:pt x="98" y="181"/>
                      </a:lnTo>
                      <a:lnTo>
                        <a:pt x="97" y="182"/>
                      </a:lnTo>
                      <a:lnTo>
                        <a:pt x="97" y="182"/>
                      </a:lnTo>
                      <a:lnTo>
                        <a:pt x="95" y="183"/>
                      </a:lnTo>
                      <a:lnTo>
                        <a:pt x="94" y="185"/>
                      </a:lnTo>
                      <a:lnTo>
                        <a:pt x="91" y="185"/>
                      </a:lnTo>
                      <a:lnTo>
                        <a:pt x="87" y="186"/>
                      </a:lnTo>
                      <a:lnTo>
                        <a:pt x="87" y="185"/>
                      </a:lnTo>
                      <a:lnTo>
                        <a:pt x="87" y="185"/>
                      </a:lnTo>
                      <a:lnTo>
                        <a:pt x="87" y="186"/>
                      </a:lnTo>
                      <a:lnTo>
                        <a:pt x="87" y="185"/>
                      </a:lnTo>
                      <a:lnTo>
                        <a:pt x="87" y="182"/>
                      </a:lnTo>
                      <a:lnTo>
                        <a:pt x="86" y="182"/>
                      </a:lnTo>
                      <a:lnTo>
                        <a:pt x="86" y="183"/>
                      </a:lnTo>
                      <a:lnTo>
                        <a:pt x="85" y="183"/>
                      </a:lnTo>
                      <a:lnTo>
                        <a:pt x="83" y="185"/>
                      </a:lnTo>
                      <a:lnTo>
                        <a:pt x="83" y="183"/>
                      </a:lnTo>
                      <a:lnTo>
                        <a:pt x="82" y="183"/>
                      </a:lnTo>
                      <a:lnTo>
                        <a:pt x="82" y="187"/>
                      </a:lnTo>
                      <a:lnTo>
                        <a:pt x="83" y="187"/>
                      </a:lnTo>
                      <a:lnTo>
                        <a:pt x="83" y="187"/>
                      </a:lnTo>
                      <a:lnTo>
                        <a:pt x="83" y="187"/>
                      </a:lnTo>
                      <a:lnTo>
                        <a:pt x="82" y="187"/>
                      </a:lnTo>
                      <a:lnTo>
                        <a:pt x="81" y="187"/>
                      </a:lnTo>
                      <a:lnTo>
                        <a:pt x="81" y="187"/>
                      </a:lnTo>
                      <a:lnTo>
                        <a:pt x="80" y="186"/>
                      </a:lnTo>
                      <a:lnTo>
                        <a:pt x="78" y="186"/>
                      </a:lnTo>
                      <a:lnTo>
                        <a:pt x="78" y="185"/>
                      </a:lnTo>
                      <a:lnTo>
                        <a:pt x="77" y="183"/>
                      </a:lnTo>
                      <a:lnTo>
                        <a:pt x="76" y="182"/>
                      </a:lnTo>
                      <a:lnTo>
                        <a:pt x="76" y="181"/>
                      </a:lnTo>
                      <a:lnTo>
                        <a:pt x="76" y="181"/>
                      </a:lnTo>
                      <a:lnTo>
                        <a:pt x="74" y="182"/>
                      </a:lnTo>
                      <a:lnTo>
                        <a:pt x="73" y="182"/>
                      </a:lnTo>
                      <a:lnTo>
                        <a:pt x="72" y="182"/>
                      </a:lnTo>
                      <a:lnTo>
                        <a:pt x="70" y="181"/>
                      </a:lnTo>
                      <a:lnTo>
                        <a:pt x="70" y="178"/>
                      </a:lnTo>
                      <a:lnTo>
                        <a:pt x="66" y="180"/>
                      </a:lnTo>
                      <a:lnTo>
                        <a:pt x="64" y="181"/>
                      </a:lnTo>
                      <a:lnTo>
                        <a:pt x="61" y="182"/>
                      </a:lnTo>
                      <a:lnTo>
                        <a:pt x="60" y="185"/>
                      </a:lnTo>
                      <a:lnTo>
                        <a:pt x="59" y="185"/>
                      </a:lnTo>
                      <a:lnTo>
                        <a:pt x="57" y="186"/>
                      </a:lnTo>
                      <a:lnTo>
                        <a:pt x="56" y="186"/>
                      </a:lnTo>
                      <a:lnTo>
                        <a:pt x="55" y="186"/>
                      </a:lnTo>
                      <a:lnTo>
                        <a:pt x="56" y="183"/>
                      </a:lnTo>
                      <a:lnTo>
                        <a:pt x="55" y="183"/>
                      </a:lnTo>
                      <a:lnTo>
                        <a:pt x="55" y="183"/>
                      </a:lnTo>
                      <a:lnTo>
                        <a:pt x="55" y="183"/>
                      </a:lnTo>
                      <a:lnTo>
                        <a:pt x="53" y="183"/>
                      </a:lnTo>
                      <a:lnTo>
                        <a:pt x="53" y="182"/>
                      </a:lnTo>
                      <a:lnTo>
                        <a:pt x="53" y="182"/>
                      </a:lnTo>
                      <a:lnTo>
                        <a:pt x="55" y="181"/>
                      </a:lnTo>
                      <a:lnTo>
                        <a:pt x="56" y="181"/>
                      </a:lnTo>
                      <a:lnTo>
                        <a:pt x="57" y="181"/>
                      </a:lnTo>
                      <a:lnTo>
                        <a:pt x="57" y="180"/>
                      </a:lnTo>
                      <a:lnTo>
                        <a:pt x="52" y="180"/>
                      </a:lnTo>
                      <a:lnTo>
                        <a:pt x="52" y="177"/>
                      </a:lnTo>
                      <a:lnTo>
                        <a:pt x="53" y="177"/>
                      </a:lnTo>
                      <a:lnTo>
                        <a:pt x="53" y="176"/>
                      </a:lnTo>
                      <a:lnTo>
                        <a:pt x="55" y="176"/>
                      </a:lnTo>
                      <a:lnTo>
                        <a:pt x="53" y="174"/>
                      </a:lnTo>
                      <a:lnTo>
                        <a:pt x="53" y="174"/>
                      </a:lnTo>
                      <a:lnTo>
                        <a:pt x="53" y="173"/>
                      </a:lnTo>
                      <a:lnTo>
                        <a:pt x="52" y="173"/>
                      </a:lnTo>
                      <a:lnTo>
                        <a:pt x="52" y="172"/>
                      </a:lnTo>
                      <a:lnTo>
                        <a:pt x="52" y="172"/>
                      </a:lnTo>
                      <a:lnTo>
                        <a:pt x="52" y="169"/>
                      </a:lnTo>
                      <a:lnTo>
                        <a:pt x="49" y="168"/>
                      </a:lnTo>
                      <a:lnTo>
                        <a:pt x="49" y="164"/>
                      </a:lnTo>
                      <a:lnTo>
                        <a:pt x="51" y="164"/>
                      </a:lnTo>
                      <a:lnTo>
                        <a:pt x="49" y="160"/>
                      </a:lnTo>
                      <a:lnTo>
                        <a:pt x="48" y="160"/>
                      </a:lnTo>
                      <a:lnTo>
                        <a:pt x="48" y="161"/>
                      </a:lnTo>
                      <a:lnTo>
                        <a:pt x="47" y="160"/>
                      </a:lnTo>
                      <a:lnTo>
                        <a:pt x="47" y="162"/>
                      </a:lnTo>
                      <a:lnTo>
                        <a:pt x="48" y="162"/>
                      </a:lnTo>
                      <a:lnTo>
                        <a:pt x="48" y="162"/>
                      </a:lnTo>
                      <a:lnTo>
                        <a:pt x="48" y="164"/>
                      </a:lnTo>
                      <a:lnTo>
                        <a:pt x="47" y="164"/>
                      </a:lnTo>
                      <a:lnTo>
                        <a:pt x="47" y="166"/>
                      </a:lnTo>
                      <a:lnTo>
                        <a:pt x="44" y="168"/>
                      </a:lnTo>
                      <a:lnTo>
                        <a:pt x="44" y="169"/>
                      </a:lnTo>
                      <a:lnTo>
                        <a:pt x="36" y="170"/>
                      </a:lnTo>
                      <a:lnTo>
                        <a:pt x="36" y="169"/>
                      </a:lnTo>
                      <a:lnTo>
                        <a:pt x="35" y="168"/>
                      </a:lnTo>
                      <a:lnTo>
                        <a:pt x="35" y="165"/>
                      </a:lnTo>
                      <a:lnTo>
                        <a:pt x="32" y="165"/>
                      </a:lnTo>
                      <a:lnTo>
                        <a:pt x="32" y="164"/>
                      </a:lnTo>
                      <a:lnTo>
                        <a:pt x="31" y="164"/>
                      </a:lnTo>
                      <a:lnTo>
                        <a:pt x="31" y="162"/>
                      </a:lnTo>
                      <a:lnTo>
                        <a:pt x="31" y="162"/>
                      </a:lnTo>
                      <a:lnTo>
                        <a:pt x="32" y="161"/>
                      </a:lnTo>
                      <a:lnTo>
                        <a:pt x="32" y="160"/>
                      </a:lnTo>
                      <a:lnTo>
                        <a:pt x="34" y="159"/>
                      </a:lnTo>
                      <a:lnTo>
                        <a:pt x="34" y="157"/>
                      </a:lnTo>
                      <a:lnTo>
                        <a:pt x="38" y="155"/>
                      </a:lnTo>
                      <a:lnTo>
                        <a:pt x="36" y="152"/>
                      </a:lnTo>
                      <a:lnTo>
                        <a:pt x="35" y="153"/>
                      </a:lnTo>
                      <a:lnTo>
                        <a:pt x="34" y="153"/>
                      </a:lnTo>
                      <a:lnTo>
                        <a:pt x="34" y="153"/>
                      </a:lnTo>
                      <a:lnTo>
                        <a:pt x="32" y="153"/>
                      </a:lnTo>
                      <a:lnTo>
                        <a:pt x="31" y="153"/>
                      </a:lnTo>
                      <a:lnTo>
                        <a:pt x="31" y="153"/>
                      </a:lnTo>
                      <a:lnTo>
                        <a:pt x="31" y="152"/>
                      </a:lnTo>
                      <a:lnTo>
                        <a:pt x="23" y="152"/>
                      </a:lnTo>
                      <a:lnTo>
                        <a:pt x="23" y="151"/>
                      </a:lnTo>
                      <a:lnTo>
                        <a:pt x="22" y="149"/>
                      </a:lnTo>
                      <a:lnTo>
                        <a:pt x="21" y="149"/>
                      </a:lnTo>
                      <a:lnTo>
                        <a:pt x="21" y="149"/>
                      </a:lnTo>
                      <a:lnTo>
                        <a:pt x="21" y="149"/>
                      </a:lnTo>
                      <a:lnTo>
                        <a:pt x="19" y="149"/>
                      </a:lnTo>
                      <a:lnTo>
                        <a:pt x="18" y="149"/>
                      </a:lnTo>
                      <a:lnTo>
                        <a:pt x="19" y="147"/>
                      </a:lnTo>
                      <a:lnTo>
                        <a:pt x="17" y="147"/>
                      </a:lnTo>
                      <a:lnTo>
                        <a:pt x="17" y="145"/>
                      </a:lnTo>
                      <a:lnTo>
                        <a:pt x="17" y="144"/>
                      </a:lnTo>
                      <a:lnTo>
                        <a:pt x="19" y="143"/>
                      </a:lnTo>
                      <a:lnTo>
                        <a:pt x="19" y="143"/>
                      </a:lnTo>
                      <a:lnTo>
                        <a:pt x="19" y="143"/>
                      </a:lnTo>
                      <a:lnTo>
                        <a:pt x="21" y="143"/>
                      </a:lnTo>
                      <a:lnTo>
                        <a:pt x="21" y="139"/>
                      </a:lnTo>
                      <a:lnTo>
                        <a:pt x="22" y="138"/>
                      </a:lnTo>
                      <a:lnTo>
                        <a:pt x="23" y="136"/>
                      </a:lnTo>
                      <a:lnTo>
                        <a:pt x="25" y="135"/>
                      </a:lnTo>
                      <a:lnTo>
                        <a:pt x="27" y="135"/>
                      </a:lnTo>
                      <a:lnTo>
                        <a:pt x="27" y="132"/>
                      </a:lnTo>
                      <a:lnTo>
                        <a:pt x="28" y="132"/>
                      </a:lnTo>
                      <a:lnTo>
                        <a:pt x="28" y="130"/>
                      </a:lnTo>
                      <a:lnTo>
                        <a:pt x="32" y="131"/>
                      </a:lnTo>
                      <a:lnTo>
                        <a:pt x="32" y="132"/>
                      </a:lnTo>
                      <a:lnTo>
                        <a:pt x="32" y="132"/>
                      </a:lnTo>
                      <a:lnTo>
                        <a:pt x="32" y="131"/>
                      </a:lnTo>
                      <a:lnTo>
                        <a:pt x="32" y="128"/>
                      </a:lnTo>
                      <a:lnTo>
                        <a:pt x="32" y="127"/>
                      </a:lnTo>
                      <a:lnTo>
                        <a:pt x="31" y="127"/>
                      </a:lnTo>
                      <a:lnTo>
                        <a:pt x="30" y="126"/>
                      </a:lnTo>
                      <a:lnTo>
                        <a:pt x="30" y="125"/>
                      </a:lnTo>
                      <a:lnTo>
                        <a:pt x="31" y="123"/>
                      </a:lnTo>
                      <a:lnTo>
                        <a:pt x="34" y="122"/>
                      </a:lnTo>
                      <a:lnTo>
                        <a:pt x="38" y="122"/>
                      </a:lnTo>
                      <a:lnTo>
                        <a:pt x="38" y="123"/>
                      </a:lnTo>
                      <a:lnTo>
                        <a:pt x="38" y="123"/>
                      </a:lnTo>
                      <a:lnTo>
                        <a:pt x="38" y="123"/>
                      </a:lnTo>
                      <a:lnTo>
                        <a:pt x="39" y="123"/>
                      </a:lnTo>
                      <a:lnTo>
                        <a:pt x="39" y="123"/>
                      </a:lnTo>
                      <a:lnTo>
                        <a:pt x="39" y="125"/>
                      </a:lnTo>
                      <a:lnTo>
                        <a:pt x="40" y="126"/>
                      </a:lnTo>
                      <a:lnTo>
                        <a:pt x="45" y="126"/>
                      </a:lnTo>
                      <a:lnTo>
                        <a:pt x="48" y="123"/>
                      </a:lnTo>
                      <a:lnTo>
                        <a:pt x="51" y="122"/>
                      </a:lnTo>
                      <a:lnTo>
                        <a:pt x="51" y="121"/>
                      </a:lnTo>
                      <a:lnTo>
                        <a:pt x="56" y="121"/>
                      </a:lnTo>
                      <a:lnTo>
                        <a:pt x="57" y="121"/>
                      </a:lnTo>
                      <a:lnTo>
                        <a:pt x="60" y="119"/>
                      </a:lnTo>
                      <a:lnTo>
                        <a:pt x="60" y="119"/>
                      </a:lnTo>
                      <a:lnTo>
                        <a:pt x="61" y="119"/>
                      </a:lnTo>
                      <a:lnTo>
                        <a:pt x="61" y="118"/>
                      </a:lnTo>
                      <a:lnTo>
                        <a:pt x="63" y="118"/>
                      </a:lnTo>
                      <a:lnTo>
                        <a:pt x="63" y="118"/>
                      </a:lnTo>
                      <a:lnTo>
                        <a:pt x="63" y="118"/>
                      </a:lnTo>
                      <a:lnTo>
                        <a:pt x="63" y="113"/>
                      </a:lnTo>
                      <a:lnTo>
                        <a:pt x="61" y="106"/>
                      </a:lnTo>
                      <a:lnTo>
                        <a:pt x="63" y="105"/>
                      </a:lnTo>
                      <a:lnTo>
                        <a:pt x="64" y="104"/>
                      </a:lnTo>
                      <a:lnTo>
                        <a:pt x="64" y="101"/>
                      </a:lnTo>
                      <a:lnTo>
                        <a:pt x="59" y="101"/>
                      </a:lnTo>
                      <a:lnTo>
                        <a:pt x="59" y="101"/>
                      </a:lnTo>
                      <a:lnTo>
                        <a:pt x="57" y="101"/>
                      </a:lnTo>
                      <a:lnTo>
                        <a:pt x="57" y="102"/>
                      </a:lnTo>
                      <a:lnTo>
                        <a:pt x="49" y="102"/>
                      </a:lnTo>
                      <a:lnTo>
                        <a:pt x="48" y="104"/>
                      </a:lnTo>
                      <a:lnTo>
                        <a:pt x="47" y="104"/>
                      </a:lnTo>
                      <a:lnTo>
                        <a:pt x="47" y="106"/>
                      </a:lnTo>
                      <a:lnTo>
                        <a:pt x="45" y="105"/>
                      </a:lnTo>
                      <a:lnTo>
                        <a:pt x="44" y="105"/>
                      </a:lnTo>
                      <a:lnTo>
                        <a:pt x="44" y="105"/>
                      </a:lnTo>
                      <a:lnTo>
                        <a:pt x="44" y="104"/>
                      </a:lnTo>
                      <a:lnTo>
                        <a:pt x="44" y="104"/>
                      </a:lnTo>
                      <a:lnTo>
                        <a:pt x="40" y="100"/>
                      </a:lnTo>
                      <a:lnTo>
                        <a:pt x="40" y="102"/>
                      </a:lnTo>
                      <a:lnTo>
                        <a:pt x="39" y="102"/>
                      </a:lnTo>
                      <a:lnTo>
                        <a:pt x="36" y="101"/>
                      </a:lnTo>
                      <a:lnTo>
                        <a:pt x="35" y="101"/>
                      </a:lnTo>
                      <a:lnTo>
                        <a:pt x="34" y="101"/>
                      </a:lnTo>
                      <a:lnTo>
                        <a:pt x="34" y="101"/>
                      </a:lnTo>
                      <a:lnTo>
                        <a:pt x="34" y="102"/>
                      </a:lnTo>
                      <a:lnTo>
                        <a:pt x="32" y="102"/>
                      </a:lnTo>
                      <a:lnTo>
                        <a:pt x="32" y="102"/>
                      </a:lnTo>
                      <a:lnTo>
                        <a:pt x="26" y="102"/>
                      </a:lnTo>
                      <a:lnTo>
                        <a:pt x="26" y="102"/>
                      </a:lnTo>
                      <a:lnTo>
                        <a:pt x="25" y="104"/>
                      </a:lnTo>
                      <a:lnTo>
                        <a:pt x="25" y="105"/>
                      </a:lnTo>
                      <a:lnTo>
                        <a:pt x="23" y="104"/>
                      </a:lnTo>
                      <a:lnTo>
                        <a:pt x="21" y="104"/>
                      </a:lnTo>
                      <a:lnTo>
                        <a:pt x="17" y="102"/>
                      </a:lnTo>
                      <a:lnTo>
                        <a:pt x="15" y="102"/>
                      </a:lnTo>
                      <a:lnTo>
                        <a:pt x="13" y="101"/>
                      </a:lnTo>
                      <a:lnTo>
                        <a:pt x="13" y="101"/>
                      </a:lnTo>
                      <a:lnTo>
                        <a:pt x="11" y="98"/>
                      </a:lnTo>
                      <a:lnTo>
                        <a:pt x="11" y="98"/>
                      </a:lnTo>
                      <a:lnTo>
                        <a:pt x="10" y="96"/>
                      </a:lnTo>
                      <a:lnTo>
                        <a:pt x="9" y="96"/>
                      </a:lnTo>
                      <a:lnTo>
                        <a:pt x="8" y="94"/>
                      </a:lnTo>
                      <a:lnTo>
                        <a:pt x="10" y="93"/>
                      </a:lnTo>
                      <a:lnTo>
                        <a:pt x="11" y="93"/>
                      </a:lnTo>
                      <a:lnTo>
                        <a:pt x="13" y="93"/>
                      </a:lnTo>
                      <a:lnTo>
                        <a:pt x="13" y="90"/>
                      </a:lnTo>
                      <a:lnTo>
                        <a:pt x="13" y="90"/>
                      </a:lnTo>
                      <a:lnTo>
                        <a:pt x="10" y="90"/>
                      </a:lnTo>
                      <a:lnTo>
                        <a:pt x="8" y="90"/>
                      </a:lnTo>
                      <a:lnTo>
                        <a:pt x="6" y="89"/>
                      </a:lnTo>
                      <a:lnTo>
                        <a:pt x="6" y="89"/>
                      </a:lnTo>
                      <a:lnTo>
                        <a:pt x="5" y="89"/>
                      </a:lnTo>
                      <a:lnTo>
                        <a:pt x="4" y="89"/>
                      </a:lnTo>
                      <a:lnTo>
                        <a:pt x="1" y="89"/>
                      </a:lnTo>
                      <a:lnTo>
                        <a:pt x="0" y="89"/>
                      </a:lnTo>
                      <a:lnTo>
                        <a:pt x="0" y="89"/>
                      </a:lnTo>
                      <a:lnTo>
                        <a:pt x="0" y="88"/>
                      </a:lnTo>
                      <a:lnTo>
                        <a:pt x="0" y="88"/>
                      </a:lnTo>
                      <a:lnTo>
                        <a:pt x="0" y="88"/>
                      </a:lnTo>
                      <a:lnTo>
                        <a:pt x="1" y="87"/>
                      </a:lnTo>
                      <a:lnTo>
                        <a:pt x="1" y="85"/>
                      </a:lnTo>
                      <a:lnTo>
                        <a:pt x="2" y="85"/>
                      </a:lnTo>
                      <a:lnTo>
                        <a:pt x="4" y="85"/>
                      </a:lnTo>
                      <a:lnTo>
                        <a:pt x="5" y="84"/>
                      </a:lnTo>
                      <a:lnTo>
                        <a:pt x="6" y="84"/>
                      </a:lnTo>
                      <a:lnTo>
                        <a:pt x="6" y="83"/>
                      </a:lnTo>
                      <a:lnTo>
                        <a:pt x="10" y="81"/>
                      </a:lnTo>
                      <a:lnTo>
                        <a:pt x="10" y="81"/>
                      </a:lnTo>
                      <a:lnTo>
                        <a:pt x="11" y="81"/>
                      </a:lnTo>
                      <a:lnTo>
                        <a:pt x="13" y="81"/>
                      </a:lnTo>
                      <a:lnTo>
                        <a:pt x="13" y="81"/>
                      </a:lnTo>
                      <a:lnTo>
                        <a:pt x="13" y="83"/>
                      </a:lnTo>
                      <a:lnTo>
                        <a:pt x="18" y="81"/>
                      </a:lnTo>
                      <a:lnTo>
                        <a:pt x="18" y="77"/>
                      </a:lnTo>
                      <a:lnTo>
                        <a:pt x="19" y="77"/>
                      </a:lnTo>
                      <a:lnTo>
                        <a:pt x="19" y="76"/>
                      </a:lnTo>
                      <a:lnTo>
                        <a:pt x="21" y="76"/>
                      </a:lnTo>
                      <a:lnTo>
                        <a:pt x="21" y="76"/>
                      </a:lnTo>
                      <a:lnTo>
                        <a:pt x="23" y="76"/>
                      </a:lnTo>
                      <a:lnTo>
                        <a:pt x="23" y="75"/>
                      </a:lnTo>
                      <a:lnTo>
                        <a:pt x="25" y="75"/>
                      </a:lnTo>
                      <a:lnTo>
                        <a:pt x="25" y="75"/>
                      </a:lnTo>
                      <a:lnTo>
                        <a:pt x="26" y="75"/>
                      </a:lnTo>
                      <a:lnTo>
                        <a:pt x="26" y="73"/>
                      </a:lnTo>
                      <a:lnTo>
                        <a:pt x="28" y="73"/>
                      </a:lnTo>
                      <a:lnTo>
                        <a:pt x="28" y="72"/>
                      </a:lnTo>
                      <a:lnTo>
                        <a:pt x="30" y="72"/>
                      </a:lnTo>
                      <a:lnTo>
                        <a:pt x="32" y="72"/>
                      </a:lnTo>
                      <a:lnTo>
                        <a:pt x="32" y="72"/>
                      </a:lnTo>
                      <a:lnTo>
                        <a:pt x="34" y="72"/>
                      </a:lnTo>
                      <a:lnTo>
                        <a:pt x="34" y="73"/>
                      </a:lnTo>
                      <a:lnTo>
                        <a:pt x="35" y="73"/>
                      </a:lnTo>
                      <a:lnTo>
                        <a:pt x="35" y="75"/>
                      </a:lnTo>
                      <a:lnTo>
                        <a:pt x="35" y="76"/>
                      </a:lnTo>
                      <a:lnTo>
                        <a:pt x="35" y="76"/>
                      </a:lnTo>
                      <a:lnTo>
                        <a:pt x="35" y="80"/>
                      </a:lnTo>
                      <a:lnTo>
                        <a:pt x="34" y="80"/>
                      </a:lnTo>
                      <a:lnTo>
                        <a:pt x="34" y="81"/>
                      </a:lnTo>
                      <a:lnTo>
                        <a:pt x="35" y="81"/>
                      </a:lnTo>
                      <a:lnTo>
                        <a:pt x="36" y="81"/>
                      </a:lnTo>
                      <a:lnTo>
                        <a:pt x="38" y="83"/>
                      </a:lnTo>
                      <a:lnTo>
                        <a:pt x="38" y="83"/>
                      </a:lnTo>
                      <a:lnTo>
                        <a:pt x="52" y="84"/>
                      </a:lnTo>
                      <a:lnTo>
                        <a:pt x="52" y="85"/>
                      </a:lnTo>
                      <a:lnTo>
                        <a:pt x="52" y="85"/>
                      </a:lnTo>
                      <a:lnTo>
                        <a:pt x="52" y="84"/>
                      </a:lnTo>
                      <a:lnTo>
                        <a:pt x="53" y="83"/>
                      </a:lnTo>
                      <a:lnTo>
                        <a:pt x="53" y="83"/>
                      </a:lnTo>
                      <a:lnTo>
                        <a:pt x="55" y="81"/>
                      </a:lnTo>
                      <a:lnTo>
                        <a:pt x="57" y="81"/>
                      </a:lnTo>
                      <a:lnTo>
                        <a:pt x="57" y="83"/>
                      </a:lnTo>
                      <a:lnTo>
                        <a:pt x="59" y="83"/>
                      </a:lnTo>
                      <a:lnTo>
                        <a:pt x="59" y="80"/>
                      </a:lnTo>
                      <a:lnTo>
                        <a:pt x="59" y="80"/>
                      </a:lnTo>
                      <a:lnTo>
                        <a:pt x="59" y="79"/>
                      </a:lnTo>
                      <a:lnTo>
                        <a:pt x="56" y="79"/>
                      </a:lnTo>
                      <a:lnTo>
                        <a:pt x="56" y="79"/>
                      </a:lnTo>
                      <a:lnTo>
                        <a:pt x="56" y="79"/>
                      </a:lnTo>
                      <a:lnTo>
                        <a:pt x="55" y="79"/>
                      </a:lnTo>
                      <a:lnTo>
                        <a:pt x="55" y="79"/>
                      </a:lnTo>
                      <a:lnTo>
                        <a:pt x="53" y="79"/>
                      </a:lnTo>
                      <a:lnTo>
                        <a:pt x="53" y="79"/>
                      </a:lnTo>
                      <a:lnTo>
                        <a:pt x="52" y="79"/>
                      </a:lnTo>
                      <a:lnTo>
                        <a:pt x="52" y="77"/>
                      </a:lnTo>
                      <a:lnTo>
                        <a:pt x="53" y="77"/>
                      </a:lnTo>
                      <a:lnTo>
                        <a:pt x="56" y="76"/>
                      </a:lnTo>
                      <a:lnTo>
                        <a:pt x="57" y="76"/>
                      </a:lnTo>
                      <a:lnTo>
                        <a:pt x="59" y="76"/>
                      </a:lnTo>
                      <a:lnTo>
                        <a:pt x="59" y="77"/>
                      </a:lnTo>
                      <a:lnTo>
                        <a:pt x="64" y="77"/>
                      </a:lnTo>
                      <a:lnTo>
                        <a:pt x="64" y="75"/>
                      </a:lnTo>
                      <a:lnTo>
                        <a:pt x="64" y="75"/>
                      </a:lnTo>
                      <a:lnTo>
                        <a:pt x="64" y="75"/>
                      </a:lnTo>
                      <a:lnTo>
                        <a:pt x="64" y="75"/>
                      </a:lnTo>
                      <a:lnTo>
                        <a:pt x="64" y="73"/>
                      </a:lnTo>
                      <a:lnTo>
                        <a:pt x="56" y="73"/>
                      </a:lnTo>
                      <a:lnTo>
                        <a:pt x="56" y="72"/>
                      </a:lnTo>
                      <a:lnTo>
                        <a:pt x="55" y="72"/>
                      </a:lnTo>
                      <a:lnTo>
                        <a:pt x="53" y="72"/>
                      </a:lnTo>
                      <a:lnTo>
                        <a:pt x="52" y="72"/>
                      </a:lnTo>
                      <a:lnTo>
                        <a:pt x="52" y="72"/>
                      </a:lnTo>
                      <a:lnTo>
                        <a:pt x="52" y="71"/>
                      </a:lnTo>
                      <a:lnTo>
                        <a:pt x="52" y="71"/>
                      </a:lnTo>
                      <a:lnTo>
                        <a:pt x="52" y="71"/>
                      </a:lnTo>
                      <a:lnTo>
                        <a:pt x="53" y="70"/>
                      </a:lnTo>
                      <a:lnTo>
                        <a:pt x="55" y="70"/>
                      </a:lnTo>
                      <a:lnTo>
                        <a:pt x="55" y="68"/>
                      </a:lnTo>
                      <a:lnTo>
                        <a:pt x="56" y="68"/>
                      </a:lnTo>
                      <a:lnTo>
                        <a:pt x="56" y="67"/>
                      </a:lnTo>
                      <a:lnTo>
                        <a:pt x="55" y="67"/>
                      </a:lnTo>
                      <a:lnTo>
                        <a:pt x="55" y="67"/>
                      </a:lnTo>
                      <a:lnTo>
                        <a:pt x="52" y="67"/>
                      </a:lnTo>
                      <a:lnTo>
                        <a:pt x="51" y="68"/>
                      </a:lnTo>
                      <a:lnTo>
                        <a:pt x="48" y="68"/>
                      </a:lnTo>
                      <a:lnTo>
                        <a:pt x="48" y="68"/>
                      </a:lnTo>
                      <a:lnTo>
                        <a:pt x="47" y="67"/>
                      </a:lnTo>
                      <a:lnTo>
                        <a:pt x="47" y="67"/>
                      </a:lnTo>
                      <a:lnTo>
                        <a:pt x="47" y="66"/>
                      </a:lnTo>
                      <a:lnTo>
                        <a:pt x="42" y="67"/>
                      </a:lnTo>
                      <a:lnTo>
                        <a:pt x="42" y="68"/>
                      </a:lnTo>
                      <a:lnTo>
                        <a:pt x="36" y="67"/>
                      </a:lnTo>
                      <a:lnTo>
                        <a:pt x="36" y="67"/>
                      </a:lnTo>
                      <a:lnTo>
                        <a:pt x="36" y="67"/>
                      </a:lnTo>
                      <a:lnTo>
                        <a:pt x="36" y="66"/>
                      </a:lnTo>
                      <a:lnTo>
                        <a:pt x="36" y="63"/>
                      </a:lnTo>
                      <a:lnTo>
                        <a:pt x="36" y="62"/>
                      </a:lnTo>
                      <a:lnTo>
                        <a:pt x="36" y="62"/>
                      </a:lnTo>
                      <a:lnTo>
                        <a:pt x="36" y="62"/>
                      </a:lnTo>
                      <a:lnTo>
                        <a:pt x="32" y="62"/>
                      </a:lnTo>
                      <a:lnTo>
                        <a:pt x="30" y="59"/>
                      </a:lnTo>
                      <a:lnTo>
                        <a:pt x="27" y="58"/>
                      </a:lnTo>
                      <a:lnTo>
                        <a:pt x="25" y="55"/>
                      </a:lnTo>
                      <a:lnTo>
                        <a:pt x="21" y="55"/>
                      </a:lnTo>
                      <a:lnTo>
                        <a:pt x="21" y="54"/>
                      </a:lnTo>
                      <a:lnTo>
                        <a:pt x="19" y="54"/>
                      </a:lnTo>
                      <a:lnTo>
                        <a:pt x="18" y="51"/>
                      </a:lnTo>
                      <a:lnTo>
                        <a:pt x="15" y="51"/>
                      </a:lnTo>
                      <a:lnTo>
                        <a:pt x="15" y="51"/>
                      </a:lnTo>
                      <a:lnTo>
                        <a:pt x="15" y="51"/>
                      </a:lnTo>
                      <a:lnTo>
                        <a:pt x="14" y="51"/>
                      </a:lnTo>
                      <a:lnTo>
                        <a:pt x="13" y="50"/>
                      </a:lnTo>
                      <a:lnTo>
                        <a:pt x="14" y="50"/>
                      </a:lnTo>
                      <a:lnTo>
                        <a:pt x="14" y="50"/>
                      </a:lnTo>
                      <a:lnTo>
                        <a:pt x="14" y="49"/>
                      </a:lnTo>
                      <a:lnTo>
                        <a:pt x="17" y="49"/>
                      </a:lnTo>
                      <a:lnTo>
                        <a:pt x="15" y="41"/>
                      </a:lnTo>
                      <a:lnTo>
                        <a:pt x="18" y="41"/>
                      </a:lnTo>
                      <a:lnTo>
                        <a:pt x="18" y="41"/>
                      </a:lnTo>
                      <a:lnTo>
                        <a:pt x="22" y="41"/>
                      </a:lnTo>
                      <a:lnTo>
                        <a:pt x="22" y="41"/>
                      </a:lnTo>
                      <a:lnTo>
                        <a:pt x="25" y="41"/>
                      </a:lnTo>
                      <a:lnTo>
                        <a:pt x="25" y="41"/>
                      </a:lnTo>
                      <a:lnTo>
                        <a:pt x="26" y="41"/>
                      </a:lnTo>
                      <a:lnTo>
                        <a:pt x="26" y="39"/>
                      </a:lnTo>
                      <a:lnTo>
                        <a:pt x="27" y="39"/>
                      </a:lnTo>
                      <a:lnTo>
                        <a:pt x="30" y="41"/>
                      </a:lnTo>
                      <a:lnTo>
                        <a:pt x="31" y="41"/>
                      </a:lnTo>
                      <a:lnTo>
                        <a:pt x="31" y="41"/>
                      </a:lnTo>
                      <a:lnTo>
                        <a:pt x="31" y="39"/>
                      </a:lnTo>
                      <a:lnTo>
                        <a:pt x="35" y="39"/>
                      </a:lnTo>
                      <a:lnTo>
                        <a:pt x="35" y="39"/>
                      </a:lnTo>
                      <a:lnTo>
                        <a:pt x="36" y="39"/>
                      </a:lnTo>
                      <a:lnTo>
                        <a:pt x="36" y="38"/>
                      </a:lnTo>
                      <a:lnTo>
                        <a:pt x="40" y="38"/>
                      </a:lnTo>
                      <a:lnTo>
                        <a:pt x="40" y="38"/>
                      </a:lnTo>
                      <a:lnTo>
                        <a:pt x="42" y="38"/>
                      </a:lnTo>
                      <a:lnTo>
                        <a:pt x="42" y="38"/>
                      </a:lnTo>
                      <a:lnTo>
                        <a:pt x="42" y="38"/>
                      </a:lnTo>
                      <a:lnTo>
                        <a:pt x="42" y="38"/>
                      </a:lnTo>
                      <a:lnTo>
                        <a:pt x="43" y="37"/>
                      </a:lnTo>
                      <a:lnTo>
                        <a:pt x="43" y="34"/>
                      </a:lnTo>
                      <a:lnTo>
                        <a:pt x="43" y="34"/>
                      </a:lnTo>
                      <a:lnTo>
                        <a:pt x="43" y="30"/>
                      </a:lnTo>
                      <a:lnTo>
                        <a:pt x="45" y="29"/>
                      </a:lnTo>
                      <a:lnTo>
                        <a:pt x="47" y="22"/>
                      </a:lnTo>
                      <a:lnTo>
                        <a:pt x="48" y="22"/>
                      </a:lnTo>
                      <a:lnTo>
                        <a:pt x="49" y="21"/>
                      </a:lnTo>
                      <a:lnTo>
                        <a:pt x="51" y="21"/>
                      </a:lnTo>
                      <a:lnTo>
                        <a:pt x="52" y="18"/>
                      </a:lnTo>
                      <a:lnTo>
                        <a:pt x="53" y="17"/>
                      </a:lnTo>
                      <a:lnTo>
                        <a:pt x="53" y="16"/>
                      </a:lnTo>
                      <a:lnTo>
                        <a:pt x="56" y="15"/>
                      </a:lnTo>
                      <a:lnTo>
                        <a:pt x="57" y="15"/>
                      </a:lnTo>
                      <a:lnTo>
                        <a:pt x="59" y="13"/>
                      </a:lnTo>
                      <a:lnTo>
                        <a:pt x="60" y="13"/>
                      </a:lnTo>
                      <a:lnTo>
                        <a:pt x="66" y="13"/>
                      </a:lnTo>
                      <a:lnTo>
                        <a:pt x="66" y="12"/>
                      </a:lnTo>
                      <a:lnTo>
                        <a:pt x="70" y="12"/>
                      </a:lnTo>
                      <a:lnTo>
                        <a:pt x="70" y="9"/>
                      </a:lnTo>
                      <a:lnTo>
                        <a:pt x="73" y="11"/>
                      </a:lnTo>
                      <a:lnTo>
                        <a:pt x="74" y="8"/>
                      </a:lnTo>
                      <a:lnTo>
                        <a:pt x="74" y="7"/>
                      </a:lnTo>
                      <a:lnTo>
                        <a:pt x="74" y="7"/>
                      </a:lnTo>
                      <a:lnTo>
                        <a:pt x="76" y="7"/>
                      </a:lnTo>
                      <a:lnTo>
                        <a:pt x="76" y="7"/>
                      </a:lnTo>
                      <a:lnTo>
                        <a:pt x="76" y="8"/>
                      </a:lnTo>
                      <a:lnTo>
                        <a:pt x="76" y="8"/>
                      </a:lnTo>
                      <a:lnTo>
                        <a:pt x="77" y="9"/>
                      </a:lnTo>
                      <a:lnTo>
                        <a:pt x="77" y="9"/>
                      </a:lnTo>
                      <a:lnTo>
                        <a:pt x="78" y="8"/>
                      </a:lnTo>
                      <a:lnTo>
                        <a:pt x="78" y="8"/>
                      </a:lnTo>
                      <a:lnTo>
                        <a:pt x="86" y="8"/>
                      </a:lnTo>
                      <a:lnTo>
                        <a:pt x="86" y="7"/>
                      </a:lnTo>
                      <a:lnTo>
                        <a:pt x="90" y="5"/>
                      </a:lnTo>
                      <a:lnTo>
                        <a:pt x="90" y="5"/>
                      </a:lnTo>
                      <a:lnTo>
                        <a:pt x="91" y="5"/>
                      </a:lnTo>
                      <a:lnTo>
                        <a:pt x="91" y="4"/>
                      </a:lnTo>
                      <a:lnTo>
                        <a:pt x="93" y="4"/>
                      </a:lnTo>
                      <a:lnTo>
                        <a:pt x="94" y="1"/>
                      </a:lnTo>
                      <a:lnTo>
                        <a:pt x="97" y="1"/>
                      </a:lnTo>
                      <a:lnTo>
                        <a:pt x="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0" name="Freeform 10">
                  <a:extLst>
                    <a:ext uri="{FF2B5EF4-FFF2-40B4-BE49-F238E27FC236}">
                      <a16:creationId xmlns:a16="http://schemas.microsoft.com/office/drawing/2014/main" id="{02186D4A-818A-47C8-AAD0-4A7B8453B49A}"/>
                    </a:ext>
                  </a:extLst>
                </p:cNvPr>
                <p:cNvSpPr>
                  <a:spLocks noEditPoints="1"/>
                </p:cNvSpPr>
                <p:nvPr/>
              </p:nvSpPr>
              <p:spPr bwMode="auto">
                <a:xfrm>
                  <a:off x="4067175" y="1414917"/>
                  <a:ext cx="635000" cy="803275"/>
                </a:xfrm>
                <a:custGeom>
                  <a:avLst/>
                  <a:gdLst>
                    <a:gd name="T0" fmla="*/ 385 w 400"/>
                    <a:gd name="T1" fmla="*/ 399 h 506"/>
                    <a:gd name="T2" fmla="*/ 316 w 400"/>
                    <a:gd name="T3" fmla="*/ 368 h 506"/>
                    <a:gd name="T4" fmla="*/ 296 w 400"/>
                    <a:gd name="T5" fmla="*/ 395 h 506"/>
                    <a:gd name="T6" fmla="*/ 343 w 400"/>
                    <a:gd name="T7" fmla="*/ 394 h 506"/>
                    <a:gd name="T8" fmla="*/ 320 w 400"/>
                    <a:gd name="T9" fmla="*/ 419 h 506"/>
                    <a:gd name="T10" fmla="*/ 334 w 400"/>
                    <a:gd name="T11" fmla="*/ 444 h 506"/>
                    <a:gd name="T12" fmla="*/ 359 w 400"/>
                    <a:gd name="T13" fmla="*/ 413 h 506"/>
                    <a:gd name="T14" fmla="*/ 381 w 400"/>
                    <a:gd name="T15" fmla="*/ 419 h 506"/>
                    <a:gd name="T16" fmla="*/ 377 w 400"/>
                    <a:gd name="T17" fmla="*/ 406 h 506"/>
                    <a:gd name="T18" fmla="*/ 333 w 400"/>
                    <a:gd name="T19" fmla="*/ 370 h 506"/>
                    <a:gd name="T20" fmla="*/ 216 w 400"/>
                    <a:gd name="T21" fmla="*/ 327 h 506"/>
                    <a:gd name="T22" fmla="*/ 208 w 400"/>
                    <a:gd name="T23" fmla="*/ 310 h 506"/>
                    <a:gd name="T24" fmla="*/ 227 w 400"/>
                    <a:gd name="T25" fmla="*/ 294 h 506"/>
                    <a:gd name="T26" fmla="*/ 231 w 400"/>
                    <a:gd name="T27" fmla="*/ 320 h 506"/>
                    <a:gd name="T28" fmla="*/ 243 w 400"/>
                    <a:gd name="T29" fmla="*/ 330 h 506"/>
                    <a:gd name="T30" fmla="*/ 182 w 400"/>
                    <a:gd name="T31" fmla="*/ 269 h 506"/>
                    <a:gd name="T32" fmla="*/ 194 w 400"/>
                    <a:gd name="T33" fmla="*/ 252 h 506"/>
                    <a:gd name="T34" fmla="*/ 113 w 400"/>
                    <a:gd name="T35" fmla="*/ 239 h 506"/>
                    <a:gd name="T36" fmla="*/ 122 w 400"/>
                    <a:gd name="T37" fmla="*/ 170 h 506"/>
                    <a:gd name="T38" fmla="*/ 76 w 400"/>
                    <a:gd name="T39" fmla="*/ 176 h 506"/>
                    <a:gd name="T40" fmla="*/ 76 w 400"/>
                    <a:gd name="T41" fmla="*/ 201 h 506"/>
                    <a:gd name="T42" fmla="*/ 122 w 400"/>
                    <a:gd name="T43" fmla="*/ 176 h 506"/>
                    <a:gd name="T44" fmla="*/ 45 w 400"/>
                    <a:gd name="T45" fmla="*/ 169 h 506"/>
                    <a:gd name="T46" fmla="*/ 284 w 400"/>
                    <a:gd name="T47" fmla="*/ 5 h 506"/>
                    <a:gd name="T48" fmla="*/ 263 w 400"/>
                    <a:gd name="T49" fmla="*/ 36 h 506"/>
                    <a:gd name="T50" fmla="*/ 292 w 400"/>
                    <a:gd name="T51" fmla="*/ 64 h 506"/>
                    <a:gd name="T52" fmla="*/ 297 w 400"/>
                    <a:gd name="T53" fmla="*/ 86 h 506"/>
                    <a:gd name="T54" fmla="*/ 316 w 400"/>
                    <a:gd name="T55" fmla="*/ 101 h 506"/>
                    <a:gd name="T56" fmla="*/ 342 w 400"/>
                    <a:gd name="T57" fmla="*/ 98 h 506"/>
                    <a:gd name="T58" fmla="*/ 372 w 400"/>
                    <a:gd name="T59" fmla="*/ 78 h 506"/>
                    <a:gd name="T60" fmla="*/ 383 w 400"/>
                    <a:gd name="T61" fmla="*/ 108 h 506"/>
                    <a:gd name="T62" fmla="*/ 349 w 400"/>
                    <a:gd name="T63" fmla="*/ 124 h 506"/>
                    <a:gd name="T64" fmla="*/ 334 w 400"/>
                    <a:gd name="T65" fmla="*/ 140 h 506"/>
                    <a:gd name="T66" fmla="*/ 299 w 400"/>
                    <a:gd name="T67" fmla="*/ 142 h 506"/>
                    <a:gd name="T68" fmla="*/ 303 w 400"/>
                    <a:gd name="T69" fmla="*/ 161 h 506"/>
                    <a:gd name="T70" fmla="*/ 286 w 400"/>
                    <a:gd name="T71" fmla="*/ 182 h 506"/>
                    <a:gd name="T72" fmla="*/ 261 w 400"/>
                    <a:gd name="T73" fmla="*/ 209 h 506"/>
                    <a:gd name="T74" fmla="*/ 278 w 400"/>
                    <a:gd name="T75" fmla="*/ 243 h 506"/>
                    <a:gd name="T76" fmla="*/ 320 w 400"/>
                    <a:gd name="T77" fmla="*/ 268 h 506"/>
                    <a:gd name="T78" fmla="*/ 367 w 400"/>
                    <a:gd name="T79" fmla="*/ 286 h 506"/>
                    <a:gd name="T80" fmla="*/ 396 w 400"/>
                    <a:gd name="T81" fmla="*/ 433 h 506"/>
                    <a:gd name="T82" fmla="*/ 366 w 400"/>
                    <a:gd name="T83" fmla="*/ 444 h 506"/>
                    <a:gd name="T84" fmla="*/ 394 w 400"/>
                    <a:gd name="T85" fmla="*/ 447 h 506"/>
                    <a:gd name="T86" fmla="*/ 2 w 400"/>
                    <a:gd name="T87" fmla="*/ 489 h 506"/>
                    <a:gd name="T88" fmla="*/ 11 w 400"/>
                    <a:gd name="T89" fmla="*/ 368 h 506"/>
                    <a:gd name="T90" fmla="*/ 13 w 400"/>
                    <a:gd name="T91" fmla="*/ 137 h 506"/>
                    <a:gd name="T92" fmla="*/ 25 w 400"/>
                    <a:gd name="T93" fmla="*/ 149 h 506"/>
                    <a:gd name="T94" fmla="*/ 54 w 400"/>
                    <a:gd name="T95" fmla="*/ 138 h 506"/>
                    <a:gd name="T96" fmla="*/ 32 w 400"/>
                    <a:gd name="T97" fmla="*/ 116 h 506"/>
                    <a:gd name="T98" fmla="*/ 19 w 400"/>
                    <a:gd name="T99" fmla="*/ 73 h 506"/>
                    <a:gd name="T100" fmla="*/ 83 w 400"/>
                    <a:gd name="T101" fmla="*/ 93 h 506"/>
                    <a:gd name="T102" fmla="*/ 110 w 400"/>
                    <a:gd name="T103" fmla="*/ 104 h 506"/>
                    <a:gd name="T104" fmla="*/ 136 w 400"/>
                    <a:gd name="T105" fmla="*/ 118 h 506"/>
                    <a:gd name="T106" fmla="*/ 151 w 400"/>
                    <a:gd name="T107" fmla="*/ 91 h 506"/>
                    <a:gd name="T108" fmla="*/ 142 w 400"/>
                    <a:gd name="T109" fmla="*/ 90 h 506"/>
                    <a:gd name="T110" fmla="*/ 181 w 400"/>
                    <a:gd name="T111" fmla="*/ 103 h 506"/>
                    <a:gd name="T112" fmla="*/ 224 w 400"/>
                    <a:gd name="T113" fmla="*/ 106 h 506"/>
                    <a:gd name="T114" fmla="*/ 241 w 400"/>
                    <a:gd name="T115" fmla="*/ 104 h 506"/>
                    <a:gd name="T116" fmla="*/ 254 w 400"/>
                    <a:gd name="T117" fmla="*/ 103 h 506"/>
                    <a:gd name="T118" fmla="*/ 267 w 400"/>
                    <a:gd name="T119" fmla="*/ 82 h 506"/>
                    <a:gd name="T120" fmla="*/ 253 w 400"/>
                    <a:gd name="T121" fmla="*/ 70 h 506"/>
                    <a:gd name="T122" fmla="*/ 256 w 400"/>
                    <a:gd name="T123" fmla="*/ 48 h 506"/>
                    <a:gd name="T124" fmla="*/ 252 w 400"/>
                    <a:gd name="T125" fmla="*/ 1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506">
                      <a:moveTo>
                        <a:pt x="96" y="451"/>
                      </a:moveTo>
                      <a:lnTo>
                        <a:pt x="96" y="454"/>
                      </a:lnTo>
                      <a:lnTo>
                        <a:pt x="96" y="457"/>
                      </a:lnTo>
                      <a:lnTo>
                        <a:pt x="99" y="459"/>
                      </a:lnTo>
                      <a:lnTo>
                        <a:pt x="101" y="462"/>
                      </a:lnTo>
                      <a:lnTo>
                        <a:pt x="102" y="462"/>
                      </a:lnTo>
                      <a:lnTo>
                        <a:pt x="104" y="461"/>
                      </a:lnTo>
                      <a:lnTo>
                        <a:pt x="104" y="461"/>
                      </a:lnTo>
                      <a:lnTo>
                        <a:pt x="104" y="458"/>
                      </a:lnTo>
                      <a:lnTo>
                        <a:pt x="102" y="458"/>
                      </a:lnTo>
                      <a:lnTo>
                        <a:pt x="102" y="457"/>
                      </a:lnTo>
                      <a:lnTo>
                        <a:pt x="102" y="455"/>
                      </a:lnTo>
                      <a:lnTo>
                        <a:pt x="102" y="454"/>
                      </a:lnTo>
                      <a:lnTo>
                        <a:pt x="101" y="454"/>
                      </a:lnTo>
                      <a:lnTo>
                        <a:pt x="101" y="454"/>
                      </a:lnTo>
                      <a:lnTo>
                        <a:pt x="101" y="455"/>
                      </a:lnTo>
                      <a:lnTo>
                        <a:pt x="99" y="455"/>
                      </a:lnTo>
                      <a:lnTo>
                        <a:pt x="97" y="454"/>
                      </a:lnTo>
                      <a:lnTo>
                        <a:pt x="97" y="451"/>
                      </a:lnTo>
                      <a:lnTo>
                        <a:pt x="96" y="451"/>
                      </a:lnTo>
                      <a:close/>
                      <a:moveTo>
                        <a:pt x="397" y="421"/>
                      </a:moveTo>
                      <a:lnTo>
                        <a:pt x="396" y="423"/>
                      </a:lnTo>
                      <a:lnTo>
                        <a:pt x="394" y="424"/>
                      </a:lnTo>
                      <a:lnTo>
                        <a:pt x="394" y="425"/>
                      </a:lnTo>
                      <a:lnTo>
                        <a:pt x="394" y="426"/>
                      </a:lnTo>
                      <a:lnTo>
                        <a:pt x="394" y="426"/>
                      </a:lnTo>
                      <a:lnTo>
                        <a:pt x="396" y="426"/>
                      </a:lnTo>
                      <a:lnTo>
                        <a:pt x="397" y="426"/>
                      </a:lnTo>
                      <a:lnTo>
                        <a:pt x="397" y="425"/>
                      </a:lnTo>
                      <a:lnTo>
                        <a:pt x="397" y="425"/>
                      </a:lnTo>
                      <a:lnTo>
                        <a:pt x="398" y="424"/>
                      </a:lnTo>
                      <a:lnTo>
                        <a:pt x="397" y="424"/>
                      </a:lnTo>
                      <a:lnTo>
                        <a:pt x="397" y="421"/>
                      </a:lnTo>
                      <a:lnTo>
                        <a:pt x="397" y="421"/>
                      </a:lnTo>
                      <a:close/>
                      <a:moveTo>
                        <a:pt x="389" y="398"/>
                      </a:moveTo>
                      <a:lnTo>
                        <a:pt x="389" y="398"/>
                      </a:lnTo>
                      <a:lnTo>
                        <a:pt x="385" y="398"/>
                      </a:lnTo>
                      <a:lnTo>
                        <a:pt x="385" y="399"/>
                      </a:lnTo>
                      <a:lnTo>
                        <a:pt x="388" y="400"/>
                      </a:lnTo>
                      <a:lnTo>
                        <a:pt x="392" y="400"/>
                      </a:lnTo>
                      <a:lnTo>
                        <a:pt x="392" y="402"/>
                      </a:lnTo>
                      <a:lnTo>
                        <a:pt x="393" y="402"/>
                      </a:lnTo>
                      <a:lnTo>
                        <a:pt x="393" y="400"/>
                      </a:lnTo>
                      <a:lnTo>
                        <a:pt x="393" y="400"/>
                      </a:lnTo>
                      <a:lnTo>
                        <a:pt x="394" y="399"/>
                      </a:lnTo>
                      <a:lnTo>
                        <a:pt x="393" y="398"/>
                      </a:lnTo>
                      <a:lnTo>
                        <a:pt x="392" y="398"/>
                      </a:lnTo>
                      <a:lnTo>
                        <a:pt x="389" y="398"/>
                      </a:lnTo>
                      <a:close/>
                      <a:moveTo>
                        <a:pt x="11" y="385"/>
                      </a:moveTo>
                      <a:lnTo>
                        <a:pt x="8" y="386"/>
                      </a:lnTo>
                      <a:lnTo>
                        <a:pt x="7" y="387"/>
                      </a:lnTo>
                      <a:lnTo>
                        <a:pt x="7" y="390"/>
                      </a:lnTo>
                      <a:lnTo>
                        <a:pt x="8" y="389"/>
                      </a:lnTo>
                      <a:lnTo>
                        <a:pt x="8" y="389"/>
                      </a:lnTo>
                      <a:lnTo>
                        <a:pt x="8" y="389"/>
                      </a:lnTo>
                      <a:lnTo>
                        <a:pt x="8" y="387"/>
                      </a:lnTo>
                      <a:lnTo>
                        <a:pt x="9" y="387"/>
                      </a:lnTo>
                      <a:lnTo>
                        <a:pt x="9" y="387"/>
                      </a:lnTo>
                      <a:lnTo>
                        <a:pt x="12" y="386"/>
                      </a:lnTo>
                      <a:lnTo>
                        <a:pt x="12" y="386"/>
                      </a:lnTo>
                      <a:lnTo>
                        <a:pt x="11" y="386"/>
                      </a:lnTo>
                      <a:lnTo>
                        <a:pt x="11" y="385"/>
                      </a:lnTo>
                      <a:close/>
                      <a:moveTo>
                        <a:pt x="318" y="366"/>
                      </a:moveTo>
                      <a:lnTo>
                        <a:pt x="318" y="368"/>
                      </a:lnTo>
                      <a:lnTo>
                        <a:pt x="317" y="368"/>
                      </a:lnTo>
                      <a:lnTo>
                        <a:pt x="317" y="368"/>
                      </a:lnTo>
                      <a:lnTo>
                        <a:pt x="318" y="369"/>
                      </a:lnTo>
                      <a:lnTo>
                        <a:pt x="318" y="369"/>
                      </a:lnTo>
                      <a:lnTo>
                        <a:pt x="317" y="372"/>
                      </a:lnTo>
                      <a:lnTo>
                        <a:pt x="317" y="370"/>
                      </a:lnTo>
                      <a:lnTo>
                        <a:pt x="317" y="370"/>
                      </a:lnTo>
                      <a:lnTo>
                        <a:pt x="317" y="370"/>
                      </a:lnTo>
                      <a:lnTo>
                        <a:pt x="316" y="370"/>
                      </a:lnTo>
                      <a:lnTo>
                        <a:pt x="317" y="370"/>
                      </a:lnTo>
                      <a:lnTo>
                        <a:pt x="316" y="368"/>
                      </a:lnTo>
                      <a:lnTo>
                        <a:pt x="316" y="368"/>
                      </a:lnTo>
                      <a:lnTo>
                        <a:pt x="316" y="369"/>
                      </a:lnTo>
                      <a:lnTo>
                        <a:pt x="316" y="369"/>
                      </a:lnTo>
                      <a:lnTo>
                        <a:pt x="315" y="369"/>
                      </a:lnTo>
                      <a:lnTo>
                        <a:pt x="315" y="372"/>
                      </a:lnTo>
                      <a:lnTo>
                        <a:pt x="313" y="372"/>
                      </a:lnTo>
                      <a:lnTo>
                        <a:pt x="313" y="372"/>
                      </a:lnTo>
                      <a:lnTo>
                        <a:pt x="312" y="373"/>
                      </a:lnTo>
                      <a:lnTo>
                        <a:pt x="312" y="373"/>
                      </a:lnTo>
                      <a:lnTo>
                        <a:pt x="308" y="373"/>
                      </a:lnTo>
                      <a:lnTo>
                        <a:pt x="308" y="373"/>
                      </a:lnTo>
                      <a:lnTo>
                        <a:pt x="308" y="373"/>
                      </a:lnTo>
                      <a:lnTo>
                        <a:pt x="308" y="377"/>
                      </a:lnTo>
                      <a:lnTo>
                        <a:pt x="307" y="377"/>
                      </a:lnTo>
                      <a:lnTo>
                        <a:pt x="305" y="379"/>
                      </a:lnTo>
                      <a:lnTo>
                        <a:pt x="304" y="379"/>
                      </a:lnTo>
                      <a:lnTo>
                        <a:pt x="303" y="381"/>
                      </a:lnTo>
                      <a:lnTo>
                        <a:pt x="300" y="382"/>
                      </a:lnTo>
                      <a:lnTo>
                        <a:pt x="300" y="382"/>
                      </a:lnTo>
                      <a:lnTo>
                        <a:pt x="297" y="383"/>
                      </a:lnTo>
                      <a:lnTo>
                        <a:pt x="295" y="385"/>
                      </a:lnTo>
                      <a:lnTo>
                        <a:pt x="292" y="386"/>
                      </a:lnTo>
                      <a:lnTo>
                        <a:pt x="292" y="387"/>
                      </a:lnTo>
                      <a:lnTo>
                        <a:pt x="290" y="387"/>
                      </a:lnTo>
                      <a:lnTo>
                        <a:pt x="288" y="390"/>
                      </a:lnTo>
                      <a:lnTo>
                        <a:pt x="287" y="390"/>
                      </a:lnTo>
                      <a:lnTo>
                        <a:pt x="286" y="390"/>
                      </a:lnTo>
                      <a:lnTo>
                        <a:pt x="284" y="392"/>
                      </a:lnTo>
                      <a:lnTo>
                        <a:pt x="287" y="392"/>
                      </a:lnTo>
                      <a:lnTo>
                        <a:pt x="287" y="394"/>
                      </a:lnTo>
                      <a:lnTo>
                        <a:pt x="287" y="394"/>
                      </a:lnTo>
                      <a:lnTo>
                        <a:pt x="288" y="394"/>
                      </a:lnTo>
                      <a:lnTo>
                        <a:pt x="291" y="392"/>
                      </a:lnTo>
                      <a:lnTo>
                        <a:pt x="294" y="392"/>
                      </a:lnTo>
                      <a:lnTo>
                        <a:pt x="294" y="392"/>
                      </a:lnTo>
                      <a:lnTo>
                        <a:pt x="294" y="394"/>
                      </a:lnTo>
                      <a:lnTo>
                        <a:pt x="295" y="394"/>
                      </a:lnTo>
                      <a:lnTo>
                        <a:pt x="296" y="395"/>
                      </a:lnTo>
                      <a:lnTo>
                        <a:pt x="296" y="395"/>
                      </a:lnTo>
                      <a:lnTo>
                        <a:pt x="300" y="395"/>
                      </a:lnTo>
                      <a:lnTo>
                        <a:pt x="301" y="394"/>
                      </a:lnTo>
                      <a:lnTo>
                        <a:pt x="307" y="392"/>
                      </a:lnTo>
                      <a:lnTo>
                        <a:pt x="311" y="390"/>
                      </a:lnTo>
                      <a:lnTo>
                        <a:pt x="312" y="390"/>
                      </a:lnTo>
                      <a:lnTo>
                        <a:pt x="312" y="387"/>
                      </a:lnTo>
                      <a:lnTo>
                        <a:pt x="315" y="386"/>
                      </a:lnTo>
                      <a:lnTo>
                        <a:pt x="316" y="386"/>
                      </a:lnTo>
                      <a:lnTo>
                        <a:pt x="317" y="385"/>
                      </a:lnTo>
                      <a:lnTo>
                        <a:pt x="320" y="385"/>
                      </a:lnTo>
                      <a:lnTo>
                        <a:pt x="321" y="387"/>
                      </a:lnTo>
                      <a:lnTo>
                        <a:pt x="320" y="387"/>
                      </a:lnTo>
                      <a:lnTo>
                        <a:pt x="320" y="387"/>
                      </a:lnTo>
                      <a:lnTo>
                        <a:pt x="318" y="389"/>
                      </a:lnTo>
                      <a:lnTo>
                        <a:pt x="317" y="390"/>
                      </a:lnTo>
                      <a:lnTo>
                        <a:pt x="316" y="390"/>
                      </a:lnTo>
                      <a:lnTo>
                        <a:pt x="316" y="390"/>
                      </a:lnTo>
                      <a:lnTo>
                        <a:pt x="316" y="390"/>
                      </a:lnTo>
                      <a:lnTo>
                        <a:pt x="315" y="390"/>
                      </a:lnTo>
                      <a:lnTo>
                        <a:pt x="315" y="391"/>
                      </a:lnTo>
                      <a:lnTo>
                        <a:pt x="313" y="392"/>
                      </a:lnTo>
                      <a:lnTo>
                        <a:pt x="315" y="392"/>
                      </a:lnTo>
                      <a:lnTo>
                        <a:pt x="315" y="392"/>
                      </a:lnTo>
                      <a:lnTo>
                        <a:pt x="317" y="392"/>
                      </a:lnTo>
                      <a:lnTo>
                        <a:pt x="321" y="391"/>
                      </a:lnTo>
                      <a:lnTo>
                        <a:pt x="322" y="394"/>
                      </a:lnTo>
                      <a:lnTo>
                        <a:pt x="322" y="394"/>
                      </a:lnTo>
                      <a:lnTo>
                        <a:pt x="324" y="398"/>
                      </a:lnTo>
                      <a:lnTo>
                        <a:pt x="328" y="398"/>
                      </a:lnTo>
                      <a:lnTo>
                        <a:pt x="328" y="398"/>
                      </a:lnTo>
                      <a:lnTo>
                        <a:pt x="329" y="399"/>
                      </a:lnTo>
                      <a:lnTo>
                        <a:pt x="329" y="398"/>
                      </a:lnTo>
                      <a:lnTo>
                        <a:pt x="334" y="398"/>
                      </a:lnTo>
                      <a:lnTo>
                        <a:pt x="335" y="396"/>
                      </a:lnTo>
                      <a:lnTo>
                        <a:pt x="342" y="395"/>
                      </a:lnTo>
                      <a:lnTo>
                        <a:pt x="342" y="395"/>
                      </a:lnTo>
                      <a:lnTo>
                        <a:pt x="343" y="395"/>
                      </a:lnTo>
                      <a:lnTo>
                        <a:pt x="343" y="394"/>
                      </a:lnTo>
                      <a:lnTo>
                        <a:pt x="345" y="394"/>
                      </a:lnTo>
                      <a:lnTo>
                        <a:pt x="345" y="394"/>
                      </a:lnTo>
                      <a:lnTo>
                        <a:pt x="346" y="394"/>
                      </a:lnTo>
                      <a:lnTo>
                        <a:pt x="346" y="399"/>
                      </a:lnTo>
                      <a:lnTo>
                        <a:pt x="351" y="399"/>
                      </a:lnTo>
                      <a:lnTo>
                        <a:pt x="352" y="400"/>
                      </a:lnTo>
                      <a:lnTo>
                        <a:pt x="354" y="403"/>
                      </a:lnTo>
                      <a:lnTo>
                        <a:pt x="355" y="404"/>
                      </a:lnTo>
                      <a:lnTo>
                        <a:pt x="351" y="404"/>
                      </a:lnTo>
                      <a:lnTo>
                        <a:pt x="351" y="403"/>
                      </a:lnTo>
                      <a:lnTo>
                        <a:pt x="349" y="403"/>
                      </a:lnTo>
                      <a:lnTo>
                        <a:pt x="349" y="404"/>
                      </a:lnTo>
                      <a:lnTo>
                        <a:pt x="346" y="404"/>
                      </a:lnTo>
                      <a:lnTo>
                        <a:pt x="345" y="404"/>
                      </a:lnTo>
                      <a:lnTo>
                        <a:pt x="342" y="403"/>
                      </a:lnTo>
                      <a:lnTo>
                        <a:pt x="341" y="402"/>
                      </a:lnTo>
                      <a:lnTo>
                        <a:pt x="339" y="403"/>
                      </a:lnTo>
                      <a:lnTo>
                        <a:pt x="339" y="404"/>
                      </a:lnTo>
                      <a:lnTo>
                        <a:pt x="339" y="404"/>
                      </a:lnTo>
                      <a:lnTo>
                        <a:pt x="339" y="404"/>
                      </a:lnTo>
                      <a:lnTo>
                        <a:pt x="337" y="404"/>
                      </a:lnTo>
                      <a:lnTo>
                        <a:pt x="335" y="406"/>
                      </a:lnTo>
                      <a:lnTo>
                        <a:pt x="334" y="406"/>
                      </a:lnTo>
                      <a:lnTo>
                        <a:pt x="334" y="406"/>
                      </a:lnTo>
                      <a:lnTo>
                        <a:pt x="333" y="406"/>
                      </a:lnTo>
                      <a:lnTo>
                        <a:pt x="332" y="406"/>
                      </a:lnTo>
                      <a:lnTo>
                        <a:pt x="332" y="407"/>
                      </a:lnTo>
                      <a:lnTo>
                        <a:pt x="330" y="407"/>
                      </a:lnTo>
                      <a:lnTo>
                        <a:pt x="330" y="406"/>
                      </a:lnTo>
                      <a:lnTo>
                        <a:pt x="328" y="406"/>
                      </a:lnTo>
                      <a:lnTo>
                        <a:pt x="328" y="408"/>
                      </a:lnTo>
                      <a:lnTo>
                        <a:pt x="326" y="408"/>
                      </a:lnTo>
                      <a:lnTo>
                        <a:pt x="326" y="408"/>
                      </a:lnTo>
                      <a:lnTo>
                        <a:pt x="325" y="412"/>
                      </a:lnTo>
                      <a:lnTo>
                        <a:pt x="324" y="412"/>
                      </a:lnTo>
                      <a:lnTo>
                        <a:pt x="322" y="416"/>
                      </a:lnTo>
                      <a:lnTo>
                        <a:pt x="321" y="416"/>
                      </a:lnTo>
                      <a:lnTo>
                        <a:pt x="320" y="419"/>
                      </a:lnTo>
                      <a:lnTo>
                        <a:pt x="320" y="420"/>
                      </a:lnTo>
                      <a:lnTo>
                        <a:pt x="318" y="423"/>
                      </a:lnTo>
                      <a:lnTo>
                        <a:pt x="321" y="423"/>
                      </a:lnTo>
                      <a:lnTo>
                        <a:pt x="322" y="420"/>
                      </a:lnTo>
                      <a:lnTo>
                        <a:pt x="322" y="419"/>
                      </a:lnTo>
                      <a:lnTo>
                        <a:pt x="325" y="417"/>
                      </a:lnTo>
                      <a:lnTo>
                        <a:pt x="326" y="416"/>
                      </a:lnTo>
                      <a:lnTo>
                        <a:pt x="326" y="419"/>
                      </a:lnTo>
                      <a:lnTo>
                        <a:pt x="326" y="420"/>
                      </a:lnTo>
                      <a:lnTo>
                        <a:pt x="325" y="420"/>
                      </a:lnTo>
                      <a:lnTo>
                        <a:pt x="324" y="426"/>
                      </a:lnTo>
                      <a:lnTo>
                        <a:pt x="322" y="426"/>
                      </a:lnTo>
                      <a:lnTo>
                        <a:pt x="322" y="428"/>
                      </a:lnTo>
                      <a:lnTo>
                        <a:pt x="321" y="428"/>
                      </a:lnTo>
                      <a:lnTo>
                        <a:pt x="321" y="433"/>
                      </a:lnTo>
                      <a:lnTo>
                        <a:pt x="320" y="433"/>
                      </a:lnTo>
                      <a:lnTo>
                        <a:pt x="320" y="437"/>
                      </a:lnTo>
                      <a:lnTo>
                        <a:pt x="320" y="437"/>
                      </a:lnTo>
                      <a:lnTo>
                        <a:pt x="320" y="438"/>
                      </a:lnTo>
                      <a:lnTo>
                        <a:pt x="320" y="438"/>
                      </a:lnTo>
                      <a:lnTo>
                        <a:pt x="320" y="441"/>
                      </a:lnTo>
                      <a:lnTo>
                        <a:pt x="320" y="441"/>
                      </a:lnTo>
                      <a:lnTo>
                        <a:pt x="320" y="444"/>
                      </a:lnTo>
                      <a:lnTo>
                        <a:pt x="321" y="444"/>
                      </a:lnTo>
                      <a:lnTo>
                        <a:pt x="321" y="447"/>
                      </a:lnTo>
                      <a:lnTo>
                        <a:pt x="321" y="447"/>
                      </a:lnTo>
                      <a:lnTo>
                        <a:pt x="322" y="454"/>
                      </a:lnTo>
                      <a:lnTo>
                        <a:pt x="324" y="454"/>
                      </a:lnTo>
                      <a:lnTo>
                        <a:pt x="325" y="455"/>
                      </a:lnTo>
                      <a:lnTo>
                        <a:pt x="328" y="455"/>
                      </a:lnTo>
                      <a:lnTo>
                        <a:pt x="329" y="454"/>
                      </a:lnTo>
                      <a:lnTo>
                        <a:pt x="330" y="453"/>
                      </a:lnTo>
                      <a:lnTo>
                        <a:pt x="330" y="453"/>
                      </a:lnTo>
                      <a:lnTo>
                        <a:pt x="330" y="450"/>
                      </a:lnTo>
                      <a:lnTo>
                        <a:pt x="332" y="450"/>
                      </a:lnTo>
                      <a:lnTo>
                        <a:pt x="333" y="446"/>
                      </a:lnTo>
                      <a:lnTo>
                        <a:pt x="334" y="445"/>
                      </a:lnTo>
                      <a:lnTo>
                        <a:pt x="334" y="444"/>
                      </a:lnTo>
                      <a:lnTo>
                        <a:pt x="334" y="444"/>
                      </a:lnTo>
                      <a:lnTo>
                        <a:pt x="334" y="438"/>
                      </a:lnTo>
                      <a:lnTo>
                        <a:pt x="334" y="438"/>
                      </a:lnTo>
                      <a:lnTo>
                        <a:pt x="334" y="437"/>
                      </a:lnTo>
                      <a:lnTo>
                        <a:pt x="333" y="437"/>
                      </a:lnTo>
                      <a:lnTo>
                        <a:pt x="333" y="426"/>
                      </a:lnTo>
                      <a:lnTo>
                        <a:pt x="334" y="426"/>
                      </a:lnTo>
                      <a:lnTo>
                        <a:pt x="334" y="426"/>
                      </a:lnTo>
                      <a:lnTo>
                        <a:pt x="335" y="425"/>
                      </a:lnTo>
                      <a:lnTo>
                        <a:pt x="335" y="423"/>
                      </a:lnTo>
                      <a:lnTo>
                        <a:pt x="335" y="421"/>
                      </a:lnTo>
                      <a:lnTo>
                        <a:pt x="335" y="419"/>
                      </a:lnTo>
                      <a:lnTo>
                        <a:pt x="337" y="417"/>
                      </a:lnTo>
                      <a:lnTo>
                        <a:pt x="337" y="416"/>
                      </a:lnTo>
                      <a:lnTo>
                        <a:pt x="338" y="416"/>
                      </a:lnTo>
                      <a:lnTo>
                        <a:pt x="338" y="417"/>
                      </a:lnTo>
                      <a:lnTo>
                        <a:pt x="339" y="417"/>
                      </a:lnTo>
                      <a:lnTo>
                        <a:pt x="339" y="417"/>
                      </a:lnTo>
                      <a:lnTo>
                        <a:pt x="339" y="417"/>
                      </a:lnTo>
                      <a:lnTo>
                        <a:pt x="341" y="416"/>
                      </a:lnTo>
                      <a:lnTo>
                        <a:pt x="342" y="415"/>
                      </a:lnTo>
                      <a:lnTo>
                        <a:pt x="342" y="413"/>
                      </a:lnTo>
                      <a:lnTo>
                        <a:pt x="343" y="412"/>
                      </a:lnTo>
                      <a:lnTo>
                        <a:pt x="343" y="412"/>
                      </a:lnTo>
                      <a:lnTo>
                        <a:pt x="345" y="412"/>
                      </a:lnTo>
                      <a:lnTo>
                        <a:pt x="345" y="412"/>
                      </a:lnTo>
                      <a:lnTo>
                        <a:pt x="346" y="411"/>
                      </a:lnTo>
                      <a:lnTo>
                        <a:pt x="346" y="408"/>
                      </a:lnTo>
                      <a:lnTo>
                        <a:pt x="346" y="408"/>
                      </a:lnTo>
                      <a:lnTo>
                        <a:pt x="347" y="408"/>
                      </a:lnTo>
                      <a:lnTo>
                        <a:pt x="349" y="407"/>
                      </a:lnTo>
                      <a:lnTo>
                        <a:pt x="350" y="407"/>
                      </a:lnTo>
                      <a:lnTo>
                        <a:pt x="352" y="409"/>
                      </a:lnTo>
                      <a:lnTo>
                        <a:pt x="354" y="409"/>
                      </a:lnTo>
                      <a:lnTo>
                        <a:pt x="356" y="411"/>
                      </a:lnTo>
                      <a:lnTo>
                        <a:pt x="358" y="412"/>
                      </a:lnTo>
                      <a:lnTo>
                        <a:pt x="358" y="413"/>
                      </a:lnTo>
                      <a:lnTo>
                        <a:pt x="359" y="413"/>
                      </a:lnTo>
                      <a:lnTo>
                        <a:pt x="359" y="413"/>
                      </a:lnTo>
                      <a:lnTo>
                        <a:pt x="358" y="415"/>
                      </a:lnTo>
                      <a:lnTo>
                        <a:pt x="358" y="416"/>
                      </a:lnTo>
                      <a:lnTo>
                        <a:pt x="359" y="417"/>
                      </a:lnTo>
                      <a:lnTo>
                        <a:pt x="359" y="419"/>
                      </a:lnTo>
                      <a:lnTo>
                        <a:pt x="360" y="419"/>
                      </a:lnTo>
                      <a:lnTo>
                        <a:pt x="360" y="421"/>
                      </a:lnTo>
                      <a:lnTo>
                        <a:pt x="359" y="424"/>
                      </a:lnTo>
                      <a:lnTo>
                        <a:pt x="358" y="428"/>
                      </a:lnTo>
                      <a:lnTo>
                        <a:pt x="356" y="430"/>
                      </a:lnTo>
                      <a:lnTo>
                        <a:pt x="356" y="432"/>
                      </a:lnTo>
                      <a:lnTo>
                        <a:pt x="356" y="432"/>
                      </a:lnTo>
                      <a:lnTo>
                        <a:pt x="356" y="433"/>
                      </a:lnTo>
                      <a:lnTo>
                        <a:pt x="356" y="432"/>
                      </a:lnTo>
                      <a:lnTo>
                        <a:pt x="356" y="433"/>
                      </a:lnTo>
                      <a:lnTo>
                        <a:pt x="356" y="433"/>
                      </a:lnTo>
                      <a:lnTo>
                        <a:pt x="360" y="430"/>
                      </a:lnTo>
                      <a:lnTo>
                        <a:pt x="360" y="429"/>
                      </a:lnTo>
                      <a:lnTo>
                        <a:pt x="364" y="429"/>
                      </a:lnTo>
                      <a:lnTo>
                        <a:pt x="364" y="429"/>
                      </a:lnTo>
                      <a:lnTo>
                        <a:pt x="364" y="429"/>
                      </a:lnTo>
                      <a:lnTo>
                        <a:pt x="366" y="429"/>
                      </a:lnTo>
                      <a:lnTo>
                        <a:pt x="367" y="432"/>
                      </a:lnTo>
                      <a:lnTo>
                        <a:pt x="367" y="436"/>
                      </a:lnTo>
                      <a:lnTo>
                        <a:pt x="368" y="438"/>
                      </a:lnTo>
                      <a:lnTo>
                        <a:pt x="369" y="441"/>
                      </a:lnTo>
                      <a:lnTo>
                        <a:pt x="371" y="438"/>
                      </a:lnTo>
                      <a:lnTo>
                        <a:pt x="373" y="437"/>
                      </a:lnTo>
                      <a:lnTo>
                        <a:pt x="375" y="430"/>
                      </a:lnTo>
                      <a:lnTo>
                        <a:pt x="373" y="430"/>
                      </a:lnTo>
                      <a:lnTo>
                        <a:pt x="375" y="425"/>
                      </a:lnTo>
                      <a:lnTo>
                        <a:pt x="375" y="425"/>
                      </a:lnTo>
                      <a:lnTo>
                        <a:pt x="376" y="424"/>
                      </a:lnTo>
                      <a:lnTo>
                        <a:pt x="377" y="423"/>
                      </a:lnTo>
                      <a:lnTo>
                        <a:pt x="379" y="421"/>
                      </a:lnTo>
                      <a:lnTo>
                        <a:pt x="380" y="421"/>
                      </a:lnTo>
                      <a:lnTo>
                        <a:pt x="380" y="419"/>
                      </a:lnTo>
                      <a:lnTo>
                        <a:pt x="381" y="419"/>
                      </a:lnTo>
                      <a:lnTo>
                        <a:pt x="381" y="420"/>
                      </a:lnTo>
                      <a:lnTo>
                        <a:pt x="381" y="420"/>
                      </a:lnTo>
                      <a:lnTo>
                        <a:pt x="383" y="420"/>
                      </a:lnTo>
                      <a:lnTo>
                        <a:pt x="383" y="421"/>
                      </a:lnTo>
                      <a:lnTo>
                        <a:pt x="384" y="421"/>
                      </a:lnTo>
                      <a:lnTo>
                        <a:pt x="384" y="421"/>
                      </a:lnTo>
                      <a:lnTo>
                        <a:pt x="388" y="423"/>
                      </a:lnTo>
                      <a:lnTo>
                        <a:pt x="388" y="424"/>
                      </a:lnTo>
                      <a:lnTo>
                        <a:pt x="389" y="424"/>
                      </a:lnTo>
                      <a:lnTo>
                        <a:pt x="392" y="424"/>
                      </a:lnTo>
                      <a:lnTo>
                        <a:pt x="392" y="423"/>
                      </a:lnTo>
                      <a:lnTo>
                        <a:pt x="392" y="423"/>
                      </a:lnTo>
                      <a:lnTo>
                        <a:pt x="392" y="421"/>
                      </a:lnTo>
                      <a:lnTo>
                        <a:pt x="390" y="421"/>
                      </a:lnTo>
                      <a:lnTo>
                        <a:pt x="390" y="420"/>
                      </a:lnTo>
                      <a:lnTo>
                        <a:pt x="392" y="420"/>
                      </a:lnTo>
                      <a:lnTo>
                        <a:pt x="392" y="420"/>
                      </a:lnTo>
                      <a:lnTo>
                        <a:pt x="392" y="420"/>
                      </a:lnTo>
                      <a:lnTo>
                        <a:pt x="393" y="420"/>
                      </a:lnTo>
                      <a:lnTo>
                        <a:pt x="393" y="420"/>
                      </a:lnTo>
                      <a:lnTo>
                        <a:pt x="394" y="420"/>
                      </a:lnTo>
                      <a:lnTo>
                        <a:pt x="396" y="417"/>
                      </a:lnTo>
                      <a:lnTo>
                        <a:pt x="393" y="416"/>
                      </a:lnTo>
                      <a:lnTo>
                        <a:pt x="392" y="415"/>
                      </a:lnTo>
                      <a:lnTo>
                        <a:pt x="392" y="412"/>
                      </a:lnTo>
                      <a:lnTo>
                        <a:pt x="392" y="408"/>
                      </a:lnTo>
                      <a:lnTo>
                        <a:pt x="388" y="408"/>
                      </a:lnTo>
                      <a:lnTo>
                        <a:pt x="388" y="407"/>
                      </a:lnTo>
                      <a:lnTo>
                        <a:pt x="387" y="407"/>
                      </a:lnTo>
                      <a:lnTo>
                        <a:pt x="387" y="406"/>
                      </a:lnTo>
                      <a:lnTo>
                        <a:pt x="385" y="406"/>
                      </a:lnTo>
                      <a:lnTo>
                        <a:pt x="385" y="406"/>
                      </a:lnTo>
                      <a:lnTo>
                        <a:pt x="384" y="406"/>
                      </a:lnTo>
                      <a:lnTo>
                        <a:pt x="384" y="404"/>
                      </a:lnTo>
                      <a:lnTo>
                        <a:pt x="384" y="403"/>
                      </a:lnTo>
                      <a:lnTo>
                        <a:pt x="381" y="404"/>
                      </a:lnTo>
                      <a:lnTo>
                        <a:pt x="379" y="404"/>
                      </a:lnTo>
                      <a:lnTo>
                        <a:pt x="377" y="406"/>
                      </a:lnTo>
                      <a:lnTo>
                        <a:pt x="375" y="404"/>
                      </a:lnTo>
                      <a:lnTo>
                        <a:pt x="373" y="403"/>
                      </a:lnTo>
                      <a:lnTo>
                        <a:pt x="368" y="403"/>
                      </a:lnTo>
                      <a:lnTo>
                        <a:pt x="368" y="402"/>
                      </a:lnTo>
                      <a:lnTo>
                        <a:pt x="367" y="402"/>
                      </a:lnTo>
                      <a:lnTo>
                        <a:pt x="367" y="402"/>
                      </a:lnTo>
                      <a:lnTo>
                        <a:pt x="360" y="402"/>
                      </a:lnTo>
                      <a:lnTo>
                        <a:pt x="360" y="400"/>
                      </a:lnTo>
                      <a:lnTo>
                        <a:pt x="360" y="400"/>
                      </a:lnTo>
                      <a:lnTo>
                        <a:pt x="360" y="402"/>
                      </a:lnTo>
                      <a:lnTo>
                        <a:pt x="359" y="402"/>
                      </a:lnTo>
                      <a:lnTo>
                        <a:pt x="359" y="400"/>
                      </a:lnTo>
                      <a:lnTo>
                        <a:pt x="356" y="400"/>
                      </a:lnTo>
                      <a:lnTo>
                        <a:pt x="355" y="398"/>
                      </a:lnTo>
                      <a:lnTo>
                        <a:pt x="351" y="396"/>
                      </a:lnTo>
                      <a:lnTo>
                        <a:pt x="350" y="391"/>
                      </a:lnTo>
                      <a:lnTo>
                        <a:pt x="349" y="391"/>
                      </a:lnTo>
                      <a:lnTo>
                        <a:pt x="349" y="389"/>
                      </a:lnTo>
                      <a:lnTo>
                        <a:pt x="350" y="387"/>
                      </a:lnTo>
                      <a:lnTo>
                        <a:pt x="349" y="386"/>
                      </a:lnTo>
                      <a:lnTo>
                        <a:pt x="347" y="385"/>
                      </a:lnTo>
                      <a:lnTo>
                        <a:pt x="346" y="385"/>
                      </a:lnTo>
                      <a:lnTo>
                        <a:pt x="346" y="382"/>
                      </a:lnTo>
                      <a:lnTo>
                        <a:pt x="346" y="382"/>
                      </a:lnTo>
                      <a:lnTo>
                        <a:pt x="346" y="381"/>
                      </a:lnTo>
                      <a:lnTo>
                        <a:pt x="346" y="381"/>
                      </a:lnTo>
                      <a:lnTo>
                        <a:pt x="345" y="379"/>
                      </a:lnTo>
                      <a:lnTo>
                        <a:pt x="345" y="379"/>
                      </a:lnTo>
                      <a:lnTo>
                        <a:pt x="343" y="379"/>
                      </a:lnTo>
                      <a:lnTo>
                        <a:pt x="343" y="379"/>
                      </a:lnTo>
                      <a:lnTo>
                        <a:pt x="338" y="379"/>
                      </a:lnTo>
                      <a:lnTo>
                        <a:pt x="338" y="378"/>
                      </a:lnTo>
                      <a:lnTo>
                        <a:pt x="337" y="377"/>
                      </a:lnTo>
                      <a:lnTo>
                        <a:pt x="335" y="375"/>
                      </a:lnTo>
                      <a:lnTo>
                        <a:pt x="334" y="374"/>
                      </a:lnTo>
                      <a:lnTo>
                        <a:pt x="334" y="373"/>
                      </a:lnTo>
                      <a:lnTo>
                        <a:pt x="333" y="373"/>
                      </a:lnTo>
                      <a:lnTo>
                        <a:pt x="333" y="370"/>
                      </a:lnTo>
                      <a:lnTo>
                        <a:pt x="333" y="370"/>
                      </a:lnTo>
                      <a:lnTo>
                        <a:pt x="332" y="366"/>
                      </a:lnTo>
                      <a:lnTo>
                        <a:pt x="330" y="366"/>
                      </a:lnTo>
                      <a:lnTo>
                        <a:pt x="330" y="366"/>
                      </a:lnTo>
                      <a:lnTo>
                        <a:pt x="329" y="368"/>
                      </a:lnTo>
                      <a:lnTo>
                        <a:pt x="329" y="368"/>
                      </a:lnTo>
                      <a:lnTo>
                        <a:pt x="328" y="368"/>
                      </a:lnTo>
                      <a:lnTo>
                        <a:pt x="326" y="366"/>
                      </a:lnTo>
                      <a:lnTo>
                        <a:pt x="322" y="366"/>
                      </a:lnTo>
                      <a:lnTo>
                        <a:pt x="322" y="368"/>
                      </a:lnTo>
                      <a:lnTo>
                        <a:pt x="318" y="366"/>
                      </a:lnTo>
                      <a:close/>
                      <a:moveTo>
                        <a:pt x="317" y="349"/>
                      </a:moveTo>
                      <a:lnTo>
                        <a:pt x="316" y="349"/>
                      </a:lnTo>
                      <a:lnTo>
                        <a:pt x="315" y="351"/>
                      </a:lnTo>
                      <a:lnTo>
                        <a:pt x="313" y="351"/>
                      </a:lnTo>
                      <a:lnTo>
                        <a:pt x="313" y="353"/>
                      </a:lnTo>
                      <a:lnTo>
                        <a:pt x="312" y="354"/>
                      </a:lnTo>
                      <a:lnTo>
                        <a:pt x="313" y="357"/>
                      </a:lnTo>
                      <a:lnTo>
                        <a:pt x="315" y="357"/>
                      </a:lnTo>
                      <a:lnTo>
                        <a:pt x="315" y="356"/>
                      </a:lnTo>
                      <a:lnTo>
                        <a:pt x="316" y="356"/>
                      </a:lnTo>
                      <a:lnTo>
                        <a:pt x="316" y="357"/>
                      </a:lnTo>
                      <a:lnTo>
                        <a:pt x="315" y="357"/>
                      </a:lnTo>
                      <a:lnTo>
                        <a:pt x="315" y="357"/>
                      </a:lnTo>
                      <a:lnTo>
                        <a:pt x="316" y="358"/>
                      </a:lnTo>
                      <a:lnTo>
                        <a:pt x="316" y="358"/>
                      </a:lnTo>
                      <a:lnTo>
                        <a:pt x="317" y="358"/>
                      </a:lnTo>
                      <a:lnTo>
                        <a:pt x="318" y="358"/>
                      </a:lnTo>
                      <a:lnTo>
                        <a:pt x="318" y="360"/>
                      </a:lnTo>
                      <a:lnTo>
                        <a:pt x="320" y="360"/>
                      </a:lnTo>
                      <a:lnTo>
                        <a:pt x="321" y="358"/>
                      </a:lnTo>
                      <a:lnTo>
                        <a:pt x="321" y="358"/>
                      </a:lnTo>
                      <a:lnTo>
                        <a:pt x="321" y="356"/>
                      </a:lnTo>
                      <a:lnTo>
                        <a:pt x="320" y="353"/>
                      </a:lnTo>
                      <a:lnTo>
                        <a:pt x="318" y="351"/>
                      </a:lnTo>
                      <a:lnTo>
                        <a:pt x="317" y="349"/>
                      </a:lnTo>
                      <a:close/>
                      <a:moveTo>
                        <a:pt x="218" y="327"/>
                      </a:moveTo>
                      <a:lnTo>
                        <a:pt x="216" y="327"/>
                      </a:lnTo>
                      <a:lnTo>
                        <a:pt x="216" y="327"/>
                      </a:lnTo>
                      <a:lnTo>
                        <a:pt x="216" y="327"/>
                      </a:lnTo>
                      <a:lnTo>
                        <a:pt x="215" y="327"/>
                      </a:lnTo>
                      <a:lnTo>
                        <a:pt x="215" y="330"/>
                      </a:lnTo>
                      <a:lnTo>
                        <a:pt x="216" y="330"/>
                      </a:lnTo>
                      <a:lnTo>
                        <a:pt x="216" y="331"/>
                      </a:lnTo>
                      <a:lnTo>
                        <a:pt x="216" y="332"/>
                      </a:lnTo>
                      <a:lnTo>
                        <a:pt x="218" y="332"/>
                      </a:lnTo>
                      <a:lnTo>
                        <a:pt x="219" y="334"/>
                      </a:lnTo>
                      <a:lnTo>
                        <a:pt x="220" y="335"/>
                      </a:lnTo>
                      <a:lnTo>
                        <a:pt x="220" y="337"/>
                      </a:lnTo>
                      <a:lnTo>
                        <a:pt x="223" y="337"/>
                      </a:lnTo>
                      <a:lnTo>
                        <a:pt x="224" y="348"/>
                      </a:lnTo>
                      <a:lnTo>
                        <a:pt x="228" y="348"/>
                      </a:lnTo>
                      <a:lnTo>
                        <a:pt x="228" y="347"/>
                      </a:lnTo>
                      <a:lnTo>
                        <a:pt x="229" y="345"/>
                      </a:lnTo>
                      <a:lnTo>
                        <a:pt x="229" y="344"/>
                      </a:lnTo>
                      <a:lnTo>
                        <a:pt x="228" y="343"/>
                      </a:lnTo>
                      <a:lnTo>
                        <a:pt x="227" y="341"/>
                      </a:lnTo>
                      <a:lnTo>
                        <a:pt x="225" y="337"/>
                      </a:lnTo>
                      <a:lnTo>
                        <a:pt x="224" y="336"/>
                      </a:lnTo>
                      <a:lnTo>
                        <a:pt x="223" y="335"/>
                      </a:lnTo>
                      <a:lnTo>
                        <a:pt x="223" y="334"/>
                      </a:lnTo>
                      <a:lnTo>
                        <a:pt x="223" y="330"/>
                      </a:lnTo>
                      <a:lnTo>
                        <a:pt x="220" y="331"/>
                      </a:lnTo>
                      <a:lnTo>
                        <a:pt x="220" y="330"/>
                      </a:lnTo>
                      <a:lnTo>
                        <a:pt x="220" y="330"/>
                      </a:lnTo>
                      <a:lnTo>
                        <a:pt x="220" y="328"/>
                      </a:lnTo>
                      <a:lnTo>
                        <a:pt x="219" y="328"/>
                      </a:lnTo>
                      <a:lnTo>
                        <a:pt x="218" y="327"/>
                      </a:lnTo>
                      <a:close/>
                      <a:moveTo>
                        <a:pt x="208" y="307"/>
                      </a:moveTo>
                      <a:lnTo>
                        <a:pt x="208" y="307"/>
                      </a:lnTo>
                      <a:lnTo>
                        <a:pt x="208" y="307"/>
                      </a:lnTo>
                      <a:lnTo>
                        <a:pt x="208" y="307"/>
                      </a:lnTo>
                      <a:lnTo>
                        <a:pt x="208" y="307"/>
                      </a:lnTo>
                      <a:lnTo>
                        <a:pt x="208" y="307"/>
                      </a:lnTo>
                      <a:lnTo>
                        <a:pt x="208" y="309"/>
                      </a:lnTo>
                      <a:lnTo>
                        <a:pt x="208" y="310"/>
                      </a:lnTo>
                      <a:lnTo>
                        <a:pt x="210" y="310"/>
                      </a:lnTo>
                      <a:lnTo>
                        <a:pt x="208" y="310"/>
                      </a:lnTo>
                      <a:lnTo>
                        <a:pt x="206" y="310"/>
                      </a:lnTo>
                      <a:lnTo>
                        <a:pt x="203" y="311"/>
                      </a:lnTo>
                      <a:lnTo>
                        <a:pt x="203" y="311"/>
                      </a:lnTo>
                      <a:lnTo>
                        <a:pt x="203" y="311"/>
                      </a:lnTo>
                      <a:lnTo>
                        <a:pt x="203" y="311"/>
                      </a:lnTo>
                      <a:lnTo>
                        <a:pt x="203" y="311"/>
                      </a:lnTo>
                      <a:lnTo>
                        <a:pt x="203" y="311"/>
                      </a:lnTo>
                      <a:lnTo>
                        <a:pt x="205" y="311"/>
                      </a:lnTo>
                      <a:lnTo>
                        <a:pt x="205" y="313"/>
                      </a:lnTo>
                      <a:lnTo>
                        <a:pt x="206" y="313"/>
                      </a:lnTo>
                      <a:lnTo>
                        <a:pt x="207" y="314"/>
                      </a:lnTo>
                      <a:lnTo>
                        <a:pt x="207" y="315"/>
                      </a:lnTo>
                      <a:lnTo>
                        <a:pt x="208" y="315"/>
                      </a:lnTo>
                      <a:lnTo>
                        <a:pt x="208" y="315"/>
                      </a:lnTo>
                      <a:lnTo>
                        <a:pt x="210" y="317"/>
                      </a:lnTo>
                      <a:lnTo>
                        <a:pt x="210" y="318"/>
                      </a:lnTo>
                      <a:lnTo>
                        <a:pt x="210" y="320"/>
                      </a:lnTo>
                      <a:lnTo>
                        <a:pt x="210" y="322"/>
                      </a:lnTo>
                      <a:lnTo>
                        <a:pt x="208" y="323"/>
                      </a:lnTo>
                      <a:lnTo>
                        <a:pt x="208" y="324"/>
                      </a:lnTo>
                      <a:lnTo>
                        <a:pt x="210" y="324"/>
                      </a:lnTo>
                      <a:lnTo>
                        <a:pt x="211" y="327"/>
                      </a:lnTo>
                      <a:lnTo>
                        <a:pt x="212" y="327"/>
                      </a:lnTo>
                      <a:lnTo>
                        <a:pt x="214" y="327"/>
                      </a:lnTo>
                      <a:lnTo>
                        <a:pt x="214" y="322"/>
                      </a:lnTo>
                      <a:lnTo>
                        <a:pt x="214" y="318"/>
                      </a:lnTo>
                      <a:lnTo>
                        <a:pt x="214" y="313"/>
                      </a:lnTo>
                      <a:lnTo>
                        <a:pt x="212" y="313"/>
                      </a:lnTo>
                      <a:lnTo>
                        <a:pt x="210" y="310"/>
                      </a:lnTo>
                      <a:lnTo>
                        <a:pt x="211" y="310"/>
                      </a:lnTo>
                      <a:lnTo>
                        <a:pt x="211" y="309"/>
                      </a:lnTo>
                      <a:lnTo>
                        <a:pt x="211" y="307"/>
                      </a:lnTo>
                      <a:lnTo>
                        <a:pt x="211" y="307"/>
                      </a:lnTo>
                      <a:lnTo>
                        <a:pt x="208" y="307"/>
                      </a:lnTo>
                      <a:close/>
                      <a:moveTo>
                        <a:pt x="227" y="294"/>
                      </a:moveTo>
                      <a:lnTo>
                        <a:pt x="227" y="294"/>
                      </a:lnTo>
                      <a:lnTo>
                        <a:pt x="227" y="294"/>
                      </a:lnTo>
                      <a:lnTo>
                        <a:pt x="227" y="294"/>
                      </a:lnTo>
                      <a:lnTo>
                        <a:pt x="227" y="294"/>
                      </a:lnTo>
                      <a:lnTo>
                        <a:pt x="225" y="294"/>
                      </a:lnTo>
                      <a:lnTo>
                        <a:pt x="225" y="296"/>
                      </a:lnTo>
                      <a:lnTo>
                        <a:pt x="225" y="296"/>
                      </a:lnTo>
                      <a:lnTo>
                        <a:pt x="225" y="296"/>
                      </a:lnTo>
                      <a:lnTo>
                        <a:pt x="225" y="296"/>
                      </a:lnTo>
                      <a:lnTo>
                        <a:pt x="225" y="298"/>
                      </a:lnTo>
                      <a:lnTo>
                        <a:pt x="225" y="298"/>
                      </a:lnTo>
                      <a:lnTo>
                        <a:pt x="223" y="298"/>
                      </a:lnTo>
                      <a:lnTo>
                        <a:pt x="222" y="298"/>
                      </a:lnTo>
                      <a:lnTo>
                        <a:pt x="222" y="298"/>
                      </a:lnTo>
                      <a:lnTo>
                        <a:pt x="222" y="298"/>
                      </a:lnTo>
                      <a:lnTo>
                        <a:pt x="220" y="301"/>
                      </a:lnTo>
                      <a:lnTo>
                        <a:pt x="219" y="302"/>
                      </a:lnTo>
                      <a:lnTo>
                        <a:pt x="219" y="305"/>
                      </a:lnTo>
                      <a:lnTo>
                        <a:pt x="218" y="305"/>
                      </a:lnTo>
                      <a:lnTo>
                        <a:pt x="218" y="306"/>
                      </a:lnTo>
                      <a:lnTo>
                        <a:pt x="216" y="306"/>
                      </a:lnTo>
                      <a:lnTo>
                        <a:pt x="216" y="307"/>
                      </a:lnTo>
                      <a:lnTo>
                        <a:pt x="218" y="307"/>
                      </a:lnTo>
                      <a:lnTo>
                        <a:pt x="218" y="309"/>
                      </a:lnTo>
                      <a:lnTo>
                        <a:pt x="219" y="309"/>
                      </a:lnTo>
                      <a:lnTo>
                        <a:pt x="219" y="310"/>
                      </a:lnTo>
                      <a:lnTo>
                        <a:pt x="223" y="310"/>
                      </a:lnTo>
                      <a:lnTo>
                        <a:pt x="223" y="310"/>
                      </a:lnTo>
                      <a:lnTo>
                        <a:pt x="222" y="311"/>
                      </a:lnTo>
                      <a:lnTo>
                        <a:pt x="220" y="311"/>
                      </a:lnTo>
                      <a:lnTo>
                        <a:pt x="220" y="314"/>
                      </a:lnTo>
                      <a:lnTo>
                        <a:pt x="222" y="314"/>
                      </a:lnTo>
                      <a:lnTo>
                        <a:pt x="222" y="314"/>
                      </a:lnTo>
                      <a:lnTo>
                        <a:pt x="222" y="315"/>
                      </a:lnTo>
                      <a:lnTo>
                        <a:pt x="224" y="317"/>
                      </a:lnTo>
                      <a:lnTo>
                        <a:pt x="227" y="319"/>
                      </a:lnTo>
                      <a:lnTo>
                        <a:pt x="229" y="320"/>
                      </a:lnTo>
                      <a:lnTo>
                        <a:pt x="229" y="320"/>
                      </a:lnTo>
                      <a:lnTo>
                        <a:pt x="231" y="320"/>
                      </a:lnTo>
                      <a:lnTo>
                        <a:pt x="232" y="319"/>
                      </a:lnTo>
                      <a:lnTo>
                        <a:pt x="232" y="320"/>
                      </a:lnTo>
                      <a:lnTo>
                        <a:pt x="232" y="322"/>
                      </a:lnTo>
                      <a:lnTo>
                        <a:pt x="233" y="322"/>
                      </a:lnTo>
                      <a:lnTo>
                        <a:pt x="233" y="323"/>
                      </a:lnTo>
                      <a:lnTo>
                        <a:pt x="233" y="323"/>
                      </a:lnTo>
                      <a:lnTo>
                        <a:pt x="232" y="324"/>
                      </a:lnTo>
                      <a:lnTo>
                        <a:pt x="232" y="324"/>
                      </a:lnTo>
                      <a:lnTo>
                        <a:pt x="232" y="327"/>
                      </a:lnTo>
                      <a:lnTo>
                        <a:pt x="236" y="327"/>
                      </a:lnTo>
                      <a:lnTo>
                        <a:pt x="237" y="328"/>
                      </a:lnTo>
                      <a:lnTo>
                        <a:pt x="237" y="331"/>
                      </a:lnTo>
                      <a:lnTo>
                        <a:pt x="236" y="331"/>
                      </a:lnTo>
                      <a:lnTo>
                        <a:pt x="236" y="331"/>
                      </a:lnTo>
                      <a:lnTo>
                        <a:pt x="239" y="331"/>
                      </a:lnTo>
                      <a:lnTo>
                        <a:pt x="239" y="335"/>
                      </a:lnTo>
                      <a:lnTo>
                        <a:pt x="239" y="335"/>
                      </a:lnTo>
                      <a:lnTo>
                        <a:pt x="240" y="335"/>
                      </a:lnTo>
                      <a:lnTo>
                        <a:pt x="240" y="336"/>
                      </a:lnTo>
                      <a:lnTo>
                        <a:pt x="240" y="336"/>
                      </a:lnTo>
                      <a:lnTo>
                        <a:pt x="239" y="336"/>
                      </a:lnTo>
                      <a:lnTo>
                        <a:pt x="239" y="340"/>
                      </a:lnTo>
                      <a:lnTo>
                        <a:pt x="240" y="340"/>
                      </a:lnTo>
                      <a:lnTo>
                        <a:pt x="240" y="345"/>
                      </a:lnTo>
                      <a:lnTo>
                        <a:pt x="244" y="345"/>
                      </a:lnTo>
                      <a:lnTo>
                        <a:pt x="244" y="343"/>
                      </a:lnTo>
                      <a:lnTo>
                        <a:pt x="246" y="343"/>
                      </a:lnTo>
                      <a:lnTo>
                        <a:pt x="246" y="341"/>
                      </a:lnTo>
                      <a:lnTo>
                        <a:pt x="246" y="341"/>
                      </a:lnTo>
                      <a:lnTo>
                        <a:pt x="246" y="339"/>
                      </a:lnTo>
                      <a:lnTo>
                        <a:pt x="245" y="339"/>
                      </a:lnTo>
                      <a:lnTo>
                        <a:pt x="245" y="336"/>
                      </a:lnTo>
                      <a:lnTo>
                        <a:pt x="245" y="335"/>
                      </a:lnTo>
                      <a:lnTo>
                        <a:pt x="246" y="334"/>
                      </a:lnTo>
                      <a:lnTo>
                        <a:pt x="248" y="331"/>
                      </a:lnTo>
                      <a:lnTo>
                        <a:pt x="245" y="331"/>
                      </a:lnTo>
                      <a:lnTo>
                        <a:pt x="244" y="331"/>
                      </a:lnTo>
                      <a:lnTo>
                        <a:pt x="243" y="330"/>
                      </a:lnTo>
                      <a:lnTo>
                        <a:pt x="241" y="328"/>
                      </a:lnTo>
                      <a:lnTo>
                        <a:pt x="239" y="327"/>
                      </a:lnTo>
                      <a:lnTo>
                        <a:pt x="239" y="323"/>
                      </a:lnTo>
                      <a:lnTo>
                        <a:pt x="237" y="323"/>
                      </a:lnTo>
                      <a:lnTo>
                        <a:pt x="237" y="322"/>
                      </a:lnTo>
                      <a:lnTo>
                        <a:pt x="237" y="322"/>
                      </a:lnTo>
                      <a:lnTo>
                        <a:pt x="237" y="320"/>
                      </a:lnTo>
                      <a:lnTo>
                        <a:pt x="237" y="320"/>
                      </a:lnTo>
                      <a:lnTo>
                        <a:pt x="237" y="319"/>
                      </a:lnTo>
                      <a:lnTo>
                        <a:pt x="236" y="318"/>
                      </a:lnTo>
                      <a:lnTo>
                        <a:pt x="236" y="315"/>
                      </a:lnTo>
                      <a:lnTo>
                        <a:pt x="235" y="315"/>
                      </a:lnTo>
                      <a:lnTo>
                        <a:pt x="235" y="313"/>
                      </a:lnTo>
                      <a:lnTo>
                        <a:pt x="232" y="311"/>
                      </a:lnTo>
                      <a:lnTo>
                        <a:pt x="232" y="309"/>
                      </a:lnTo>
                      <a:lnTo>
                        <a:pt x="231" y="309"/>
                      </a:lnTo>
                      <a:lnTo>
                        <a:pt x="231" y="307"/>
                      </a:lnTo>
                      <a:lnTo>
                        <a:pt x="231" y="307"/>
                      </a:lnTo>
                      <a:lnTo>
                        <a:pt x="231" y="305"/>
                      </a:lnTo>
                      <a:lnTo>
                        <a:pt x="229" y="305"/>
                      </a:lnTo>
                      <a:lnTo>
                        <a:pt x="229" y="302"/>
                      </a:lnTo>
                      <a:lnTo>
                        <a:pt x="229" y="300"/>
                      </a:lnTo>
                      <a:lnTo>
                        <a:pt x="229" y="297"/>
                      </a:lnTo>
                      <a:lnTo>
                        <a:pt x="227" y="297"/>
                      </a:lnTo>
                      <a:lnTo>
                        <a:pt x="227" y="294"/>
                      </a:lnTo>
                      <a:lnTo>
                        <a:pt x="227" y="294"/>
                      </a:lnTo>
                      <a:close/>
                      <a:moveTo>
                        <a:pt x="400" y="292"/>
                      </a:moveTo>
                      <a:lnTo>
                        <a:pt x="400" y="303"/>
                      </a:lnTo>
                      <a:lnTo>
                        <a:pt x="398" y="302"/>
                      </a:lnTo>
                      <a:lnTo>
                        <a:pt x="397" y="301"/>
                      </a:lnTo>
                      <a:lnTo>
                        <a:pt x="397" y="293"/>
                      </a:lnTo>
                      <a:lnTo>
                        <a:pt x="400" y="292"/>
                      </a:lnTo>
                      <a:close/>
                      <a:moveTo>
                        <a:pt x="181" y="267"/>
                      </a:moveTo>
                      <a:lnTo>
                        <a:pt x="181" y="268"/>
                      </a:lnTo>
                      <a:lnTo>
                        <a:pt x="181" y="268"/>
                      </a:lnTo>
                      <a:lnTo>
                        <a:pt x="181" y="269"/>
                      </a:lnTo>
                      <a:lnTo>
                        <a:pt x="182" y="269"/>
                      </a:lnTo>
                      <a:lnTo>
                        <a:pt x="182" y="269"/>
                      </a:lnTo>
                      <a:lnTo>
                        <a:pt x="184" y="268"/>
                      </a:lnTo>
                      <a:lnTo>
                        <a:pt x="184" y="267"/>
                      </a:lnTo>
                      <a:lnTo>
                        <a:pt x="182" y="267"/>
                      </a:lnTo>
                      <a:lnTo>
                        <a:pt x="181" y="267"/>
                      </a:lnTo>
                      <a:close/>
                      <a:moveTo>
                        <a:pt x="193" y="245"/>
                      </a:moveTo>
                      <a:lnTo>
                        <a:pt x="191" y="245"/>
                      </a:lnTo>
                      <a:lnTo>
                        <a:pt x="191" y="246"/>
                      </a:lnTo>
                      <a:lnTo>
                        <a:pt x="191" y="247"/>
                      </a:lnTo>
                      <a:lnTo>
                        <a:pt x="189" y="248"/>
                      </a:lnTo>
                      <a:lnTo>
                        <a:pt x="189" y="251"/>
                      </a:lnTo>
                      <a:lnTo>
                        <a:pt x="188" y="251"/>
                      </a:lnTo>
                      <a:lnTo>
                        <a:pt x="186" y="254"/>
                      </a:lnTo>
                      <a:lnTo>
                        <a:pt x="186" y="254"/>
                      </a:lnTo>
                      <a:lnTo>
                        <a:pt x="185" y="255"/>
                      </a:lnTo>
                      <a:lnTo>
                        <a:pt x="185" y="256"/>
                      </a:lnTo>
                      <a:lnTo>
                        <a:pt x="186" y="258"/>
                      </a:lnTo>
                      <a:lnTo>
                        <a:pt x="186" y="263"/>
                      </a:lnTo>
                      <a:lnTo>
                        <a:pt x="188" y="263"/>
                      </a:lnTo>
                      <a:lnTo>
                        <a:pt x="186" y="265"/>
                      </a:lnTo>
                      <a:lnTo>
                        <a:pt x="188" y="265"/>
                      </a:lnTo>
                      <a:lnTo>
                        <a:pt x="188" y="264"/>
                      </a:lnTo>
                      <a:lnTo>
                        <a:pt x="191" y="264"/>
                      </a:lnTo>
                      <a:lnTo>
                        <a:pt x="191" y="264"/>
                      </a:lnTo>
                      <a:lnTo>
                        <a:pt x="191" y="264"/>
                      </a:lnTo>
                      <a:lnTo>
                        <a:pt x="191" y="264"/>
                      </a:lnTo>
                      <a:lnTo>
                        <a:pt x="191" y="264"/>
                      </a:lnTo>
                      <a:lnTo>
                        <a:pt x="191" y="264"/>
                      </a:lnTo>
                      <a:lnTo>
                        <a:pt x="191" y="262"/>
                      </a:lnTo>
                      <a:lnTo>
                        <a:pt x="193" y="259"/>
                      </a:lnTo>
                      <a:lnTo>
                        <a:pt x="193" y="259"/>
                      </a:lnTo>
                      <a:lnTo>
                        <a:pt x="193" y="256"/>
                      </a:lnTo>
                      <a:lnTo>
                        <a:pt x="194" y="256"/>
                      </a:lnTo>
                      <a:lnTo>
                        <a:pt x="194" y="256"/>
                      </a:lnTo>
                      <a:lnTo>
                        <a:pt x="194" y="256"/>
                      </a:lnTo>
                      <a:lnTo>
                        <a:pt x="195" y="256"/>
                      </a:lnTo>
                      <a:lnTo>
                        <a:pt x="195" y="254"/>
                      </a:lnTo>
                      <a:lnTo>
                        <a:pt x="194" y="254"/>
                      </a:lnTo>
                      <a:lnTo>
                        <a:pt x="194" y="252"/>
                      </a:lnTo>
                      <a:lnTo>
                        <a:pt x="194" y="251"/>
                      </a:lnTo>
                      <a:lnTo>
                        <a:pt x="195" y="251"/>
                      </a:lnTo>
                      <a:lnTo>
                        <a:pt x="195" y="250"/>
                      </a:lnTo>
                      <a:lnTo>
                        <a:pt x="195" y="248"/>
                      </a:lnTo>
                      <a:lnTo>
                        <a:pt x="197" y="248"/>
                      </a:lnTo>
                      <a:lnTo>
                        <a:pt x="197" y="246"/>
                      </a:lnTo>
                      <a:lnTo>
                        <a:pt x="194" y="246"/>
                      </a:lnTo>
                      <a:lnTo>
                        <a:pt x="194" y="246"/>
                      </a:lnTo>
                      <a:lnTo>
                        <a:pt x="194" y="245"/>
                      </a:lnTo>
                      <a:lnTo>
                        <a:pt x="194" y="245"/>
                      </a:lnTo>
                      <a:lnTo>
                        <a:pt x="194" y="245"/>
                      </a:lnTo>
                      <a:lnTo>
                        <a:pt x="193" y="245"/>
                      </a:lnTo>
                      <a:close/>
                      <a:moveTo>
                        <a:pt x="185" y="237"/>
                      </a:moveTo>
                      <a:lnTo>
                        <a:pt x="184" y="238"/>
                      </a:lnTo>
                      <a:lnTo>
                        <a:pt x="181" y="239"/>
                      </a:lnTo>
                      <a:lnTo>
                        <a:pt x="181" y="241"/>
                      </a:lnTo>
                      <a:lnTo>
                        <a:pt x="181" y="241"/>
                      </a:lnTo>
                      <a:lnTo>
                        <a:pt x="182" y="241"/>
                      </a:lnTo>
                      <a:lnTo>
                        <a:pt x="182" y="243"/>
                      </a:lnTo>
                      <a:lnTo>
                        <a:pt x="184" y="245"/>
                      </a:lnTo>
                      <a:lnTo>
                        <a:pt x="185" y="243"/>
                      </a:lnTo>
                      <a:lnTo>
                        <a:pt x="186" y="241"/>
                      </a:lnTo>
                      <a:lnTo>
                        <a:pt x="186" y="238"/>
                      </a:lnTo>
                      <a:lnTo>
                        <a:pt x="185" y="237"/>
                      </a:lnTo>
                      <a:close/>
                      <a:moveTo>
                        <a:pt x="127" y="220"/>
                      </a:moveTo>
                      <a:lnTo>
                        <a:pt x="127" y="222"/>
                      </a:lnTo>
                      <a:lnTo>
                        <a:pt x="125" y="224"/>
                      </a:lnTo>
                      <a:lnTo>
                        <a:pt x="125" y="226"/>
                      </a:lnTo>
                      <a:lnTo>
                        <a:pt x="122" y="229"/>
                      </a:lnTo>
                      <a:lnTo>
                        <a:pt x="122" y="229"/>
                      </a:lnTo>
                      <a:lnTo>
                        <a:pt x="119" y="230"/>
                      </a:lnTo>
                      <a:lnTo>
                        <a:pt x="117" y="231"/>
                      </a:lnTo>
                      <a:lnTo>
                        <a:pt x="116" y="234"/>
                      </a:lnTo>
                      <a:lnTo>
                        <a:pt x="114" y="235"/>
                      </a:lnTo>
                      <a:lnTo>
                        <a:pt x="113" y="237"/>
                      </a:lnTo>
                      <a:lnTo>
                        <a:pt x="112" y="237"/>
                      </a:lnTo>
                      <a:lnTo>
                        <a:pt x="112" y="239"/>
                      </a:lnTo>
                      <a:lnTo>
                        <a:pt x="113" y="239"/>
                      </a:lnTo>
                      <a:lnTo>
                        <a:pt x="113" y="241"/>
                      </a:lnTo>
                      <a:lnTo>
                        <a:pt x="118" y="241"/>
                      </a:lnTo>
                      <a:lnTo>
                        <a:pt x="118" y="238"/>
                      </a:lnTo>
                      <a:lnTo>
                        <a:pt x="126" y="231"/>
                      </a:lnTo>
                      <a:lnTo>
                        <a:pt x="126" y="230"/>
                      </a:lnTo>
                      <a:lnTo>
                        <a:pt x="127" y="230"/>
                      </a:lnTo>
                      <a:lnTo>
                        <a:pt x="129" y="229"/>
                      </a:lnTo>
                      <a:lnTo>
                        <a:pt x="130" y="229"/>
                      </a:lnTo>
                      <a:lnTo>
                        <a:pt x="130" y="229"/>
                      </a:lnTo>
                      <a:lnTo>
                        <a:pt x="131" y="229"/>
                      </a:lnTo>
                      <a:lnTo>
                        <a:pt x="133" y="228"/>
                      </a:lnTo>
                      <a:lnTo>
                        <a:pt x="136" y="226"/>
                      </a:lnTo>
                      <a:lnTo>
                        <a:pt x="140" y="225"/>
                      </a:lnTo>
                      <a:lnTo>
                        <a:pt x="142" y="222"/>
                      </a:lnTo>
                      <a:lnTo>
                        <a:pt x="143" y="222"/>
                      </a:lnTo>
                      <a:lnTo>
                        <a:pt x="146" y="222"/>
                      </a:lnTo>
                      <a:lnTo>
                        <a:pt x="146" y="222"/>
                      </a:lnTo>
                      <a:lnTo>
                        <a:pt x="146" y="222"/>
                      </a:lnTo>
                      <a:lnTo>
                        <a:pt x="150" y="224"/>
                      </a:lnTo>
                      <a:lnTo>
                        <a:pt x="151" y="224"/>
                      </a:lnTo>
                      <a:lnTo>
                        <a:pt x="152" y="222"/>
                      </a:lnTo>
                      <a:lnTo>
                        <a:pt x="150" y="222"/>
                      </a:lnTo>
                      <a:lnTo>
                        <a:pt x="146" y="221"/>
                      </a:lnTo>
                      <a:lnTo>
                        <a:pt x="143" y="221"/>
                      </a:lnTo>
                      <a:lnTo>
                        <a:pt x="143" y="221"/>
                      </a:lnTo>
                      <a:lnTo>
                        <a:pt x="139" y="221"/>
                      </a:lnTo>
                      <a:lnTo>
                        <a:pt x="138" y="222"/>
                      </a:lnTo>
                      <a:lnTo>
                        <a:pt x="135" y="222"/>
                      </a:lnTo>
                      <a:lnTo>
                        <a:pt x="134" y="222"/>
                      </a:lnTo>
                      <a:lnTo>
                        <a:pt x="134" y="222"/>
                      </a:lnTo>
                      <a:lnTo>
                        <a:pt x="134" y="222"/>
                      </a:lnTo>
                      <a:lnTo>
                        <a:pt x="134" y="222"/>
                      </a:lnTo>
                      <a:lnTo>
                        <a:pt x="133" y="221"/>
                      </a:lnTo>
                      <a:lnTo>
                        <a:pt x="131" y="221"/>
                      </a:lnTo>
                      <a:lnTo>
                        <a:pt x="130" y="220"/>
                      </a:lnTo>
                      <a:lnTo>
                        <a:pt x="127" y="220"/>
                      </a:lnTo>
                      <a:close/>
                      <a:moveTo>
                        <a:pt x="126" y="169"/>
                      </a:moveTo>
                      <a:lnTo>
                        <a:pt x="122" y="170"/>
                      </a:lnTo>
                      <a:lnTo>
                        <a:pt x="122" y="170"/>
                      </a:lnTo>
                      <a:lnTo>
                        <a:pt x="118" y="170"/>
                      </a:lnTo>
                      <a:lnTo>
                        <a:pt x="118" y="171"/>
                      </a:lnTo>
                      <a:lnTo>
                        <a:pt x="117" y="171"/>
                      </a:lnTo>
                      <a:lnTo>
                        <a:pt x="113" y="175"/>
                      </a:lnTo>
                      <a:lnTo>
                        <a:pt x="109" y="175"/>
                      </a:lnTo>
                      <a:lnTo>
                        <a:pt x="108" y="178"/>
                      </a:lnTo>
                      <a:lnTo>
                        <a:pt x="108" y="178"/>
                      </a:lnTo>
                      <a:lnTo>
                        <a:pt x="108" y="179"/>
                      </a:lnTo>
                      <a:lnTo>
                        <a:pt x="102" y="182"/>
                      </a:lnTo>
                      <a:lnTo>
                        <a:pt x="99" y="182"/>
                      </a:lnTo>
                      <a:lnTo>
                        <a:pt x="95" y="182"/>
                      </a:lnTo>
                      <a:lnTo>
                        <a:pt x="89" y="182"/>
                      </a:lnTo>
                      <a:lnTo>
                        <a:pt x="87" y="182"/>
                      </a:lnTo>
                      <a:lnTo>
                        <a:pt x="87" y="182"/>
                      </a:lnTo>
                      <a:lnTo>
                        <a:pt x="87" y="182"/>
                      </a:lnTo>
                      <a:lnTo>
                        <a:pt x="85" y="182"/>
                      </a:lnTo>
                      <a:lnTo>
                        <a:pt x="85" y="180"/>
                      </a:lnTo>
                      <a:lnTo>
                        <a:pt x="85" y="178"/>
                      </a:lnTo>
                      <a:lnTo>
                        <a:pt x="84" y="178"/>
                      </a:lnTo>
                      <a:lnTo>
                        <a:pt x="84" y="175"/>
                      </a:lnTo>
                      <a:lnTo>
                        <a:pt x="85" y="175"/>
                      </a:lnTo>
                      <a:lnTo>
                        <a:pt x="84" y="173"/>
                      </a:lnTo>
                      <a:lnTo>
                        <a:pt x="81" y="174"/>
                      </a:lnTo>
                      <a:lnTo>
                        <a:pt x="80" y="173"/>
                      </a:lnTo>
                      <a:lnTo>
                        <a:pt x="80" y="171"/>
                      </a:lnTo>
                      <a:lnTo>
                        <a:pt x="80" y="171"/>
                      </a:lnTo>
                      <a:lnTo>
                        <a:pt x="80" y="171"/>
                      </a:lnTo>
                      <a:lnTo>
                        <a:pt x="76" y="171"/>
                      </a:lnTo>
                      <a:lnTo>
                        <a:pt x="76" y="170"/>
                      </a:lnTo>
                      <a:lnTo>
                        <a:pt x="72" y="170"/>
                      </a:lnTo>
                      <a:lnTo>
                        <a:pt x="74" y="171"/>
                      </a:lnTo>
                      <a:lnTo>
                        <a:pt x="75" y="173"/>
                      </a:lnTo>
                      <a:lnTo>
                        <a:pt x="75" y="174"/>
                      </a:lnTo>
                      <a:lnTo>
                        <a:pt x="76" y="174"/>
                      </a:lnTo>
                      <a:lnTo>
                        <a:pt x="76" y="175"/>
                      </a:lnTo>
                      <a:lnTo>
                        <a:pt x="76" y="175"/>
                      </a:lnTo>
                      <a:lnTo>
                        <a:pt x="76" y="176"/>
                      </a:lnTo>
                      <a:lnTo>
                        <a:pt x="78" y="176"/>
                      </a:lnTo>
                      <a:lnTo>
                        <a:pt x="78" y="179"/>
                      </a:lnTo>
                      <a:lnTo>
                        <a:pt x="78" y="180"/>
                      </a:lnTo>
                      <a:lnTo>
                        <a:pt x="80" y="180"/>
                      </a:lnTo>
                      <a:lnTo>
                        <a:pt x="80" y="183"/>
                      </a:lnTo>
                      <a:lnTo>
                        <a:pt x="81" y="183"/>
                      </a:lnTo>
                      <a:lnTo>
                        <a:pt x="83" y="183"/>
                      </a:lnTo>
                      <a:lnTo>
                        <a:pt x="83" y="186"/>
                      </a:lnTo>
                      <a:lnTo>
                        <a:pt x="76" y="186"/>
                      </a:lnTo>
                      <a:lnTo>
                        <a:pt x="75" y="187"/>
                      </a:lnTo>
                      <a:lnTo>
                        <a:pt x="72" y="190"/>
                      </a:lnTo>
                      <a:lnTo>
                        <a:pt x="70" y="192"/>
                      </a:lnTo>
                      <a:lnTo>
                        <a:pt x="66" y="193"/>
                      </a:lnTo>
                      <a:lnTo>
                        <a:pt x="63" y="193"/>
                      </a:lnTo>
                      <a:lnTo>
                        <a:pt x="63" y="193"/>
                      </a:lnTo>
                      <a:lnTo>
                        <a:pt x="59" y="193"/>
                      </a:lnTo>
                      <a:lnTo>
                        <a:pt x="59" y="192"/>
                      </a:lnTo>
                      <a:lnTo>
                        <a:pt x="55" y="192"/>
                      </a:lnTo>
                      <a:lnTo>
                        <a:pt x="55" y="192"/>
                      </a:lnTo>
                      <a:lnTo>
                        <a:pt x="55" y="193"/>
                      </a:lnTo>
                      <a:lnTo>
                        <a:pt x="57" y="193"/>
                      </a:lnTo>
                      <a:lnTo>
                        <a:pt x="57" y="193"/>
                      </a:lnTo>
                      <a:lnTo>
                        <a:pt x="58" y="195"/>
                      </a:lnTo>
                      <a:lnTo>
                        <a:pt x="58" y="196"/>
                      </a:lnTo>
                      <a:lnTo>
                        <a:pt x="59" y="196"/>
                      </a:lnTo>
                      <a:lnTo>
                        <a:pt x="59" y="196"/>
                      </a:lnTo>
                      <a:lnTo>
                        <a:pt x="62" y="196"/>
                      </a:lnTo>
                      <a:lnTo>
                        <a:pt x="62" y="197"/>
                      </a:lnTo>
                      <a:lnTo>
                        <a:pt x="64" y="197"/>
                      </a:lnTo>
                      <a:lnTo>
                        <a:pt x="67" y="197"/>
                      </a:lnTo>
                      <a:lnTo>
                        <a:pt x="68" y="201"/>
                      </a:lnTo>
                      <a:lnTo>
                        <a:pt x="70" y="203"/>
                      </a:lnTo>
                      <a:lnTo>
                        <a:pt x="71" y="203"/>
                      </a:lnTo>
                      <a:lnTo>
                        <a:pt x="72" y="203"/>
                      </a:lnTo>
                      <a:lnTo>
                        <a:pt x="72" y="201"/>
                      </a:lnTo>
                      <a:lnTo>
                        <a:pt x="74" y="201"/>
                      </a:lnTo>
                      <a:lnTo>
                        <a:pt x="74" y="201"/>
                      </a:lnTo>
                      <a:lnTo>
                        <a:pt x="76" y="201"/>
                      </a:lnTo>
                      <a:lnTo>
                        <a:pt x="76" y="201"/>
                      </a:lnTo>
                      <a:lnTo>
                        <a:pt x="81" y="201"/>
                      </a:lnTo>
                      <a:lnTo>
                        <a:pt x="81" y="200"/>
                      </a:lnTo>
                      <a:lnTo>
                        <a:pt x="83" y="200"/>
                      </a:lnTo>
                      <a:lnTo>
                        <a:pt x="84" y="201"/>
                      </a:lnTo>
                      <a:lnTo>
                        <a:pt x="85" y="201"/>
                      </a:lnTo>
                      <a:lnTo>
                        <a:pt x="85" y="200"/>
                      </a:lnTo>
                      <a:lnTo>
                        <a:pt x="89" y="199"/>
                      </a:lnTo>
                      <a:lnTo>
                        <a:pt x="89" y="197"/>
                      </a:lnTo>
                      <a:lnTo>
                        <a:pt x="89" y="197"/>
                      </a:lnTo>
                      <a:lnTo>
                        <a:pt x="91" y="196"/>
                      </a:lnTo>
                      <a:lnTo>
                        <a:pt x="91" y="195"/>
                      </a:lnTo>
                      <a:lnTo>
                        <a:pt x="92" y="193"/>
                      </a:lnTo>
                      <a:lnTo>
                        <a:pt x="93" y="193"/>
                      </a:lnTo>
                      <a:lnTo>
                        <a:pt x="96" y="193"/>
                      </a:lnTo>
                      <a:lnTo>
                        <a:pt x="96" y="195"/>
                      </a:lnTo>
                      <a:lnTo>
                        <a:pt x="97" y="195"/>
                      </a:lnTo>
                      <a:lnTo>
                        <a:pt x="99" y="195"/>
                      </a:lnTo>
                      <a:lnTo>
                        <a:pt x="100" y="193"/>
                      </a:lnTo>
                      <a:lnTo>
                        <a:pt x="102" y="193"/>
                      </a:lnTo>
                      <a:lnTo>
                        <a:pt x="102" y="192"/>
                      </a:lnTo>
                      <a:lnTo>
                        <a:pt x="102" y="191"/>
                      </a:lnTo>
                      <a:lnTo>
                        <a:pt x="104" y="191"/>
                      </a:lnTo>
                      <a:lnTo>
                        <a:pt x="106" y="187"/>
                      </a:lnTo>
                      <a:lnTo>
                        <a:pt x="108" y="187"/>
                      </a:lnTo>
                      <a:lnTo>
                        <a:pt x="109" y="186"/>
                      </a:lnTo>
                      <a:lnTo>
                        <a:pt x="109" y="184"/>
                      </a:lnTo>
                      <a:lnTo>
                        <a:pt x="112" y="184"/>
                      </a:lnTo>
                      <a:lnTo>
                        <a:pt x="112" y="183"/>
                      </a:lnTo>
                      <a:lnTo>
                        <a:pt x="113" y="183"/>
                      </a:lnTo>
                      <a:lnTo>
                        <a:pt x="114" y="183"/>
                      </a:lnTo>
                      <a:lnTo>
                        <a:pt x="114" y="183"/>
                      </a:lnTo>
                      <a:lnTo>
                        <a:pt x="116" y="183"/>
                      </a:lnTo>
                      <a:lnTo>
                        <a:pt x="116" y="182"/>
                      </a:lnTo>
                      <a:lnTo>
                        <a:pt x="118" y="179"/>
                      </a:lnTo>
                      <a:lnTo>
                        <a:pt x="118" y="178"/>
                      </a:lnTo>
                      <a:lnTo>
                        <a:pt x="121" y="178"/>
                      </a:lnTo>
                      <a:lnTo>
                        <a:pt x="122" y="176"/>
                      </a:lnTo>
                      <a:lnTo>
                        <a:pt x="122" y="175"/>
                      </a:lnTo>
                      <a:lnTo>
                        <a:pt x="125" y="174"/>
                      </a:lnTo>
                      <a:lnTo>
                        <a:pt x="127" y="174"/>
                      </a:lnTo>
                      <a:lnTo>
                        <a:pt x="126" y="173"/>
                      </a:lnTo>
                      <a:lnTo>
                        <a:pt x="126" y="171"/>
                      </a:lnTo>
                      <a:lnTo>
                        <a:pt x="125" y="170"/>
                      </a:lnTo>
                      <a:lnTo>
                        <a:pt x="130" y="171"/>
                      </a:lnTo>
                      <a:lnTo>
                        <a:pt x="130" y="170"/>
                      </a:lnTo>
                      <a:lnTo>
                        <a:pt x="127" y="170"/>
                      </a:lnTo>
                      <a:lnTo>
                        <a:pt x="127" y="169"/>
                      </a:lnTo>
                      <a:lnTo>
                        <a:pt x="126" y="169"/>
                      </a:lnTo>
                      <a:close/>
                      <a:moveTo>
                        <a:pt x="36" y="165"/>
                      </a:moveTo>
                      <a:lnTo>
                        <a:pt x="34" y="167"/>
                      </a:lnTo>
                      <a:lnTo>
                        <a:pt x="33" y="167"/>
                      </a:lnTo>
                      <a:lnTo>
                        <a:pt x="32" y="167"/>
                      </a:lnTo>
                      <a:lnTo>
                        <a:pt x="32" y="167"/>
                      </a:lnTo>
                      <a:lnTo>
                        <a:pt x="30" y="169"/>
                      </a:lnTo>
                      <a:lnTo>
                        <a:pt x="28" y="169"/>
                      </a:lnTo>
                      <a:lnTo>
                        <a:pt x="28" y="170"/>
                      </a:lnTo>
                      <a:lnTo>
                        <a:pt x="29" y="170"/>
                      </a:lnTo>
                      <a:lnTo>
                        <a:pt x="30" y="170"/>
                      </a:lnTo>
                      <a:lnTo>
                        <a:pt x="32" y="170"/>
                      </a:lnTo>
                      <a:lnTo>
                        <a:pt x="33" y="170"/>
                      </a:lnTo>
                      <a:lnTo>
                        <a:pt x="34" y="170"/>
                      </a:lnTo>
                      <a:lnTo>
                        <a:pt x="34" y="170"/>
                      </a:lnTo>
                      <a:lnTo>
                        <a:pt x="34" y="171"/>
                      </a:lnTo>
                      <a:lnTo>
                        <a:pt x="40" y="171"/>
                      </a:lnTo>
                      <a:lnTo>
                        <a:pt x="40" y="173"/>
                      </a:lnTo>
                      <a:lnTo>
                        <a:pt x="41" y="173"/>
                      </a:lnTo>
                      <a:lnTo>
                        <a:pt x="45" y="171"/>
                      </a:lnTo>
                      <a:lnTo>
                        <a:pt x="46" y="171"/>
                      </a:lnTo>
                      <a:lnTo>
                        <a:pt x="49" y="170"/>
                      </a:lnTo>
                      <a:lnTo>
                        <a:pt x="53" y="170"/>
                      </a:lnTo>
                      <a:lnTo>
                        <a:pt x="53" y="170"/>
                      </a:lnTo>
                      <a:lnTo>
                        <a:pt x="53" y="169"/>
                      </a:lnTo>
                      <a:lnTo>
                        <a:pt x="53" y="169"/>
                      </a:lnTo>
                      <a:lnTo>
                        <a:pt x="54" y="169"/>
                      </a:lnTo>
                      <a:lnTo>
                        <a:pt x="45" y="169"/>
                      </a:lnTo>
                      <a:lnTo>
                        <a:pt x="45" y="169"/>
                      </a:lnTo>
                      <a:lnTo>
                        <a:pt x="44" y="169"/>
                      </a:lnTo>
                      <a:lnTo>
                        <a:pt x="44" y="166"/>
                      </a:lnTo>
                      <a:lnTo>
                        <a:pt x="44" y="166"/>
                      </a:lnTo>
                      <a:lnTo>
                        <a:pt x="41" y="166"/>
                      </a:lnTo>
                      <a:lnTo>
                        <a:pt x="38" y="165"/>
                      </a:lnTo>
                      <a:lnTo>
                        <a:pt x="36" y="165"/>
                      </a:lnTo>
                      <a:close/>
                      <a:moveTo>
                        <a:pt x="0" y="68"/>
                      </a:moveTo>
                      <a:lnTo>
                        <a:pt x="2" y="68"/>
                      </a:lnTo>
                      <a:lnTo>
                        <a:pt x="0" y="69"/>
                      </a:lnTo>
                      <a:lnTo>
                        <a:pt x="0" y="69"/>
                      </a:lnTo>
                      <a:lnTo>
                        <a:pt x="0" y="68"/>
                      </a:lnTo>
                      <a:close/>
                      <a:moveTo>
                        <a:pt x="261" y="25"/>
                      </a:moveTo>
                      <a:lnTo>
                        <a:pt x="258" y="25"/>
                      </a:lnTo>
                      <a:lnTo>
                        <a:pt x="258" y="26"/>
                      </a:lnTo>
                      <a:lnTo>
                        <a:pt x="258" y="27"/>
                      </a:lnTo>
                      <a:lnTo>
                        <a:pt x="260" y="27"/>
                      </a:lnTo>
                      <a:lnTo>
                        <a:pt x="260" y="27"/>
                      </a:lnTo>
                      <a:lnTo>
                        <a:pt x="260" y="27"/>
                      </a:lnTo>
                      <a:lnTo>
                        <a:pt x="261" y="26"/>
                      </a:lnTo>
                      <a:lnTo>
                        <a:pt x="262" y="26"/>
                      </a:lnTo>
                      <a:lnTo>
                        <a:pt x="261" y="25"/>
                      </a:lnTo>
                      <a:close/>
                      <a:moveTo>
                        <a:pt x="266" y="0"/>
                      </a:moveTo>
                      <a:lnTo>
                        <a:pt x="267" y="0"/>
                      </a:lnTo>
                      <a:lnTo>
                        <a:pt x="267" y="0"/>
                      </a:lnTo>
                      <a:lnTo>
                        <a:pt x="267" y="0"/>
                      </a:lnTo>
                      <a:lnTo>
                        <a:pt x="274" y="0"/>
                      </a:lnTo>
                      <a:lnTo>
                        <a:pt x="274" y="1"/>
                      </a:lnTo>
                      <a:lnTo>
                        <a:pt x="277" y="1"/>
                      </a:lnTo>
                      <a:lnTo>
                        <a:pt x="277" y="1"/>
                      </a:lnTo>
                      <a:lnTo>
                        <a:pt x="278" y="1"/>
                      </a:lnTo>
                      <a:lnTo>
                        <a:pt x="278" y="2"/>
                      </a:lnTo>
                      <a:lnTo>
                        <a:pt x="280" y="2"/>
                      </a:lnTo>
                      <a:lnTo>
                        <a:pt x="280" y="2"/>
                      </a:lnTo>
                      <a:lnTo>
                        <a:pt x="283" y="2"/>
                      </a:lnTo>
                      <a:lnTo>
                        <a:pt x="284" y="5"/>
                      </a:lnTo>
                      <a:lnTo>
                        <a:pt x="284" y="5"/>
                      </a:lnTo>
                      <a:lnTo>
                        <a:pt x="284" y="5"/>
                      </a:lnTo>
                      <a:lnTo>
                        <a:pt x="284" y="5"/>
                      </a:lnTo>
                      <a:lnTo>
                        <a:pt x="284" y="4"/>
                      </a:lnTo>
                      <a:lnTo>
                        <a:pt x="286" y="4"/>
                      </a:lnTo>
                      <a:lnTo>
                        <a:pt x="292" y="4"/>
                      </a:lnTo>
                      <a:lnTo>
                        <a:pt x="294" y="5"/>
                      </a:lnTo>
                      <a:lnTo>
                        <a:pt x="300" y="5"/>
                      </a:lnTo>
                      <a:lnTo>
                        <a:pt x="297" y="12"/>
                      </a:lnTo>
                      <a:lnTo>
                        <a:pt x="296" y="12"/>
                      </a:lnTo>
                      <a:lnTo>
                        <a:pt x="296" y="15"/>
                      </a:lnTo>
                      <a:lnTo>
                        <a:pt x="295" y="15"/>
                      </a:lnTo>
                      <a:lnTo>
                        <a:pt x="294" y="17"/>
                      </a:lnTo>
                      <a:lnTo>
                        <a:pt x="294" y="18"/>
                      </a:lnTo>
                      <a:lnTo>
                        <a:pt x="292" y="19"/>
                      </a:lnTo>
                      <a:lnTo>
                        <a:pt x="290" y="21"/>
                      </a:lnTo>
                      <a:lnTo>
                        <a:pt x="288" y="22"/>
                      </a:lnTo>
                      <a:lnTo>
                        <a:pt x="287" y="22"/>
                      </a:lnTo>
                      <a:lnTo>
                        <a:pt x="284" y="22"/>
                      </a:lnTo>
                      <a:lnTo>
                        <a:pt x="279" y="23"/>
                      </a:lnTo>
                      <a:lnTo>
                        <a:pt x="273" y="25"/>
                      </a:lnTo>
                      <a:lnTo>
                        <a:pt x="266" y="25"/>
                      </a:lnTo>
                      <a:lnTo>
                        <a:pt x="266" y="26"/>
                      </a:lnTo>
                      <a:lnTo>
                        <a:pt x="263" y="26"/>
                      </a:lnTo>
                      <a:lnTo>
                        <a:pt x="263" y="27"/>
                      </a:lnTo>
                      <a:lnTo>
                        <a:pt x="263" y="27"/>
                      </a:lnTo>
                      <a:lnTo>
                        <a:pt x="263" y="29"/>
                      </a:lnTo>
                      <a:lnTo>
                        <a:pt x="265" y="29"/>
                      </a:lnTo>
                      <a:lnTo>
                        <a:pt x="265" y="29"/>
                      </a:lnTo>
                      <a:lnTo>
                        <a:pt x="265" y="29"/>
                      </a:lnTo>
                      <a:lnTo>
                        <a:pt x="265" y="30"/>
                      </a:lnTo>
                      <a:lnTo>
                        <a:pt x="266" y="30"/>
                      </a:lnTo>
                      <a:lnTo>
                        <a:pt x="267" y="31"/>
                      </a:lnTo>
                      <a:lnTo>
                        <a:pt x="267" y="32"/>
                      </a:lnTo>
                      <a:lnTo>
                        <a:pt x="267" y="32"/>
                      </a:lnTo>
                      <a:lnTo>
                        <a:pt x="266" y="32"/>
                      </a:lnTo>
                      <a:lnTo>
                        <a:pt x="265" y="34"/>
                      </a:lnTo>
                      <a:lnTo>
                        <a:pt x="263" y="34"/>
                      </a:lnTo>
                      <a:lnTo>
                        <a:pt x="262" y="36"/>
                      </a:lnTo>
                      <a:lnTo>
                        <a:pt x="263" y="36"/>
                      </a:lnTo>
                      <a:lnTo>
                        <a:pt x="263" y="39"/>
                      </a:lnTo>
                      <a:lnTo>
                        <a:pt x="261" y="39"/>
                      </a:lnTo>
                      <a:lnTo>
                        <a:pt x="261" y="42"/>
                      </a:lnTo>
                      <a:lnTo>
                        <a:pt x="263" y="40"/>
                      </a:lnTo>
                      <a:lnTo>
                        <a:pt x="263" y="42"/>
                      </a:lnTo>
                      <a:lnTo>
                        <a:pt x="263" y="42"/>
                      </a:lnTo>
                      <a:lnTo>
                        <a:pt x="263" y="43"/>
                      </a:lnTo>
                      <a:lnTo>
                        <a:pt x="265" y="43"/>
                      </a:lnTo>
                      <a:lnTo>
                        <a:pt x="267" y="46"/>
                      </a:lnTo>
                      <a:lnTo>
                        <a:pt x="269" y="46"/>
                      </a:lnTo>
                      <a:lnTo>
                        <a:pt x="269" y="46"/>
                      </a:lnTo>
                      <a:lnTo>
                        <a:pt x="270" y="47"/>
                      </a:lnTo>
                      <a:lnTo>
                        <a:pt x="270" y="47"/>
                      </a:lnTo>
                      <a:lnTo>
                        <a:pt x="270" y="48"/>
                      </a:lnTo>
                      <a:lnTo>
                        <a:pt x="271" y="48"/>
                      </a:lnTo>
                      <a:lnTo>
                        <a:pt x="273" y="48"/>
                      </a:lnTo>
                      <a:lnTo>
                        <a:pt x="274" y="49"/>
                      </a:lnTo>
                      <a:lnTo>
                        <a:pt x="274" y="49"/>
                      </a:lnTo>
                      <a:lnTo>
                        <a:pt x="275" y="49"/>
                      </a:lnTo>
                      <a:lnTo>
                        <a:pt x="275" y="51"/>
                      </a:lnTo>
                      <a:lnTo>
                        <a:pt x="279" y="51"/>
                      </a:lnTo>
                      <a:lnTo>
                        <a:pt x="280" y="52"/>
                      </a:lnTo>
                      <a:lnTo>
                        <a:pt x="282" y="52"/>
                      </a:lnTo>
                      <a:lnTo>
                        <a:pt x="282" y="53"/>
                      </a:lnTo>
                      <a:lnTo>
                        <a:pt x="283" y="53"/>
                      </a:lnTo>
                      <a:lnTo>
                        <a:pt x="283" y="55"/>
                      </a:lnTo>
                      <a:lnTo>
                        <a:pt x="284" y="55"/>
                      </a:lnTo>
                      <a:lnTo>
                        <a:pt x="286" y="55"/>
                      </a:lnTo>
                      <a:lnTo>
                        <a:pt x="288" y="56"/>
                      </a:lnTo>
                      <a:lnTo>
                        <a:pt x="288" y="57"/>
                      </a:lnTo>
                      <a:lnTo>
                        <a:pt x="290" y="60"/>
                      </a:lnTo>
                      <a:lnTo>
                        <a:pt x="292" y="59"/>
                      </a:lnTo>
                      <a:lnTo>
                        <a:pt x="292" y="60"/>
                      </a:lnTo>
                      <a:lnTo>
                        <a:pt x="294" y="60"/>
                      </a:lnTo>
                      <a:lnTo>
                        <a:pt x="294" y="63"/>
                      </a:lnTo>
                      <a:lnTo>
                        <a:pt x="294" y="63"/>
                      </a:lnTo>
                      <a:lnTo>
                        <a:pt x="294" y="63"/>
                      </a:lnTo>
                      <a:lnTo>
                        <a:pt x="292" y="64"/>
                      </a:lnTo>
                      <a:lnTo>
                        <a:pt x="290" y="63"/>
                      </a:lnTo>
                      <a:lnTo>
                        <a:pt x="290" y="63"/>
                      </a:lnTo>
                      <a:lnTo>
                        <a:pt x="288" y="64"/>
                      </a:lnTo>
                      <a:lnTo>
                        <a:pt x="288" y="64"/>
                      </a:lnTo>
                      <a:lnTo>
                        <a:pt x="288" y="63"/>
                      </a:lnTo>
                      <a:lnTo>
                        <a:pt x="287" y="63"/>
                      </a:lnTo>
                      <a:lnTo>
                        <a:pt x="286" y="63"/>
                      </a:lnTo>
                      <a:lnTo>
                        <a:pt x="286" y="61"/>
                      </a:lnTo>
                      <a:lnTo>
                        <a:pt x="283" y="68"/>
                      </a:lnTo>
                      <a:lnTo>
                        <a:pt x="284" y="66"/>
                      </a:lnTo>
                      <a:lnTo>
                        <a:pt x="287" y="65"/>
                      </a:lnTo>
                      <a:lnTo>
                        <a:pt x="288" y="65"/>
                      </a:lnTo>
                      <a:lnTo>
                        <a:pt x="288" y="68"/>
                      </a:lnTo>
                      <a:lnTo>
                        <a:pt x="287" y="69"/>
                      </a:lnTo>
                      <a:lnTo>
                        <a:pt x="286" y="69"/>
                      </a:lnTo>
                      <a:lnTo>
                        <a:pt x="286" y="70"/>
                      </a:lnTo>
                      <a:lnTo>
                        <a:pt x="283" y="70"/>
                      </a:lnTo>
                      <a:lnTo>
                        <a:pt x="282" y="72"/>
                      </a:lnTo>
                      <a:lnTo>
                        <a:pt x="280" y="73"/>
                      </a:lnTo>
                      <a:lnTo>
                        <a:pt x="280" y="74"/>
                      </a:lnTo>
                      <a:lnTo>
                        <a:pt x="282" y="74"/>
                      </a:lnTo>
                      <a:lnTo>
                        <a:pt x="282" y="76"/>
                      </a:lnTo>
                      <a:lnTo>
                        <a:pt x="284" y="77"/>
                      </a:lnTo>
                      <a:lnTo>
                        <a:pt x="286" y="77"/>
                      </a:lnTo>
                      <a:lnTo>
                        <a:pt x="287" y="78"/>
                      </a:lnTo>
                      <a:lnTo>
                        <a:pt x="290" y="78"/>
                      </a:lnTo>
                      <a:lnTo>
                        <a:pt x="290" y="80"/>
                      </a:lnTo>
                      <a:lnTo>
                        <a:pt x="291" y="80"/>
                      </a:lnTo>
                      <a:lnTo>
                        <a:pt x="291" y="80"/>
                      </a:lnTo>
                      <a:lnTo>
                        <a:pt x="295" y="80"/>
                      </a:lnTo>
                      <a:lnTo>
                        <a:pt x="295" y="82"/>
                      </a:lnTo>
                      <a:lnTo>
                        <a:pt x="297" y="82"/>
                      </a:lnTo>
                      <a:lnTo>
                        <a:pt x="297" y="84"/>
                      </a:lnTo>
                      <a:lnTo>
                        <a:pt x="296" y="84"/>
                      </a:lnTo>
                      <a:lnTo>
                        <a:pt x="296" y="84"/>
                      </a:lnTo>
                      <a:lnTo>
                        <a:pt x="297" y="85"/>
                      </a:lnTo>
                      <a:lnTo>
                        <a:pt x="297" y="85"/>
                      </a:lnTo>
                      <a:lnTo>
                        <a:pt x="297" y="86"/>
                      </a:lnTo>
                      <a:lnTo>
                        <a:pt x="299" y="86"/>
                      </a:lnTo>
                      <a:lnTo>
                        <a:pt x="297" y="89"/>
                      </a:lnTo>
                      <a:lnTo>
                        <a:pt x="300" y="91"/>
                      </a:lnTo>
                      <a:lnTo>
                        <a:pt x="300" y="94"/>
                      </a:lnTo>
                      <a:lnTo>
                        <a:pt x="301" y="94"/>
                      </a:lnTo>
                      <a:lnTo>
                        <a:pt x="301" y="98"/>
                      </a:lnTo>
                      <a:lnTo>
                        <a:pt x="301" y="99"/>
                      </a:lnTo>
                      <a:lnTo>
                        <a:pt x="301" y="99"/>
                      </a:lnTo>
                      <a:lnTo>
                        <a:pt x="301" y="99"/>
                      </a:lnTo>
                      <a:lnTo>
                        <a:pt x="305" y="101"/>
                      </a:lnTo>
                      <a:lnTo>
                        <a:pt x="305" y="95"/>
                      </a:lnTo>
                      <a:lnTo>
                        <a:pt x="307" y="95"/>
                      </a:lnTo>
                      <a:lnTo>
                        <a:pt x="307" y="94"/>
                      </a:lnTo>
                      <a:lnTo>
                        <a:pt x="309" y="94"/>
                      </a:lnTo>
                      <a:lnTo>
                        <a:pt x="308" y="87"/>
                      </a:lnTo>
                      <a:lnTo>
                        <a:pt x="309" y="87"/>
                      </a:lnTo>
                      <a:lnTo>
                        <a:pt x="309" y="86"/>
                      </a:lnTo>
                      <a:lnTo>
                        <a:pt x="311" y="86"/>
                      </a:lnTo>
                      <a:lnTo>
                        <a:pt x="311" y="82"/>
                      </a:lnTo>
                      <a:lnTo>
                        <a:pt x="311" y="82"/>
                      </a:lnTo>
                      <a:lnTo>
                        <a:pt x="313" y="82"/>
                      </a:lnTo>
                      <a:lnTo>
                        <a:pt x="315" y="81"/>
                      </a:lnTo>
                      <a:lnTo>
                        <a:pt x="317" y="80"/>
                      </a:lnTo>
                      <a:lnTo>
                        <a:pt x="317" y="80"/>
                      </a:lnTo>
                      <a:lnTo>
                        <a:pt x="318" y="80"/>
                      </a:lnTo>
                      <a:lnTo>
                        <a:pt x="318" y="80"/>
                      </a:lnTo>
                      <a:lnTo>
                        <a:pt x="320" y="82"/>
                      </a:lnTo>
                      <a:lnTo>
                        <a:pt x="321" y="86"/>
                      </a:lnTo>
                      <a:lnTo>
                        <a:pt x="322" y="89"/>
                      </a:lnTo>
                      <a:lnTo>
                        <a:pt x="321" y="90"/>
                      </a:lnTo>
                      <a:lnTo>
                        <a:pt x="321" y="91"/>
                      </a:lnTo>
                      <a:lnTo>
                        <a:pt x="321" y="91"/>
                      </a:lnTo>
                      <a:lnTo>
                        <a:pt x="318" y="93"/>
                      </a:lnTo>
                      <a:lnTo>
                        <a:pt x="318" y="95"/>
                      </a:lnTo>
                      <a:lnTo>
                        <a:pt x="318" y="98"/>
                      </a:lnTo>
                      <a:lnTo>
                        <a:pt x="318" y="99"/>
                      </a:lnTo>
                      <a:lnTo>
                        <a:pt x="316" y="99"/>
                      </a:lnTo>
                      <a:lnTo>
                        <a:pt x="316" y="101"/>
                      </a:lnTo>
                      <a:lnTo>
                        <a:pt x="315" y="102"/>
                      </a:lnTo>
                      <a:lnTo>
                        <a:pt x="316" y="103"/>
                      </a:lnTo>
                      <a:lnTo>
                        <a:pt x="316" y="103"/>
                      </a:lnTo>
                      <a:lnTo>
                        <a:pt x="316" y="106"/>
                      </a:lnTo>
                      <a:lnTo>
                        <a:pt x="317" y="106"/>
                      </a:lnTo>
                      <a:lnTo>
                        <a:pt x="317" y="107"/>
                      </a:lnTo>
                      <a:lnTo>
                        <a:pt x="318" y="107"/>
                      </a:lnTo>
                      <a:lnTo>
                        <a:pt x="318" y="110"/>
                      </a:lnTo>
                      <a:lnTo>
                        <a:pt x="322" y="110"/>
                      </a:lnTo>
                      <a:lnTo>
                        <a:pt x="324" y="112"/>
                      </a:lnTo>
                      <a:lnTo>
                        <a:pt x="325" y="115"/>
                      </a:lnTo>
                      <a:lnTo>
                        <a:pt x="326" y="118"/>
                      </a:lnTo>
                      <a:lnTo>
                        <a:pt x="329" y="116"/>
                      </a:lnTo>
                      <a:lnTo>
                        <a:pt x="330" y="118"/>
                      </a:lnTo>
                      <a:lnTo>
                        <a:pt x="332" y="118"/>
                      </a:lnTo>
                      <a:lnTo>
                        <a:pt x="332" y="115"/>
                      </a:lnTo>
                      <a:lnTo>
                        <a:pt x="332" y="115"/>
                      </a:lnTo>
                      <a:lnTo>
                        <a:pt x="332" y="115"/>
                      </a:lnTo>
                      <a:lnTo>
                        <a:pt x="332" y="115"/>
                      </a:lnTo>
                      <a:lnTo>
                        <a:pt x="334" y="115"/>
                      </a:lnTo>
                      <a:lnTo>
                        <a:pt x="335" y="114"/>
                      </a:lnTo>
                      <a:lnTo>
                        <a:pt x="338" y="114"/>
                      </a:lnTo>
                      <a:lnTo>
                        <a:pt x="338" y="112"/>
                      </a:lnTo>
                      <a:lnTo>
                        <a:pt x="337" y="111"/>
                      </a:lnTo>
                      <a:lnTo>
                        <a:pt x="335" y="110"/>
                      </a:lnTo>
                      <a:lnTo>
                        <a:pt x="337" y="108"/>
                      </a:lnTo>
                      <a:lnTo>
                        <a:pt x="337" y="108"/>
                      </a:lnTo>
                      <a:lnTo>
                        <a:pt x="338" y="107"/>
                      </a:lnTo>
                      <a:lnTo>
                        <a:pt x="338" y="107"/>
                      </a:lnTo>
                      <a:lnTo>
                        <a:pt x="338" y="106"/>
                      </a:lnTo>
                      <a:lnTo>
                        <a:pt x="341" y="104"/>
                      </a:lnTo>
                      <a:lnTo>
                        <a:pt x="341" y="103"/>
                      </a:lnTo>
                      <a:lnTo>
                        <a:pt x="341" y="103"/>
                      </a:lnTo>
                      <a:lnTo>
                        <a:pt x="342" y="102"/>
                      </a:lnTo>
                      <a:lnTo>
                        <a:pt x="342" y="102"/>
                      </a:lnTo>
                      <a:lnTo>
                        <a:pt x="342" y="102"/>
                      </a:lnTo>
                      <a:lnTo>
                        <a:pt x="343" y="101"/>
                      </a:lnTo>
                      <a:lnTo>
                        <a:pt x="342" y="98"/>
                      </a:lnTo>
                      <a:lnTo>
                        <a:pt x="343" y="98"/>
                      </a:lnTo>
                      <a:lnTo>
                        <a:pt x="345" y="91"/>
                      </a:lnTo>
                      <a:lnTo>
                        <a:pt x="347" y="91"/>
                      </a:lnTo>
                      <a:lnTo>
                        <a:pt x="349" y="91"/>
                      </a:lnTo>
                      <a:lnTo>
                        <a:pt x="349" y="91"/>
                      </a:lnTo>
                      <a:lnTo>
                        <a:pt x="351" y="90"/>
                      </a:lnTo>
                      <a:lnTo>
                        <a:pt x="350" y="89"/>
                      </a:lnTo>
                      <a:lnTo>
                        <a:pt x="352" y="89"/>
                      </a:lnTo>
                      <a:lnTo>
                        <a:pt x="352" y="87"/>
                      </a:lnTo>
                      <a:lnTo>
                        <a:pt x="351" y="87"/>
                      </a:lnTo>
                      <a:lnTo>
                        <a:pt x="351" y="86"/>
                      </a:lnTo>
                      <a:lnTo>
                        <a:pt x="351" y="85"/>
                      </a:lnTo>
                      <a:lnTo>
                        <a:pt x="350" y="85"/>
                      </a:lnTo>
                      <a:lnTo>
                        <a:pt x="350" y="82"/>
                      </a:lnTo>
                      <a:lnTo>
                        <a:pt x="349" y="82"/>
                      </a:lnTo>
                      <a:lnTo>
                        <a:pt x="349" y="82"/>
                      </a:lnTo>
                      <a:lnTo>
                        <a:pt x="349" y="82"/>
                      </a:lnTo>
                      <a:lnTo>
                        <a:pt x="347" y="82"/>
                      </a:lnTo>
                      <a:lnTo>
                        <a:pt x="347" y="74"/>
                      </a:lnTo>
                      <a:lnTo>
                        <a:pt x="346" y="74"/>
                      </a:lnTo>
                      <a:lnTo>
                        <a:pt x="347" y="73"/>
                      </a:lnTo>
                      <a:lnTo>
                        <a:pt x="347" y="73"/>
                      </a:lnTo>
                      <a:lnTo>
                        <a:pt x="346" y="73"/>
                      </a:lnTo>
                      <a:lnTo>
                        <a:pt x="345" y="72"/>
                      </a:lnTo>
                      <a:lnTo>
                        <a:pt x="351" y="72"/>
                      </a:lnTo>
                      <a:lnTo>
                        <a:pt x="351" y="70"/>
                      </a:lnTo>
                      <a:lnTo>
                        <a:pt x="358" y="72"/>
                      </a:lnTo>
                      <a:lnTo>
                        <a:pt x="358" y="73"/>
                      </a:lnTo>
                      <a:lnTo>
                        <a:pt x="359" y="73"/>
                      </a:lnTo>
                      <a:lnTo>
                        <a:pt x="360" y="74"/>
                      </a:lnTo>
                      <a:lnTo>
                        <a:pt x="362" y="73"/>
                      </a:lnTo>
                      <a:lnTo>
                        <a:pt x="362" y="72"/>
                      </a:lnTo>
                      <a:lnTo>
                        <a:pt x="368" y="73"/>
                      </a:lnTo>
                      <a:lnTo>
                        <a:pt x="368" y="74"/>
                      </a:lnTo>
                      <a:lnTo>
                        <a:pt x="368" y="74"/>
                      </a:lnTo>
                      <a:lnTo>
                        <a:pt x="369" y="77"/>
                      </a:lnTo>
                      <a:lnTo>
                        <a:pt x="372" y="77"/>
                      </a:lnTo>
                      <a:lnTo>
                        <a:pt x="372" y="78"/>
                      </a:lnTo>
                      <a:lnTo>
                        <a:pt x="369" y="78"/>
                      </a:lnTo>
                      <a:lnTo>
                        <a:pt x="369" y="78"/>
                      </a:lnTo>
                      <a:lnTo>
                        <a:pt x="371" y="80"/>
                      </a:lnTo>
                      <a:lnTo>
                        <a:pt x="372" y="82"/>
                      </a:lnTo>
                      <a:lnTo>
                        <a:pt x="376" y="82"/>
                      </a:lnTo>
                      <a:lnTo>
                        <a:pt x="380" y="81"/>
                      </a:lnTo>
                      <a:lnTo>
                        <a:pt x="380" y="81"/>
                      </a:lnTo>
                      <a:lnTo>
                        <a:pt x="380" y="82"/>
                      </a:lnTo>
                      <a:lnTo>
                        <a:pt x="381" y="82"/>
                      </a:lnTo>
                      <a:lnTo>
                        <a:pt x="380" y="85"/>
                      </a:lnTo>
                      <a:lnTo>
                        <a:pt x="380" y="85"/>
                      </a:lnTo>
                      <a:lnTo>
                        <a:pt x="379" y="85"/>
                      </a:lnTo>
                      <a:lnTo>
                        <a:pt x="379" y="87"/>
                      </a:lnTo>
                      <a:lnTo>
                        <a:pt x="377" y="87"/>
                      </a:lnTo>
                      <a:lnTo>
                        <a:pt x="376" y="89"/>
                      </a:lnTo>
                      <a:lnTo>
                        <a:pt x="375" y="91"/>
                      </a:lnTo>
                      <a:lnTo>
                        <a:pt x="376" y="91"/>
                      </a:lnTo>
                      <a:lnTo>
                        <a:pt x="376" y="91"/>
                      </a:lnTo>
                      <a:lnTo>
                        <a:pt x="380" y="91"/>
                      </a:lnTo>
                      <a:lnTo>
                        <a:pt x="380" y="94"/>
                      </a:lnTo>
                      <a:lnTo>
                        <a:pt x="375" y="95"/>
                      </a:lnTo>
                      <a:lnTo>
                        <a:pt x="375" y="98"/>
                      </a:lnTo>
                      <a:lnTo>
                        <a:pt x="375" y="99"/>
                      </a:lnTo>
                      <a:lnTo>
                        <a:pt x="373" y="102"/>
                      </a:lnTo>
                      <a:lnTo>
                        <a:pt x="375" y="102"/>
                      </a:lnTo>
                      <a:lnTo>
                        <a:pt x="375" y="103"/>
                      </a:lnTo>
                      <a:lnTo>
                        <a:pt x="375" y="103"/>
                      </a:lnTo>
                      <a:lnTo>
                        <a:pt x="375" y="104"/>
                      </a:lnTo>
                      <a:lnTo>
                        <a:pt x="377" y="106"/>
                      </a:lnTo>
                      <a:lnTo>
                        <a:pt x="377" y="107"/>
                      </a:lnTo>
                      <a:lnTo>
                        <a:pt x="377" y="107"/>
                      </a:lnTo>
                      <a:lnTo>
                        <a:pt x="379" y="108"/>
                      </a:lnTo>
                      <a:lnTo>
                        <a:pt x="380" y="108"/>
                      </a:lnTo>
                      <a:lnTo>
                        <a:pt x="380" y="108"/>
                      </a:lnTo>
                      <a:lnTo>
                        <a:pt x="380" y="108"/>
                      </a:lnTo>
                      <a:lnTo>
                        <a:pt x="381" y="108"/>
                      </a:lnTo>
                      <a:lnTo>
                        <a:pt x="381" y="108"/>
                      </a:lnTo>
                      <a:lnTo>
                        <a:pt x="383" y="108"/>
                      </a:lnTo>
                      <a:lnTo>
                        <a:pt x="384" y="111"/>
                      </a:lnTo>
                      <a:lnTo>
                        <a:pt x="385" y="112"/>
                      </a:lnTo>
                      <a:lnTo>
                        <a:pt x="385" y="115"/>
                      </a:lnTo>
                      <a:lnTo>
                        <a:pt x="384" y="115"/>
                      </a:lnTo>
                      <a:lnTo>
                        <a:pt x="384" y="118"/>
                      </a:lnTo>
                      <a:lnTo>
                        <a:pt x="384" y="118"/>
                      </a:lnTo>
                      <a:lnTo>
                        <a:pt x="383" y="119"/>
                      </a:lnTo>
                      <a:lnTo>
                        <a:pt x="383" y="120"/>
                      </a:lnTo>
                      <a:lnTo>
                        <a:pt x="376" y="120"/>
                      </a:lnTo>
                      <a:lnTo>
                        <a:pt x="376" y="121"/>
                      </a:lnTo>
                      <a:lnTo>
                        <a:pt x="375" y="121"/>
                      </a:lnTo>
                      <a:lnTo>
                        <a:pt x="373" y="123"/>
                      </a:lnTo>
                      <a:lnTo>
                        <a:pt x="372" y="123"/>
                      </a:lnTo>
                      <a:lnTo>
                        <a:pt x="371" y="124"/>
                      </a:lnTo>
                      <a:lnTo>
                        <a:pt x="367" y="124"/>
                      </a:lnTo>
                      <a:lnTo>
                        <a:pt x="367" y="125"/>
                      </a:lnTo>
                      <a:lnTo>
                        <a:pt x="366" y="125"/>
                      </a:lnTo>
                      <a:lnTo>
                        <a:pt x="366" y="127"/>
                      </a:lnTo>
                      <a:lnTo>
                        <a:pt x="360" y="131"/>
                      </a:lnTo>
                      <a:lnTo>
                        <a:pt x="360" y="132"/>
                      </a:lnTo>
                      <a:lnTo>
                        <a:pt x="359" y="131"/>
                      </a:lnTo>
                      <a:lnTo>
                        <a:pt x="359" y="131"/>
                      </a:lnTo>
                      <a:lnTo>
                        <a:pt x="358" y="129"/>
                      </a:lnTo>
                      <a:lnTo>
                        <a:pt x="358" y="129"/>
                      </a:lnTo>
                      <a:lnTo>
                        <a:pt x="356" y="129"/>
                      </a:lnTo>
                      <a:lnTo>
                        <a:pt x="356" y="129"/>
                      </a:lnTo>
                      <a:lnTo>
                        <a:pt x="355" y="129"/>
                      </a:lnTo>
                      <a:lnTo>
                        <a:pt x="355" y="128"/>
                      </a:lnTo>
                      <a:lnTo>
                        <a:pt x="354" y="127"/>
                      </a:lnTo>
                      <a:lnTo>
                        <a:pt x="354" y="127"/>
                      </a:lnTo>
                      <a:lnTo>
                        <a:pt x="354" y="125"/>
                      </a:lnTo>
                      <a:lnTo>
                        <a:pt x="354" y="124"/>
                      </a:lnTo>
                      <a:lnTo>
                        <a:pt x="351" y="125"/>
                      </a:lnTo>
                      <a:lnTo>
                        <a:pt x="351" y="124"/>
                      </a:lnTo>
                      <a:lnTo>
                        <a:pt x="350" y="124"/>
                      </a:lnTo>
                      <a:lnTo>
                        <a:pt x="349" y="123"/>
                      </a:lnTo>
                      <a:lnTo>
                        <a:pt x="349" y="123"/>
                      </a:lnTo>
                      <a:lnTo>
                        <a:pt x="349" y="124"/>
                      </a:lnTo>
                      <a:lnTo>
                        <a:pt x="347" y="124"/>
                      </a:lnTo>
                      <a:lnTo>
                        <a:pt x="347" y="124"/>
                      </a:lnTo>
                      <a:lnTo>
                        <a:pt x="346" y="125"/>
                      </a:lnTo>
                      <a:lnTo>
                        <a:pt x="349" y="125"/>
                      </a:lnTo>
                      <a:lnTo>
                        <a:pt x="350" y="127"/>
                      </a:lnTo>
                      <a:lnTo>
                        <a:pt x="350" y="128"/>
                      </a:lnTo>
                      <a:lnTo>
                        <a:pt x="351" y="128"/>
                      </a:lnTo>
                      <a:lnTo>
                        <a:pt x="351" y="129"/>
                      </a:lnTo>
                      <a:lnTo>
                        <a:pt x="354" y="129"/>
                      </a:lnTo>
                      <a:lnTo>
                        <a:pt x="354" y="131"/>
                      </a:lnTo>
                      <a:lnTo>
                        <a:pt x="354" y="131"/>
                      </a:lnTo>
                      <a:lnTo>
                        <a:pt x="354" y="131"/>
                      </a:lnTo>
                      <a:lnTo>
                        <a:pt x="354" y="132"/>
                      </a:lnTo>
                      <a:lnTo>
                        <a:pt x="355" y="132"/>
                      </a:lnTo>
                      <a:lnTo>
                        <a:pt x="356" y="132"/>
                      </a:lnTo>
                      <a:lnTo>
                        <a:pt x="356" y="132"/>
                      </a:lnTo>
                      <a:lnTo>
                        <a:pt x="356" y="133"/>
                      </a:lnTo>
                      <a:lnTo>
                        <a:pt x="356" y="133"/>
                      </a:lnTo>
                      <a:lnTo>
                        <a:pt x="356" y="133"/>
                      </a:lnTo>
                      <a:lnTo>
                        <a:pt x="356" y="133"/>
                      </a:lnTo>
                      <a:lnTo>
                        <a:pt x="356" y="133"/>
                      </a:lnTo>
                      <a:lnTo>
                        <a:pt x="351" y="135"/>
                      </a:lnTo>
                      <a:lnTo>
                        <a:pt x="351" y="136"/>
                      </a:lnTo>
                      <a:lnTo>
                        <a:pt x="347" y="136"/>
                      </a:lnTo>
                      <a:lnTo>
                        <a:pt x="346" y="133"/>
                      </a:lnTo>
                      <a:lnTo>
                        <a:pt x="343" y="131"/>
                      </a:lnTo>
                      <a:lnTo>
                        <a:pt x="341" y="129"/>
                      </a:lnTo>
                      <a:lnTo>
                        <a:pt x="339" y="129"/>
                      </a:lnTo>
                      <a:lnTo>
                        <a:pt x="339" y="131"/>
                      </a:lnTo>
                      <a:lnTo>
                        <a:pt x="337" y="131"/>
                      </a:lnTo>
                      <a:lnTo>
                        <a:pt x="334" y="131"/>
                      </a:lnTo>
                      <a:lnTo>
                        <a:pt x="333" y="131"/>
                      </a:lnTo>
                      <a:lnTo>
                        <a:pt x="333" y="132"/>
                      </a:lnTo>
                      <a:lnTo>
                        <a:pt x="334" y="132"/>
                      </a:lnTo>
                      <a:lnTo>
                        <a:pt x="335" y="135"/>
                      </a:lnTo>
                      <a:lnTo>
                        <a:pt x="335" y="138"/>
                      </a:lnTo>
                      <a:lnTo>
                        <a:pt x="334" y="140"/>
                      </a:lnTo>
                      <a:lnTo>
                        <a:pt x="334" y="140"/>
                      </a:lnTo>
                      <a:lnTo>
                        <a:pt x="333" y="141"/>
                      </a:lnTo>
                      <a:lnTo>
                        <a:pt x="333" y="142"/>
                      </a:lnTo>
                      <a:lnTo>
                        <a:pt x="332" y="142"/>
                      </a:lnTo>
                      <a:lnTo>
                        <a:pt x="333" y="144"/>
                      </a:lnTo>
                      <a:lnTo>
                        <a:pt x="332" y="144"/>
                      </a:lnTo>
                      <a:lnTo>
                        <a:pt x="332" y="145"/>
                      </a:lnTo>
                      <a:lnTo>
                        <a:pt x="330" y="145"/>
                      </a:lnTo>
                      <a:lnTo>
                        <a:pt x="330" y="145"/>
                      </a:lnTo>
                      <a:lnTo>
                        <a:pt x="329" y="145"/>
                      </a:lnTo>
                      <a:lnTo>
                        <a:pt x="324" y="140"/>
                      </a:lnTo>
                      <a:lnTo>
                        <a:pt x="320" y="140"/>
                      </a:lnTo>
                      <a:lnTo>
                        <a:pt x="320" y="140"/>
                      </a:lnTo>
                      <a:lnTo>
                        <a:pt x="317" y="140"/>
                      </a:lnTo>
                      <a:lnTo>
                        <a:pt x="317" y="138"/>
                      </a:lnTo>
                      <a:lnTo>
                        <a:pt x="317" y="138"/>
                      </a:lnTo>
                      <a:lnTo>
                        <a:pt x="316" y="138"/>
                      </a:lnTo>
                      <a:lnTo>
                        <a:pt x="315" y="138"/>
                      </a:lnTo>
                      <a:lnTo>
                        <a:pt x="315" y="138"/>
                      </a:lnTo>
                      <a:lnTo>
                        <a:pt x="315" y="138"/>
                      </a:lnTo>
                      <a:lnTo>
                        <a:pt x="313" y="140"/>
                      </a:lnTo>
                      <a:lnTo>
                        <a:pt x="312" y="140"/>
                      </a:lnTo>
                      <a:lnTo>
                        <a:pt x="312" y="138"/>
                      </a:lnTo>
                      <a:lnTo>
                        <a:pt x="309" y="138"/>
                      </a:lnTo>
                      <a:lnTo>
                        <a:pt x="309" y="138"/>
                      </a:lnTo>
                      <a:lnTo>
                        <a:pt x="308" y="137"/>
                      </a:lnTo>
                      <a:lnTo>
                        <a:pt x="308" y="137"/>
                      </a:lnTo>
                      <a:lnTo>
                        <a:pt x="307" y="137"/>
                      </a:lnTo>
                      <a:lnTo>
                        <a:pt x="307" y="137"/>
                      </a:lnTo>
                      <a:lnTo>
                        <a:pt x="307" y="137"/>
                      </a:lnTo>
                      <a:lnTo>
                        <a:pt x="307" y="140"/>
                      </a:lnTo>
                      <a:lnTo>
                        <a:pt x="305" y="141"/>
                      </a:lnTo>
                      <a:lnTo>
                        <a:pt x="308" y="141"/>
                      </a:lnTo>
                      <a:lnTo>
                        <a:pt x="308" y="142"/>
                      </a:lnTo>
                      <a:lnTo>
                        <a:pt x="307" y="142"/>
                      </a:lnTo>
                      <a:lnTo>
                        <a:pt x="307" y="142"/>
                      </a:lnTo>
                      <a:lnTo>
                        <a:pt x="303" y="142"/>
                      </a:lnTo>
                      <a:lnTo>
                        <a:pt x="303" y="144"/>
                      </a:lnTo>
                      <a:lnTo>
                        <a:pt x="299" y="142"/>
                      </a:lnTo>
                      <a:lnTo>
                        <a:pt x="299" y="145"/>
                      </a:lnTo>
                      <a:lnTo>
                        <a:pt x="300" y="145"/>
                      </a:lnTo>
                      <a:lnTo>
                        <a:pt x="301" y="145"/>
                      </a:lnTo>
                      <a:lnTo>
                        <a:pt x="305" y="145"/>
                      </a:lnTo>
                      <a:lnTo>
                        <a:pt x="309" y="144"/>
                      </a:lnTo>
                      <a:lnTo>
                        <a:pt x="312" y="144"/>
                      </a:lnTo>
                      <a:lnTo>
                        <a:pt x="322" y="145"/>
                      </a:lnTo>
                      <a:lnTo>
                        <a:pt x="324" y="146"/>
                      </a:lnTo>
                      <a:lnTo>
                        <a:pt x="328" y="146"/>
                      </a:lnTo>
                      <a:lnTo>
                        <a:pt x="328" y="146"/>
                      </a:lnTo>
                      <a:lnTo>
                        <a:pt x="329" y="146"/>
                      </a:lnTo>
                      <a:lnTo>
                        <a:pt x="329" y="148"/>
                      </a:lnTo>
                      <a:lnTo>
                        <a:pt x="328" y="148"/>
                      </a:lnTo>
                      <a:lnTo>
                        <a:pt x="326" y="149"/>
                      </a:lnTo>
                      <a:lnTo>
                        <a:pt x="325" y="150"/>
                      </a:lnTo>
                      <a:lnTo>
                        <a:pt x="325" y="152"/>
                      </a:lnTo>
                      <a:lnTo>
                        <a:pt x="325" y="153"/>
                      </a:lnTo>
                      <a:lnTo>
                        <a:pt x="326" y="154"/>
                      </a:lnTo>
                      <a:lnTo>
                        <a:pt x="325" y="157"/>
                      </a:lnTo>
                      <a:lnTo>
                        <a:pt x="324" y="158"/>
                      </a:lnTo>
                      <a:lnTo>
                        <a:pt x="321" y="158"/>
                      </a:lnTo>
                      <a:lnTo>
                        <a:pt x="318" y="159"/>
                      </a:lnTo>
                      <a:lnTo>
                        <a:pt x="317" y="159"/>
                      </a:lnTo>
                      <a:lnTo>
                        <a:pt x="317" y="162"/>
                      </a:lnTo>
                      <a:lnTo>
                        <a:pt x="316" y="161"/>
                      </a:lnTo>
                      <a:lnTo>
                        <a:pt x="316" y="161"/>
                      </a:lnTo>
                      <a:lnTo>
                        <a:pt x="316" y="161"/>
                      </a:lnTo>
                      <a:lnTo>
                        <a:pt x="316" y="159"/>
                      </a:lnTo>
                      <a:lnTo>
                        <a:pt x="313" y="159"/>
                      </a:lnTo>
                      <a:lnTo>
                        <a:pt x="312" y="158"/>
                      </a:lnTo>
                      <a:lnTo>
                        <a:pt x="308" y="158"/>
                      </a:lnTo>
                      <a:lnTo>
                        <a:pt x="308" y="158"/>
                      </a:lnTo>
                      <a:lnTo>
                        <a:pt x="307" y="158"/>
                      </a:lnTo>
                      <a:lnTo>
                        <a:pt x="307" y="158"/>
                      </a:lnTo>
                      <a:lnTo>
                        <a:pt x="307" y="158"/>
                      </a:lnTo>
                      <a:lnTo>
                        <a:pt x="307" y="161"/>
                      </a:lnTo>
                      <a:lnTo>
                        <a:pt x="304" y="161"/>
                      </a:lnTo>
                      <a:lnTo>
                        <a:pt x="303" y="161"/>
                      </a:lnTo>
                      <a:lnTo>
                        <a:pt x="303" y="161"/>
                      </a:lnTo>
                      <a:lnTo>
                        <a:pt x="301" y="161"/>
                      </a:lnTo>
                      <a:lnTo>
                        <a:pt x="301" y="162"/>
                      </a:lnTo>
                      <a:lnTo>
                        <a:pt x="301" y="163"/>
                      </a:lnTo>
                      <a:lnTo>
                        <a:pt x="301" y="165"/>
                      </a:lnTo>
                      <a:lnTo>
                        <a:pt x="301" y="165"/>
                      </a:lnTo>
                      <a:lnTo>
                        <a:pt x="301" y="165"/>
                      </a:lnTo>
                      <a:lnTo>
                        <a:pt x="303" y="166"/>
                      </a:lnTo>
                      <a:lnTo>
                        <a:pt x="301" y="169"/>
                      </a:lnTo>
                      <a:lnTo>
                        <a:pt x="300" y="169"/>
                      </a:lnTo>
                      <a:lnTo>
                        <a:pt x="300" y="169"/>
                      </a:lnTo>
                      <a:lnTo>
                        <a:pt x="300" y="170"/>
                      </a:lnTo>
                      <a:lnTo>
                        <a:pt x="295" y="170"/>
                      </a:lnTo>
                      <a:lnTo>
                        <a:pt x="295" y="170"/>
                      </a:lnTo>
                      <a:lnTo>
                        <a:pt x="295" y="170"/>
                      </a:lnTo>
                      <a:lnTo>
                        <a:pt x="295" y="174"/>
                      </a:lnTo>
                      <a:lnTo>
                        <a:pt x="299" y="174"/>
                      </a:lnTo>
                      <a:lnTo>
                        <a:pt x="299" y="176"/>
                      </a:lnTo>
                      <a:lnTo>
                        <a:pt x="299" y="178"/>
                      </a:lnTo>
                      <a:lnTo>
                        <a:pt x="297" y="179"/>
                      </a:lnTo>
                      <a:lnTo>
                        <a:pt x="296" y="180"/>
                      </a:lnTo>
                      <a:lnTo>
                        <a:pt x="296" y="180"/>
                      </a:lnTo>
                      <a:lnTo>
                        <a:pt x="295" y="180"/>
                      </a:lnTo>
                      <a:lnTo>
                        <a:pt x="295" y="180"/>
                      </a:lnTo>
                      <a:lnTo>
                        <a:pt x="294" y="180"/>
                      </a:lnTo>
                      <a:lnTo>
                        <a:pt x="294" y="182"/>
                      </a:lnTo>
                      <a:lnTo>
                        <a:pt x="292" y="182"/>
                      </a:lnTo>
                      <a:lnTo>
                        <a:pt x="290" y="182"/>
                      </a:lnTo>
                      <a:lnTo>
                        <a:pt x="287" y="180"/>
                      </a:lnTo>
                      <a:lnTo>
                        <a:pt x="287" y="180"/>
                      </a:lnTo>
                      <a:lnTo>
                        <a:pt x="286" y="180"/>
                      </a:lnTo>
                      <a:lnTo>
                        <a:pt x="284" y="180"/>
                      </a:lnTo>
                      <a:lnTo>
                        <a:pt x="284" y="182"/>
                      </a:lnTo>
                      <a:lnTo>
                        <a:pt x="284" y="182"/>
                      </a:lnTo>
                      <a:lnTo>
                        <a:pt x="284" y="182"/>
                      </a:lnTo>
                      <a:lnTo>
                        <a:pt x="284" y="182"/>
                      </a:lnTo>
                      <a:lnTo>
                        <a:pt x="286" y="182"/>
                      </a:lnTo>
                      <a:lnTo>
                        <a:pt x="286" y="182"/>
                      </a:lnTo>
                      <a:lnTo>
                        <a:pt x="287" y="182"/>
                      </a:lnTo>
                      <a:lnTo>
                        <a:pt x="287" y="184"/>
                      </a:lnTo>
                      <a:lnTo>
                        <a:pt x="283" y="184"/>
                      </a:lnTo>
                      <a:lnTo>
                        <a:pt x="283" y="184"/>
                      </a:lnTo>
                      <a:lnTo>
                        <a:pt x="283" y="184"/>
                      </a:lnTo>
                      <a:lnTo>
                        <a:pt x="284" y="186"/>
                      </a:lnTo>
                      <a:lnTo>
                        <a:pt x="286" y="186"/>
                      </a:lnTo>
                      <a:lnTo>
                        <a:pt x="286" y="187"/>
                      </a:lnTo>
                      <a:lnTo>
                        <a:pt x="280" y="187"/>
                      </a:lnTo>
                      <a:lnTo>
                        <a:pt x="280" y="187"/>
                      </a:lnTo>
                      <a:lnTo>
                        <a:pt x="280" y="187"/>
                      </a:lnTo>
                      <a:lnTo>
                        <a:pt x="279" y="186"/>
                      </a:lnTo>
                      <a:lnTo>
                        <a:pt x="279" y="188"/>
                      </a:lnTo>
                      <a:lnTo>
                        <a:pt x="277" y="188"/>
                      </a:lnTo>
                      <a:lnTo>
                        <a:pt x="277" y="191"/>
                      </a:lnTo>
                      <a:lnTo>
                        <a:pt x="277" y="191"/>
                      </a:lnTo>
                      <a:lnTo>
                        <a:pt x="277" y="193"/>
                      </a:lnTo>
                      <a:lnTo>
                        <a:pt x="277" y="193"/>
                      </a:lnTo>
                      <a:lnTo>
                        <a:pt x="275" y="195"/>
                      </a:lnTo>
                      <a:lnTo>
                        <a:pt x="274" y="195"/>
                      </a:lnTo>
                      <a:lnTo>
                        <a:pt x="271" y="195"/>
                      </a:lnTo>
                      <a:lnTo>
                        <a:pt x="271" y="197"/>
                      </a:lnTo>
                      <a:lnTo>
                        <a:pt x="270" y="199"/>
                      </a:lnTo>
                      <a:lnTo>
                        <a:pt x="269" y="200"/>
                      </a:lnTo>
                      <a:lnTo>
                        <a:pt x="267" y="200"/>
                      </a:lnTo>
                      <a:lnTo>
                        <a:pt x="266" y="201"/>
                      </a:lnTo>
                      <a:lnTo>
                        <a:pt x="266" y="203"/>
                      </a:lnTo>
                      <a:lnTo>
                        <a:pt x="266" y="204"/>
                      </a:lnTo>
                      <a:lnTo>
                        <a:pt x="265" y="205"/>
                      </a:lnTo>
                      <a:lnTo>
                        <a:pt x="266" y="205"/>
                      </a:lnTo>
                      <a:lnTo>
                        <a:pt x="266" y="207"/>
                      </a:lnTo>
                      <a:lnTo>
                        <a:pt x="266" y="207"/>
                      </a:lnTo>
                      <a:lnTo>
                        <a:pt x="262" y="207"/>
                      </a:lnTo>
                      <a:lnTo>
                        <a:pt x="260" y="208"/>
                      </a:lnTo>
                      <a:lnTo>
                        <a:pt x="260" y="208"/>
                      </a:lnTo>
                      <a:lnTo>
                        <a:pt x="260" y="209"/>
                      </a:lnTo>
                      <a:lnTo>
                        <a:pt x="261" y="209"/>
                      </a:lnTo>
                      <a:lnTo>
                        <a:pt x="261" y="209"/>
                      </a:lnTo>
                      <a:lnTo>
                        <a:pt x="261" y="209"/>
                      </a:lnTo>
                      <a:lnTo>
                        <a:pt x="262" y="209"/>
                      </a:lnTo>
                      <a:lnTo>
                        <a:pt x="262" y="212"/>
                      </a:lnTo>
                      <a:lnTo>
                        <a:pt x="261" y="212"/>
                      </a:lnTo>
                      <a:lnTo>
                        <a:pt x="260" y="214"/>
                      </a:lnTo>
                      <a:lnTo>
                        <a:pt x="258" y="214"/>
                      </a:lnTo>
                      <a:lnTo>
                        <a:pt x="258" y="216"/>
                      </a:lnTo>
                      <a:lnTo>
                        <a:pt x="258" y="216"/>
                      </a:lnTo>
                      <a:lnTo>
                        <a:pt x="258" y="222"/>
                      </a:lnTo>
                      <a:lnTo>
                        <a:pt x="257" y="222"/>
                      </a:lnTo>
                      <a:lnTo>
                        <a:pt x="256" y="224"/>
                      </a:lnTo>
                      <a:lnTo>
                        <a:pt x="256" y="224"/>
                      </a:lnTo>
                      <a:lnTo>
                        <a:pt x="257" y="224"/>
                      </a:lnTo>
                      <a:lnTo>
                        <a:pt x="257" y="225"/>
                      </a:lnTo>
                      <a:lnTo>
                        <a:pt x="258" y="226"/>
                      </a:lnTo>
                      <a:lnTo>
                        <a:pt x="258" y="229"/>
                      </a:lnTo>
                      <a:lnTo>
                        <a:pt x="260" y="231"/>
                      </a:lnTo>
                      <a:lnTo>
                        <a:pt x="260" y="234"/>
                      </a:lnTo>
                      <a:lnTo>
                        <a:pt x="262" y="235"/>
                      </a:lnTo>
                      <a:lnTo>
                        <a:pt x="262" y="235"/>
                      </a:lnTo>
                      <a:lnTo>
                        <a:pt x="262" y="235"/>
                      </a:lnTo>
                      <a:lnTo>
                        <a:pt x="263" y="234"/>
                      </a:lnTo>
                      <a:lnTo>
                        <a:pt x="263" y="234"/>
                      </a:lnTo>
                      <a:lnTo>
                        <a:pt x="265" y="234"/>
                      </a:lnTo>
                      <a:lnTo>
                        <a:pt x="265" y="234"/>
                      </a:lnTo>
                      <a:lnTo>
                        <a:pt x="265" y="234"/>
                      </a:lnTo>
                      <a:lnTo>
                        <a:pt x="265" y="234"/>
                      </a:lnTo>
                      <a:lnTo>
                        <a:pt x="273" y="234"/>
                      </a:lnTo>
                      <a:lnTo>
                        <a:pt x="273" y="234"/>
                      </a:lnTo>
                      <a:lnTo>
                        <a:pt x="274" y="234"/>
                      </a:lnTo>
                      <a:lnTo>
                        <a:pt x="274" y="237"/>
                      </a:lnTo>
                      <a:lnTo>
                        <a:pt x="275" y="237"/>
                      </a:lnTo>
                      <a:lnTo>
                        <a:pt x="275" y="238"/>
                      </a:lnTo>
                      <a:lnTo>
                        <a:pt x="275" y="238"/>
                      </a:lnTo>
                      <a:lnTo>
                        <a:pt x="275" y="239"/>
                      </a:lnTo>
                      <a:lnTo>
                        <a:pt x="277" y="239"/>
                      </a:lnTo>
                      <a:lnTo>
                        <a:pt x="277" y="242"/>
                      </a:lnTo>
                      <a:lnTo>
                        <a:pt x="278" y="243"/>
                      </a:lnTo>
                      <a:lnTo>
                        <a:pt x="278" y="247"/>
                      </a:lnTo>
                      <a:lnTo>
                        <a:pt x="279" y="247"/>
                      </a:lnTo>
                      <a:lnTo>
                        <a:pt x="279" y="248"/>
                      </a:lnTo>
                      <a:lnTo>
                        <a:pt x="279" y="248"/>
                      </a:lnTo>
                      <a:lnTo>
                        <a:pt x="279" y="250"/>
                      </a:lnTo>
                      <a:lnTo>
                        <a:pt x="280" y="250"/>
                      </a:lnTo>
                      <a:lnTo>
                        <a:pt x="280" y="252"/>
                      </a:lnTo>
                      <a:lnTo>
                        <a:pt x="282" y="252"/>
                      </a:lnTo>
                      <a:lnTo>
                        <a:pt x="282" y="254"/>
                      </a:lnTo>
                      <a:lnTo>
                        <a:pt x="283" y="254"/>
                      </a:lnTo>
                      <a:lnTo>
                        <a:pt x="283" y="255"/>
                      </a:lnTo>
                      <a:lnTo>
                        <a:pt x="282" y="255"/>
                      </a:lnTo>
                      <a:lnTo>
                        <a:pt x="282" y="256"/>
                      </a:lnTo>
                      <a:lnTo>
                        <a:pt x="282" y="256"/>
                      </a:lnTo>
                      <a:lnTo>
                        <a:pt x="283" y="258"/>
                      </a:lnTo>
                      <a:lnTo>
                        <a:pt x="284" y="258"/>
                      </a:lnTo>
                      <a:lnTo>
                        <a:pt x="284" y="256"/>
                      </a:lnTo>
                      <a:lnTo>
                        <a:pt x="284" y="256"/>
                      </a:lnTo>
                      <a:lnTo>
                        <a:pt x="288" y="256"/>
                      </a:lnTo>
                      <a:lnTo>
                        <a:pt x="288" y="256"/>
                      </a:lnTo>
                      <a:lnTo>
                        <a:pt x="290" y="256"/>
                      </a:lnTo>
                      <a:lnTo>
                        <a:pt x="290" y="255"/>
                      </a:lnTo>
                      <a:lnTo>
                        <a:pt x="295" y="255"/>
                      </a:lnTo>
                      <a:lnTo>
                        <a:pt x="296" y="256"/>
                      </a:lnTo>
                      <a:lnTo>
                        <a:pt x="297" y="256"/>
                      </a:lnTo>
                      <a:lnTo>
                        <a:pt x="299" y="256"/>
                      </a:lnTo>
                      <a:lnTo>
                        <a:pt x="300" y="258"/>
                      </a:lnTo>
                      <a:lnTo>
                        <a:pt x="300" y="259"/>
                      </a:lnTo>
                      <a:lnTo>
                        <a:pt x="304" y="259"/>
                      </a:lnTo>
                      <a:lnTo>
                        <a:pt x="305" y="260"/>
                      </a:lnTo>
                      <a:lnTo>
                        <a:pt x="308" y="262"/>
                      </a:lnTo>
                      <a:lnTo>
                        <a:pt x="308" y="262"/>
                      </a:lnTo>
                      <a:lnTo>
                        <a:pt x="312" y="262"/>
                      </a:lnTo>
                      <a:lnTo>
                        <a:pt x="315" y="265"/>
                      </a:lnTo>
                      <a:lnTo>
                        <a:pt x="320" y="265"/>
                      </a:lnTo>
                      <a:lnTo>
                        <a:pt x="320" y="265"/>
                      </a:lnTo>
                      <a:lnTo>
                        <a:pt x="320" y="265"/>
                      </a:lnTo>
                      <a:lnTo>
                        <a:pt x="320" y="268"/>
                      </a:lnTo>
                      <a:lnTo>
                        <a:pt x="321" y="268"/>
                      </a:lnTo>
                      <a:lnTo>
                        <a:pt x="322" y="269"/>
                      </a:lnTo>
                      <a:lnTo>
                        <a:pt x="322" y="272"/>
                      </a:lnTo>
                      <a:lnTo>
                        <a:pt x="322" y="275"/>
                      </a:lnTo>
                      <a:lnTo>
                        <a:pt x="325" y="275"/>
                      </a:lnTo>
                      <a:lnTo>
                        <a:pt x="328" y="275"/>
                      </a:lnTo>
                      <a:lnTo>
                        <a:pt x="329" y="275"/>
                      </a:lnTo>
                      <a:lnTo>
                        <a:pt x="330" y="277"/>
                      </a:lnTo>
                      <a:lnTo>
                        <a:pt x="330" y="277"/>
                      </a:lnTo>
                      <a:lnTo>
                        <a:pt x="332" y="277"/>
                      </a:lnTo>
                      <a:lnTo>
                        <a:pt x="332" y="277"/>
                      </a:lnTo>
                      <a:lnTo>
                        <a:pt x="332" y="277"/>
                      </a:lnTo>
                      <a:lnTo>
                        <a:pt x="332" y="277"/>
                      </a:lnTo>
                      <a:lnTo>
                        <a:pt x="332" y="277"/>
                      </a:lnTo>
                      <a:lnTo>
                        <a:pt x="333" y="279"/>
                      </a:lnTo>
                      <a:lnTo>
                        <a:pt x="333" y="279"/>
                      </a:lnTo>
                      <a:lnTo>
                        <a:pt x="334" y="279"/>
                      </a:lnTo>
                      <a:lnTo>
                        <a:pt x="337" y="279"/>
                      </a:lnTo>
                      <a:lnTo>
                        <a:pt x="338" y="279"/>
                      </a:lnTo>
                      <a:lnTo>
                        <a:pt x="339" y="279"/>
                      </a:lnTo>
                      <a:lnTo>
                        <a:pt x="341" y="281"/>
                      </a:lnTo>
                      <a:lnTo>
                        <a:pt x="345" y="282"/>
                      </a:lnTo>
                      <a:lnTo>
                        <a:pt x="345" y="284"/>
                      </a:lnTo>
                      <a:lnTo>
                        <a:pt x="347" y="284"/>
                      </a:lnTo>
                      <a:lnTo>
                        <a:pt x="349" y="285"/>
                      </a:lnTo>
                      <a:lnTo>
                        <a:pt x="352" y="285"/>
                      </a:lnTo>
                      <a:lnTo>
                        <a:pt x="352" y="284"/>
                      </a:lnTo>
                      <a:lnTo>
                        <a:pt x="352" y="284"/>
                      </a:lnTo>
                      <a:lnTo>
                        <a:pt x="352" y="285"/>
                      </a:lnTo>
                      <a:lnTo>
                        <a:pt x="354" y="285"/>
                      </a:lnTo>
                      <a:lnTo>
                        <a:pt x="359" y="284"/>
                      </a:lnTo>
                      <a:lnTo>
                        <a:pt x="359" y="285"/>
                      </a:lnTo>
                      <a:lnTo>
                        <a:pt x="362" y="285"/>
                      </a:lnTo>
                      <a:lnTo>
                        <a:pt x="362" y="286"/>
                      </a:lnTo>
                      <a:lnTo>
                        <a:pt x="366" y="285"/>
                      </a:lnTo>
                      <a:lnTo>
                        <a:pt x="366" y="286"/>
                      </a:lnTo>
                      <a:lnTo>
                        <a:pt x="367" y="286"/>
                      </a:lnTo>
                      <a:lnTo>
                        <a:pt x="367" y="286"/>
                      </a:lnTo>
                      <a:lnTo>
                        <a:pt x="369" y="288"/>
                      </a:lnTo>
                      <a:lnTo>
                        <a:pt x="372" y="288"/>
                      </a:lnTo>
                      <a:lnTo>
                        <a:pt x="372" y="297"/>
                      </a:lnTo>
                      <a:lnTo>
                        <a:pt x="371" y="297"/>
                      </a:lnTo>
                      <a:lnTo>
                        <a:pt x="371" y="300"/>
                      </a:lnTo>
                      <a:lnTo>
                        <a:pt x="371" y="300"/>
                      </a:lnTo>
                      <a:lnTo>
                        <a:pt x="372" y="302"/>
                      </a:lnTo>
                      <a:lnTo>
                        <a:pt x="372" y="302"/>
                      </a:lnTo>
                      <a:lnTo>
                        <a:pt x="372" y="303"/>
                      </a:lnTo>
                      <a:lnTo>
                        <a:pt x="372" y="305"/>
                      </a:lnTo>
                      <a:lnTo>
                        <a:pt x="372" y="306"/>
                      </a:lnTo>
                      <a:lnTo>
                        <a:pt x="372" y="310"/>
                      </a:lnTo>
                      <a:lnTo>
                        <a:pt x="372" y="310"/>
                      </a:lnTo>
                      <a:lnTo>
                        <a:pt x="372" y="317"/>
                      </a:lnTo>
                      <a:lnTo>
                        <a:pt x="373" y="318"/>
                      </a:lnTo>
                      <a:lnTo>
                        <a:pt x="375" y="319"/>
                      </a:lnTo>
                      <a:lnTo>
                        <a:pt x="376" y="320"/>
                      </a:lnTo>
                      <a:lnTo>
                        <a:pt x="377" y="322"/>
                      </a:lnTo>
                      <a:lnTo>
                        <a:pt x="379" y="323"/>
                      </a:lnTo>
                      <a:lnTo>
                        <a:pt x="377" y="324"/>
                      </a:lnTo>
                      <a:lnTo>
                        <a:pt x="377" y="324"/>
                      </a:lnTo>
                      <a:lnTo>
                        <a:pt x="376" y="326"/>
                      </a:lnTo>
                      <a:lnTo>
                        <a:pt x="379" y="327"/>
                      </a:lnTo>
                      <a:lnTo>
                        <a:pt x="380" y="330"/>
                      </a:lnTo>
                      <a:lnTo>
                        <a:pt x="383" y="330"/>
                      </a:lnTo>
                      <a:lnTo>
                        <a:pt x="384" y="332"/>
                      </a:lnTo>
                      <a:lnTo>
                        <a:pt x="385" y="334"/>
                      </a:lnTo>
                      <a:lnTo>
                        <a:pt x="387" y="334"/>
                      </a:lnTo>
                      <a:lnTo>
                        <a:pt x="385" y="336"/>
                      </a:lnTo>
                      <a:lnTo>
                        <a:pt x="394" y="336"/>
                      </a:lnTo>
                      <a:lnTo>
                        <a:pt x="394" y="335"/>
                      </a:lnTo>
                      <a:lnTo>
                        <a:pt x="396" y="334"/>
                      </a:lnTo>
                      <a:lnTo>
                        <a:pt x="397" y="332"/>
                      </a:lnTo>
                      <a:lnTo>
                        <a:pt x="400" y="334"/>
                      </a:lnTo>
                      <a:lnTo>
                        <a:pt x="400" y="432"/>
                      </a:lnTo>
                      <a:lnTo>
                        <a:pt x="400" y="432"/>
                      </a:lnTo>
                      <a:lnTo>
                        <a:pt x="396" y="433"/>
                      </a:lnTo>
                      <a:lnTo>
                        <a:pt x="396" y="433"/>
                      </a:lnTo>
                      <a:lnTo>
                        <a:pt x="396" y="434"/>
                      </a:lnTo>
                      <a:lnTo>
                        <a:pt x="394" y="434"/>
                      </a:lnTo>
                      <a:lnTo>
                        <a:pt x="394" y="434"/>
                      </a:lnTo>
                      <a:lnTo>
                        <a:pt x="393" y="436"/>
                      </a:lnTo>
                      <a:lnTo>
                        <a:pt x="393" y="437"/>
                      </a:lnTo>
                      <a:lnTo>
                        <a:pt x="396" y="437"/>
                      </a:lnTo>
                      <a:lnTo>
                        <a:pt x="397" y="438"/>
                      </a:lnTo>
                      <a:lnTo>
                        <a:pt x="397" y="440"/>
                      </a:lnTo>
                      <a:lnTo>
                        <a:pt x="396" y="441"/>
                      </a:lnTo>
                      <a:lnTo>
                        <a:pt x="394" y="441"/>
                      </a:lnTo>
                      <a:lnTo>
                        <a:pt x="394" y="440"/>
                      </a:lnTo>
                      <a:lnTo>
                        <a:pt x="389" y="440"/>
                      </a:lnTo>
                      <a:lnTo>
                        <a:pt x="388" y="441"/>
                      </a:lnTo>
                      <a:lnTo>
                        <a:pt x="388" y="441"/>
                      </a:lnTo>
                      <a:lnTo>
                        <a:pt x="387" y="442"/>
                      </a:lnTo>
                      <a:lnTo>
                        <a:pt x="387" y="444"/>
                      </a:lnTo>
                      <a:lnTo>
                        <a:pt x="380" y="444"/>
                      </a:lnTo>
                      <a:lnTo>
                        <a:pt x="377" y="446"/>
                      </a:lnTo>
                      <a:lnTo>
                        <a:pt x="376" y="446"/>
                      </a:lnTo>
                      <a:lnTo>
                        <a:pt x="376" y="447"/>
                      </a:lnTo>
                      <a:lnTo>
                        <a:pt x="375" y="447"/>
                      </a:lnTo>
                      <a:lnTo>
                        <a:pt x="375" y="447"/>
                      </a:lnTo>
                      <a:lnTo>
                        <a:pt x="375" y="447"/>
                      </a:lnTo>
                      <a:lnTo>
                        <a:pt x="375" y="447"/>
                      </a:lnTo>
                      <a:lnTo>
                        <a:pt x="375" y="447"/>
                      </a:lnTo>
                      <a:lnTo>
                        <a:pt x="373" y="449"/>
                      </a:lnTo>
                      <a:lnTo>
                        <a:pt x="372" y="450"/>
                      </a:lnTo>
                      <a:lnTo>
                        <a:pt x="372" y="450"/>
                      </a:lnTo>
                      <a:lnTo>
                        <a:pt x="371" y="450"/>
                      </a:lnTo>
                      <a:lnTo>
                        <a:pt x="369" y="451"/>
                      </a:lnTo>
                      <a:lnTo>
                        <a:pt x="364" y="451"/>
                      </a:lnTo>
                      <a:lnTo>
                        <a:pt x="364" y="449"/>
                      </a:lnTo>
                      <a:lnTo>
                        <a:pt x="366" y="447"/>
                      </a:lnTo>
                      <a:lnTo>
                        <a:pt x="367" y="446"/>
                      </a:lnTo>
                      <a:lnTo>
                        <a:pt x="368" y="445"/>
                      </a:lnTo>
                      <a:lnTo>
                        <a:pt x="368" y="444"/>
                      </a:lnTo>
                      <a:lnTo>
                        <a:pt x="366" y="444"/>
                      </a:lnTo>
                      <a:lnTo>
                        <a:pt x="366" y="444"/>
                      </a:lnTo>
                      <a:lnTo>
                        <a:pt x="366" y="444"/>
                      </a:lnTo>
                      <a:lnTo>
                        <a:pt x="366" y="446"/>
                      </a:lnTo>
                      <a:lnTo>
                        <a:pt x="363" y="451"/>
                      </a:lnTo>
                      <a:lnTo>
                        <a:pt x="362" y="451"/>
                      </a:lnTo>
                      <a:lnTo>
                        <a:pt x="359" y="453"/>
                      </a:lnTo>
                      <a:lnTo>
                        <a:pt x="359" y="457"/>
                      </a:lnTo>
                      <a:lnTo>
                        <a:pt x="360" y="455"/>
                      </a:lnTo>
                      <a:lnTo>
                        <a:pt x="362" y="455"/>
                      </a:lnTo>
                      <a:lnTo>
                        <a:pt x="362" y="455"/>
                      </a:lnTo>
                      <a:lnTo>
                        <a:pt x="362" y="457"/>
                      </a:lnTo>
                      <a:lnTo>
                        <a:pt x="363" y="457"/>
                      </a:lnTo>
                      <a:lnTo>
                        <a:pt x="363" y="457"/>
                      </a:lnTo>
                      <a:lnTo>
                        <a:pt x="363" y="458"/>
                      </a:lnTo>
                      <a:lnTo>
                        <a:pt x="366" y="458"/>
                      </a:lnTo>
                      <a:lnTo>
                        <a:pt x="366" y="459"/>
                      </a:lnTo>
                      <a:lnTo>
                        <a:pt x="363" y="459"/>
                      </a:lnTo>
                      <a:lnTo>
                        <a:pt x="363" y="459"/>
                      </a:lnTo>
                      <a:lnTo>
                        <a:pt x="364" y="459"/>
                      </a:lnTo>
                      <a:lnTo>
                        <a:pt x="364" y="461"/>
                      </a:lnTo>
                      <a:lnTo>
                        <a:pt x="369" y="461"/>
                      </a:lnTo>
                      <a:lnTo>
                        <a:pt x="369" y="459"/>
                      </a:lnTo>
                      <a:lnTo>
                        <a:pt x="372" y="459"/>
                      </a:lnTo>
                      <a:lnTo>
                        <a:pt x="372" y="459"/>
                      </a:lnTo>
                      <a:lnTo>
                        <a:pt x="375" y="458"/>
                      </a:lnTo>
                      <a:lnTo>
                        <a:pt x="376" y="457"/>
                      </a:lnTo>
                      <a:lnTo>
                        <a:pt x="377" y="454"/>
                      </a:lnTo>
                      <a:lnTo>
                        <a:pt x="384" y="453"/>
                      </a:lnTo>
                      <a:lnTo>
                        <a:pt x="384" y="453"/>
                      </a:lnTo>
                      <a:lnTo>
                        <a:pt x="385" y="453"/>
                      </a:lnTo>
                      <a:lnTo>
                        <a:pt x="385" y="451"/>
                      </a:lnTo>
                      <a:lnTo>
                        <a:pt x="387" y="451"/>
                      </a:lnTo>
                      <a:lnTo>
                        <a:pt x="388" y="450"/>
                      </a:lnTo>
                      <a:lnTo>
                        <a:pt x="389" y="450"/>
                      </a:lnTo>
                      <a:lnTo>
                        <a:pt x="389" y="450"/>
                      </a:lnTo>
                      <a:lnTo>
                        <a:pt x="392" y="450"/>
                      </a:lnTo>
                      <a:lnTo>
                        <a:pt x="393" y="449"/>
                      </a:lnTo>
                      <a:lnTo>
                        <a:pt x="394" y="449"/>
                      </a:lnTo>
                      <a:lnTo>
                        <a:pt x="394" y="447"/>
                      </a:lnTo>
                      <a:lnTo>
                        <a:pt x="397" y="446"/>
                      </a:lnTo>
                      <a:lnTo>
                        <a:pt x="397" y="445"/>
                      </a:lnTo>
                      <a:lnTo>
                        <a:pt x="400" y="442"/>
                      </a:lnTo>
                      <a:lnTo>
                        <a:pt x="398" y="441"/>
                      </a:lnTo>
                      <a:lnTo>
                        <a:pt x="397" y="438"/>
                      </a:lnTo>
                      <a:lnTo>
                        <a:pt x="398" y="438"/>
                      </a:lnTo>
                      <a:lnTo>
                        <a:pt x="400" y="438"/>
                      </a:lnTo>
                      <a:lnTo>
                        <a:pt x="400" y="506"/>
                      </a:lnTo>
                      <a:lnTo>
                        <a:pt x="13" y="506"/>
                      </a:lnTo>
                      <a:lnTo>
                        <a:pt x="13" y="506"/>
                      </a:lnTo>
                      <a:lnTo>
                        <a:pt x="12" y="506"/>
                      </a:lnTo>
                      <a:lnTo>
                        <a:pt x="11" y="505"/>
                      </a:lnTo>
                      <a:lnTo>
                        <a:pt x="11" y="504"/>
                      </a:lnTo>
                      <a:lnTo>
                        <a:pt x="11" y="502"/>
                      </a:lnTo>
                      <a:lnTo>
                        <a:pt x="11" y="502"/>
                      </a:lnTo>
                      <a:lnTo>
                        <a:pt x="11" y="502"/>
                      </a:lnTo>
                      <a:lnTo>
                        <a:pt x="12" y="501"/>
                      </a:lnTo>
                      <a:lnTo>
                        <a:pt x="15" y="504"/>
                      </a:lnTo>
                      <a:lnTo>
                        <a:pt x="15" y="502"/>
                      </a:lnTo>
                      <a:lnTo>
                        <a:pt x="13" y="501"/>
                      </a:lnTo>
                      <a:lnTo>
                        <a:pt x="13" y="500"/>
                      </a:lnTo>
                      <a:lnTo>
                        <a:pt x="13" y="498"/>
                      </a:lnTo>
                      <a:lnTo>
                        <a:pt x="15" y="496"/>
                      </a:lnTo>
                      <a:lnTo>
                        <a:pt x="13" y="496"/>
                      </a:lnTo>
                      <a:lnTo>
                        <a:pt x="13" y="496"/>
                      </a:lnTo>
                      <a:lnTo>
                        <a:pt x="9" y="496"/>
                      </a:lnTo>
                      <a:lnTo>
                        <a:pt x="9" y="496"/>
                      </a:lnTo>
                      <a:lnTo>
                        <a:pt x="11" y="496"/>
                      </a:lnTo>
                      <a:lnTo>
                        <a:pt x="11" y="498"/>
                      </a:lnTo>
                      <a:lnTo>
                        <a:pt x="7" y="498"/>
                      </a:lnTo>
                      <a:lnTo>
                        <a:pt x="7" y="493"/>
                      </a:lnTo>
                      <a:lnTo>
                        <a:pt x="6" y="493"/>
                      </a:lnTo>
                      <a:lnTo>
                        <a:pt x="6" y="492"/>
                      </a:lnTo>
                      <a:lnTo>
                        <a:pt x="4" y="492"/>
                      </a:lnTo>
                      <a:lnTo>
                        <a:pt x="4" y="491"/>
                      </a:lnTo>
                      <a:lnTo>
                        <a:pt x="4" y="491"/>
                      </a:lnTo>
                      <a:lnTo>
                        <a:pt x="4" y="491"/>
                      </a:lnTo>
                      <a:lnTo>
                        <a:pt x="2" y="489"/>
                      </a:lnTo>
                      <a:lnTo>
                        <a:pt x="2" y="483"/>
                      </a:lnTo>
                      <a:lnTo>
                        <a:pt x="0" y="481"/>
                      </a:lnTo>
                      <a:lnTo>
                        <a:pt x="0" y="374"/>
                      </a:lnTo>
                      <a:lnTo>
                        <a:pt x="3" y="374"/>
                      </a:lnTo>
                      <a:lnTo>
                        <a:pt x="3" y="374"/>
                      </a:lnTo>
                      <a:lnTo>
                        <a:pt x="7" y="374"/>
                      </a:lnTo>
                      <a:lnTo>
                        <a:pt x="8" y="373"/>
                      </a:lnTo>
                      <a:lnTo>
                        <a:pt x="9" y="373"/>
                      </a:lnTo>
                      <a:lnTo>
                        <a:pt x="11" y="373"/>
                      </a:lnTo>
                      <a:lnTo>
                        <a:pt x="11" y="374"/>
                      </a:lnTo>
                      <a:lnTo>
                        <a:pt x="12" y="375"/>
                      </a:lnTo>
                      <a:lnTo>
                        <a:pt x="11" y="375"/>
                      </a:lnTo>
                      <a:lnTo>
                        <a:pt x="11" y="375"/>
                      </a:lnTo>
                      <a:lnTo>
                        <a:pt x="11" y="375"/>
                      </a:lnTo>
                      <a:lnTo>
                        <a:pt x="9" y="375"/>
                      </a:lnTo>
                      <a:lnTo>
                        <a:pt x="9" y="378"/>
                      </a:lnTo>
                      <a:lnTo>
                        <a:pt x="9" y="378"/>
                      </a:lnTo>
                      <a:lnTo>
                        <a:pt x="9" y="378"/>
                      </a:lnTo>
                      <a:lnTo>
                        <a:pt x="9" y="378"/>
                      </a:lnTo>
                      <a:lnTo>
                        <a:pt x="9" y="378"/>
                      </a:lnTo>
                      <a:lnTo>
                        <a:pt x="9" y="378"/>
                      </a:lnTo>
                      <a:lnTo>
                        <a:pt x="11" y="379"/>
                      </a:lnTo>
                      <a:lnTo>
                        <a:pt x="11" y="381"/>
                      </a:lnTo>
                      <a:lnTo>
                        <a:pt x="12" y="382"/>
                      </a:lnTo>
                      <a:lnTo>
                        <a:pt x="13" y="382"/>
                      </a:lnTo>
                      <a:lnTo>
                        <a:pt x="12" y="379"/>
                      </a:lnTo>
                      <a:lnTo>
                        <a:pt x="12" y="377"/>
                      </a:lnTo>
                      <a:lnTo>
                        <a:pt x="13" y="375"/>
                      </a:lnTo>
                      <a:lnTo>
                        <a:pt x="15" y="373"/>
                      </a:lnTo>
                      <a:lnTo>
                        <a:pt x="13" y="373"/>
                      </a:lnTo>
                      <a:lnTo>
                        <a:pt x="13" y="373"/>
                      </a:lnTo>
                      <a:lnTo>
                        <a:pt x="12" y="373"/>
                      </a:lnTo>
                      <a:lnTo>
                        <a:pt x="11" y="373"/>
                      </a:lnTo>
                      <a:lnTo>
                        <a:pt x="12" y="373"/>
                      </a:lnTo>
                      <a:lnTo>
                        <a:pt x="11" y="370"/>
                      </a:lnTo>
                      <a:lnTo>
                        <a:pt x="9" y="369"/>
                      </a:lnTo>
                      <a:lnTo>
                        <a:pt x="8" y="368"/>
                      </a:lnTo>
                      <a:lnTo>
                        <a:pt x="11" y="368"/>
                      </a:lnTo>
                      <a:lnTo>
                        <a:pt x="11" y="366"/>
                      </a:lnTo>
                      <a:lnTo>
                        <a:pt x="12" y="365"/>
                      </a:lnTo>
                      <a:lnTo>
                        <a:pt x="8" y="362"/>
                      </a:lnTo>
                      <a:lnTo>
                        <a:pt x="8" y="360"/>
                      </a:lnTo>
                      <a:lnTo>
                        <a:pt x="6" y="360"/>
                      </a:lnTo>
                      <a:lnTo>
                        <a:pt x="6" y="358"/>
                      </a:lnTo>
                      <a:lnTo>
                        <a:pt x="4" y="357"/>
                      </a:lnTo>
                      <a:lnTo>
                        <a:pt x="3" y="357"/>
                      </a:lnTo>
                      <a:lnTo>
                        <a:pt x="3" y="356"/>
                      </a:lnTo>
                      <a:lnTo>
                        <a:pt x="3" y="354"/>
                      </a:lnTo>
                      <a:lnTo>
                        <a:pt x="4" y="354"/>
                      </a:lnTo>
                      <a:lnTo>
                        <a:pt x="4" y="353"/>
                      </a:lnTo>
                      <a:lnTo>
                        <a:pt x="3" y="353"/>
                      </a:lnTo>
                      <a:lnTo>
                        <a:pt x="2" y="353"/>
                      </a:lnTo>
                      <a:lnTo>
                        <a:pt x="0" y="353"/>
                      </a:lnTo>
                      <a:lnTo>
                        <a:pt x="0" y="125"/>
                      </a:lnTo>
                      <a:lnTo>
                        <a:pt x="3" y="125"/>
                      </a:lnTo>
                      <a:lnTo>
                        <a:pt x="3" y="124"/>
                      </a:lnTo>
                      <a:lnTo>
                        <a:pt x="6" y="124"/>
                      </a:lnTo>
                      <a:lnTo>
                        <a:pt x="6" y="125"/>
                      </a:lnTo>
                      <a:lnTo>
                        <a:pt x="9" y="125"/>
                      </a:lnTo>
                      <a:lnTo>
                        <a:pt x="9" y="125"/>
                      </a:lnTo>
                      <a:lnTo>
                        <a:pt x="17" y="125"/>
                      </a:lnTo>
                      <a:lnTo>
                        <a:pt x="17" y="127"/>
                      </a:lnTo>
                      <a:lnTo>
                        <a:pt x="19" y="128"/>
                      </a:lnTo>
                      <a:lnTo>
                        <a:pt x="20" y="129"/>
                      </a:lnTo>
                      <a:lnTo>
                        <a:pt x="21" y="129"/>
                      </a:lnTo>
                      <a:lnTo>
                        <a:pt x="21" y="132"/>
                      </a:lnTo>
                      <a:lnTo>
                        <a:pt x="21" y="132"/>
                      </a:lnTo>
                      <a:lnTo>
                        <a:pt x="19" y="132"/>
                      </a:lnTo>
                      <a:lnTo>
                        <a:pt x="15" y="132"/>
                      </a:lnTo>
                      <a:lnTo>
                        <a:pt x="12" y="131"/>
                      </a:lnTo>
                      <a:lnTo>
                        <a:pt x="9" y="131"/>
                      </a:lnTo>
                      <a:lnTo>
                        <a:pt x="9" y="131"/>
                      </a:lnTo>
                      <a:lnTo>
                        <a:pt x="12" y="132"/>
                      </a:lnTo>
                      <a:lnTo>
                        <a:pt x="13" y="135"/>
                      </a:lnTo>
                      <a:lnTo>
                        <a:pt x="15" y="137"/>
                      </a:lnTo>
                      <a:lnTo>
                        <a:pt x="13" y="137"/>
                      </a:lnTo>
                      <a:lnTo>
                        <a:pt x="13" y="137"/>
                      </a:lnTo>
                      <a:lnTo>
                        <a:pt x="13" y="138"/>
                      </a:lnTo>
                      <a:lnTo>
                        <a:pt x="12" y="138"/>
                      </a:lnTo>
                      <a:lnTo>
                        <a:pt x="11" y="140"/>
                      </a:lnTo>
                      <a:lnTo>
                        <a:pt x="8" y="141"/>
                      </a:lnTo>
                      <a:lnTo>
                        <a:pt x="9" y="142"/>
                      </a:lnTo>
                      <a:lnTo>
                        <a:pt x="9" y="144"/>
                      </a:lnTo>
                      <a:lnTo>
                        <a:pt x="9" y="144"/>
                      </a:lnTo>
                      <a:lnTo>
                        <a:pt x="9" y="145"/>
                      </a:lnTo>
                      <a:lnTo>
                        <a:pt x="8" y="145"/>
                      </a:lnTo>
                      <a:lnTo>
                        <a:pt x="7" y="145"/>
                      </a:lnTo>
                      <a:lnTo>
                        <a:pt x="7" y="146"/>
                      </a:lnTo>
                      <a:lnTo>
                        <a:pt x="9" y="148"/>
                      </a:lnTo>
                      <a:lnTo>
                        <a:pt x="11" y="149"/>
                      </a:lnTo>
                      <a:lnTo>
                        <a:pt x="11" y="149"/>
                      </a:lnTo>
                      <a:lnTo>
                        <a:pt x="20" y="152"/>
                      </a:lnTo>
                      <a:lnTo>
                        <a:pt x="20" y="150"/>
                      </a:lnTo>
                      <a:lnTo>
                        <a:pt x="21" y="149"/>
                      </a:lnTo>
                      <a:lnTo>
                        <a:pt x="21" y="149"/>
                      </a:lnTo>
                      <a:lnTo>
                        <a:pt x="21" y="146"/>
                      </a:lnTo>
                      <a:lnTo>
                        <a:pt x="23" y="145"/>
                      </a:lnTo>
                      <a:lnTo>
                        <a:pt x="23" y="144"/>
                      </a:lnTo>
                      <a:lnTo>
                        <a:pt x="24" y="144"/>
                      </a:lnTo>
                      <a:lnTo>
                        <a:pt x="27" y="142"/>
                      </a:lnTo>
                      <a:lnTo>
                        <a:pt x="28" y="141"/>
                      </a:lnTo>
                      <a:lnTo>
                        <a:pt x="28" y="141"/>
                      </a:lnTo>
                      <a:lnTo>
                        <a:pt x="33" y="141"/>
                      </a:lnTo>
                      <a:lnTo>
                        <a:pt x="34" y="141"/>
                      </a:lnTo>
                      <a:lnTo>
                        <a:pt x="36" y="142"/>
                      </a:lnTo>
                      <a:lnTo>
                        <a:pt x="36" y="144"/>
                      </a:lnTo>
                      <a:lnTo>
                        <a:pt x="33" y="144"/>
                      </a:lnTo>
                      <a:lnTo>
                        <a:pt x="32" y="144"/>
                      </a:lnTo>
                      <a:lnTo>
                        <a:pt x="30" y="145"/>
                      </a:lnTo>
                      <a:lnTo>
                        <a:pt x="29" y="146"/>
                      </a:lnTo>
                      <a:lnTo>
                        <a:pt x="28" y="146"/>
                      </a:lnTo>
                      <a:lnTo>
                        <a:pt x="28" y="148"/>
                      </a:lnTo>
                      <a:lnTo>
                        <a:pt x="25" y="149"/>
                      </a:lnTo>
                      <a:lnTo>
                        <a:pt x="25" y="149"/>
                      </a:lnTo>
                      <a:lnTo>
                        <a:pt x="23" y="149"/>
                      </a:lnTo>
                      <a:lnTo>
                        <a:pt x="23" y="153"/>
                      </a:lnTo>
                      <a:lnTo>
                        <a:pt x="24" y="153"/>
                      </a:lnTo>
                      <a:lnTo>
                        <a:pt x="24" y="152"/>
                      </a:lnTo>
                      <a:lnTo>
                        <a:pt x="24" y="152"/>
                      </a:lnTo>
                      <a:lnTo>
                        <a:pt x="25" y="152"/>
                      </a:lnTo>
                      <a:lnTo>
                        <a:pt x="27" y="150"/>
                      </a:lnTo>
                      <a:lnTo>
                        <a:pt x="28" y="149"/>
                      </a:lnTo>
                      <a:lnTo>
                        <a:pt x="29" y="149"/>
                      </a:lnTo>
                      <a:lnTo>
                        <a:pt x="29" y="148"/>
                      </a:lnTo>
                      <a:lnTo>
                        <a:pt x="30" y="148"/>
                      </a:lnTo>
                      <a:lnTo>
                        <a:pt x="33" y="146"/>
                      </a:lnTo>
                      <a:lnTo>
                        <a:pt x="36" y="145"/>
                      </a:lnTo>
                      <a:lnTo>
                        <a:pt x="38" y="145"/>
                      </a:lnTo>
                      <a:lnTo>
                        <a:pt x="41" y="145"/>
                      </a:lnTo>
                      <a:lnTo>
                        <a:pt x="42" y="145"/>
                      </a:lnTo>
                      <a:lnTo>
                        <a:pt x="42" y="145"/>
                      </a:lnTo>
                      <a:lnTo>
                        <a:pt x="45" y="145"/>
                      </a:lnTo>
                      <a:lnTo>
                        <a:pt x="45" y="145"/>
                      </a:lnTo>
                      <a:lnTo>
                        <a:pt x="46" y="146"/>
                      </a:lnTo>
                      <a:lnTo>
                        <a:pt x="46" y="146"/>
                      </a:lnTo>
                      <a:lnTo>
                        <a:pt x="46" y="145"/>
                      </a:lnTo>
                      <a:lnTo>
                        <a:pt x="45" y="144"/>
                      </a:lnTo>
                      <a:lnTo>
                        <a:pt x="44" y="144"/>
                      </a:lnTo>
                      <a:lnTo>
                        <a:pt x="41" y="142"/>
                      </a:lnTo>
                      <a:lnTo>
                        <a:pt x="40" y="142"/>
                      </a:lnTo>
                      <a:lnTo>
                        <a:pt x="38" y="141"/>
                      </a:lnTo>
                      <a:lnTo>
                        <a:pt x="38" y="138"/>
                      </a:lnTo>
                      <a:lnTo>
                        <a:pt x="40" y="138"/>
                      </a:lnTo>
                      <a:lnTo>
                        <a:pt x="40" y="138"/>
                      </a:lnTo>
                      <a:lnTo>
                        <a:pt x="44" y="137"/>
                      </a:lnTo>
                      <a:lnTo>
                        <a:pt x="44" y="138"/>
                      </a:lnTo>
                      <a:lnTo>
                        <a:pt x="45" y="140"/>
                      </a:lnTo>
                      <a:lnTo>
                        <a:pt x="47" y="140"/>
                      </a:lnTo>
                      <a:lnTo>
                        <a:pt x="50" y="140"/>
                      </a:lnTo>
                      <a:lnTo>
                        <a:pt x="51" y="140"/>
                      </a:lnTo>
                      <a:lnTo>
                        <a:pt x="53" y="140"/>
                      </a:lnTo>
                      <a:lnTo>
                        <a:pt x="54" y="138"/>
                      </a:lnTo>
                      <a:lnTo>
                        <a:pt x="55" y="138"/>
                      </a:lnTo>
                      <a:lnTo>
                        <a:pt x="54" y="137"/>
                      </a:lnTo>
                      <a:lnTo>
                        <a:pt x="54" y="136"/>
                      </a:lnTo>
                      <a:lnTo>
                        <a:pt x="53" y="135"/>
                      </a:lnTo>
                      <a:lnTo>
                        <a:pt x="55" y="132"/>
                      </a:lnTo>
                      <a:lnTo>
                        <a:pt x="57" y="131"/>
                      </a:lnTo>
                      <a:lnTo>
                        <a:pt x="57" y="127"/>
                      </a:lnTo>
                      <a:lnTo>
                        <a:pt x="57" y="127"/>
                      </a:lnTo>
                      <a:lnTo>
                        <a:pt x="55" y="127"/>
                      </a:lnTo>
                      <a:lnTo>
                        <a:pt x="54" y="125"/>
                      </a:lnTo>
                      <a:lnTo>
                        <a:pt x="53" y="127"/>
                      </a:lnTo>
                      <a:lnTo>
                        <a:pt x="50" y="127"/>
                      </a:lnTo>
                      <a:lnTo>
                        <a:pt x="47" y="128"/>
                      </a:lnTo>
                      <a:lnTo>
                        <a:pt x="45" y="127"/>
                      </a:lnTo>
                      <a:lnTo>
                        <a:pt x="45" y="127"/>
                      </a:lnTo>
                      <a:lnTo>
                        <a:pt x="44" y="127"/>
                      </a:lnTo>
                      <a:lnTo>
                        <a:pt x="44" y="125"/>
                      </a:lnTo>
                      <a:lnTo>
                        <a:pt x="40" y="125"/>
                      </a:lnTo>
                      <a:lnTo>
                        <a:pt x="40" y="124"/>
                      </a:lnTo>
                      <a:lnTo>
                        <a:pt x="37" y="124"/>
                      </a:lnTo>
                      <a:lnTo>
                        <a:pt x="36" y="124"/>
                      </a:lnTo>
                      <a:lnTo>
                        <a:pt x="34" y="124"/>
                      </a:lnTo>
                      <a:lnTo>
                        <a:pt x="33" y="123"/>
                      </a:lnTo>
                      <a:lnTo>
                        <a:pt x="34" y="123"/>
                      </a:lnTo>
                      <a:lnTo>
                        <a:pt x="37" y="121"/>
                      </a:lnTo>
                      <a:lnTo>
                        <a:pt x="40" y="120"/>
                      </a:lnTo>
                      <a:lnTo>
                        <a:pt x="42" y="120"/>
                      </a:lnTo>
                      <a:lnTo>
                        <a:pt x="46" y="120"/>
                      </a:lnTo>
                      <a:lnTo>
                        <a:pt x="46" y="119"/>
                      </a:lnTo>
                      <a:lnTo>
                        <a:pt x="41" y="119"/>
                      </a:lnTo>
                      <a:lnTo>
                        <a:pt x="41" y="118"/>
                      </a:lnTo>
                      <a:lnTo>
                        <a:pt x="40" y="118"/>
                      </a:lnTo>
                      <a:lnTo>
                        <a:pt x="40" y="118"/>
                      </a:lnTo>
                      <a:lnTo>
                        <a:pt x="37" y="118"/>
                      </a:lnTo>
                      <a:lnTo>
                        <a:pt x="37" y="116"/>
                      </a:lnTo>
                      <a:lnTo>
                        <a:pt x="33" y="116"/>
                      </a:lnTo>
                      <a:lnTo>
                        <a:pt x="33" y="116"/>
                      </a:lnTo>
                      <a:lnTo>
                        <a:pt x="32" y="116"/>
                      </a:lnTo>
                      <a:lnTo>
                        <a:pt x="32" y="116"/>
                      </a:lnTo>
                      <a:lnTo>
                        <a:pt x="32" y="116"/>
                      </a:lnTo>
                      <a:lnTo>
                        <a:pt x="28" y="118"/>
                      </a:lnTo>
                      <a:lnTo>
                        <a:pt x="28" y="118"/>
                      </a:lnTo>
                      <a:lnTo>
                        <a:pt x="24" y="118"/>
                      </a:lnTo>
                      <a:lnTo>
                        <a:pt x="24" y="119"/>
                      </a:lnTo>
                      <a:lnTo>
                        <a:pt x="21" y="119"/>
                      </a:lnTo>
                      <a:lnTo>
                        <a:pt x="21" y="119"/>
                      </a:lnTo>
                      <a:lnTo>
                        <a:pt x="20" y="119"/>
                      </a:lnTo>
                      <a:lnTo>
                        <a:pt x="20" y="120"/>
                      </a:lnTo>
                      <a:lnTo>
                        <a:pt x="15" y="120"/>
                      </a:lnTo>
                      <a:lnTo>
                        <a:pt x="15" y="120"/>
                      </a:lnTo>
                      <a:lnTo>
                        <a:pt x="13" y="120"/>
                      </a:lnTo>
                      <a:lnTo>
                        <a:pt x="13" y="121"/>
                      </a:lnTo>
                      <a:lnTo>
                        <a:pt x="12" y="121"/>
                      </a:lnTo>
                      <a:lnTo>
                        <a:pt x="9" y="121"/>
                      </a:lnTo>
                      <a:lnTo>
                        <a:pt x="8" y="120"/>
                      </a:lnTo>
                      <a:lnTo>
                        <a:pt x="6" y="120"/>
                      </a:lnTo>
                      <a:lnTo>
                        <a:pt x="6" y="121"/>
                      </a:lnTo>
                      <a:lnTo>
                        <a:pt x="3" y="121"/>
                      </a:lnTo>
                      <a:lnTo>
                        <a:pt x="2" y="121"/>
                      </a:lnTo>
                      <a:lnTo>
                        <a:pt x="0" y="121"/>
                      </a:lnTo>
                      <a:lnTo>
                        <a:pt x="0" y="76"/>
                      </a:lnTo>
                      <a:lnTo>
                        <a:pt x="2" y="76"/>
                      </a:lnTo>
                      <a:lnTo>
                        <a:pt x="2" y="78"/>
                      </a:lnTo>
                      <a:lnTo>
                        <a:pt x="2" y="80"/>
                      </a:lnTo>
                      <a:lnTo>
                        <a:pt x="2" y="80"/>
                      </a:lnTo>
                      <a:lnTo>
                        <a:pt x="2" y="80"/>
                      </a:lnTo>
                      <a:lnTo>
                        <a:pt x="3" y="80"/>
                      </a:lnTo>
                      <a:lnTo>
                        <a:pt x="4" y="80"/>
                      </a:lnTo>
                      <a:lnTo>
                        <a:pt x="6" y="78"/>
                      </a:lnTo>
                      <a:lnTo>
                        <a:pt x="7" y="77"/>
                      </a:lnTo>
                      <a:lnTo>
                        <a:pt x="9" y="76"/>
                      </a:lnTo>
                      <a:lnTo>
                        <a:pt x="9" y="73"/>
                      </a:lnTo>
                      <a:lnTo>
                        <a:pt x="15" y="73"/>
                      </a:lnTo>
                      <a:lnTo>
                        <a:pt x="15" y="73"/>
                      </a:lnTo>
                      <a:lnTo>
                        <a:pt x="19" y="73"/>
                      </a:lnTo>
                      <a:lnTo>
                        <a:pt x="19" y="73"/>
                      </a:lnTo>
                      <a:lnTo>
                        <a:pt x="21" y="73"/>
                      </a:lnTo>
                      <a:lnTo>
                        <a:pt x="21" y="74"/>
                      </a:lnTo>
                      <a:lnTo>
                        <a:pt x="23" y="74"/>
                      </a:lnTo>
                      <a:lnTo>
                        <a:pt x="23" y="74"/>
                      </a:lnTo>
                      <a:lnTo>
                        <a:pt x="30" y="77"/>
                      </a:lnTo>
                      <a:lnTo>
                        <a:pt x="30" y="78"/>
                      </a:lnTo>
                      <a:lnTo>
                        <a:pt x="33" y="78"/>
                      </a:lnTo>
                      <a:lnTo>
                        <a:pt x="33" y="80"/>
                      </a:lnTo>
                      <a:lnTo>
                        <a:pt x="36" y="80"/>
                      </a:lnTo>
                      <a:lnTo>
                        <a:pt x="36" y="81"/>
                      </a:lnTo>
                      <a:lnTo>
                        <a:pt x="38" y="81"/>
                      </a:lnTo>
                      <a:lnTo>
                        <a:pt x="38" y="82"/>
                      </a:lnTo>
                      <a:lnTo>
                        <a:pt x="45" y="82"/>
                      </a:lnTo>
                      <a:lnTo>
                        <a:pt x="45" y="84"/>
                      </a:lnTo>
                      <a:lnTo>
                        <a:pt x="47" y="84"/>
                      </a:lnTo>
                      <a:lnTo>
                        <a:pt x="47" y="86"/>
                      </a:lnTo>
                      <a:lnTo>
                        <a:pt x="51" y="86"/>
                      </a:lnTo>
                      <a:lnTo>
                        <a:pt x="51" y="87"/>
                      </a:lnTo>
                      <a:lnTo>
                        <a:pt x="54" y="87"/>
                      </a:lnTo>
                      <a:lnTo>
                        <a:pt x="55" y="86"/>
                      </a:lnTo>
                      <a:lnTo>
                        <a:pt x="55" y="87"/>
                      </a:lnTo>
                      <a:lnTo>
                        <a:pt x="58" y="89"/>
                      </a:lnTo>
                      <a:lnTo>
                        <a:pt x="59" y="90"/>
                      </a:lnTo>
                      <a:lnTo>
                        <a:pt x="62" y="90"/>
                      </a:lnTo>
                      <a:lnTo>
                        <a:pt x="62" y="90"/>
                      </a:lnTo>
                      <a:lnTo>
                        <a:pt x="64" y="90"/>
                      </a:lnTo>
                      <a:lnTo>
                        <a:pt x="64" y="91"/>
                      </a:lnTo>
                      <a:lnTo>
                        <a:pt x="70" y="91"/>
                      </a:lnTo>
                      <a:lnTo>
                        <a:pt x="70" y="93"/>
                      </a:lnTo>
                      <a:lnTo>
                        <a:pt x="71" y="93"/>
                      </a:lnTo>
                      <a:lnTo>
                        <a:pt x="71" y="91"/>
                      </a:lnTo>
                      <a:lnTo>
                        <a:pt x="70" y="90"/>
                      </a:lnTo>
                      <a:lnTo>
                        <a:pt x="68" y="89"/>
                      </a:lnTo>
                      <a:lnTo>
                        <a:pt x="75" y="87"/>
                      </a:lnTo>
                      <a:lnTo>
                        <a:pt x="76" y="90"/>
                      </a:lnTo>
                      <a:lnTo>
                        <a:pt x="80" y="90"/>
                      </a:lnTo>
                      <a:lnTo>
                        <a:pt x="81" y="93"/>
                      </a:lnTo>
                      <a:lnTo>
                        <a:pt x="83" y="93"/>
                      </a:lnTo>
                      <a:lnTo>
                        <a:pt x="84" y="94"/>
                      </a:lnTo>
                      <a:lnTo>
                        <a:pt x="84" y="94"/>
                      </a:lnTo>
                      <a:lnTo>
                        <a:pt x="84" y="95"/>
                      </a:lnTo>
                      <a:lnTo>
                        <a:pt x="84" y="97"/>
                      </a:lnTo>
                      <a:lnTo>
                        <a:pt x="87" y="97"/>
                      </a:lnTo>
                      <a:lnTo>
                        <a:pt x="85" y="99"/>
                      </a:lnTo>
                      <a:lnTo>
                        <a:pt x="84" y="99"/>
                      </a:lnTo>
                      <a:lnTo>
                        <a:pt x="81" y="99"/>
                      </a:lnTo>
                      <a:lnTo>
                        <a:pt x="79" y="98"/>
                      </a:lnTo>
                      <a:lnTo>
                        <a:pt x="79" y="99"/>
                      </a:lnTo>
                      <a:lnTo>
                        <a:pt x="79" y="101"/>
                      </a:lnTo>
                      <a:lnTo>
                        <a:pt x="79" y="102"/>
                      </a:lnTo>
                      <a:lnTo>
                        <a:pt x="76" y="102"/>
                      </a:lnTo>
                      <a:lnTo>
                        <a:pt x="76" y="107"/>
                      </a:lnTo>
                      <a:lnTo>
                        <a:pt x="81" y="108"/>
                      </a:lnTo>
                      <a:lnTo>
                        <a:pt x="81" y="108"/>
                      </a:lnTo>
                      <a:lnTo>
                        <a:pt x="83" y="108"/>
                      </a:lnTo>
                      <a:lnTo>
                        <a:pt x="85" y="108"/>
                      </a:lnTo>
                      <a:lnTo>
                        <a:pt x="87" y="108"/>
                      </a:lnTo>
                      <a:lnTo>
                        <a:pt x="88" y="108"/>
                      </a:lnTo>
                      <a:lnTo>
                        <a:pt x="88" y="108"/>
                      </a:lnTo>
                      <a:lnTo>
                        <a:pt x="88" y="108"/>
                      </a:lnTo>
                      <a:lnTo>
                        <a:pt x="88" y="108"/>
                      </a:lnTo>
                      <a:lnTo>
                        <a:pt x="89" y="108"/>
                      </a:lnTo>
                      <a:lnTo>
                        <a:pt x="89" y="108"/>
                      </a:lnTo>
                      <a:lnTo>
                        <a:pt x="89" y="108"/>
                      </a:lnTo>
                      <a:lnTo>
                        <a:pt x="96" y="108"/>
                      </a:lnTo>
                      <a:lnTo>
                        <a:pt x="96" y="107"/>
                      </a:lnTo>
                      <a:lnTo>
                        <a:pt x="99" y="107"/>
                      </a:lnTo>
                      <a:lnTo>
                        <a:pt x="99" y="107"/>
                      </a:lnTo>
                      <a:lnTo>
                        <a:pt x="100" y="107"/>
                      </a:lnTo>
                      <a:lnTo>
                        <a:pt x="100" y="107"/>
                      </a:lnTo>
                      <a:lnTo>
                        <a:pt x="102" y="107"/>
                      </a:lnTo>
                      <a:lnTo>
                        <a:pt x="102" y="106"/>
                      </a:lnTo>
                      <a:lnTo>
                        <a:pt x="105" y="106"/>
                      </a:lnTo>
                      <a:lnTo>
                        <a:pt x="105" y="106"/>
                      </a:lnTo>
                      <a:lnTo>
                        <a:pt x="110" y="106"/>
                      </a:lnTo>
                      <a:lnTo>
                        <a:pt x="110" y="104"/>
                      </a:lnTo>
                      <a:lnTo>
                        <a:pt x="112" y="104"/>
                      </a:lnTo>
                      <a:lnTo>
                        <a:pt x="112" y="103"/>
                      </a:lnTo>
                      <a:lnTo>
                        <a:pt x="114" y="103"/>
                      </a:lnTo>
                      <a:lnTo>
                        <a:pt x="114" y="102"/>
                      </a:lnTo>
                      <a:lnTo>
                        <a:pt x="116" y="102"/>
                      </a:lnTo>
                      <a:lnTo>
                        <a:pt x="116" y="102"/>
                      </a:lnTo>
                      <a:lnTo>
                        <a:pt x="117" y="103"/>
                      </a:lnTo>
                      <a:lnTo>
                        <a:pt x="118" y="104"/>
                      </a:lnTo>
                      <a:lnTo>
                        <a:pt x="118" y="106"/>
                      </a:lnTo>
                      <a:lnTo>
                        <a:pt x="119" y="106"/>
                      </a:lnTo>
                      <a:lnTo>
                        <a:pt x="122" y="106"/>
                      </a:lnTo>
                      <a:lnTo>
                        <a:pt x="122" y="107"/>
                      </a:lnTo>
                      <a:lnTo>
                        <a:pt x="125" y="107"/>
                      </a:lnTo>
                      <a:lnTo>
                        <a:pt x="125" y="110"/>
                      </a:lnTo>
                      <a:lnTo>
                        <a:pt x="126" y="110"/>
                      </a:lnTo>
                      <a:lnTo>
                        <a:pt x="126" y="112"/>
                      </a:lnTo>
                      <a:lnTo>
                        <a:pt x="125" y="112"/>
                      </a:lnTo>
                      <a:lnTo>
                        <a:pt x="126" y="116"/>
                      </a:lnTo>
                      <a:lnTo>
                        <a:pt x="127" y="115"/>
                      </a:lnTo>
                      <a:lnTo>
                        <a:pt x="127" y="112"/>
                      </a:lnTo>
                      <a:lnTo>
                        <a:pt x="129" y="111"/>
                      </a:lnTo>
                      <a:lnTo>
                        <a:pt x="129" y="108"/>
                      </a:lnTo>
                      <a:lnTo>
                        <a:pt x="130" y="118"/>
                      </a:lnTo>
                      <a:lnTo>
                        <a:pt x="131" y="118"/>
                      </a:lnTo>
                      <a:lnTo>
                        <a:pt x="131" y="120"/>
                      </a:lnTo>
                      <a:lnTo>
                        <a:pt x="133" y="121"/>
                      </a:lnTo>
                      <a:lnTo>
                        <a:pt x="135" y="124"/>
                      </a:lnTo>
                      <a:lnTo>
                        <a:pt x="135" y="124"/>
                      </a:lnTo>
                      <a:lnTo>
                        <a:pt x="135" y="124"/>
                      </a:lnTo>
                      <a:lnTo>
                        <a:pt x="135" y="124"/>
                      </a:lnTo>
                      <a:lnTo>
                        <a:pt x="135" y="124"/>
                      </a:lnTo>
                      <a:lnTo>
                        <a:pt x="135" y="121"/>
                      </a:lnTo>
                      <a:lnTo>
                        <a:pt x="136" y="120"/>
                      </a:lnTo>
                      <a:lnTo>
                        <a:pt x="139" y="120"/>
                      </a:lnTo>
                      <a:lnTo>
                        <a:pt x="138" y="119"/>
                      </a:lnTo>
                      <a:lnTo>
                        <a:pt x="138" y="118"/>
                      </a:lnTo>
                      <a:lnTo>
                        <a:pt x="136" y="118"/>
                      </a:lnTo>
                      <a:lnTo>
                        <a:pt x="136" y="118"/>
                      </a:lnTo>
                      <a:lnTo>
                        <a:pt x="135" y="116"/>
                      </a:lnTo>
                      <a:lnTo>
                        <a:pt x="136" y="115"/>
                      </a:lnTo>
                      <a:lnTo>
                        <a:pt x="136" y="115"/>
                      </a:lnTo>
                      <a:lnTo>
                        <a:pt x="136" y="114"/>
                      </a:lnTo>
                      <a:lnTo>
                        <a:pt x="136" y="112"/>
                      </a:lnTo>
                      <a:lnTo>
                        <a:pt x="135" y="111"/>
                      </a:lnTo>
                      <a:lnTo>
                        <a:pt x="135" y="111"/>
                      </a:lnTo>
                      <a:lnTo>
                        <a:pt x="134" y="107"/>
                      </a:lnTo>
                      <a:lnTo>
                        <a:pt x="135" y="107"/>
                      </a:lnTo>
                      <a:lnTo>
                        <a:pt x="136" y="106"/>
                      </a:lnTo>
                      <a:lnTo>
                        <a:pt x="136" y="104"/>
                      </a:lnTo>
                      <a:lnTo>
                        <a:pt x="139" y="104"/>
                      </a:lnTo>
                      <a:lnTo>
                        <a:pt x="139" y="103"/>
                      </a:lnTo>
                      <a:lnTo>
                        <a:pt x="140" y="103"/>
                      </a:lnTo>
                      <a:lnTo>
                        <a:pt x="142" y="102"/>
                      </a:lnTo>
                      <a:lnTo>
                        <a:pt x="142" y="102"/>
                      </a:lnTo>
                      <a:lnTo>
                        <a:pt x="146" y="101"/>
                      </a:lnTo>
                      <a:lnTo>
                        <a:pt x="146" y="99"/>
                      </a:lnTo>
                      <a:lnTo>
                        <a:pt x="147" y="99"/>
                      </a:lnTo>
                      <a:lnTo>
                        <a:pt x="148" y="98"/>
                      </a:lnTo>
                      <a:lnTo>
                        <a:pt x="150" y="98"/>
                      </a:lnTo>
                      <a:lnTo>
                        <a:pt x="152" y="97"/>
                      </a:lnTo>
                      <a:lnTo>
                        <a:pt x="152" y="97"/>
                      </a:lnTo>
                      <a:lnTo>
                        <a:pt x="152" y="95"/>
                      </a:lnTo>
                      <a:lnTo>
                        <a:pt x="153" y="95"/>
                      </a:lnTo>
                      <a:lnTo>
                        <a:pt x="153" y="95"/>
                      </a:lnTo>
                      <a:lnTo>
                        <a:pt x="155" y="95"/>
                      </a:lnTo>
                      <a:lnTo>
                        <a:pt x="155" y="95"/>
                      </a:lnTo>
                      <a:lnTo>
                        <a:pt x="156" y="94"/>
                      </a:lnTo>
                      <a:lnTo>
                        <a:pt x="157" y="94"/>
                      </a:lnTo>
                      <a:lnTo>
                        <a:pt x="157" y="94"/>
                      </a:lnTo>
                      <a:lnTo>
                        <a:pt x="157" y="93"/>
                      </a:lnTo>
                      <a:lnTo>
                        <a:pt x="155" y="93"/>
                      </a:lnTo>
                      <a:lnTo>
                        <a:pt x="153" y="93"/>
                      </a:lnTo>
                      <a:lnTo>
                        <a:pt x="153" y="91"/>
                      </a:lnTo>
                      <a:lnTo>
                        <a:pt x="152" y="91"/>
                      </a:lnTo>
                      <a:lnTo>
                        <a:pt x="151" y="91"/>
                      </a:lnTo>
                      <a:lnTo>
                        <a:pt x="151" y="91"/>
                      </a:lnTo>
                      <a:lnTo>
                        <a:pt x="152" y="93"/>
                      </a:lnTo>
                      <a:lnTo>
                        <a:pt x="152" y="93"/>
                      </a:lnTo>
                      <a:lnTo>
                        <a:pt x="152" y="94"/>
                      </a:lnTo>
                      <a:lnTo>
                        <a:pt x="152" y="94"/>
                      </a:lnTo>
                      <a:lnTo>
                        <a:pt x="152" y="95"/>
                      </a:lnTo>
                      <a:lnTo>
                        <a:pt x="150" y="95"/>
                      </a:lnTo>
                      <a:lnTo>
                        <a:pt x="150" y="95"/>
                      </a:lnTo>
                      <a:lnTo>
                        <a:pt x="144" y="95"/>
                      </a:lnTo>
                      <a:lnTo>
                        <a:pt x="143" y="97"/>
                      </a:lnTo>
                      <a:lnTo>
                        <a:pt x="143" y="98"/>
                      </a:lnTo>
                      <a:lnTo>
                        <a:pt x="142" y="98"/>
                      </a:lnTo>
                      <a:lnTo>
                        <a:pt x="139" y="98"/>
                      </a:lnTo>
                      <a:lnTo>
                        <a:pt x="139" y="97"/>
                      </a:lnTo>
                      <a:lnTo>
                        <a:pt x="138" y="97"/>
                      </a:lnTo>
                      <a:lnTo>
                        <a:pt x="138" y="97"/>
                      </a:lnTo>
                      <a:lnTo>
                        <a:pt x="136" y="98"/>
                      </a:lnTo>
                      <a:lnTo>
                        <a:pt x="136" y="98"/>
                      </a:lnTo>
                      <a:lnTo>
                        <a:pt x="136" y="99"/>
                      </a:lnTo>
                      <a:lnTo>
                        <a:pt x="138" y="99"/>
                      </a:lnTo>
                      <a:lnTo>
                        <a:pt x="136" y="101"/>
                      </a:lnTo>
                      <a:lnTo>
                        <a:pt x="135" y="101"/>
                      </a:lnTo>
                      <a:lnTo>
                        <a:pt x="135" y="99"/>
                      </a:lnTo>
                      <a:lnTo>
                        <a:pt x="133" y="101"/>
                      </a:lnTo>
                      <a:lnTo>
                        <a:pt x="133" y="101"/>
                      </a:lnTo>
                      <a:lnTo>
                        <a:pt x="130" y="101"/>
                      </a:lnTo>
                      <a:lnTo>
                        <a:pt x="131" y="98"/>
                      </a:lnTo>
                      <a:lnTo>
                        <a:pt x="133" y="98"/>
                      </a:lnTo>
                      <a:lnTo>
                        <a:pt x="133" y="97"/>
                      </a:lnTo>
                      <a:lnTo>
                        <a:pt x="134" y="95"/>
                      </a:lnTo>
                      <a:lnTo>
                        <a:pt x="134" y="95"/>
                      </a:lnTo>
                      <a:lnTo>
                        <a:pt x="135" y="91"/>
                      </a:lnTo>
                      <a:lnTo>
                        <a:pt x="135" y="91"/>
                      </a:lnTo>
                      <a:lnTo>
                        <a:pt x="135" y="90"/>
                      </a:lnTo>
                      <a:lnTo>
                        <a:pt x="135" y="90"/>
                      </a:lnTo>
                      <a:lnTo>
                        <a:pt x="136" y="89"/>
                      </a:lnTo>
                      <a:lnTo>
                        <a:pt x="139" y="89"/>
                      </a:lnTo>
                      <a:lnTo>
                        <a:pt x="142" y="89"/>
                      </a:lnTo>
                      <a:lnTo>
                        <a:pt x="142" y="90"/>
                      </a:lnTo>
                      <a:lnTo>
                        <a:pt x="143" y="90"/>
                      </a:lnTo>
                      <a:lnTo>
                        <a:pt x="143" y="90"/>
                      </a:lnTo>
                      <a:lnTo>
                        <a:pt x="143" y="89"/>
                      </a:lnTo>
                      <a:lnTo>
                        <a:pt x="146" y="89"/>
                      </a:lnTo>
                      <a:lnTo>
                        <a:pt x="146" y="87"/>
                      </a:lnTo>
                      <a:lnTo>
                        <a:pt x="151" y="89"/>
                      </a:lnTo>
                      <a:lnTo>
                        <a:pt x="151" y="87"/>
                      </a:lnTo>
                      <a:lnTo>
                        <a:pt x="155" y="87"/>
                      </a:lnTo>
                      <a:lnTo>
                        <a:pt x="155" y="87"/>
                      </a:lnTo>
                      <a:lnTo>
                        <a:pt x="161" y="90"/>
                      </a:lnTo>
                      <a:lnTo>
                        <a:pt x="161" y="91"/>
                      </a:lnTo>
                      <a:lnTo>
                        <a:pt x="161" y="93"/>
                      </a:lnTo>
                      <a:lnTo>
                        <a:pt x="161" y="93"/>
                      </a:lnTo>
                      <a:lnTo>
                        <a:pt x="163" y="94"/>
                      </a:lnTo>
                      <a:lnTo>
                        <a:pt x="163" y="94"/>
                      </a:lnTo>
                      <a:lnTo>
                        <a:pt x="163" y="95"/>
                      </a:lnTo>
                      <a:lnTo>
                        <a:pt x="163" y="97"/>
                      </a:lnTo>
                      <a:lnTo>
                        <a:pt x="163" y="97"/>
                      </a:lnTo>
                      <a:lnTo>
                        <a:pt x="163" y="99"/>
                      </a:lnTo>
                      <a:lnTo>
                        <a:pt x="164" y="99"/>
                      </a:lnTo>
                      <a:lnTo>
                        <a:pt x="165" y="101"/>
                      </a:lnTo>
                      <a:lnTo>
                        <a:pt x="167" y="101"/>
                      </a:lnTo>
                      <a:lnTo>
                        <a:pt x="168" y="99"/>
                      </a:lnTo>
                      <a:lnTo>
                        <a:pt x="168" y="99"/>
                      </a:lnTo>
                      <a:lnTo>
                        <a:pt x="169" y="98"/>
                      </a:lnTo>
                      <a:lnTo>
                        <a:pt x="169" y="97"/>
                      </a:lnTo>
                      <a:lnTo>
                        <a:pt x="172" y="98"/>
                      </a:lnTo>
                      <a:lnTo>
                        <a:pt x="172" y="101"/>
                      </a:lnTo>
                      <a:lnTo>
                        <a:pt x="171" y="102"/>
                      </a:lnTo>
                      <a:lnTo>
                        <a:pt x="171" y="103"/>
                      </a:lnTo>
                      <a:lnTo>
                        <a:pt x="172" y="103"/>
                      </a:lnTo>
                      <a:lnTo>
                        <a:pt x="172" y="102"/>
                      </a:lnTo>
                      <a:lnTo>
                        <a:pt x="177" y="102"/>
                      </a:lnTo>
                      <a:lnTo>
                        <a:pt x="178" y="101"/>
                      </a:lnTo>
                      <a:lnTo>
                        <a:pt x="180" y="101"/>
                      </a:lnTo>
                      <a:lnTo>
                        <a:pt x="180" y="102"/>
                      </a:lnTo>
                      <a:lnTo>
                        <a:pt x="181" y="101"/>
                      </a:lnTo>
                      <a:lnTo>
                        <a:pt x="181" y="103"/>
                      </a:lnTo>
                      <a:lnTo>
                        <a:pt x="182" y="103"/>
                      </a:lnTo>
                      <a:lnTo>
                        <a:pt x="182" y="103"/>
                      </a:lnTo>
                      <a:lnTo>
                        <a:pt x="184" y="103"/>
                      </a:lnTo>
                      <a:lnTo>
                        <a:pt x="185" y="106"/>
                      </a:lnTo>
                      <a:lnTo>
                        <a:pt x="186" y="106"/>
                      </a:lnTo>
                      <a:lnTo>
                        <a:pt x="190" y="106"/>
                      </a:lnTo>
                      <a:lnTo>
                        <a:pt x="190" y="107"/>
                      </a:lnTo>
                      <a:lnTo>
                        <a:pt x="190" y="107"/>
                      </a:lnTo>
                      <a:lnTo>
                        <a:pt x="193" y="107"/>
                      </a:lnTo>
                      <a:lnTo>
                        <a:pt x="193" y="107"/>
                      </a:lnTo>
                      <a:lnTo>
                        <a:pt x="193" y="106"/>
                      </a:lnTo>
                      <a:lnTo>
                        <a:pt x="193" y="106"/>
                      </a:lnTo>
                      <a:lnTo>
                        <a:pt x="194" y="107"/>
                      </a:lnTo>
                      <a:lnTo>
                        <a:pt x="195" y="108"/>
                      </a:lnTo>
                      <a:lnTo>
                        <a:pt x="197" y="110"/>
                      </a:lnTo>
                      <a:lnTo>
                        <a:pt x="199" y="107"/>
                      </a:lnTo>
                      <a:lnTo>
                        <a:pt x="199" y="107"/>
                      </a:lnTo>
                      <a:lnTo>
                        <a:pt x="203" y="106"/>
                      </a:lnTo>
                      <a:lnTo>
                        <a:pt x="203" y="106"/>
                      </a:lnTo>
                      <a:lnTo>
                        <a:pt x="205" y="106"/>
                      </a:lnTo>
                      <a:lnTo>
                        <a:pt x="205" y="104"/>
                      </a:lnTo>
                      <a:lnTo>
                        <a:pt x="207" y="104"/>
                      </a:lnTo>
                      <a:lnTo>
                        <a:pt x="208" y="104"/>
                      </a:lnTo>
                      <a:lnTo>
                        <a:pt x="210" y="106"/>
                      </a:lnTo>
                      <a:lnTo>
                        <a:pt x="210" y="107"/>
                      </a:lnTo>
                      <a:lnTo>
                        <a:pt x="216" y="107"/>
                      </a:lnTo>
                      <a:lnTo>
                        <a:pt x="216" y="107"/>
                      </a:lnTo>
                      <a:lnTo>
                        <a:pt x="219" y="107"/>
                      </a:lnTo>
                      <a:lnTo>
                        <a:pt x="219" y="108"/>
                      </a:lnTo>
                      <a:lnTo>
                        <a:pt x="220" y="108"/>
                      </a:lnTo>
                      <a:lnTo>
                        <a:pt x="220" y="108"/>
                      </a:lnTo>
                      <a:lnTo>
                        <a:pt x="220" y="107"/>
                      </a:lnTo>
                      <a:lnTo>
                        <a:pt x="222" y="107"/>
                      </a:lnTo>
                      <a:lnTo>
                        <a:pt x="222" y="107"/>
                      </a:lnTo>
                      <a:lnTo>
                        <a:pt x="222" y="106"/>
                      </a:lnTo>
                      <a:lnTo>
                        <a:pt x="223" y="106"/>
                      </a:lnTo>
                      <a:lnTo>
                        <a:pt x="224" y="106"/>
                      </a:lnTo>
                      <a:lnTo>
                        <a:pt x="224" y="106"/>
                      </a:lnTo>
                      <a:lnTo>
                        <a:pt x="225" y="106"/>
                      </a:lnTo>
                      <a:lnTo>
                        <a:pt x="225" y="106"/>
                      </a:lnTo>
                      <a:lnTo>
                        <a:pt x="225" y="106"/>
                      </a:lnTo>
                      <a:lnTo>
                        <a:pt x="224" y="102"/>
                      </a:lnTo>
                      <a:lnTo>
                        <a:pt x="224" y="97"/>
                      </a:lnTo>
                      <a:lnTo>
                        <a:pt x="225" y="97"/>
                      </a:lnTo>
                      <a:lnTo>
                        <a:pt x="225" y="95"/>
                      </a:lnTo>
                      <a:lnTo>
                        <a:pt x="225" y="95"/>
                      </a:lnTo>
                      <a:lnTo>
                        <a:pt x="225" y="95"/>
                      </a:lnTo>
                      <a:lnTo>
                        <a:pt x="225" y="94"/>
                      </a:lnTo>
                      <a:lnTo>
                        <a:pt x="228" y="95"/>
                      </a:lnTo>
                      <a:lnTo>
                        <a:pt x="231" y="97"/>
                      </a:lnTo>
                      <a:lnTo>
                        <a:pt x="233" y="97"/>
                      </a:lnTo>
                      <a:lnTo>
                        <a:pt x="233" y="99"/>
                      </a:lnTo>
                      <a:lnTo>
                        <a:pt x="235" y="99"/>
                      </a:lnTo>
                      <a:lnTo>
                        <a:pt x="235" y="101"/>
                      </a:lnTo>
                      <a:lnTo>
                        <a:pt x="237" y="101"/>
                      </a:lnTo>
                      <a:lnTo>
                        <a:pt x="239" y="99"/>
                      </a:lnTo>
                      <a:lnTo>
                        <a:pt x="239" y="99"/>
                      </a:lnTo>
                      <a:lnTo>
                        <a:pt x="239" y="98"/>
                      </a:lnTo>
                      <a:lnTo>
                        <a:pt x="240" y="98"/>
                      </a:lnTo>
                      <a:lnTo>
                        <a:pt x="240" y="98"/>
                      </a:lnTo>
                      <a:lnTo>
                        <a:pt x="240" y="98"/>
                      </a:lnTo>
                      <a:lnTo>
                        <a:pt x="240" y="101"/>
                      </a:lnTo>
                      <a:lnTo>
                        <a:pt x="240" y="101"/>
                      </a:lnTo>
                      <a:lnTo>
                        <a:pt x="240" y="102"/>
                      </a:lnTo>
                      <a:lnTo>
                        <a:pt x="239" y="102"/>
                      </a:lnTo>
                      <a:lnTo>
                        <a:pt x="239" y="103"/>
                      </a:lnTo>
                      <a:lnTo>
                        <a:pt x="240" y="103"/>
                      </a:lnTo>
                      <a:lnTo>
                        <a:pt x="240" y="103"/>
                      </a:lnTo>
                      <a:lnTo>
                        <a:pt x="240" y="102"/>
                      </a:lnTo>
                      <a:lnTo>
                        <a:pt x="241" y="102"/>
                      </a:lnTo>
                      <a:lnTo>
                        <a:pt x="241" y="102"/>
                      </a:lnTo>
                      <a:lnTo>
                        <a:pt x="241" y="102"/>
                      </a:lnTo>
                      <a:lnTo>
                        <a:pt x="241" y="102"/>
                      </a:lnTo>
                      <a:lnTo>
                        <a:pt x="243" y="101"/>
                      </a:lnTo>
                      <a:lnTo>
                        <a:pt x="243" y="104"/>
                      </a:lnTo>
                      <a:lnTo>
                        <a:pt x="241" y="104"/>
                      </a:lnTo>
                      <a:lnTo>
                        <a:pt x="241" y="108"/>
                      </a:lnTo>
                      <a:lnTo>
                        <a:pt x="240" y="108"/>
                      </a:lnTo>
                      <a:lnTo>
                        <a:pt x="240" y="110"/>
                      </a:lnTo>
                      <a:lnTo>
                        <a:pt x="239" y="110"/>
                      </a:lnTo>
                      <a:lnTo>
                        <a:pt x="239" y="111"/>
                      </a:lnTo>
                      <a:lnTo>
                        <a:pt x="240" y="111"/>
                      </a:lnTo>
                      <a:lnTo>
                        <a:pt x="240" y="111"/>
                      </a:lnTo>
                      <a:lnTo>
                        <a:pt x="241" y="114"/>
                      </a:lnTo>
                      <a:lnTo>
                        <a:pt x="243" y="115"/>
                      </a:lnTo>
                      <a:lnTo>
                        <a:pt x="244" y="115"/>
                      </a:lnTo>
                      <a:lnTo>
                        <a:pt x="246" y="116"/>
                      </a:lnTo>
                      <a:lnTo>
                        <a:pt x="245" y="118"/>
                      </a:lnTo>
                      <a:lnTo>
                        <a:pt x="246" y="118"/>
                      </a:lnTo>
                      <a:lnTo>
                        <a:pt x="246" y="118"/>
                      </a:lnTo>
                      <a:lnTo>
                        <a:pt x="250" y="119"/>
                      </a:lnTo>
                      <a:lnTo>
                        <a:pt x="250" y="120"/>
                      </a:lnTo>
                      <a:lnTo>
                        <a:pt x="252" y="120"/>
                      </a:lnTo>
                      <a:lnTo>
                        <a:pt x="253" y="120"/>
                      </a:lnTo>
                      <a:lnTo>
                        <a:pt x="254" y="119"/>
                      </a:lnTo>
                      <a:lnTo>
                        <a:pt x="254" y="118"/>
                      </a:lnTo>
                      <a:lnTo>
                        <a:pt x="250" y="118"/>
                      </a:lnTo>
                      <a:lnTo>
                        <a:pt x="250" y="116"/>
                      </a:lnTo>
                      <a:lnTo>
                        <a:pt x="250" y="115"/>
                      </a:lnTo>
                      <a:lnTo>
                        <a:pt x="250" y="115"/>
                      </a:lnTo>
                      <a:lnTo>
                        <a:pt x="250" y="114"/>
                      </a:lnTo>
                      <a:lnTo>
                        <a:pt x="250" y="114"/>
                      </a:lnTo>
                      <a:lnTo>
                        <a:pt x="249" y="112"/>
                      </a:lnTo>
                      <a:lnTo>
                        <a:pt x="249" y="112"/>
                      </a:lnTo>
                      <a:lnTo>
                        <a:pt x="248" y="112"/>
                      </a:lnTo>
                      <a:lnTo>
                        <a:pt x="248" y="111"/>
                      </a:lnTo>
                      <a:lnTo>
                        <a:pt x="249" y="110"/>
                      </a:lnTo>
                      <a:lnTo>
                        <a:pt x="250" y="110"/>
                      </a:lnTo>
                      <a:lnTo>
                        <a:pt x="250" y="107"/>
                      </a:lnTo>
                      <a:lnTo>
                        <a:pt x="252" y="107"/>
                      </a:lnTo>
                      <a:lnTo>
                        <a:pt x="252" y="106"/>
                      </a:lnTo>
                      <a:lnTo>
                        <a:pt x="252" y="106"/>
                      </a:lnTo>
                      <a:lnTo>
                        <a:pt x="252" y="103"/>
                      </a:lnTo>
                      <a:lnTo>
                        <a:pt x="254" y="103"/>
                      </a:lnTo>
                      <a:lnTo>
                        <a:pt x="256" y="104"/>
                      </a:lnTo>
                      <a:lnTo>
                        <a:pt x="256" y="103"/>
                      </a:lnTo>
                      <a:lnTo>
                        <a:pt x="257" y="103"/>
                      </a:lnTo>
                      <a:lnTo>
                        <a:pt x="257" y="103"/>
                      </a:lnTo>
                      <a:lnTo>
                        <a:pt x="257" y="102"/>
                      </a:lnTo>
                      <a:lnTo>
                        <a:pt x="257" y="102"/>
                      </a:lnTo>
                      <a:lnTo>
                        <a:pt x="258" y="102"/>
                      </a:lnTo>
                      <a:lnTo>
                        <a:pt x="258" y="101"/>
                      </a:lnTo>
                      <a:lnTo>
                        <a:pt x="261" y="98"/>
                      </a:lnTo>
                      <a:lnTo>
                        <a:pt x="261" y="97"/>
                      </a:lnTo>
                      <a:lnTo>
                        <a:pt x="263" y="97"/>
                      </a:lnTo>
                      <a:lnTo>
                        <a:pt x="263" y="97"/>
                      </a:lnTo>
                      <a:lnTo>
                        <a:pt x="266" y="97"/>
                      </a:lnTo>
                      <a:lnTo>
                        <a:pt x="267" y="95"/>
                      </a:lnTo>
                      <a:lnTo>
                        <a:pt x="269" y="95"/>
                      </a:lnTo>
                      <a:lnTo>
                        <a:pt x="269" y="95"/>
                      </a:lnTo>
                      <a:lnTo>
                        <a:pt x="269" y="95"/>
                      </a:lnTo>
                      <a:lnTo>
                        <a:pt x="270" y="94"/>
                      </a:lnTo>
                      <a:lnTo>
                        <a:pt x="270" y="93"/>
                      </a:lnTo>
                      <a:lnTo>
                        <a:pt x="269" y="93"/>
                      </a:lnTo>
                      <a:lnTo>
                        <a:pt x="269" y="91"/>
                      </a:lnTo>
                      <a:lnTo>
                        <a:pt x="270" y="91"/>
                      </a:lnTo>
                      <a:lnTo>
                        <a:pt x="270" y="91"/>
                      </a:lnTo>
                      <a:lnTo>
                        <a:pt x="270" y="90"/>
                      </a:lnTo>
                      <a:lnTo>
                        <a:pt x="269" y="90"/>
                      </a:lnTo>
                      <a:lnTo>
                        <a:pt x="267" y="91"/>
                      </a:lnTo>
                      <a:lnTo>
                        <a:pt x="265" y="93"/>
                      </a:lnTo>
                      <a:lnTo>
                        <a:pt x="262" y="93"/>
                      </a:lnTo>
                      <a:lnTo>
                        <a:pt x="262" y="93"/>
                      </a:lnTo>
                      <a:lnTo>
                        <a:pt x="262" y="90"/>
                      </a:lnTo>
                      <a:lnTo>
                        <a:pt x="262" y="89"/>
                      </a:lnTo>
                      <a:lnTo>
                        <a:pt x="263" y="89"/>
                      </a:lnTo>
                      <a:lnTo>
                        <a:pt x="263" y="87"/>
                      </a:lnTo>
                      <a:lnTo>
                        <a:pt x="262" y="86"/>
                      </a:lnTo>
                      <a:lnTo>
                        <a:pt x="262" y="84"/>
                      </a:lnTo>
                      <a:lnTo>
                        <a:pt x="263" y="82"/>
                      </a:lnTo>
                      <a:lnTo>
                        <a:pt x="265" y="81"/>
                      </a:lnTo>
                      <a:lnTo>
                        <a:pt x="267" y="82"/>
                      </a:lnTo>
                      <a:lnTo>
                        <a:pt x="267" y="82"/>
                      </a:lnTo>
                      <a:lnTo>
                        <a:pt x="267" y="82"/>
                      </a:lnTo>
                      <a:lnTo>
                        <a:pt x="269" y="82"/>
                      </a:lnTo>
                      <a:lnTo>
                        <a:pt x="270" y="82"/>
                      </a:lnTo>
                      <a:lnTo>
                        <a:pt x="270" y="82"/>
                      </a:lnTo>
                      <a:lnTo>
                        <a:pt x="271" y="82"/>
                      </a:lnTo>
                      <a:lnTo>
                        <a:pt x="273" y="82"/>
                      </a:lnTo>
                      <a:lnTo>
                        <a:pt x="273" y="82"/>
                      </a:lnTo>
                      <a:lnTo>
                        <a:pt x="271" y="82"/>
                      </a:lnTo>
                      <a:lnTo>
                        <a:pt x="271" y="77"/>
                      </a:lnTo>
                      <a:lnTo>
                        <a:pt x="273" y="76"/>
                      </a:lnTo>
                      <a:lnTo>
                        <a:pt x="273" y="76"/>
                      </a:lnTo>
                      <a:lnTo>
                        <a:pt x="274" y="74"/>
                      </a:lnTo>
                      <a:lnTo>
                        <a:pt x="278" y="74"/>
                      </a:lnTo>
                      <a:lnTo>
                        <a:pt x="278" y="74"/>
                      </a:lnTo>
                      <a:lnTo>
                        <a:pt x="278" y="73"/>
                      </a:lnTo>
                      <a:lnTo>
                        <a:pt x="277" y="73"/>
                      </a:lnTo>
                      <a:lnTo>
                        <a:pt x="275" y="73"/>
                      </a:lnTo>
                      <a:lnTo>
                        <a:pt x="275" y="73"/>
                      </a:lnTo>
                      <a:lnTo>
                        <a:pt x="273" y="74"/>
                      </a:lnTo>
                      <a:lnTo>
                        <a:pt x="273" y="74"/>
                      </a:lnTo>
                      <a:lnTo>
                        <a:pt x="271" y="74"/>
                      </a:lnTo>
                      <a:lnTo>
                        <a:pt x="271" y="76"/>
                      </a:lnTo>
                      <a:lnTo>
                        <a:pt x="270" y="76"/>
                      </a:lnTo>
                      <a:lnTo>
                        <a:pt x="269" y="77"/>
                      </a:lnTo>
                      <a:lnTo>
                        <a:pt x="266" y="77"/>
                      </a:lnTo>
                      <a:lnTo>
                        <a:pt x="266" y="78"/>
                      </a:lnTo>
                      <a:lnTo>
                        <a:pt x="263" y="78"/>
                      </a:lnTo>
                      <a:lnTo>
                        <a:pt x="262" y="76"/>
                      </a:lnTo>
                      <a:lnTo>
                        <a:pt x="262" y="76"/>
                      </a:lnTo>
                      <a:lnTo>
                        <a:pt x="262" y="74"/>
                      </a:lnTo>
                      <a:lnTo>
                        <a:pt x="261" y="74"/>
                      </a:lnTo>
                      <a:lnTo>
                        <a:pt x="258" y="70"/>
                      </a:lnTo>
                      <a:lnTo>
                        <a:pt x="257" y="70"/>
                      </a:lnTo>
                      <a:lnTo>
                        <a:pt x="257" y="70"/>
                      </a:lnTo>
                      <a:lnTo>
                        <a:pt x="254" y="70"/>
                      </a:lnTo>
                      <a:lnTo>
                        <a:pt x="253" y="69"/>
                      </a:lnTo>
                      <a:lnTo>
                        <a:pt x="253" y="70"/>
                      </a:lnTo>
                      <a:lnTo>
                        <a:pt x="253" y="70"/>
                      </a:lnTo>
                      <a:lnTo>
                        <a:pt x="253" y="76"/>
                      </a:lnTo>
                      <a:lnTo>
                        <a:pt x="252" y="76"/>
                      </a:lnTo>
                      <a:lnTo>
                        <a:pt x="252" y="73"/>
                      </a:lnTo>
                      <a:lnTo>
                        <a:pt x="250" y="73"/>
                      </a:lnTo>
                      <a:lnTo>
                        <a:pt x="250" y="74"/>
                      </a:lnTo>
                      <a:lnTo>
                        <a:pt x="249" y="76"/>
                      </a:lnTo>
                      <a:lnTo>
                        <a:pt x="248" y="76"/>
                      </a:lnTo>
                      <a:lnTo>
                        <a:pt x="248" y="73"/>
                      </a:lnTo>
                      <a:lnTo>
                        <a:pt x="249" y="72"/>
                      </a:lnTo>
                      <a:lnTo>
                        <a:pt x="250" y="70"/>
                      </a:lnTo>
                      <a:lnTo>
                        <a:pt x="250" y="69"/>
                      </a:lnTo>
                      <a:lnTo>
                        <a:pt x="250" y="69"/>
                      </a:lnTo>
                      <a:lnTo>
                        <a:pt x="250" y="69"/>
                      </a:lnTo>
                      <a:lnTo>
                        <a:pt x="250" y="68"/>
                      </a:lnTo>
                      <a:lnTo>
                        <a:pt x="248" y="68"/>
                      </a:lnTo>
                      <a:lnTo>
                        <a:pt x="248" y="68"/>
                      </a:lnTo>
                      <a:lnTo>
                        <a:pt x="246" y="66"/>
                      </a:lnTo>
                      <a:lnTo>
                        <a:pt x="244" y="66"/>
                      </a:lnTo>
                      <a:lnTo>
                        <a:pt x="245" y="64"/>
                      </a:lnTo>
                      <a:lnTo>
                        <a:pt x="244" y="64"/>
                      </a:lnTo>
                      <a:lnTo>
                        <a:pt x="244" y="61"/>
                      </a:lnTo>
                      <a:lnTo>
                        <a:pt x="249" y="61"/>
                      </a:lnTo>
                      <a:lnTo>
                        <a:pt x="249" y="60"/>
                      </a:lnTo>
                      <a:lnTo>
                        <a:pt x="246" y="59"/>
                      </a:lnTo>
                      <a:lnTo>
                        <a:pt x="246" y="57"/>
                      </a:lnTo>
                      <a:lnTo>
                        <a:pt x="246" y="55"/>
                      </a:lnTo>
                      <a:lnTo>
                        <a:pt x="246" y="53"/>
                      </a:lnTo>
                      <a:lnTo>
                        <a:pt x="246" y="53"/>
                      </a:lnTo>
                      <a:lnTo>
                        <a:pt x="248" y="52"/>
                      </a:lnTo>
                      <a:lnTo>
                        <a:pt x="246" y="52"/>
                      </a:lnTo>
                      <a:lnTo>
                        <a:pt x="246" y="51"/>
                      </a:lnTo>
                      <a:lnTo>
                        <a:pt x="248" y="49"/>
                      </a:lnTo>
                      <a:lnTo>
                        <a:pt x="249" y="49"/>
                      </a:lnTo>
                      <a:lnTo>
                        <a:pt x="249" y="47"/>
                      </a:lnTo>
                      <a:lnTo>
                        <a:pt x="252" y="47"/>
                      </a:lnTo>
                      <a:lnTo>
                        <a:pt x="253" y="48"/>
                      </a:lnTo>
                      <a:lnTo>
                        <a:pt x="256" y="48"/>
                      </a:lnTo>
                      <a:lnTo>
                        <a:pt x="256" y="47"/>
                      </a:lnTo>
                      <a:lnTo>
                        <a:pt x="254" y="46"/>
                      </a:lnTo>
                      <a:lnTo>
                        <a:pt x="253" y="44"/>
                      </a:lnTo>
                      <a:lnTo>
                        <a:pt x="250" y="44"/>
                      </a:lnTo>
                      <a:lnTo>
                        <a:pt x="250" y="43"/>
                      </a:lnTo>
                      <a:lnTo>
                        <a:pt x="252" y="43"/>
                      </a:lnTo>
                      <a:lnTo>
                        <a:pt x="253" y="40"/>
                      </a:lnTo>
                      <a:lnTo>
                        <a:pt x="257" y="40"/>
                      </a:lnTo>
                      <a:lnTo>
                        <a:pt x="257" y="36"/>
                      </a:lnTo>
                      <a:lnTo>
                        <a:pt x="257" y="36"/>
                      </a:lnTo>
                      <a:lnTo>
                        <a:pt x="257" y="36"/>
                      </a:lnTo>
                      <a:lnTo>
                        <a:pt x="257" y="35"/>
                      </a:lnTo>
                      <a:lnTo>
                        <a:pt x="257" y="35"/>
                      </a:lnTo>
                      <a:lnTo>
                        <a:pt x="257" y="34"/>
                      </a:lnTo>
                      <a:lnTo>
                        <a:pt x="257" y="34"/>
                      </a:lnTo>
                      <a:lnTo>
                        <a:pt x="257" y="32"/>
                      </a:lnTo>
                      <a:lnTo>
                        <a:pt x="257" y="32"/>
                      </a:lnTo>
                      <a:lnTo>
                        <a:pt x="257" y="32"/>
                      </a:lnTo>
                      <a:lnTo>
                        <a:pt x="257" y="30"/>
                      </a:lnTo>
                      <a:lnTo>
                        <a:pt x="254" y="29"/>
                      </a:lnTo>
                      <a:lnTo>
                        <a:pt x="253" y="26"/>
                      </a:lnTo>
                      <a:lnTo>
                        <a:pt x="254" y="26"/>
                      </a:lnTo>
                      <a:lnTo>
                        <a:pt x="256" y="26"/>
                      </a:lnTo>
                      <a:lnTo>
                        <a:pt x="256" y="26"/>
                      </a:lnTo>
                      <a:lnTo>
                        <a:pt x="256" y="26"/>
                      </a:lnTo>
                      <a:lnTo>
                        <a:pt x="256" y="26"/>
                      </a:lnTo>
                      <a:lnTo>
                        <a:pt x="256" y="26"/>
                      </a:lnTo>
                      <a:lnTo>
                        <a:pt x="256" y="22"/>
                      </a:lnTo>
                      <a:lnTo>
                        <a:pt x="254" y="22"/>
                      </a:lnTo>
                      <a:lnTo>
                        <a:pt x="254" y="21"/>
                      </a:lnTo>
                      <a:lnTo>
                        <a:pt x="253" y="19"/>
                      </a:lnTo>
                      <a:lnTo>
                        <a:pt x="253" y="19"/>
                      </a:lnTo>
                      <a:lnTo>
                        <a:pt x="253" y="18"/>
                      </a:lnTo>
                      <a:lnTo>
                        <a:pt x="253" y="18"/>
                      </a:lnTo>
                      <a:lnTo>
                        <a:pt x="253" y="17"/>
                      </a:lnTo>
                      <a:lnTo>
                        <a:pt x="253" y="17"/>
                      </a:lnTo>
                      <a:lnTo>
                        <a:pt x="253" y="15"/>
                      </a:lnTo>
                      <a:lnTo>
                        <a:pt x="252" y="15"/>
                      </a:lnTo>
                      <a:lnTo>
                        <a:pt x="252" y="13"/>
                      </a:lnTo>
                      <a:lnTo>
                        <a:pt x="252" y="13"/>
                      </a:lnTo>
                      <a:lnTo>
                        <a:pt x="252" y="13"/>
                      </a:lnTo>
                      <a:lnTo>
                        <a:pt x="252" y="13"/>
                      </a:lnTo>
                      <a:lnTo>
                        <a:pt x="252" y="13"/>
                      </a:lnTo>
                      <a:lnTo>
                        <a:pt x="252" y="12"/>
                      </a:lnTo>
                      <a:lnTo>
                        <a:pt x="250" y="12"/>
                      </a:lnTo>
                      <a:lnTo>
                        <a:pt x="250" y="8"/>
                      </a:lnTo>
                      <a:lnTo>
                        <a:pt x="254" y="9"/>
                      </a:lnTo>
                      <a:lnTo>
                        <a:pt x="254" y="6"/>
                      </a:lnTo>
                      <a:lnTo>
                        <a:pt x="253" y="5"/>
                      </a:lnTo>
                      <a:lnTo>
                        <a:pt x="253" y="4"/>
                      </a:lnTo>
                      <a:lnTo>
                        <a:pt x="262" y="2"/>
                      </a:lnTo>
                      <a:lnTo>
                        <a:pt x="263" y="5"/>
                      </a:lnTo>
                      <a:lnTo>
                        <a:pt x="263" y="4"/>
                      </a:lnTo>
                      <a:lnTo>
                        <a:pt x="265" y="2"/>
                      </a:lnTo>
                      <a:lnTo>
                        <a:pt x="2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1" name="Freeform 11">
                  <a:extLst>
                    <a:ext uri="{FF2B5EF4-FFF2-40B4-BE49-F238E27FC236}">
                      <a16:creationId xmlns:a16="http://schemas.microsoft.com/office/drawing/2014/main" id="{0EF781F3-7D12-402D-AEE4-312D546B6E00}"/>
                    </a:ext>
                  </a:extLst>
                </p:cNvPr>
                <p:cNvSpPr>
                  <a:spLocks noEditPoints="1"/>
                </p:cNvSpPr>
                <p:nvPr/>
              </p:nvSpPr>
              <p:spPr bwMode="auto">
                <a:xfrm>
                  <a:off x="5642008" y="2026021"/>
                  <a:ext cx="1897867" cy="1420813"/>
                </a:xfrm>
                <a:custGeom>
                  <a:avLst/>
                  <a:gdLst>
                    <a:gd name="T0" fmla="*/ 421 w 1191"/>
                    <a:gd name="T1" fmla="*/ 655 h 895"/>
                    <a:gd name="T2" fmla="*/ 408 w 1191"/>
                    <a:gd name="T3" fmla="*/ 604 h 895"/>
                    <a:gd name="T4" fmla="*/ 386 w 1191"/>
                    <a:gd name="T5" fmla="*/ 609 h 895"/>
                    <a:gd name="T6" fmla="*/ 378 w 1191"/>
                    <a:gd name="T7" fmla="*/ 570 h 895"/>
                    <a:gd name="T8" fmla="*/ 402 w 1191"/>
                    <a:gd name="T9" fmla="*/ 524 h 895"/>
                    <a:gd name="T10" fmla="*/ 413 w 1191"/>
                    <a:gd name="T11" fmla="*/ 557 h 895"/>
                    <a:gd name="T12" fmla="*/ 416 w 1191"/>
                    <a:gd name="T13" fmla="*/ 525 h 895"/>
                    <a:gd name="T14" fmla="*/ 434 w 1191"/>
                    <a:gd name="T15" fmla="*/ 481 h 895"/>
                    <a:gd name="T16" fmla="*/ 540 w 1191"/>
                    <a:gd name="T17" fmla="*/ 478 h 895"/>
                    <a:gd name="T18" fmla="*/ 492 w 1191"/>
                    <a:gd name="T19" fmla="*/ 528 h 895"/>
                    <a:gd name="T20" fmla="*/ 460 w 1191"/>
                    <a:gd name="T21" fmla="*/ 592 h 895"/>
                    <a:gd name="T22" fmla="*/ 475 w 1191"/>
                    <a:gd name="T23" fmla="*/ 673 h 895"/>
                    <a:gd name="T24" fmla="*/ 432 w 1191"/>
                    <a:gd name="T25" fmla="*/ 722 h 895"/>
                    <a:gd name="T26" fmla="*/ 419 w 1191"/>
                    <a:gd name="T27" fmla="*/ 789 h 895"/>
                    <a:gd name="T28" fmla="*/ 383 w 1191"/>
                    <a:gd name="T29" fmla="*/ 849 h 895"/>
                    <a:gd name="T30" fmla="*/ 326 w 1191"/>
                    <a:gd name="T31" fmla="*/ 887 h 895"/>
                    <a:gd name="T32" fmla="*/ 272 w 1191"/>
                    <a:gd name="T33" fmla="*/ 891 h 895"/>
                    <a:gd name="T34" fmla="*/ 256 w 1191"/>
                    <a:gd name="T35" fmla="*/ 823 h 895"/>
                    <a:gd name="T36" fmla="*/ 242 w 1191"/>
                    <a:gd name="T37" fmla="*/ 765 h 895"/>
                    <a:gd name="T38" fmla="*/ 217 w 1191"/>
                    <a:gd name="T39" fmla="*/ 700 h 895"/>
                    <a:gd name="T40" fmla="*/ 230 w 1191"/>
                    <a:gd name="T41" fmla="*/ 616 h 895"/>
                    <a:gd name="T42" fmla="*/ 208 w 1191"/>
                    <a:gd name="T43" fmla="*/ 559 h 895"/>
                    <a:gd name="T44" fmla="*/ 199 w 1191"/>
                    <a:gd name="T45" fmla="*/ 503 h 895"/>
                    <a:gd name="T46" fmla="*/ 179 w 1191"/>
                    <a:gd name="T47" fmla="*/ 476 h 895"/>
                    <a:gd name="T48" fmla="*/ 140 w 1191"/>
                    <a:gd name="T49" fmla="*/ 453 h 895"/>
                    <a:gd name="T50" fmla="*/ 98 w 1191"/>
                    <a:gd name="T51" fmla="*/ 466 h 895"/>
                    <a:gd name="T52" fmla="*/ 2 w 1191"/>
                    <a:gd name="T53" fmla="*/ 448 h 895"/>
                    <a:gd name="T54" fmla="*/ 646 w 1191"/>
                    <a:gd name="T55" fmla="*/ 285 h 895"/>
                    <a:gd name="T56" fmla="*/ 606 w 1191"/>
                    <a:gd name="T57" fmla="*/ 338 h 895"/>
                    <a:gd name="T58" fmla="*/ 595 w 1191"/>
                    <a:gd name="T59" fmla="*/ 262 h 895"/>
                    <a:gd name="T60" fmla="*/ 1187 w 1191"/>
                    <a:gd name="T61" fmla="*/ 192 h 895"/>
                    <a:gd name="T62" fmla="*/ 807 w 1191"/>
                    <a:gd name="T63" fmla="*/ 52 h 895"/>
                    <a:gd name="T64" fmla="*/ 633 w 1191"/>
                    <a:gd name="T65" fmla="*/ 41 h 895"/>
                    <a:gd name="T66" fmla="*/ 662 w 1191"/>
                    <a:gd name="T67" fmla="*/ 37 h 895"/>
                    <a:gd name="T68" fmla="*/ 797 w 1191"/>
                    <a:gd name="T69" fmla="*/ 0 h 895"/>
                    <a:gd name="T70" fmla="*/ 775 w 1191"/>
                    <a:gd name="T71" fmla="*/ 17 h 895"/>
                    <a:gd name="T72" fmla="*/ 823 w 1191"/>
                    <a:gd name="T73" fmla="*/ 2 h 895"/>
                    <a:gd name="T74" fmla="*/ 1191 w 1191"/>
                    <a:gd name="T75" fmla="*/ 114 h 895"/>
                    <a:gd name="T76" fmla="*/ 1190 w 1191"/>
                    <a:gd name="T77" fmla="*/ 228 h 895"/>
                    <a:gd name="T78" fmla="*/ 1165 w 1191"/>
                    <a:gd name="T79" fmla="*/ 268 h 895"/>
                    <a:gd name="T80" fmla="*/ 1114 w 1191"/>
                    <a:gd name="T81" fmla="*/ 292 h 895"/>
                    <a:gd name="T82" fmla="*/ 1082 w 1191"/>
                    <a:gd name="T83" fmla="*/ 296 h 895"/>
                    <a:gd name="T84" fmla="*/ 1069 w 1191"/>
                    <a:gd name="T85" fmla="*/ 346 h 895"/>
                    <a:gd name="T86" fmla="*/ 1084 w 1191"/>
                    <a:gd name="T87" fmla="*/ 408 h 895"/>
                    <a:gd name="T88" fmla="*/ 1053 w 1191"/>
                    <a:gd name="T89" fmla="*/ 419 h 895"/>
                    <a:gd name="T90" fmla="*/ 1021 w 1191"/>
                    <a:gd name="T91" fmla="*/ 392 h 895"/>
                    <a:gd name="T92" fmla="*/ 1013 w 1191"/>
                    <a:gd name="T93" fmla="*/ 448 h 895"/>
                    <a:gd name="T94" fmla="*/ 988 w 1191"/>
                    <a:gd name="T95" fmla="*/ 374 h 895"/>
                    <a:gd name="T96" fmla="*/ 954 w 1191"/>
                    <a:gd name="T97" fmla="*/ 355 h 895"/>
                    <a:gd name="T98" fmla="*/ 936 w 1191"/>
                    <a:gd name="T99" fmla="*/ 304 h 895"/>
                    <a:gd name="T100" fmla="*/ 899 w 1191"/>
                    <a:gd name="T101" fmla="*/ 296 h 895"/>
                    <a:gd name="T102" fmla="*/ 847 w 1191"/>
                    <a:gd name="T103" fmla="*/ 342 h 895"/>
                    <a:gd name="T104" fmla="*/ 822 w 1191"/>
                    <a:gd name="T105" fmla="*/ 414 h 895"/>
                    <a:gd name="T106" fmla="*/ 792 w 1191"/>
                    <a:gd name="T107" fmla="*/ 421 h 895"/>
                    <a:gd name="T108" fmla="*/ 768 w 1191"/>
                    <a:gd name="T109" fmla="*/ 358 h 895"/>
                    <a:gd name="T110" fmla="*/ 763 w 1191"/>
                    <a:gd name="T111" fmla="*/ 302 h 895"/>
                    <a:gd name="T112" fmla="*/ 744 w 1191"/>
                    <a:gd name="T113" fmla="*/ 279 h 895"/>
                    <a:gd name="T114" fmla="*/ 693 w 1191"/>
                    <a:gd name="T115" fmla="*/ 253 h 895"/>
                    <a:gd name="T116" fmla="*/ 619 w 1191"/>
                    <a:gd name="T117" fmla="*/ 236 h 895"/>
                    <a:gd name="T118" fmla="*/ 582 w 1191"/>
                    <a:gd name="T119" fmla="*/ 125 h 895"/>
                    <a:gd name="T120" fmla="*/ 586 w 1191"/>
                    <a:gd name="T121" fmla="*/ 75 h 895"/>
                    <a:gd name="T122" fmla="*/ 572 w 1191"/>
                    <a:gd name="T123" fmla="*/ 50 h 895"/>
                    <a:gd name="T124" fmla="*/ 586 w 1191"/>
                    <a:gd name="T125" fmla="*/ 3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91" h="895">
                      <a:moveTo>
                        <a:pt x="242" y="731"/>
                      </a:moveTo>
                      <a:lnTo>
                        <a:pt x="242" y="732"/>
                      </a:lnTo>
                      <a:lnTo>
                        <a:pt x="242" y="732"/>
                      </a:lnTo>
                      <a:lnTo>
                        <a:pt x="240" y="732"/>
                      </a:lnTo>
                      <a:lnTo>
                        <a:pt x="242" y="734"/>
                      </a:lnTo>
                      <a:lnTo>
                        <a:pt x="243" y="734"/>
                      </a:lnTo>
                      <a:lnTo>
                        <a:pt x="243" y="731"/>
                      </a:lnTo>
                      <a:lnTo>
                        <a:pt x="242" y="731"/>
                      </a:lnTo>
                      <a:close/>
                      <a:moveTo>
                        <a:pt x="416" y="624"/>
                      </a:moveTo>
                      <a:lnTo>
                        <a:pt x="416" y="629"/>
                      </a:lnTo>
                      <a:lnTo>
                        <a:pt x="417" y="629"/>
                      </a:lnTo>
                      <a:lnTo>
                        <a:pt x="417" y="639"/>
                      </a:lnTo>
                      <a:lnTo>
                        <a:pt x="417" y="639"/>
                      </a:lnTo>
                      <a:lnTo>
                        <a:pt x="417" y="643"/>
                      </a:lnTo>
                      <a:lnTo>
                        <a:pt x="416" y="643"/>
                      </a:lnTo>
                      <a:lnTo>
                        <a:pt x="416" y="646"/>
                      </a:lnTo>
                      <a:lnTo>
                        <a:pt x="416" y="646"/>
                      </a:lnTo>
                      <a:lnTo>
                        <a:pt x="415" y="647"/>
                      </a:lnTo>
                      <a:lnTo>
                        <a:pt x="415" y="648"/>
                      </a:lnTo>
                      <a:lnTo>
                        <a:pt x="416" y="650"/>
                      </a:lnTo>
                      <a:lnTo>
                        <a:pt x="417" y="650"/>
                      </a:lnTo>
                      <a:lnTo>
                        <a:pt x="417" y="651"/>
                      </a:lnTo>
                      <a:lnTo>
                        <a:pt x="416" y="654"/>
                      </a:lnTo>
                      <a:lnTo>
                        <a:pt x="417" y="655"/>
                      </a:lnTo>
                      <a:lnTo>
                        <a:pt x="417" y="656"/>
                      </a:lnTo>
                      <a:lnTo>
                        <a:pt x="417" y="656"/>
                      </a:lnTo>
                      <a:lnTo>
                        <a:pt x="419" y="656"/>
                      </a:lnTo>
                      <a:lnTo>
                        <a:pt x="417" y="663"/>
                      </a:lnTo>
                      <a:lnTo>
                        <a:pt x="420" y="664"/>
                      </a:lnTo>
                      <a:lnTo>
                        <a:pt x="420" y="669"/>
                      </a:lnTo>
                      <a:lnTo>
                        <a:pt x="421" y="669"/>
                      </a:lnTo>
                      <a:lnTo>
                        <a:pt x="421" y="669"/>
                      </a:lnTo>
                      <a:lnTo>
                        <a:pt x="424" y="671"/>
                      </a:lnTo>
                      <a:lnTo>
                        <a:pt x="424" y="668"/>
                      </a:lnTo>
                      <a:lnTo>
                        <a:pt x="422" y="667"/>
                      </a:lnTo>
                      <a:lnTo>
                        <a:pt x="422" y="665"/>
                      </a:lnTo>
                      <a:lnTo>
                        <a:pt x="422" y="664"/>
                      </a:lnTo>
                      <a:lnTo>
                        <a:pt x="422" y="662"/>
                      </a:lnTo>
                      <a:lnTo>
                        <a:pt x="422" y="662"/>
                      </a:lnTo>
                      <a:lnTo>
                        <a:pt x="421" y="662"/>
                      </a:lnTo>
                      <a:lnTo>
                        <a:pt x="421" y="660"/>
                      </a:lnTo>
                      <a:lnTo>
                        <a:pt x="422" y="660"/>
                      </a:lnTo>
                      <a:lnTo>
                        <a:pt x="422" y="656"/>
                      </a:lnTo>
                      <a:lnTo>
                        <a:pt x="421" y="656"/>
                      </a:lnTo>
                      <a:lnTo>
                        <a:pt x="421" y="655"/>
                      </a:lnTo>
                      <a:lnTo>
                        <a:pt x="420" y="654"/>
                      </a:lnTo>
                      <a:lnTo>
                        <a:pt x="421" y="646"/>
                      </a:lnTo>
                      <a:lnTo>
                        <a:pt x="421" y="646"/>
                      </a:lnTo>
                      <a:lnTo>
                        <a:pt x="421" y="638"/>
                      </a:lnTo>
                      <a:lnTo>
                        <a:pt x="421" y="638"/>
                      </a:lnTo>
                      <a:lnTo>
                        <a:pt x="421" y="637"/>
                      </a:lnTo>
                      <a:lnTo>
                        <a:pt x="422" y="637"/>
                      </a:lnTo>
                      <a:lnTo>
                        <a:pt x="421" y="634"/>
                      </a:lnTo>
                      <a:lnTo>
                        <a:pt x="421" y="634"/>
                      </a:lnTo>
                      <a:lnTo>
                        <a:pt x="421" y="629"/>
                      </a:lnTo>
                      <a:lnTo>
                        <a:pt x="420" y="628"/>
                      </a:lnTo>
                      <a:lnTo>
                        <a:pt x="420" y="626"/>
                      </a:lnTo>
                      <a:lnTo>
                        <a:pt x="419" y="626"/>
                      </a:lnTo>
                      <a:lnTo>
                        <a:pt x="417" y="625"/>
                      </a:lnTo>
                      <a:lnTo>
                        <a:pt x="417" y="624"/>
                      </a:lnTo>
                      <a:lnTo>
                        <a:pt x="416" y="624"/>
                      </a:lnTo>
                      <a:close/>
                      <a:moveTo>
                        <a:pt x="366" y="616"/>
                      </a:moveTo>
                      <a:lnTo>
                        <a:pt x="365" y="617"/>
                      </a:lnTo>
                      <a:lnTo>
                        <a:pt x="364" y="617"/>
                      </a:lnTo>
                      <a:lnTo>
                        <a:pt x="362" y="617"/>
                      </a:lnTo>
                      <a:lnTo>
                        <a:pt x="362" y="618"/>
                      </a:lnTo>
                      <a:lnTo>
                        <a:pt x="362" y="621"/>
                      </a:lnTo>
                      <a:lnTo>
                        <a:pt x="362" y="621"/>
                      </a:lnTo>
                      <a:lnTo>
                        <a:pt x="362" y="621"/>
                      </a:lnTo>
                      <a:lnTo>
                        <a:pt x="362" y="622"/>
                      </a:lnTo>
                      <a:lnTo>
                        <a:pt x="365" y="622"/>
                      </a:lnTo>
                      <a:lnTo>
                        <a:pt x="365" y="621"/>
                      </a:lnTo>
                      <a:lnTo>
                        <a:pt x="366" y="620"/>
                      </a:lnTo>
                      <a:lnTo>
                        <a:pt x="366" y="620"/>
                      </a:lnTo>
                      <a:lnTo>
                        <a:pt x="367" y="620"/>
                      </a:lnTo>
                      <a:lnTo>
                        <a:pt x="367" y="618"/>
                      </a:lnTo>
                      <a:lnTo>
                        <a:pt x="369" y="618"/>
                      </a:lnTo>
                      <a:lnTo>
                        <a:pt x="369" y="616"/>
                      </a:lnTo>
                      <a:lnTo>
                        <a:pt x="367" y="616"/>
                      </a:lnTo>
                      <a:lnTo>
                        <a:pt x="366" y="616"/>
                      </a:lnTo>
                      <a:close/>
                      <a:moveTo>
                        <a:pt x="407" y="604"/>
                      </a:moveTo>
                      <a:lnTo>
                        <a:pt x="407" y="604"/>
                      </a:lnTo>
                      <a:lnTo>
                        <a:pt x="405" y="604"/>
                      </a:lnTo>
                      <a:lnTo>
                        <a:pt x="405" y="607"/>
                      </a:lnTo>
                      <a:lnTo>
                        <a:pt x="407" y="607"/>
                      </a:lnTo>
                      <a:lnTo>
                        <a:pt x="408" y="608"/>
                      </a:lnTo>
                      <a:lnTo>
                        <a:pt x="411" y="608"/>
                      </a:lnTo>
                      <a:lnTo>
                        <a:pt x="411" y="607"/>
                      </a:lnTo>
                      <a:lnTo>
                        <a:pt x="409" y="605"/>
                      </a:lnTo>
                      <a:lnTo>
                        <a:pt x="408" y="604"/>
                      </a:lnTo>
                      <a:lnTo>
                        <a:pt x="407" y="604"/>
                      </a:lnTo>
                      <a:close/>
                      <a:moveTo>
                        <a:pt x="425" y="565"/>
                      </a:moveTo>
                      <a:lnTo>
                        <a:pt x="422" y="569"/>
                      </a:lnTo>
                      <a:lnTo>
                        <a:pt x="425" y="569"/>
                      </a:lnTo>
                      <a:lnTo>
                        <a:pt x="425" y="567"/>
                      </a:lnTo>
                      <a:lnTo>
                        <a:pt x="426" y="566"/>
                      </a:lnTo>
                      <a:lnTo>
                        <a:pt x="426" y="565"/>
                      </a:lnTo>
                      <a:lnTo>
                        <a:pt x="425" y="565"/>
                      </a:lnTo>
                      <a:close/>
                      <a:moveTo>
                        <a:pt x="373" y="558"/>
                      </a:moveTo>
                      <a:lnTo>
                        <a:pt x="373" y="559"/>
                      </a:lnTo>
                      <a:lnTo>
                        <a:pt x="373" y="561"/>
                      </a:lnTo>
                      <a:lnTo>
                        <a:pt x="373" y="563"/>
                      </a:lnTo>
                      <a:lnTo>
                        <a:pt x="371" y="565"/>
                      </a:lnTo>
                      <a:lnTo>
                        <a:pt x="371" y="565"/>
                      </a:lnTo>
                      <a:lnTo>
                        <a:pt x="370" y="569"/>
                      </a:lnTo>
                      <a:lnTo>
                        <a:pt x="373" y="569"/>
                      </a:lnTo>
                      <a:lnTo>
                        <a:pt x="371" y="574"/>
                      </a:lnTo>
                      <a:lnTo>
                        <a:pt x="373" y="574"/>
                      </a:lnTo>
                      <a:lnTo>
                        <a:pt x="373" y="575"/>
                      </a:lnTo>
                      <a:lnTo>
                        <a:pt x="373" y="575"/>
                      </a:lnTo>
                      <a:lnTo>
                        <a:pt x="373" y="578"/>
                      </a:lnTo>
                      <a:lnTo>
                        <a:pt x="374" y="578"/>
                      </a:lnTo>
                      <a:lnTo>
                        <a:pt x="374" y="579"/>
                      </a:lnTo>
                      <a:lnTo>
                        <a:pt x="374" y="582"/>
                      </a:lnTo>
                      <a:lnTo>
                        <a:pt x="373" y="583"/>
                      </a:lnTo>
                      <a:lnTo>
                        <a:pt x="373" y="584"/>
                      </a:lnTo>
                      <a:lnTo>
                        <a:pt x="373" y="586"/>
                      </a:lnTo>
                      <a:lnTo>
                        <a:pt x="373" y="586"/>
                      </a:lnTo>
                      <a:lnTo>
                        <a:pt x="373" y="587"/>
                      </a:lnTo>
                      <a:lnTo>
                        <a:pt x="375" y="588"/>
                      </a:lnTo>
                      <a:lnTo>
                        <a:pt x="375" y="591"/>
                      </a:lnTo>
                      <a:lnTo>
                        <a:pt x="375" y="591"/>
                      </a:lnTo>
                      <a:lnTo>
                        <a:pt x="375" y="592"/>
                      </a:lnTo>
                      <a:lnTo>
                        <a:pt x="377" y="595"/>
                      </a:lnTo>
                      <a:lnTo>
                        <a:pt x="377" y="596"/>
                      </a:lnTo>
                      <a:lnTo>
                        <a:pt x="378" y="596"/>
                      </a:lnTo>
                      <a:lnTo>
                        <a:pt x="378" y="597"/>
                      </a:lnTo>
                      <a:lnTo>
                        <a:pt x="379" y="597"/>
                      </a:lnTo>
                      <a:lnTo>
                        <a:pt x="381" y="599"/>
                      </a:lnTo>
                      <a:lnTo>
                        <a:pt x="384" y="601"/>
                      </a:lnTo>
                      <a:lnTo>
                        <a:pt x="384" y="604"/>
                      </a:lnTo>
                      <a:lnTo>
                        <a:pt x="384" y="604"/>
                      </a:lnTo>
                      <a:lnTo>
                        <a:pt x="386" y="607"/>
                      </a:lnTo>
                      <a:lnTo>
                        <a:pt x="386" y="607"/>
                      </a:lnTo>
                      <a:lnTo>
                        <a:pt x="386" y="609"/>
                      </a:lnTo>
                      <a:lnTo>
                        <a:pt x="387" y="609"/>
                      </a:lnTo>
                      <a:lnTo>
                        <a:pt x="387" y="610"/>
                      </a:lnTo>
                      <a:lnTo>
                        <a:pt x="388" y="610"/>
                      </a:lnTo>
                      <a:lnTo>
                        <a:pt x="388" y="612"/>
                      </a:lnTo>
                      <a:lnTo>
                        <a:pt x="387" y="614"/>
                      </a:lnTo>
                      <a:lnTo>
                        <a:pt x="387" y="616"/>
                      </a:lnTo>
                      <a:lnTo>
                        <a:pt x="390" y="616"/>
                      </a:lnTo>
                      <a:lnTo>
                        <a:pt x="390" y="614"/>
                      </a:lnTo>
                      <a:lnTo>
                        <a:pt x="391" y="614"/>
                      </a:lnTo>
                      <a:lnTo>
                        <a:pt x="392" y="614"/>
                      </a:lnTo>
                      <a:lnTo>
                        <a:pt x="392" y="616"/>
                      </a:lnTo>
                      <a:lnTo>
                        <a:pt x="396" y="616"/>
                      </a:lnTo>
                      <a:lnTo>
                        <a:pt x="396" y="614"/>
                      </a:lnTo>
                      <a:lnTo>
                        <a:pt x="396" y="614"/>
                      </a:lnTo>
                      <a:lnTo>
                        <a:pt x="396" y="613"/>
                      </a:lnTo>
                      <a:lnTo>
                        <a:pt x="395" y="612"/>
                      </a:lnTo>
                      <a:lnTo>
                        <a:pt x="392" y="610"/>
                      </a:lnTo>
                      <a:lnTo>
                        <a:pt x="392" y="608"/>
                      </a:lnTo>
                      <a:lnTo>
                        <a:pt x="391" y="608"/>
                      </a:lnTo>
                      <a:lnTo>
                        <a:pt x="391" y="607"/>
                      </a:lnTo>
                      <a:lnTo>
                        <a:pt x="390" y="607"/>
                      </a:lnTo>
                      <a:lnTo>
                        <a:pt x="390" y="605"/>
                      </a:lnTo>
                      <a:lnTo>
                        <a:pt x="388" y="604"/>
                      </a:lnTo>
                      <a:lnTo>
                        <a:pt x="388" y="603"/>
                      </a:lnTo>
                      <a:lnTo>
                        <a:pt x="386" y="603"/>
                      </a:lnTo>
                      <a:lnTo>
                        <a:pt x="387" y="597"/>
                      </a:lnTo>
                      <a:lnTo>
                        <a:pt x="388" y="595"/>
                      </a:lnTo>
                      <a:lnTo>
                        <a:pt x="387" y="595"/>
                      </a:lnTo>
                      <a:lnTo>
                        <a:pt x="387" y="593"/>
                      </a:lnTo>
                      <a:lnTo>
                        <a:pt x="384" y="593"/>
                      </a:lnTo>
                      <a:lnTo>
                        <a:pt x="383" y="592"/>
                      </a:lnTo>
                      <a:lnTo>
                        <a:pt x="383" y="592"/>
                      </a:lnTo>
                      <a:lnTo>
                        <a:pt x="383" y="591"/>
                      </a:lnTo>
                      <a:lnTo>
                        <a:pt x="382" y="590"/>
                      </a:lnTo>
                      <a:lnTo>
                        <a:pt x="382" y="590"/>
                      </a:lnTo>
                      <a:lnTo>
                        <a:pt x="378" y="588"/>
                      </a:lnTo>
                      <a:lnTo>
                        <a:pt x="378" y="583"/>
                      </a:lnTo>
                      <a:lnTo>
                        <a:pt x="379" y="582"/>
                      </a:lnTo>
                      <a:lnTo>
                        <a:pt x="379" y="580"/>
                      </a:lnTo>
                      <a:lnTo>
                        <a:pt x="378" y="580"/>
                      </a:lnTo>
                      <a:lnTo>
                        <a:pt x="378" y="579"/>
                      </a:lnTo>
                      <a:lnTo>
                        <a:pt x="378" y="578"/>
                      </a:lnTo>
                      <a:lnTo>
                        <a:pt x="379" y="578"/>
                      </a:lnTo>
                      <a:lnTo>
                        <a:pt x="378" y="574"/>
                      </a:lnTo>
                      <a:lnTo>
                        <a:pt x="378" y="570"/>
                      </a:lnTo>
                      <a:lnTo>
                        <a:pt x="378" y="567"/>
                      </a:lnTo>
                      <a:lnTo>
                        <a:pt x="377" y="563"/>
                      </a:lnTo>
                      <a:lnTo>
                        <a:pt x="377" y="559"/>
                      </a:lnTo>
                      <a:lnTo>
                        <a:pt x="374" y="559"/>
                      </a:lnTo>
                      <a:lnTo>
                        <a:pt x="373" y="558"/>
                      </a:lnTo>
                      <a:close/>
                      <a:moveTo>
                        <a:pt x="369" y="541"/>
                      </a:moveTo>
                      <a:lnTo>
                        <a:pt x="369" y="541"/>
                      </a:lnTo>
                      <a:lnTo>
                        <a:pt x="369" y="544"/>
                      </a:lnTo>
                      <a:lnTo>
                        <a:pt x="369" y="545"/>
                      </a:lnTo>
                      <a:lnTo>
                        <a:pt x="369" y="548"/>
                      </a:lnTo>
                      <a:lnTo>
                        <a:pt x="369" y="549"/>
                      </a:lnTo>
                      <a:lnTo>
                        <a:pt x="373" y="549"/>
                      </a:lnTo>
                      <a:lnTo>
                        <a:pt x="373" y="548"/>
                      </a:lnTo>
                      <a:lnTo>
                        <a:pt x="374" y="546"/>
                      </a:lnTo>
                      <a:lnTo>
                        <a:pt x="374" y="545"/>
                      </a:lnTo>
                      <a:lnTo>
                        <a:pt x="373" y="545"/>
                      </a:lnTo>
                      <a:lnTo>
                        <a:pt x="373" y="542"/>
                      </a:lnTo>
                      <a:lnTo>
                        <a:pt x="373" y="542"/>
                      </a:lnTo>
                      <a:lnTo>
                        <a:pt x="371" y="541"/>
                      </a:lnTo>
                      <a:lnTo>
                        <a:pt x="370" y="541"/>
                      </a:lnTo>
                      <a:lnTo>
                        <a:pt x="369" y="541"/>
                      </a:lnTo>
                      <a:close/>
                      <a:moveTo>
                        <a:pt x="374" y="528"/>
                      </a:moveTo>
                      <a:lnTo>
                        <a:pt x="373" y="529"/>
                      </a:lnTo>
                      <a:lnTo>
                        <a:pt x="373" y="529"/>
                      </a:lnTo>
                      <a:lnTo>
                        <a:pt x="373" y="532"/>
                      </a:lnTo>
                      <a:lnTo>
                        <a:pt x="370" y="532"/>
                      </a:lnTo>
                      <a:lnTo>
                        <a:pt x="370" y="533"/>
                      </a:lnTo>
                      <a:lnTo>
                        <a:pt x="371" y="533"/>
                      </a:lnTo>
                      <a:lnTo>
                        <a:pt x="371" y="535"/>
                      </a:lnTo>
                      <a:lnTo>
                        <a:pt x="373" y="535"/>
                      </a:lnTo>
                      <a:lnTo>
                        <a:pt x="374" y="533"/>
                      </a:lnTo>
                      <a:lnTo>
                        <a:pt x="377" y="531"/>
                      </a:lnTo>
                      <a:lnTo>
                        <a:pt x="378" y="529"/>
                      </a:lnTo>
                      <a:lnTo>
                        <a:pt x="378" y="528"/>
                      </a:lnTo>
                      <a:lnTo>
                        <a:pt x="374" y="528"/>
                      </a:lnTo>
                      <a:close/>
                      <a:moveTo>
                        <a:pt x="411" y="521"/>
                      </a:moveTo>
                      <a:lnTo>
                        <a:pt x="411" y="524"/>
                      </a:lnTo>
                      <a:lnTo>
                        <a:pt x="408" y="524"/>
                      </a:lnTo>
                      <a:lnTo>
                        <a:pt x="407" y="523"/>
                      </a:lnTo>
                      <a:lnTo>
                        <a:pt x="407" y="523"/>
                      </a:lnTo>
                      <a:lnTo>
                        <a:pt x="405" y="523"/>
                      </a:lnTo>
                      <a:lnTo>
                        <a:pt x="405" y="523"/>
                      </a:lnTo>
                      <a:lnTo>
                        <a:pt x="405" y="524"/>
                      </a:lnTo>
                      <a:lnTo>
                        <a:pt x="402" y="523"/>
                      </a:lnTo>
                      <a:lnTo>
                        <a:pt x="402" y="524"/>
                      </a:lnTo>
                      <a:lnTo>
                        <a:pt x="398" y="525"/>
                      </a:lnTo>
                      <a:lnTo>
                        <a:pt x="398" y="528"/>
                      </a:lnTo>
                      <a:lnTo>
                        <a:pt x="396" y="528"/>
                      </a:lnTo>
                      <a:lnTo>
                        <a:pt x="396" y="528"/>
                      </a:lnTo>
                      <a:lnTo>
                        <a:pt x="396" y="531"/>
                      </a:lnTo>
                      <a:lnTo>
                        <a:pt x="398" y="532"/>
                      </a:lnTo>
                      <a:lnTo>
                        <a:pt x="398" y="533"/>
                      </a:lnTo>
                      <a:lnTo>
                        <a:pt x="396" y="535"/>
                      </a:lnTo>
                      <a:lnTo>
                        <a:pt x="395" y="536"/>
                      </a:lnTo>
                      <a:lnTo>
                        <a:pt x="395" y="537"/>
                      </a:lnTo>
                      <a:lnTo>
                        <a:pt x="395" y="537"/>
                      </a:lnTo>
                      <a:lnTo>
                        <a:pt x="395" y="537"/>
                      </a:lnTo>
                      <a:lnTo>
                        <a:pt x="395" y="537"/>
                      </a:lnTo>
                      <a:lnTo>
                        <a:pt x="395" y="537"/>
                      </a:lnTo>
                      <a:lnTo>
                        <a:pt x="396" y="538"/>
                      </a:lnTo>
                      <a:lnTo>
                        <a:pt x="398" y="540"/>
                      </a:lnTo>
                      <a:lnTo>
                        <a:pt x="398" y="540"/>
                      </a:lnTo>
                      <a:lnTo>
                        <a:pt x="399" y="541"/>
                      </a:lnTo>
                      <a:lnTo>
                        <a:pt x="398" y="542"/>
                      </a:lnTo>
                      <a:lnTo>
                        <a:pt x="398" y="544"/>
                      </a:lnTo>
                      <a:lnTo>
                        <a:pt x="398" y="545"/>
                      </a:lnTo>
                      <a:lnTo>
                        <a:pt x="398" y="546"/>
                      </a:lnTo>
                      <a:lnTo>
                        <a:pt x="396" y="546"/>
                      </a:lnTo>
                      <a:lnTo>
                        <a:pt x="396" y="548"/>
                      </a:lnTo>
                      <a:lnTo>
                        <a:pt x="396" y="548"/>
                      </a:lnTo>
                      <a:lnTo>
                        <a:pt x="396" y="549"/>
                      </a:lnTo>
                      <a:lnTo>
                        <a:pt x="396" y="550"/>
                      </a:lnTo>
                      <a:lnTo>
                        <a:pt x="398" y="550"/>
                      </a:lnTo>
                      <a:lnTo>
                        <a:pt x="398" y="550"/>
                      </a:lnTo>
                      <a:lnTo>
                        <a:pt x="396" y="553"/>
                      </a:lnTo>
                      <a:lnTo>
                        <a:pt x="399" y="553"/>
                      </a:lnTo>
                      <a:lnTo>
                        <a:pt x="398" y="554"/>
                      </a:lnTo>
                      <a:lnTo>
                        <a:pt x="400" y="556"/>
                      </a:lnTo>
                      <a:lnTo>
                        <a:pt x="402" y="558"/>
                      </a:lnTo>
                      <a:lnTo>
                        <a:pt x="402" y="558"/>
                      </a:lnTo>
                      <a:lnTo>
                        <a:pt x="402" y="557"/>
                      </a:lnTo>
                      <a:lnTo>
                        <a:pt x="404" y="557"/>
                      </a:lnTo>
                      <a:lnTo>
                        <a:pt x="404" y="557"/>
                      </a:lnTo>
                      <a:lnTo>
                        <a:pt x="403" y="557"/>
                      </a:lnTo>
                      <a:lnTo>
                        <a:pt x="403" y="556"/>
                      </a:lnTo>
                      <a:lnTo>
                        <a:pt x="403" y="554"/>
                      </a:lnTo>
                      <a:lnTo>
                        <a:pt x="407" y="553"/>
                      </a:lnTo>
                      <a:lnTo>
                        <a:pt x="405" y="552"/>
                      </a:lnTo>
                      <a:lnTo>
                        <a:pt x="413" y="554"/>
                      </a:lnTo>
                      <a:lnTo>
                        <a:pt x="413" y="557"/>
                      </a:lnTo>
                      <a:lnTo>
                        <a:pt x="415" y="558"/>
                      </a:lnTo>
                      <a:lnTo>
                        <a:pt x="416" y="558"/>
                      </a:lnTo>
                      <a:lnTo>
                        <a:pt x="416" y="559"/>
                      </a:lnTo>
                      <a:lnTo>
                        <a:pt x="416" y="559"/>
                      </a:lnTo>
                      <a:lnTo>
                        <a:pt x="416" y="558"/>
                      </a:lnTo>
                      <a:lnTo>
                        <a:pt x="417" y="558"/>
                      </a:lnTo>
                      <a:lnTo>
                        <a:pt x="417" y="558"/>
                      </a:lnTo>
                      <a:lnTo>
                        <a:pt x="416" y="558"/>
                      </a:lnTo>
                      <a:lnTo>
                        <a:pt x="416" y="554"/>
                      </a:lnTo>
                      <a:lnTo>
                        <a:pt x="416" y="554"/>
                      </a:lnTo>
                      <a:lnTo>
                        <a:pt x="416" y="554"/>
                      </a:lnTo>
                      <a:lnTo>
                        <a:pt x="416" y="552"/>
                      </a:lnTo>
                      <a:lnTo>
                        <a:pt x="417" y="552"/>
                      </a:lnTo>
                      <a:lnTo>
                        <a:pt x="419" y="552"/>
                      </a:lnTo>
                      <a:lnTo>
                        <a:pt x="420" y="552"/>
                      </a:lnTo>
                      <a:lnTo>
                        <a:pt x="421" y="552"/>
                      </a:lnTo>
                      <a:lnTo>
                        <a:pt x="422" y="549"/>
                      </a:lnTo>
                      <a:lnTo>
                        <a:pt x="419" y="549"/>
                      </a:lnTo>
                      <a:lnTo>
                        <a:pt x="419" y="548"/>
                      </a:lnTo>
                      <a:lnTo>
                        <a:pt x="419" y="548"/>
                      </a:lnTo>
                      <a:lnTo>
                        <a:pt x="420" y="546"/>
                      </a:lnTo>
                      <a:lnTo>
                        <a:pt x="417" y="546"/>
                      </a:lnTo>
                      <a:lnTo>
                        <a:pt x="416" y="546"/>
                      </a:lnTo>
                      <a:lnTo>
                        <a:pt x="416" y="545"/>
                      </a:lnTo>
                      <a:lnTo>
                        <a:pt x="420" y="544"/>
                      </a:lnTo>
                      <a:lnTo>
                        <a:pt x="420" y="536"/>
                      </a:lnTo>
                      <a:lnTo>
                        <a:pt x="422" y="535"/>
                      </a:lnTo>
                      <a:lnTo>
                        <a:pt x="422" y="531"/>
                      </a:lnTo>
                      <a:lnTo>
                        <a:pt x="425" y="531"/>
                      </a:lnTo>
                      <a:lnTo>
                        <a:pt x="425" y="529"/>
                      </a:lnTo>
                      <a:lnTo>
                        <a:pt x="424" y="529"/>
                      </a:lnTo>
                      <a:lnTo>
                        <a:pt x="422" y="529"/>
                      </a:lnTo>
                      <a:lnTo>
                        <a:pt x="421" y="529"/>
                      </a:lnTo>
                      <a:lnTo>
                        <a:pt x="421" y="531"/>
                      </a:lnTo>
                      <a:lnTo>
                        <a:pt x="420" y="531"/>
                      </a:lnTo>
                      <a:lnTo>
                        <a:pt x="420" y="531"/>
                      </a:lnTo>
                      <a:lnTo>
                        <a:pt x="420" y="531"/>
                      </a:lnTo>
                      <a:lnTo>
                        <a:pt x="419" y="529"/>
                      </a:lnTo>
                      <a:lnTo>
                        <a:pt x="419" y="528"/>
                      </a:lnTo>
                      <a:lnTo>
                        <a:pt x="416" y="528"/>
                      </a:lnTo>
                      <a:lnTo>
                        <a:pt x="416" y="527"/>
                      </a:lnTo>
                      <a:lnTo>
                        <a:pt x="416" y="527"/>
                      </a:lnTo>
                      <a:lnTo>
                        <a:pt x="416" y="527"/>
                      </a:lnTo>
                      <a:lnTo>
                        <a:pt x="416" y="525"/>
                      </a:lnTo>
                      <a:lnTo>
                        <a:pt x="416" y="525"/>
                      </a:lnTo>
                      <a:lnTo>
                        <a:pt x="416" y="523"/>
                      </a:lnTo>
                      <a:lnTo>
                        <a:pt x="413" y="523"/>
                      </a:lnTo>
                      <a:lnTo>
                        <a:pt x="413" y="523"/>
                      </a:lnTo>
                      <a:lnTo>
                        <a:pt x="413" y="521"/>
                      </a:lnTo>
                      <a:lnTo>
                        <a:pt x="413" y="521"/>
                      </a:lnTo>
                      <a:lnTo>
                        <a:pt x="413" y="521"/>
                      </a:lnTo>
                      <a:lnTo>
                        <a:pt x="411" y="521"/>
                      </a:lnTo>
                      <a:close/>
                      <a:moveTo>
                        <a:pt x="402" y="507"/>
                      </a:moveTo>
                      <a:lnTo>
                        <a:pt x="400" y="508"/>
                      </a:lnTo>
                      <a:lnTo>
                        <a:pt x="400" y="508"/>
                      </a:lnTo>
                      <a:lnTo>
                        <a:pt x="399" y="510"/>
                      </a:lnTo>
                      <a:lnTo>
                        <a:pt x="402" y="510"/>
                      </a:lnTo>
                      <a:lnTo>
                        <a:pt x="402" y="511"/>
                      </a:lnTo>
                      <a:lnTo>
                        <a:pt x="403" y="511"/>
                      </a:lnTo>
                      <a:lnTo>
                        <a:pt x="404" y="511"/>
                      </a:lnTo>
                      <a:lnTo>
                        <a:pt x="404" y="511"/>
                      </a:lnTo>
                      <a:lnTo>
                        <a:pt x="405" y="511"/>
                      </a:lnTo>
                      <a:lnTo>
                        <a:pt x="404" y="510"/>
                      </a:lnTo>
                      <a:lnTo>
                        <a:pt x="404" y="510"/>
                      </a:lnTo>
                      <a:lnTo>
                        <a:pt x="404" y="510"/>
                      </a:lnTo>
                      <a:lnTo>
                        <a:pt x="404" y="510"/>
                      </a:lnTo>
                      <a:lnTo>
                        <a:pt x="404" y="508"/>
                      </a:lnTo>
                      <a:lnTo>
                        <a:pt x="404" y="508"/>
                      </a:lnTo>
                      <a:lnTo>
                        <a:pt x="404" y="507"/>
                      </a:lnTo>
                      <a:lnTo>
                        <a:pt x="402" y="507"/>
                      </a:lnTo>
                      <a:close/>
                      <a:moveTo>
                        <a:pt x="391" y="504"/>
                      </a:moveTo>
                      <a:lnTo>
                        <a:pt x="391" y="506"/>
                      </a:lnTo>
                      <a:lnTo>
                        <a:pt x="390" y="507"/>
                      </a:lnTo>
                      <a:lnTo>
                        <a:pt x="390" y="507"/>
                      </a:lnTo>
                      <a:lnTo>
                        <a:pt x="388" y="508"/>
                      </a:lnTo>
                      <a:lnTo>
                        <a:pt x="387" y="508"/>
                      </a:lnTo>
                      <a:lnTo>
                        <a:pt x="386" y="510"/>
                      </a:lnTo>
                      <a:lnTo>
                        <a:pt x="384" y="511"/>
                      </a:lnTo>
                      <a:lnTo>
                        <a:pt x="386" y="512"/>
                      </a:lnTo>
                      <a:lnTo>
                        <a:pt x="386" y="512"/>
                      </a:lnTo>
                      <a:lnTo>
                        <a:pt x="386" y="512"/>
                      </a:lnTo>
                      <a:lnTo>
                        <a:pt x="386" y="514"/>
                      </a:lnTo>
                      <a:lnTo>
                        <a:pt x="387" y="514"/>
                      </a:lnTo>
                      <a:lnTo>
                        <a:pt x="390" y="510"/>
                      </a:lnTo>
                      <a:lnTo>
                        <a:pt x="392" y="507"/>
                      </a:lnTo>
                      <a:lnTo>
                        <a:pt x="392" y="504"/>
                      </a:lnTo>
                      <a:lnTo>
                        <a:pt x="391" y="504"/>
                      </a:lnTo>
                      <a:close/>
                      <a:moveTo>
                        <a:pt x="434" y="478"/>
                      </a:moveTo>
                      <a:lnTo>
                        <a:pt x="434" y="481"/>
                      </a:lnTo>
                      <a:lnTo>
                        <a:pt x="434" y="481"/>
                      </a:lnTo>
                      <a:lnTo>
                        <a:pt x="434" y="481"/>
                      </a:lnTo>
                      <a:lnTo>
                        <a:pt x="434" y="481"/>
                      </a:lnTo>
                      <a:lnTo>
                        <a:pt x="434" y="484"/>
                      </a:lnTo>
                      <a:lnTo>
                        <a:pt x="434" y="484"/>
                      </a:lnTo>
                      <a:lnTo>
                        <a:pt x="433" y="489"/>
                      </a:lnTo>
                      <a:lnTo>
                        <a:pt x="434" y="489"/>
                      </a:lnTo>
                      <a:lnTo>
                        <a:pt x="434" y="490"/>
                      </a:lnTo>
                      <a:lnTo>
                        <a:pt x="438" y="494"/>
                      </a:lnTo>
                      <a:lnTo>
                        <a:pt x="439" y="495"/>
                      </a:lnTo>
                      <a:lnTo>
                        <a:pt x="439" y="497"/>
                      </a:lnTo>
                      <a:lnTo>
                        <a:pt x="439" y="497"/>
                      </a:lnTo>
                      <a:lnTo>
                        <a:pt x="441" y="498"/>
                      </a:lnTo>
                      <a:lnTo>
                        <a:pt x="442" y="499"/>
                      </a:lnTo>
                      <a:lnTo>
                        <a:pt x="442" y="494"/>
                      </a:lnTo>
                      <a:lnTo>
                        <a:pt x="439" y="493"/>
                      </a:lnTo>
                      <a:lnTo>
                        <a:pt x="438" y="489"/>
                      </a:lnTo>
                      <a:lnTo>
                        <a:pt x="438" y="489"/>
                      </a:lnTo>
                      <a:lnTo>
                        <a:pt x="438" y="484"/>
                      </a:lnTo>
                      <a:lnTo>
                        <a:pt x="438" y="484"/>
                      </a:lnTo>
                      <a:lnTo>
                        <a:pt x="438" y="482"/>
                      </a:lnTo>
                      <a:lnTo>
                        <a:pt x="437" y="482"/>
                      </a:lnTo>
                      <a:lnTo>
                        <a:pt x="437" y="480"/>
                      </a:lnTo>
                      <a:lnTo>
                        <a:pt x="437" y="478"/>
                      </a:lnTo>
                      <a:lnTo>
                        <a:pt x="434" y="478"/>
                      </a:lnTo>
                      <a:close/>
                      <a:moveTo>
                        <a:pt x="0" y="448"/>
                      </a:moveTo>
                      <a:lnTo>
                        <a:pt x="553" y="448"/>
                      </a:lnTo>
                      <a:lnTo>
                        <a:pt x="553" y="449"/>
                      </a:lnTo>
                      <a:lnTo>
                        <a:pt x="553" y="449"/>
                      </a:lnTo>
                      <a:lnTo>
                        <a:pt x="553" y="452"/>
                      </a:lnTo>
                      <a:lnTo>
                        <a:pt x="552" y="452"/>
                      </a:lnTo>
                      <a:lnTo>
                        <a:pt x="552" y="456"/>
                      </a:lnTo>
                      <a:lnTo>
                        <a:pt x="551" y="456"/>
                      </a:lnTo>
                      <a:lnTo>
                        <a:pt x="551" y="461"/>
                      </a:lnTo>
                      <a:lnTo>
                        <a:pt x="547" y="464"/>
                      </a:lnTo>
                      <a:lnTo>
                        <a:pt x="547" y="465"/>
                      </a:lnTo>
                      <a:lnTo>
                        <a:pt x="547" y="468"/>
                      </a:lnTo>
                      <a:lnTo>
                        <a:pt x="547" y="469"/>
                      </a:lnTo>
                      <a:lnTo>
                        <a:pt x="544" y="470"/>
                      </a:lnTo>
                      <a:lnTo>
                        <a:pt x="544" y="472"/>
                      </a:lnTo>
                      <a:lnTo>
                        <a:pt x="543" y="473"/>
                      </a:lnTo>
                      <a:lnTo>
                        <a:pt x="543" y="474"/>
                      </a:lnTo>
                      <a:lnTo>
                        <a:pt x="543" y="474"/>
                      </a:lnTo>
                      <a:lnTo>
                        <a:pt x="543" y="476"/>
                      </a:lnTo>
                      <a:lnTo>
                        <a:pt x="542" y="477"/>
                      </a:lnTo>
                      <a:lnTo>
                        <a:pt x="540" y="478"/>
                      </a:lnTo>
                      <a:lnTo>
                        <a:pt x="542" y="478"/>
                      </a:lnTo>
                      <a:lnTo>
                        <a:pt x="542" y="480"/>
                      </a:lnTo>
                      <a:lnTo>
                        <a:pt x="540" y="480"/>
                      </a:lnTo>
                      <a:lnTo>
                        <a:pt x="539" y="481"/>
                      </a:lnTo>
                      <a:lnTo>
                        <a:pt x="539" y="481"/>
                      </a:lnTo>
                      <a:lnTo>
                        <a:pt x="535" y="482"/>
                      </a:lnTo>
                      <a:lnTo>
                        <a:pt x="535" y="484"/>
                      </a:lnTo>
                      <a:lnTo>
                        <a:pt x="535" y="484"/>
                      </a:lnTo>
                      <a:lnTo>
                        <a:pt x="534" y="484"/>
                      </a:lnTo>
                      <a:lnTo>
                        <a:pt x="534" y="487"/>
                      </a:lnTo>
                      <a:lnTo>
                        <a:pt x="531" y="490"/>
                      </a:lnTo>
                      <a:lnTo>
                        <a:pt x="531" y="491"/>
                      </a:lnTo>
                      <a:lnTo>
                        <a:pt x="530" y="491"/>
                      </a:lnTo>
                      <a:lnTo>
                        <a:pt x="530" y="491"/>
                      </a:lnTo>
                      <a:lnTo>
                        <a:pt x="528" y="491"/>
                      </a:lnTo>
                      <a:lnTo>
                        <a:pt x="528" y="491"/>
                      </a:lnTo>
                      <a:lnTo>
                        <a:pt x="528" y="494"/>
                      </a:lnTo>
                      <a:lnTo>
                        <a:pt x="518" y="502"/>
                      </a:lnTo>
                      <a:lnTo>
                        <a:pt x="518" y="503"/>
                      </a:lnTo>
                      <a:lnTo>
                        <a:pt x="517" y="504"/>
                      </a:lnTo>
                      <a:lnTo>
                        <a:pt x="517" y="504"/>
                      </a:lnTo>
                      <a:lnTo>
                        <a:pt x="514" y="506"/>
                      </a:lnTo>
                      <a:lnTo>
                        <a:pt x="513" y="507"/>
                      </a:lnTo>
                      <a:lnTo>
                        <a:pt x="511" y="507"/>
                      </a:lnTo>
                      <a:lnTo>
                        <a:pt x="510" y="508"/>
                      </a:lnTo>
                      <a:lnTo>
                        <a:pt x="509" y="508"/>
                      </a:lnTo>
                      <a:lnTo>
                        <a:pt x="508" y="511"/>
                      </a:lnTo>
                      <a:lnTo>
                        <a:pt x="506" y="511"/>
                      </a:lnTo>
                      <a:lnTo>
                        <a:pt x="506" y="512"/>
                      </a:lnTo>
                      <a:lnTo>
                        <a:pt x="505" y="512"/>
                      </a:lnTo>
                      <a:lnTo>
                        <a:pt x="504" y="515"/>
                      </a:lnTo>
                      <a:lnTo>
                        <a:pt x="504" y="515"/>
                      </a:lnTo>
                      <a:lnTo>
                        <a:pt x="502" y="515"/>
                      </a:lnTo>
                      <a:lnTo>
                        <a:pt x="502" y="516"/>
                      </a:lnTo>
                      <a:lnTo>
                        <a:pt x="501" y="516"/>
                      </a:lnTo>
                      <a:lnTo>
                        <a:pt x="500" y="518"/>
                      </a:lnTo>
                      <a:lnTo>
                        <a:pt x="498" y="520"/>
                      </a:lnTo>
                      <a:lnTo>
                        <a:pt x="498" y="521"/>
                      </a:lnTo>
                      <a:lnTo>
                        <a:pt x="497" y="521"/>
                      </a:lnTo>
                      <a:lnTo>
                        <a:pt x="496" y="523"/>
                      </a:lnTo>
                      <a:lnTo>
                        <a:pt x="494" y="523"/>
                      </a:lnTo>
                      <a:lnTo>
                        <a:pt x="494" y="524"/>
                      </a:lnTo>
                      <a:lnTo>
                        <a:pt x="492" y="527"/>
                      </a:lnTo>
                      <a:lnTo>
                        <a:pt x="492" y="527"/>
                      </a:lnTo>
                      <a:lnTo>
                        <a:pt x="492" y="528"/>
                      </a:lnTo>
                      <a:lnTo>
                        <a:pt x="492" y="529"/>
                      </a:lnTo>
                      <a:lnTo>
                        <a:pt x="491" y="531"/>
                      </a:lnTo>
                      <a:lnTo>
                        <a:pt x="491" y="532"/>
                      </a:lnTo>
                      <a:lnTo>
                        <a:pt x="488" y="533"/>
                      </a:lnTo>
                      <a:lnTo>
                        <a:pt x="489" y="535"/>
                      </a:lnTo>
                      <a:lnTo>
                        <a:pt x="485" y="537"/>
                      </a:lnTo>
                      <a:lnTo>
                        <a:pt x="485" y="540"/>
                      </a:lnTo>
                      <a:lnTo>
                        <a:pt x="485" y="540"/>
                      </a:lnTo>
                      <a:lnTo>
                        <a:pt x="484" y="545"/>
                      </a:lnTo>
                      <a:lnTo>
                        <a:pt x="483" y="545"/>
                      </a:lnTo>
                      <a:lnTo>
                        <a:pt x="481" y="546"/>
                      </a:lnTo>
                      <a:lnTo>
                        <a:pt x="480" y="545"/>
                      </a:lnTo>
                      <a:lnTo>
                        <a:pt x="480" y="546"/>
                      </a:lnTo>
                      <a:lnTo>
                        <a:pt x="479" y="546"/>
                      </a:lnTo>
                      <a:lnTo>
                        <a:pt x="479" y="548"/>
                      </a:lnTo>
                      <a:lnTo>
                        <a:pt x="477" y="549"/>
                      </a:lnTo>
                      <a:lnTo>
                        <a:pt x="477" y="550"/>
                      </a:lnTo>
                      <a:lnTo>
                        <a:pt x="476" y="552"/>
                      </a:lnTo>
                      <a:lnTo>
                        <a:pt x="476" y="553"/>
                      </a:lnTo>
                      <a:lnTo>
                        <a:pt x="474" y="553"/>
                      </a:lnTo>
                      <a:lnTo>
                        <a:pt x="471" y="554"/>
                      </a:lnTo>
                      <a:lnTo>
                        <a:pt x="468" y="558"/>
                      </a:lnTo>
                      <a:lnTo>
                        <a:pt x="467" y="561"/>
                      </a:lnTo>
                      <a:lnTo>
                        <a:pt x="466" y="561"/>
                      </a:lnTo>
                      <a:lnTo>
                        <a:pt x="466" y="563"/>
                      </a:lnTo>
                      <a:lnTo>
                        <a:pt x="464" y="565"/>
                      </a:lnTo>
                      <a:lnTo>
                        <a:pt x="466" y="569"/>
                      </a:lnTo>
                      <a:lnTo>
                        <a:pt x="466" y="569"/>
                      </a:lnTo>
                      <a:lnTo>
                        <a:pt x="466" y="570"/>
                      </a:lnTo>
                      <a:lnTo>
                        <a:pt x="464" y="571"/>
                      </a:lnTo>
                      <a:lnTo>
                        <a:pt x="463" y="575"/>
                      </a:lnTo>
                      <a:lnTo>
                        <a:pt x="462" y="576"/>
                      </a:lnTo>
                      <a:lnTo>
                        <a:pt x="462" y="578"/>
                      </a:lnTo>
                      <a:lnTo>
                        <a:pt x="462" y="578"/>
                      </a:lnTo>
                      <a:lnTo>
                        <a:pt x="460" y="582"/>
                      </a:lnTo>
                      <a:lnTo>
                        <a:pt x="460" y="582"/>
                      </a:lnTo>
                      <a:lnTo>
                        <a:pt x="460" y="584"/>
                      </a:lnTo>
                      <a:lnTo>
                        <a:pt x="459" y="584"/>
                      </a:lnTo>
                      <a:lnTo>
                        <a:pt x="459" y="586"/>
                      </a:lnTo>
                      <a:lnTo>
                        <a:pt x="459" y="587"/>
                      </a:lnTo>
                      <a:lnTo>
                        <a:pt x="458" y="587"/>
                      </a:lnTo>
                      <a:lnTo>
                        <a:pt x="458" y="587"/>
                      </a:lnTo>
                      <a:lnTo>
                        <a:pt x="459" y="587"/>
                      </a:lnTo>
                      <a:lnTo>
                        <a:pt x="459" y="592"/>
                      </a:lnTo>
                      <a:lnTo>
                        <a:pt x="460" y="592"/>
                      </a:lnTo>
                      <a:lnTo>
                        <a:pt x="462" y="593"/>
                      </a:lnTo>
                      <a:lnTo>
                        <a:pt x="462" y="596"/>
                      </a:lnTo>
                      <a:lnTo>
                        <a:pt x="463" y="596"/>
                      </a:lnTo>
                      <a:lnTo>
                        <a:pt x="463" y="596"/>
                      </a:lnTo>
                      <a:lnTo>
                        <a:pt x="463" y="597"/>
                      </a:lnTo>
                      <a:lnTo>
                        <a:pt x="464" y="597"/>
                      </a:lnTo>
                      <a:lnTo>
                        <a:pt x="464" y="597"/>
                      </a:lnTo>
                      <a:lnTo>
                        <a:pt x="466" y="599"/>
                      </a:lnTo>
                      <a:lnTo>
                        <a:pt x="466" y="600"/>
                      </a:lnTo>
                      <a:lnTo>
                        <a:pt x="466" y="601"/>
                      </a:lnTo>
                      <a:lnTo>
                        <a:pt x="466" y="603"/>
                      </a:lnTo>
                      <a:lnTo>
                        <a:pt x="464" y="605"/>
                      </a:lnTo>
                      <a:lnTo>
                        <a:pt x="464" y="608"/>
                      </a:lnTo>
                      <a:lnTo>
                        <a:pt x="463" y="610"/>
                      </a:lnTo>
                      <a:lnTo>
                        <a:pt x="463" y="613"/>
                      </a:lnTo>
                      <a:lnTo>
                        <a:pt x="464" y="613"/>
                      </a:lnTo>
                      <a:lnTo>
                        <a:pt x="464" y="618"/>
                      </a:lnTo>
                      <a:lnTo>
                        <a:pt x="464" y="618"/>
                      </a:lnTo>
                      <a:lnTo>
                        <a:pt x="464" y="625"/>
                      </a:lnTo>
                      <a:lnTo>
                        <a:pt x="466" y="625"/>
                      </a:lnTo>
                      <a:lnTo>
                        <a:pt x="466" y="628"/>
                      </a:lnTo>
                      <a:lnTo>
                        <a:pt x="468" y="629"/>
                      </a:lnTo>
                      <a:lnTo>
                        <a:pt x="471" y="631"/>
                      </a:lnTo>
                      <a:lnTo>
                        <a:pt x="472" y="634"/>
                      </a:lnTo>
                      <a:lnTo>
                        <a:pt x="474" y="634"/>
                      </a:lnTo>
                      <a:lnTo>
                        <a:pt x="474" y="638"/>
                      </a:lnTo>
                      <a:lnTo>
                        <a:pt x="472" y="638"/>
                      </a:lnTo>
                      <a:lnTo>
                        <a:pt x="472" y="642"/>
                      </a:lnTo>
                      <a:lnTo>
                        <a:pt x="472" y="642"/>
                      </a:lnTo>
                      <a:lnTo>
                        <a:pt x="474" y="646"/>
                      </a:lnTo>
                      <a:lnTo>
                        <a:pt x="474" y="646"/>
                      </a:lnTo>
                      <a:lnTo>
                        <a:pt x="474" y="648"/>
                      </a:lnTo>
                      <a:lnTo>
                        <a:pt x="474" y="648"/>
                      </a:lnTo>
                      <a:lnTo>
                        <a:pt x="474" y="655"/>
                      </a:lnTo>
                      <a:lnTo>
                        <a:pt x="475" y="655"/>
                      </a:lnTo>
                      <a:lnTo>
                        <a:pt x="475" y="658"/>
                      </a:lnTo>
                      <a:lnTo>
                        <a:pt x="474" y="658"/>
                      </a:lnTo>
                      <a:lnTo>
                        <a:pt x="475" y="664"/>
                      </a:lnTo>
                      <a:lnTo>
                        <a:pt x="475" y="664"/>
                      </a:lnTo>
                      <a:lnTo>
                        <a:pt x="475" y="665"/>
                      </a:lnTo>
                      <a:lnTo>
                        <a:pt x="476" y="665"/>
                      </a:lnTo>
                      <a:lnTo>
                        <a:pt x="476" y="667"/>
                      </a:lnTo>
                      <a:lnTo>
                        <a:pt x="475" y="667"/>
                      </a:lnTo>
                      <a:lnTo>
                        <a:pt x="475" y="667"/>
                      </a:lnTo>
                      <a:lnTo>
                        <a:pt x="475" y="673"/>
                      </a:lnTo>
                      <a:lnTo>
                        <a:pt x="474" y="673"/>
                      </a:lnTo>
                      <a:lnTo>
                        <a:pt x="474" y="675"/>
                      </a:lnTo>
                      <a:lnTo>
                        <a:pt x="474" y="675"/>
                      </a:lnTo>
                      <a:lnTo>
                        <a:pt x="472" y="677"/>
                      </a:lnTo>
                      <a:lnTo>
                        <a:pt x="472" y="680"/>
                      </a:lnTo>
                      <a:lnTo>
                        <a:pt x="474" y="682"/>
                      </a:lnTo>
                      <a:lnTo>
                        <a:pt x="475" y="684"/>
                      </a:lnTo>
                      <a:lnTo>
                        <a:pt x="475" y="685"/>
                      </a:lnTo>
                      <a:lnTo>
                        <a:pt x="475" y="685"/>
                      </a:lnTo>
                      <a:lnTo>
                        <a:pt x="474" y="686"/>
                      </a:lnTo>
                      <a:lnTo>
                        <a:pt x="474" y="686"/>
                      </a:lnTo>
                      <a:lnTo>
                        <a:pt x="472" y="686"/>
                      </a:lnTo>
                      <a:lnTo>
                        <a:pt x="474" y="690"/>
                      </a:lnTo>
                      <a:lnTo>
                        <a:pt x="471" y="694"/>
                      </a:lnTo>
                      <a:lnTo>
                        <a:pt x="468" y="694"/>
                      </a:lnTo>
                      <a:lnTo>
                        <a:pt x="467" y="698"/>
                      </a:lnTo>
                      <a:lnTo>
                        <a:pt x="467" y="698"/>
                      </a:lnTo>
                      <a:lnTo>
                        <a:pt x="466" y="701"/>
                      </a:lnTo>
                      <a:lnTo>
                        <a:pt x="463" y="701"/>
                      </a:lnTo>
                      <a:lnTo>
                        <a:pt x="463" y="702"/>
                      </a:lnTo>
                      <a:lnTo>
                        <a:pt x="459" y="705"/>
                      </a:lnTo>
                      <a:lnTo>
                        <a:pt x="459" y="706"/>
                      </a:lnTo>
                      <a:lnTo>
                        <a:pt x="458" y="706"/>
                      </a:lnTo>
                      <a:lnTo>
                        <a:pt x="458" y="706"/>
                      </a:lnTo>
                      <a:lnTo>
                        <a:pt x="456" y="706"/>
                      </a:lnTo>
                      <a:lnTo>
                        <a:pt x="456" y="707"/>
                      </a:lnTo>
                      <a:lnTo>
                        <a:pt x="451" y="707"/>
                      </a:lnTo>
                      <a:lnTo>
                        <a:pt x="450" y="709"/>
                      </a:lnTo>
                      <a:lnTo>
                        <a:pt x="447" y="710"/>
                      </a:lnTo>
                      <a:lnTo>
                        <a:pt x="445" y="711"/>
                      </a:lnTo>
                      <a:lnTo>
                        <a:pt x="445" y="713"/>
                      </a:lnTo>
                      <a:lnTo>
                        <a:pt x="441" y="713"/>
                      </a:lnTo>
                      <a:lnTo>
                        <a:pt x="439" y="714"/>
                      </a:lnTo>
                      <a:lnTo>
                        <a:pt x="439" y="714"/>
                      </a:lnTo>
                      <a:lnTo>
                        <a:pt x="439" y="714"/>
                      </a:lnTo>
                      <a:lnTo>
                        <a:pt x="438" y="714"/>
                      </a:lnTo>
                      <a:lnTo>
                        <a:pt x="438" y="714"/>
                      </a:lnTo>
                      <a:lnTo>
                        <a:pt x="438" y="714"/>
                      </a:lnTo>
                      <a:lnTo>
                        <a:pt x="433" y="714"/>
                      </a:lnTo>
                      <a:lnTo>
                        <a:pt x="433" y="715"/>
                      </a:lnTo>
                      <a:lnTo>
                        <a:pt x="433" y="715"/>
                      </a:lnTo>
                      <a:lnTo>
                        <a:pt x="433" y="715"/>
                      </a:lnTo>
                      <a:lnTo>
                        <a:pt x="433" y="715"/>
                      </a:lnTo>
                      <a:lnTo>
                        <a:pt x="433" y="720"/>
                      </a:lnTo>
                      <a:lnTo>
                        <a:pt x="432" y="722"/>
                      </a:lnTo>
                      <a:lnTo>
                        <a:pt x="430" y="723"/>
                      </a:lnTo>
                      <a:lnTo>
                        <a:pt x="429" y="723"/>
                      </a:lnTo>
                      <a:lnTo>
                        <a:pt x="428" y="724"/>
                      </a:lnTo>
                      <a:lnTo>
                        <a:pt x="426" y="724"/>
                      </a:lnTo>
                      <a:lnTo>
                        <a:pt x="426" y="727"/>
                      </a:lnTo>
                      <a:lnTo>
                        <a:pt x="425" y="728"/>
                      </a:lnTo>
                      <a:lnTo>
                        <a:pt x="425" y="730"/>
                      </a:lnTo>
                      <a:lnTo>
                        <a:pt x="420" y="732"/>
                      </a:lnTo>
                      <a:lnTo>
                        <a:pt x="420" y="735"/>
                      </a:lnTo>
                      <a:lnTo>
                        <a:pt x="419" y="737"/>
                      </a:lnTo>
                      <a:lnTo>
                        <a:pt x="420" y="740"/>
                      </a:lnTo>
                      <a:lnTo>
                        <a:pt x="420" y="743"/>
                      </a:lnTo>
                      <a:lnTo>
                        <a:pt x="422" y="744"/>
                      </a:lnTo>
                      <a:lnTo>
                        <a:pt x="422" y="745"/>
                      </a:lnTo>
                      <a:lnTo>
                        <a:pt x="422" y="745"/>
                      </a:lnTo>
                      <a:lnTo>
                        <a:pt x="422" y="745"/>
                      </a:lnTo>
                      <a:lnTo>
                        <a:pt x="422" y="753"/>
                      </a:lnTo>
                      <a:lnTo>
                        <a:pt x="424" y="753"/>
                      </a:lnTo>
                      <a:lnTo>
                        <a:pt x="424" y="754"/>
                      </a:lnTo>
                      <a:lnTo>
                        <a:pt x="424" y="754"/>
                      </a:lnTo>
                      <a:lnTo>
                        <a:pt x="424" y="757"/>
                      </a:lnTo>
                      <a:lnTo>
                        <a:pt x="425" y="757"/>
                      </a:lnTo>
                      <a:lnTo>
                        <a:pt x="425" y="758"/>
                      </a:lnTo>
                      <a:lnTo>
                        <a:pt x="425" y="758"/>
                      </a:lnTo>
                      <a:lnTo>
                        <a:pt x="425" y="761"/>
                      </a:lnTo>
                      <a:lnTo>
                        <a:pt x="426" y="761"/>
                      </a:lnTo>
                      <a:lnTo>
                        <a:pt x="426" y="762"/>
                      </a:lnTo>
                      <a:lnTo>
                        <a:pt x="425" y="764"/>
                      </a:lnTo>
                      <a:lnTo>
                        <a:pt x="425" y="765"/>
                      </a:lnTo>
                      <a:lnTo>
                        <a:pt x="426" y="765"/>
                      </a:lnTo>
                      <a:lnTo>
                        <a:pt x="426" y="768"/>
                      </a:lnTo>
                      <a:lnTo>
                        <a:pt x="426" y="768"/>
                      </a:lnTo>
                      <a:lnTo>
                        <a:pt x="426" y="775"/>
                      </a:lnTo>
                      <a:lnTo>
                        <a:pt x="426" y="775"/>
                      </a:lnTo>
                      <a:lnTo>
                        <a:pt x="426" y="777"/>
                      </a:lnTo>
                      <a:lnTo>
                        <a:pt x="426" y="777"/>
                      </a:lnTo>
                      <a:lnTo>
                        <a:pt x="426" y="779"/>
                      </a:lnTo>
                      <a:lnTo>
                        <a:pt x="428" y="779"/>
                      </a:lnTo>
                      <a:lnTo>
                        <a:pt x="426" y="783"/>
                      </a:lnTo>
                      <a:lnTo>
                        <a:pt x="424" y="785"/>
                      </a:lnTo>
                      <a:lnTo>
                        <a:pt x="424" y="786"/>
                      </a:lnTo>
                      <a:lnTo>
                        <a:pt x="422" y="786"/>
                      </a:lnTo>
                      <a:lnTo>
                        <a:pt x="421" y="787"/>
                      </a:lnTo>
                      <a:lnTo>
                        <a:pt x="419" y="787"/>
                      </a:lnTo>
                      <a:lnTo>
                        <a:pt x="419" y="789"/>
                      </a:lnTo>
                      <a:lnTo>
                        <a:pt x="416" y="789"/>
                      </a:lnTo>
                      <a:lnTo>
                        <a:pt x="416" y="790"/>
                      </a:lnTo>
                      <a:lnTo>
                        <a:pt x="412" y="790"/>
                      </a:lnTo>
                      <a:lnTo>
                        <a:pt x="412" y="791"/>
                      </a:lnTo>
                      <a:lnTo>
                        <a:pt x="408" y="792"/>
                      </a:lnTo>
                      <a:lnTo>
                        <a:pt x="408" y="792"/>
                      </a:lnTo>
                      <a:lnTo>
                        <a:pt x="404" y="794"/>
                      </a:lnTo>
                      <a:lnTo>
                        <a:pt x="403" y="795"/>
                      </a:lnTo>
                      <a:lnTo>
                        <a:pt x="400" y="798"/>
                      </a:lnTo>
                      <a:lnTo>
                        <a:pt x="400" y="799"/>
                      </a:lnTo>
                      <a:lnTo>
                        <a:pt x="402" y="800"/>
                      </a:lnTo>
                      <a:lnTo>
                        <a:pt x="403" y="800"/>
                      </a:lnTo>
                      <a:lnTo>
                        <a:pt x="404" y="802"/>
                      </a:lnTo>
                      <a:lnTo>
                        <a:pt x="403" y="804"/>
                      </a:lnTo>
                      <a:lnTo>
                        <a:pt x="403" y="804"/>
                      </a:lnTo>
                      <a:lnTo>
                        <a:pt x="403" y="809"/>
                      </a:lnTo>
                      <a:lnTo>
                        <a:pt x="403" y="809"/>
                      </a:lnTo>
                      <a:lnTo>
                        <a:pt x="403" y="812"/>
                      </a:lnTo>
                      <a:lnTo>
                        <a:pt x="403" y="815"/>
                      </a:lnTo>
                      <a:lnTo>
                        <a:pt x="403" y="817"/>
                      </a:lnTo>
                      <a:lnTo>
                        <a:pt x="402" y="820"/>
                      </a:lnTo>
                      <a:lnTo>
                        <a:pt x="402" y="821"/>
                      </a:lnTo>
                      <a:lnTo>
                        <a:pt x="402" y="821"/>
                      </a:lnTo>
                      <a:lnTo>
                        <a:pt x="398" y="821"/>
                      </a:lnTo>
                      <a:lnTo>
                        <a:pt x="399" y="824"/>
                      </a:lnTo>
                      <a:lnTo>
                        <a:pt x="399" y="825"/>
                      </a:lnTo>
                      <a:lnTo>
                        <a:pt x="399" y="825"/>
                      </a:lnTo>
                      <a:lnTo>
                        <a:pt x="400" y="830"/>
                      </a:lnTo>
                      <a:lnTo>
                        <a:pt x="399" y="832"/>
                      </a:lnTo>
                      <a:lnTo>
                        <a:pt x="398" y="832"/>
                      </a:lnTo>
                      <a:lnTo>
                        <a:pt x="395" y="833"/>
                      </a:lnTo>
                      <a:lnTo>
                        <a:pt x="395" y="834"/>
                      </a:lnTo>
                      <a:lnTo>
                        <a:pt x="394" y="834"/>
                      </a:lnTo>
                      <a:lnTo>
                        <a:pt x="391" y="836"/>
                      </a:lnTo>
                      <a:lnTo>
                        <a:pt x="391" y="837"/>
                      </a:lnTo>
                      <a:lnTo>
                        <a:pt x="390" y="838"/>
                      </a:lnTo>
                      <a:lnTo>
                        <a:pt x="390" y="838"/>
                      </a:lnTo>
                      <a:lnTo>
                        <a:pt x="388" y="841"/>
                      </a:lnTo>
                      <a:lnTo>
                        <a:pt x="388" y="841"/>
                      </a:lnTo>
                      <a:lnTo>
                        <a:pt x="388" y="845"/>
                      </a:lnTo>
                      <a:lnTo>
                        <a:pt x="386" y="845"/>
                      </a:lnTo>
                      <a:lnTo>
                        <a:pt x="386" y="846"/>
                      </a:lnTo>
                      <a:lnTo>
                        <a:pt x="386" y="847"/>
                      </a:lnTo>
                      <a:lnTo>
                        <a:pt x="384" y="849"/>
                      </a:lnTo>
                      <a:lnTo>
                        <a:pt x="383" y="849"/>
                      </a:lnTo>
                      <a:lnTo>
                        <a:pt x="382" y="853"/>
                      </a:lnTo>
                      <a:lnTo>
                        <a:pt x="381" y="855"/>
                      </a:lnTo>
                      <a:lnTo>
                        <a:pt x="378" y="857"/>
                      </a:lnTo>
                      <a:lnTo>
                        <a:pt x="378" y="858"/>
                      </a:lnTo>
                      <a:lnTo>
                        <a:pt x="377" y="858"/>
                      </a:lnTo>
                      <a:lnTo>
                        <a:pt x="375" y="861"/>
                      </a:lnTo>
                      <a:lnTo>
                        <a:pt x="374" y="862"/>
                      </a:lnTo>
                      <a:lnTo>
                        <a:pt x="371" y="863"/>
                      </a:lnTo>
                      <a:lnTo>
                        <a:pt x="371" y="864"/>
                      </a:lnTo>
                      <a:lnTo>
                        <a:pt x="370" y="866"/>
                      </a:lnTo>
                      <a:lnTo>
                        <a:pt x="369" y="866"/>
                      </a:lnTo>
                      <a:lnTo>
                        <a:pt x="369" y="867"/>
                      </a:lnTo>
                      <a:lnTo>
                        <a:pt x="367" y="868"/>
                      </a:lnTo>
                      <a:lnTo>
                        <a:pt x="367" y="868"/>
                      </a:lnTo>
                      <a:lnTo>
                        <a:pt x="366" y="868"/>
                      </a:lnTo>
                      <a:lnTo>
                        <a:pt x="365" y="870"/>
                      </a:lnTo>
                      <a:lnTo>
                        <a:pt x="365" y="871"/>
                      </a:lnTo>
                      <a:lnTo>
                        <a:pt x="364" y="872"/>
                      </a:lnTo>
                      <a:lnTo>
                        <a:pt x="362" y="872"/>
                      </a:lnTo>
                      <a:lnTo>
                        <a:pt x="361" y="874"/>
                      </a:lnTo>
                      <a:lnTo>
                        <a:pt x="360" y="875"/>
                      </a:lnTo>
                      <a:lnTo>
                        <a:pt x="358" y="878"/>
                      </a:lnTo>
                      <a:lnTo>
                        <a:pt x="357" y="879"/>
                      </a:lnTo>
                      <a:lnTo>
                        <a:pt x="356" y="879"/>
                      </a:lnTo>
                      <a:lnTo>
                        <a:pt x="354" y="881"/>
                      </a:lnTo>
                      <a:lnTo>
                        <a:pt x="350" y="881"/>
                      </a:lnTo>
                      <a:lnTo>
                        <a:pt x="350" y="883"/>
                      </a:lnTo>
                      <a:lnTo>
                        <a:pt x="349" y="883"/>
                      </a:lnTo>
                      <a:lnTo>
                        <a:pt x="349" y="884"/>
                      </a:lnTo>
                      <a:lnTo>
                        <a:pt x="348" y="884"/>
                      </a:lnTo>
                      <a:lnTo>
                        <a:pt x="345" y="884"/>
                      </a:lnTo>
                      <a:lnTo>
                        <a:pt x="344" y="883"/>
                      </a:lnTo>
                      <a:lnTo>
                        <a:pt x="344" y="883"/>
                      </a:lnTo>
                      <a:lnTo>
                        <a:pt x="343" y="884"/>
                      </a:lnTo>
                      <a:lnTo>
                        <a:pt x="341" y="884"/>
                      </a:lnTo>
                      <a:lnTo>
                        <a:pt x="341" y="887"/>
                      </a:lnTo>
                      <a:lnTo>
                        <a:pt x="339" y="887"/>
                      </a:lnTo>
                      <a:lnTo>
                        <a:pt x="336" y="887"/>
                      </a:lnTo>
                      <a:lnTo>
                        <a:pt x="335" y="887"/>
                      </a:lnTo>
                      <a:lnTo>
                        <a:pt x="335" y="887"/>
                      </a:lnTo>
                      <a:lnTo>
                        <a:pt x="332" y="888"/>
                      </a:lnTo>
                      <a:lnTo>
                        <a:pt x="331" y="889"/>
                      </a:lnTo>
                      <a:lnTo>
                        <a:pt x="328" y="888"/>
                      </a:lnTo>
                      <a:lnTo>
                        <a:pt x="327" y="888"/>
                      </a:lnTo>
                      <a:lnTo>
                        <a:pt x="326" y="887"/>
                      </a:lnTo>
                      <a:lnTo>
                        <a:pt x="323" y="887"/>
                      </a:lnTo>
                      <a:lnTo>
                        <a:pt x="322" y="885"/>
                      </a:lnTo>
                      <a:lnTo>
                        <a:pt x="320" y="885"/>
                      </a:lnTo>
                      <a:lnTo>
                        <a:pt x="320" y="887"/>
                      </a:lnTo>
                      <a:lnTo>
                        <a:pt x="318" y="887"/>
                      </a:lnTo>
                      <a:lnTo>
                        <a:pt x="318" y="888"/>
                      </a:lnTo>
                      <a:lnTo>
                        <a:pt x="314" y="887"/>
                      </a:lnTo>
                      <a:lnTo>
                        <a:pt x="314" y="887"/>
                      </a:lnTo>
                      <a:lnTo>
                        <a:pt x="312" y="887"/>
                      </a:lnTo>
                      <a:lnTo>
                        <a:pt x="311" y="888"/>
                      </a:lnTo>
                      <a:lnTo>
                        <a:pt x="311" y="888"/>
                      </a:lnTo>
                      <a:lnTo>
                        <a:pt x="311" y="888"/>
                      </a:lnTo>
                      <a:lnTo>
                        <a:pt x="310" y="888"/>
                      </a:lnTo>
                      <a:lnTo>
                        <a:pt x="310" y="888"/>
                      </a:lnTo>
                      <a:lnTo>
                        <a:pt x="309" y="888"/>
                      </a:lnTo>
                      <a:lnTo>
                        <a:pt x="309" y="891"/>
                      </a:lnTo>
                      <a:lnTo>
                        <a:pt x="305" y="891"/>
                      </a:lnTo>
                      <a:lnTo>
                        <a:pt x="303" y="889"/>
                      </a:lnTo>
                      <a:lnTo>
                        <a:pt x="297" y="889"/>
                      </a:lnTo>
                      <a:lnTo>
                        <a:pt x="297" y="891"/>
                      </a:lnTo>
                      <a:lnTo>
                        <a:pt x="293" y="892"/>
                      </a:lnTo>
                      <a:lnTo>
                        <a:pt x="290" y="893"/>
                      </a:lnTo>
                      <a:lnTo>
                        <a:pt x="288" y="895"/>
                      </a:lnTo>
                      <a:lnTo>
                        <a:pt x="284" y="895"/>
                      </a:lnTo>
                      <a:lnTo>
                        <a:pt x="284" y="895"/>
                      </a:lnTo>
                      <a:lnTo>
                        <a:pt x="284" y="893"/>
                      </a:lnTo>
                      <a:lnTo>
                        <a:pt x="284" y="893"/>
                      </a:lnTo>
                      <a:lnTo>
                        <a:pt x="282" y="893"/>
                      </a:lnTo>
                      <a:lnTo>
                        <a:pt x="282" y="893"/>
                      </a:lnTo>
                      <a:lnTo>
                        <a:pt x="282" y="893"/>
                      </a:lnTo>
                      <a:lnTo>
                        <a:pt x="281" y="893"/>
                      </a:lnTo>
                      <a:lnTo>
                        <a:pt x="281" y="892"/>
                      </a:lnTo>
                      <a:lnTo>
                        <a:pt x="280" y="892"/>
                      </a:lnTo>
                      <a:lnTo>
                        <a:pt x="280" y="891"/>
                      </a:lnTo>
                      <a:lnTo>
                        <a:pt x="277" y="892"/>
                      </a:lnTo>
                      <a:lnTo>
                        <a:pt x="277" y="891"/>
                      </a:lnTo>
                      <a:lnTo>
                        <a:pt x="277" y="891"/>
                      </a:lnTo>
                      <a:lnTo>
                        <a:pt x="277" y="891"/>
                      </a:lnTo>
                      <a:lnTo>
                        <a:pt x="277" y="889"/>
                      </a:lnTo>
                      <a:lnTo>
                        <a:pt x="275" y="889"/>
                      </a:lnTo>
                      <a:lnTo>
                        <a:pt x="275" y="892"/>
                      </a:lnTo>
                      <a:lnTo>
                        <a:pt x="273" y="892"/>
                      </a:lnTo>
                      <a:lnTo>
                        <a:pt x="273" y="891"/>
                      </a:lnTo>
                      <a:lnTo>
                        <a:pt x="272" y="891"/>
                      </a:lnTo>
                      <a:lnTo>
                        <a:pt x="272" y="891"/>
                      </a:lnTo>
                      <a:lnTo>
                        <a:pt x="272" y="889"/>
                      </a:lnTo>
                      <a:lnTo>
                        <a:pt x="271" y="888"/>
                      </a:lnTo>
                      <a:lnTo>
                        <a:pt x="272" y="887"/>
                      </a:lnTo>
                      <a:lnTo>
                        <a:pt x="272" y="887"/>
                      </a:lnTo>
                      <a:lnTo>
                        <a:pt x="272" y="885"/>
                      </a:lnTo>
                      <a:lnTo>
                        <a:pt x="272" y="883"/>
                      </a:lnTo>
                      <a:lnTo>
                        <a:pt x="271" y="881"/>
                      </a:lnTo>
                      <a:lnTo>
                        <a:pt x="269" y="879"/>
                      </a:lnTo>
                      <a:lnTo>
                        <a:pt x="271" y="879"/>
                      </a:lnTo>
                      <a:lnTo>
                        <a:pt x="271" y="878"/>
                      </a:lnTo>
                      <a:lnTo>
                        <a:pt x="269" y="876"/>
                      </a:lnTo>
                      <a:lnTo>
                        <a:pt x="269" y="876"/>
                      </a:lnTo>
                      <a:lnTo>
                        <a:pt x="268" y="875"/>
                      </a:lnTo>
                      <a:lnTo>
                        <a:pt x="268" y="872"/>
                      </a:lnTo>
                      <a:lnTo>
                        <a:pt x="269" y="871"/>
                      </a:lnTo>
                      <a:lnTo>
                        <a:pt x="272" y="872"/>
                      </a:lnTo>
                      <a:lnTo>
                        <a:pt x="272" y="871"/>
                      </a:lnTo>
                      <a:lnTo>
                        <a:pt x="272" y="871"/>
                      </a:lnTo>
                      <a:lnTo>
                        <a:pt x="272" y="871"/>
                      </a:lnTo>
                      <a:lnTo>
                        <a:pt x="272" y="870"/>
                      </a:lnTo>
                      <a:lnTo>
                        <a:pt x="272" y="867"/>
                      </a:lnTo>
                      <a:lnTo>
                        <a:pt x="273" y="867"/>
                      </a:lnTo>
                      <a:lnTo>
                        <a:pt x="272" y="857"/>
                      </a:lnTo>
                      <a:lnTo>
                        <a:pt x="271" y="857"/>
                      </a:lnTo>
                      <a:lnTo>
                        <a:pt x="271" y="855"/>
                      </a:lnTo>
                      <a:lnTo>
                        <a:pt x="269" y="855"/>
                      </a:lnTo>
                      <a:lnTo>
                        <a:pt x="269" y="853"/>
                      </a:lnTo>
                      <a:lnTo>
                        <a:pt x="269" y="851"/>
                      </a:lnTo>
                      <a:lnTo>
                        <a:pt x="269" y="851"/>
                      </a:lnTo>
                      <a:lnTo>
                        <a:pt x="268" y="850"/>
                      </a:lnTo>
                      <a:lnTo>
                        <a:pt x="267" y="850"/>
                      </a:lnTo>
                      <a:lnTo>
                        <a:pt x="267" y="850"/>
                      </a:lnTo>
                      <a:lnTo>
                        <a:pt x="267" y="850"/>
                      </a:lnTo>
                      <a:lnTo>
                        <a:pt x="265" y="846"/>
                      </a:lnTo>
                      <a:lnTo>
                        <a:pt x="264" y="846"/>
                      </a:lnTo>
                      <a:lnTo>
                        <a:pt x="264" y="838"/>
                      </a:lnTo>
                      <a:lnTo>
                        <a:pt x="263" y="838"/>
                      </a:lnTo>
                      <a:lnTo>
                        <a:pt x="263" y="837"/>
                      </a:lnTo>
                      <a:lnTo>
                        <a:pt x="263" y="837"/>
                      </a:lnTo>
                      <a:lnTo>
                        <a:pt x="263" y="837"/>
                      </a:lnTo>
                      <a:lnTo>
                        <a:pt x="263" y="834"/>
                      </a:lnTo>
                      <a:lnTo>
                        <a:pt x="261" y="834"/>
                      </a:lnTo>
                      <a:lnTo>
                        <a:pt x="260" y="832"/>
                      </a:lnTo>
                      <a:lnTo>
                        <a:pt x="259" y="830"/>
                      </a:lnTo>
                      <a:lnTo>
                        <a:pt x="256" y="823"/>
                      </a:lnTo>
                      <a:lnTo>
                        <a:pt x="254" y="823"/>
                      </a:lnTo>
                      <a:lnTo>
                        <a:pt x="251" y="821"/>
                      </a:lnTo>
                      <a:lnTo>
                        <a:pt x="251" y="821"/>
                      </a:lnTo>
                      <a:lnTo>
                        <a:pt x="250" y="819"/>
                      </a:lnTo>
                      <a:lnTo>
                        <a:pt x="248" y="817"/>
                      </a:lnTo>
                      <a:lnTo>
                        <a:pt x="248" y="816"/>
                      </a:lnTo>
                      <a:lnTo>
                        <a:pt x="248" y="816"/>
                      </a:lnTo>
                      <a:lnTo>
                        <a:pt x="247" y="811"/>
                      </a:lnTo>
                      <a:lnTo>
                        <a:pt x="247" y="811"/>
                      </a:lnTo>
                      <a:lnTo>
                        <a:pt x="247" y="808"/>
                      </a:lnTo>
                      <a:lnTo>
                        <a:pt x="246" y="808"/>
                      </a:lnTo>
                      <a:lnTo>
                        <a:pt x="246" y="803"/>
                      </a:lnTo>
                      <a:lnTo>
                        <a:pt x="244" y="803"/>
                      </a:lnTo>
                      <a:lnTo>
                        <a:pt x="244" y="802"/>
                      </a:lnTo>
                      <a:lnTo>
                        <a:pt x="244" y="802"/>
                      </a:lnTo>
                      <a:lnTo>
                        <a:pt x="246" y="800"/>
                      </a:lnTo>
                      <a:lnTo>
                        <a:pt x="246" y="799"/>
                      </a:lnTo>
                      <a:lnTo>
                        <a:pt x="244" y="799"/>
                      </a:lnTo>
                      <a:lnTo>
                        <a:pt x="244" y="798"/>
                      </a:lnTo>
                      <a:lnTo>
                        <a:pt x="243" y="796"/>
                      </a:lnTo>
                      <a:lnTo>
                        <a:pt x="243" y="796"/>
                      </a:lnTo>
                      <a:lnTo>
                        <a:pt x="244" y="795"/>
                      </a:lnTo>
                      <a:lnTo>
                        <a:pt x="244" y="795"/>
                      </a:lnTo>
                      <a:lnTo>
                        <a:pt x="244" y="795"/>
                      </a:lnTo>
                      <a:lnTo>
                        <a:pt x="244" y="789"/>
                      </a:lnTo>
                      <a:lnTo>
                        <a:pt x="244" y="789"/>
                      </a:lnTo>
                      <a:lnTo>
                        <a:pt x="244" y="787"/>
                      </a:lnTo>
                      <a:lnTo>
                        <a:pt x="244" y="787"/>
                      </a:lnTo>
                      <a:lnTo>
                        <a:pt x="244" y="785"/>
                      </a:lnTo>
                      <a:lnTo>
                        <a:pt x="243" y="785"/>
                      </a:lnTo>
                      <a:lnTo>
                        <a:pt x="242" y="781"/>
                      </a:lnTo>
                      <a:lnTo>
                        <a:pt x="242" y="781"/>
                      </a:lnTo>
                      <a:lnTo>
                        <a:pt x="242" y="779"/>
                      </a:lnTo>
                      <a:lnTo>
                        <a:pt x="242" y="778"/>
                      </a:lnTo>
                      <a:lnTo>
                        <a:pt x="242" y="777"/>
                      </a:lnTo>
                      <a:lnTo>
                        <a:pt x="242" y="777"/>
                      </a:lnTo>
                      <a:lnTo>
                        <a:pt x="240" y="772"/>
                      </a:lnTo>
                      <a:lnTo>
                        <a:pt x="242" y="772"/>
                      </a:lnTo>
                      <a:lnTo>
                        <a:pt x="242" y="770"/>
                      </a:lnTo>
                      <a:lnTo>
                        <a:pt x="240" y="770"/>
                      </a:lnTo>
                      <a:lnTo>
                        <a:pt x="240" y="770"/>
                      </a:lnTo>
                      <a:lnTo>
                        <a:pt x="240" y="769"/>
                      </a:lnTo>
                      <a:lnTo>
                        <a:pt x="240" y="768"/>
                      </a:lnTo>
                      <a:lnTo>
                        <a:pt x="240" y="766"/>
                      </a:lnTo>
                      <a:lnTo>
                        <a:pt x="242" y="765"/>
                      </a:lnTo>
                      <a:lnTo>
                        <a:pt x="242" y="765"/>
                      </a:lnTo>
                      <a:lnTo>
                        <a:pt x="242" y="765"/>
                      </a:lnTo>
                      <a:lnTo>
                        <a:pt x="240" y="765"/>
                      </a:lnTo>
                      <a:lnTo>
                        <a:pt x="240" y="762"/>
                      </a:lnTo>
                      <a:lnTo>
                        <a:pt x="242" y="762"/>
                      </a:lnTo>
                      <a:lnTo>
                        <a:pt x="242" y="761"/>
                      </a:lnTo>
                      <a:lnTo>
                        <a:pt x="242" y="761"/>
                      </a:lnTo>
                      <a:lnTo>
                        <a:pt x="240" y="757"/>
                      </a:lnTo>
                      <a:lnTo>
                        <a:pt x="239" y="757"/>
                      </a:lnTo>
                      <a:lnTo>
                        <a:pt x="238" y="756"/>
                      </a:lnTo>
                      <a:lnTo>
                        <a:pt x="237" y="753"/>
                      </a:lnTo>
                      <a:lnTo>
                        <a:pt x="235" y="753"/>
                      </a:lnTo>
                      <a:lnTo>
                        <a:pt x="237" y="752"/>
                      </a:lnTo>
                      <a:lnTo>
                        <a:pt x="237" y="749"/>
                      </a:lnTo>
                      <a:lnTo>
                        <a:pt x="237" y="748"/>
                      </a:lnTo>
                      <a:lnTo>
                        <a:pt x="235" y="748"/>
                      </a:lnTo>
                      <a:lnTo>
                        <a:pt x="235" y="747"/>
                      </a:lnTo>
                      <a:lnTo>
                        <a:pt x="235" y="745"/>
                      </a:lnTo>
                      <a:lnTo>
                        <a:pt x="233" y="745"/>
                      </a:lnTo>
                      <a:lnTo>
                        <a:pt x="231" y="741"/>
                      </a:lnTo>
                      <a:lnTo>
                        <a:pt x="230" y="741"/>
                      </a:lnTo>
                      <a:lnTo>
                        <a:pt x="230" y="740"/>
                      </a:lnTo>
                      <a:lnTo>
                        <a:pt x="229" y="739"/>
                      </a:lnTo>
                      <a:lnTo>
                        <a:pt x="229" y="734"/>
                      </a:lnTo>
                      <a:lnTo>
                        <a:pt x="227" y="734"/>
                      </a:lnTo>
                      <a:lnTo>
                        <a:pt x="227" y="731"/>
                      </a:lnTo>
                      <a:lnTo>
                        <a:pt x="227" y="731"/>
                      </a:lnTo>
                      <a:lnTo>
                        <a:pt x="227" y="730"/>
                      </a:lnTo>
                      <a:lnTo>
                        <a:pt x="227" y="728"/>
                      </a:lnTo>
                      <a:lnTo>
                        <a:pt x="227" y="727"/>
                      </a:lnTo>
                      <a:lnTo>
                        <a:pt x="227" y="726"/>
                      </a:lnTo>
                      <a:lnTo>
                        <a:pt x="226" y="724"/>
                      </a:lnTo>
                      <a:lnTo>
                        <a:pt x="225" y="723"/>
                      </a:lnTo>
                      <a:lnTo>
                        <a:pt x="223" y="722"/>
                      </a:lnTo>
                      <a:lnTo>
                        <a:pt x="222" y="720"/>
                      </a:lnTo>
                      <a:lnTo>
                        <a:pt x="221" y="718"/>
                      </a:lnTo>
                      <a:lnTo>
                        <a:pt x="220" y="717"/>
                      </a:lnTo>
                      <a:lnTo>
                        <a:pt x="218" y="717"/>
                      </a:lnTo>
                      <a:lnTo>
                        <a:pt x="217" y="717"/>
                      </a:lnTo>
                      <a:lnTo>
                        <a:pt x="217" y="707"/>
                      </a:lnTo>
                      <a:lnTo>
                        <a:pt x="217" y="707"/>
                      </a:lnTo>
                      <a:lnTo>
                        <a:pt x="218" y="705"/>
                      </a:lnTo>
                      <a:lnTo>
                        <a:pt x="217" y="705"/>
                      </a:lnTo>
                      <a:lnTo>
                        <a:pt x="217" y="701"/>
                      </a:lnTo>
                      <a:lnTo>
                        <a:pt x="217" y="700"/>
                      </a:lnTo>
                      <a:lnTo>
                        <a:pt x="218" y="700"/>
                      </a:lnTo>
                      <a:lnTo>
                        <a:pt x="218" y="697"/>
                      </a:lnTo>
                      <a:lnTo>
                        <a:pt x="217" y="694"/>
                      </a:lnTo>
                      <a:lnTo>
                        <a:pt x="217" y="692"/>
                      </a:lnTo>
                      <a:lnTo>
                        <a:pt x="217" y="689"/>
                      </a:lnTo>
                      <a:lnTo>
                        <a:pt x="217" y="689"/>
                      </a:lnTo>
                      <a:lnTo>
                        <a:pt x="218" y="685"/>
                      </a:lnTo>
                      <a:lnTo>
                        <a:pt x="220" y="685"/>
                      </a:lnTo>
                      <a:lnTo>
                        <a:pt x="220" y="684"/>
                      </a:lnTo>
                      <a:lnTo>
                        <a:pt x="221" y="682"/>
                      </a:lnTo>
                      <a:lnTo>
                        <a:pt x="221" y="682"/>
                      </a:lnTo>
                      <a:lnTo>
                        <a:pt x="222" y="681"/>
                      </a:lnTo>
                      <a:lnTo>
                        <a:pt x="222" y="679"/>
                      </a:lnTo>
                      <a:lnTo>
                        <a:pt x="222" y="677"/>
                      </a:lnTo>
                      <a:lnTo>
                        <a:pt x="223" y="676"/>
                      </a:lnTo>
                      <a:lnTo>
                        <a:pt x="223" y="669"/>
                      </a:lnTo>
                      <a:lnTo>
                        <a:pt x="225" y="669"/>
                      </a:lnTo>
                      <a:lnTo>
                        <a:pt x="226" y="663"/>
                      </a:lnTo>
                      <a:lnTo>
                        <a:pt x="227" y="663"/>
                      </a:lnTo>
                      <a:lnTo>
                        <a:pt x="229" y="660"/>
                      </a:lnTo>
                      <a:lnTo>
                        <a:pt x="230" y="660"/>
                      </a:lnTo>
                      <a:lnTo>
                        <a:pt x="230" y="656"/>
                      </a:lnTo>
                      <a:lnTo>
                        <a:pt x="231" y="656"/>
                      </a:lnTo>
                      <a:lnTo>
                        <a:pt x="231" y="655"/>
                      </a:lnTo>
                      <a:lnTo>
                        <a:pt x="233" y="655"/>
                      </a:lnTo>
                      <a:lnTo>
                        <a:pt x="233" y="654"/>
                      </a:lnTo>
                      <a:lnTo>
                        <a:pt x="234" y="652"/>
                      </a:lnTo>
                      <a:lnTo>
                        <a:pt x="234" y="652"/>
                      </a:lnTo>
                      <a:lnTo>
                        <a:pt x="234" y="648"/>
                      </a:lnTo>
                      <a:lnTo>
                        <a:pt x="235" y="648"/>
                      </a:lnTo>
                      <a:lnTo>
                        <a:pt x="235" y="641"/>
                      </a:lnTo>
                      <a:lnTo>
                        <a:pt x="235" y="641"/>
                      </a:lnTo>
                      <a:lnTo>
                        <a:pt x="235" y="637"/>
                      </a:lnTo>
                      <a:lnTo>
                        <a:pt x="234" y="637"/>
                      </a:lnTo>
                      <a:lnTo>
                        <a:pt x="234" y="634"/>
                      </a:lnTo>
                      <a:lnTo>
                        <a:pt x="233" y="633"/>
                      </a:lnTo>
                      <a:lnTo>
                        <a:pt x="233" y="631"/>
                      </a:lnTo>
                      <a:lnTo>
                        <a:pt x="231" y="630"/>
                      </a:lnTo>
                      <a:lnTo>
                        <a:pt x="231" y="626"/>
                      </a:lnTo>
                      <a:lnTo>
                        <a:pt x="231" y="626"/>
                      </a:lnTo>
                      <a:lnTo>
                        <a:pt x="231" y="624"/>
                      </a:lnTo>
                      <a:lnTo>
                        <a:pt x="230" y="624"/>
                      </a:lnTo>
                      <a:lnTo>
                        <a:pt x="230" y="621"/>
                      </a:lnTo>
                      <a:lnTo>
                        <a:pt x="231" y="621"/>
                      </a:lnTo>
                      <a:lnTo>
                        <a:pt x="230" y="616"/>
                      </a:lnTo>
                      <a:lnTo>
                        <a:pt x="233" y="614"/>
                      </a:lnTo>
                      <a:lnTo>
                        <a:pt x="231" y="613"/>
                      </a:lnTo>
                      <a:lnTo>
                        <a:pt x="233" y="612"/>
                      </a:lnTo>
                      <a:lnTo>
                        <a:pt x="233" y="612"/>
                      </a:lnTo>
                      <a:lnTo>
                        <a:pt x="233" y="612"/>
                      </a:lnTo>
                      <a:lnTo>
                        <a:pt x="233" y="610"/>
                      </a:lnTo>
                      <a:lnTo>
                        <a:pt x="233" y="610"/>
                      </a:lnTo>
                      <a:lnTo>
                        <a:pt x="231" y="609"/>
                      </a:lnTo>
                      <a:lnTo>
                        <a:pt x="231" y="609"/>
                      </a:lnTo>
                      <a:lnTo>
                        <a:pt x="231" y="605"/>
                      </a:lnTo>
                      <a:lnTo>
                        <a:pt x="231" y="605"/>
                      </a:lnTo>
                      <a:lnTo>
                        <a:pt x="231" y="604"/>
                      </a:lnTo>
                      <a:lnTo>
                        <a:pt x="230" y="603"/>
                      </a:lnTo>
                      <a:lnTo>
                        <a:pt x="229" y="597"/>
                      </a:lnTo>
                      <a:lnTo>
                        <a:pt x="229" y="597"/>
                      </a:lnTo>
                      <a:lnTo>
                        <a:pt x="229" y="596"/>
                      </a:lnTo>
                      <a:lnTo>
                        <a:pt x="227" y="595"/>
                      </a:lnTo>
                      <a:lnTo>
                        <a:pt x="226" y="592"/>
                      </a:lnTo>
                      <a:lnTo>
                        <a:pt x="226" y="592"/>
                      </a:lnTo>
                      <a:lnTo>
                        <a:pt x="226" y="590"/>
                      </a:lnTo>
                      <a:lnTo>
                        <a:pt x="225" y="590"/>
                      </a:lnTo>
                      <a:lnTo>
                        <a:pt x="225" y="588"/>
                      </a:lnTo>
                      <a:lnTo>
                        <a:pt x="223" y="588"/>
                      </a:lnTo>
                      <a:lnTo>
                        <a:pt x="223" y="584"/>
                      </a:lnTo>
                      <a:lnTo>
                        <a:pt x="222" y="584"/>
                      </a:lnTo>
                      <a:lnTo>
                        <a:pt x="223" y="582"/>
                      </a:lnTo>
                      <a:lnTo>
                        <a:pt x="221" y="580"/>
                      </a:lnTo>
                      <a:lnTo>
                        <a:pt x="221" y="579"/>
                      </a:lnTo>
                      <a:lnTo>
                        <a:pt x="220" y="579"/>
                      </a:lnTo>
                      <a:lnTo>
                        <a:pt x="220" y="578"/>
                      </a:lnTo>
                      <a:lnTo>
                        <a:pt x="221" y="576"/>
                      </a:lnTo>
                      <a:lnTo>
                        <a:pt x="221" y="576"/>
                      </a:lnTo>
                      <a:lnTo>
                        <a:pt x="221" y="576"/>
                      </a:lnTo>
                      <a:lnTo>
                        <a:pt x="221" y="574"/>
                      </a:lnTo>
                      <a:lnTo>
                        <a:pt x="220" y="574"/>
                      </a:lnTo>
                      <a:lnTo>
                        <a:pt x="220" y="573"/>
                      </a:lnTo>
                      <a:lnTo>
                        <a:pt x="218" y="573"/>
                      </a:lnTo>
                      <a:lnTo>
                        <a:pt x="218" y="571"/>
                      </a:lnTo>
                      <a:lnTo>
                        <a:pt x="218" y="570"/>
                      </a:lnTo>
                      <a:lnTo>
                        <a:pt x="217" y="567"/>
                      </a:lnTo>
                      <a:lnTo>
                        <a:pt x="216" y="567"/>
                      </a:lnTo>
                      <a:lnTo>
                        <a:pt x="216" y="566"/>
                      </a:lnTo>
                      <a:lnTo>
                        <a:pt x="214" y="566"/>
                      </a:lnTo>
                      <a:lnTo>
                        <a:pt x="214" y="563"/>
                      </a:lnTo>
                      <a:lnTo>
                        <a:pt x="208" y="559"/>
                      </a:lnTo>
                      <a:lnTo>
                        <a:pt x="208" y="558"/>
                      </a:lnTo>
                      <a:lnTo>
                        <a:pt x="208" y="558"/>
                      </a:lnTo>
                      <a:lnTo>
                        <a:pt x="208" y="556"/>
                      </a:lnTo>
                      <a:lnTo>
                        <a:pt x="206" y="554"/>
                      </a:lnTo>
                      <a:lnTo>
                        <a:pt x="205" y="553"/>
                      </a:lnTo>
                      <a:lnTo>
                        <a:pt x="204" y="553"/>
                      </a:lnTo>
                      <a:lnTo>
                        <a:pt x="203" y="550"/>
                      </a:lnTo>
                      <a:lnTo>
                        <a:pt x="201" y="550"/>
                      </a:lnTo>
                      <a:lnTo>
                        <a:pt x="200" y="549"/>
                      </a:lnTo>
                      <a:lnTo>
                        <a:pt x="199" y="546"/>
                      </a:lnTo>
                      <a:lnTo>
                        <a:pt x="197" y="546"/>
                      </a:lnTo>
                      <a:lnTo>
                        <a:pt x="197" y="545"/>
                      </a:lnTo>
                      <a:lnTo>
                        <a:pt x="196" y="545"/>
                      </a:lnTo>
                      <a:lnTo>
                        <a:pt x="196" y="545"/>
                      </a:lnTo>
                      <a:lnTo>
                        <a:pt x="195" y="545"/>
                      </a:lnTo>
                      <a:lnTo>
                        <a:pt x="195" y="544"/>
                      </a:lnTo>
                      <a:lnTo>
                        <a:pt x="193" y="541"/>
                      </a:lnTo>
                      <a:lnTo>
                        <a:pt x="197" y="541"/>
                      </a:lnTo>
                      <a:lnTo>
                        <a:pt x="197" y="540"/>
                      </a:lnTo>
                      <a:lnTo>
                        <a:pt x="195" y="540"/>
                      </a:lnTo>
                      <a:lnTo>
                        <a:pt x="196" y="538"/>
                      </a:lnTo>
                      <a:lnTo>
                        <a:pt x="193" y="538"/>
                      </a:lnTo>
                      <a:lnTo>
                        <a:pt x="192" y="537"/>
                      </a:lnTo>
                      <a:lnTo>
                        <a:pt x="192" y="537"/>
                      </a:lnTo>
                      <a:lnTo>
                        <a:pt x="192" y="535"/>
                      </a:lnTo>
                      <a:lnTo>
                        <a:pt x="191" y="535"/>
                      </a:lnTo>
                      <a:lnTo>
                        <a:pt x="191" y="535"/>
                      </a:lnTo>
                      <a:lnTo>
                        <a:pt x="189" y="535"/>
                      </a:lnTo>
                      <a:lnTo>
                        <a:pt x="189" y="532"/>
                      </a:lnTo>
                      <a:lnTo>
                        <a:pt x="192" y="532"/>
                      </a:lnTo>
                      <a:lnTo>
                        <a:pt x="193" y="529"/>
                      </a:lnTo>
                      <a:lnTo>
                        <a:pt x="195" y="527"/>
                      </a:lnTo>
                      <a:lnTo>
                        <a:pt x="195" y="524"/>
                      </a:lnTo>
                      <a:lnTo>
                        <a:pt x="193" y="521"/>
                      </a:lnTo>
                      <a:lnTo>
                        <a:pt x="196" y="521"/>
                      </a:lnTo>
                      <a:lnTo>
                        <a:pt x="196" y="520"/>
                      </a:lnTo>
                      <a:lnTo>
                        <a:pt x="196" y="520"/>
                      </a:lnTo>
                      <a:lnTo>
                        <a:pt x="195" y="519"/>
                      </a:lnTo>
                      <a:lnTo>
                        <a:pt x="193" y="519"/>
                      </a:lnTo>
                      <a:lnTo>
                        <a:pt x="193" y="518"/>
                      </a:lnTo>
                      <a:lnTo>
                        <a:pt x="199" y="518"/>
                      </a:lnTo>
                      <a:lnTo>
                        <a:pt x="196" y="512"/>
                      </a:lnTo>
                      <a:lnTo>
                        <a:pt x="195" y="511"/>
                      </a:lnTo>
                      <a:lnTo>
                        <a:pt x="199" y="503"/>
                      </a:lnTo>
                      <a:lnTo>
                        <a:pt x="199" y="503"/>
                      </a:lnTo>
                      <a:lnTo>
                        <a:pt x="199" y="502"/>
                      </a:lnTo>
                      <a:lnTo>
                        <a:pt x="199" y="499"/>
                      </a:lnTo>
                      <a:lnTo>
                        <a:pt x="199" y="498"/>
                      </a:lnTo>
                      <a:lnTo>
                        <a:pt x="200" y="498"/>
                      </a:lnTo>
                      <a:lnTo>
                        <a:pt x="200" y="493"/>
                      </a:lnTo>
                      <a:lnTo>
                        <a:pt x="200" y="493"/>
                      </a:lnTo>
                      <a:lnTo>
                        <a:pt x="200" y="490"/>
                      </a:lnTo>
                      <a:lnTo>
                        <a:pt x="201" y="490"/>
                      </a:lnTo>
                      <a:lnTo>
                        <a:pt x="201" y="489"/>
                      </a:lnTo>
                      <a:lnTo>
                        <a:pt x="200" y="487"/>
                      </a:lnTo>
                      <a:lnTo>
                        <a:pt x="200" y="487"/>
                      </a:lnTo>
                      <a:lnTo>
                        <a:pt x="200" y="486"/>
                      </a:lnTo>
                      <a:lnTo>
                        <a:pt x="199" y="485"/>
                      </a:lnTo>
                      <a:lnTo>
                        <a:pt x="199" y="482"/>
                      </a:lnTo>
                      <a:lnTo>
                        <a:pt x="197" y="482"/>
                      </a:lnTo>
                      <a:lnTo>
                        <a:pt x="197" y="481"/>
                      </a:lnTo>
                      <a:lnTo>
                        <a:pt x="197" y="481"/>
                      </a:lnTo>
                      <a:lnTo>
                        <a:pt x="197" y="481"/>
                      </a:lnTo>
                      <a:lnTo>
                        <a:pt x="197" y="480"/>
                      </a:lnTo>
                      <a:lnTo>
                        <a:pt x="199" y="480"/>
                      </a:lnTo>
                      <a:lnTo>
                        <a:pt x="199" y="478"/>
                      </a:lnTo>
                      <a:lnTo>
                        <a:pt x="196" y="478"/>
                      </a:lnTo>
                      <a:lnTo>
                        <a:pt x="196" y="480"/>
                      </a:lnTo>
                      <a:lnTo>
                        <a:pt x="195" y="480"/>
                      </a:lnTo>
                      <a:lnTo>
                        <a:pt x="193" y="478"/>
                      </a:lnTo>
                      <a:lnTo>
                        <a:pt x="191" y="478"/>
                      </a:lnTo>
                      <a:lnTo>
                        <a:pt x="191" y="476"/>
                      </a:lnTo>
                      <a:lnTo>
                        <a:pt x="192" y="473"/>
                      </a:lnTo>
                      <a:lnTo>
                        <a:pt x="191" y="473"/>
                      </a:lnTo>
                      <a:lnTo>
                        <a:pt x="189" y="474"/>
                      </a:lnTo>
                      <a:lnTo>
                        <a:pt x="188" y="476"/>
                      </a:lnTo>
                      <a:lnTo>
                        <a:pt x="187" y="474"/>
                      </a:lnTo>
                      <a:lnTo>
                        <a:pt x="187" y="474"/>
                      </a:lnTo>
                      <a:lnTo>
                        <a:pt x="187" y="473"/>
                      </a:lnTo>
                      <a:lnTo>
                        <a:pt x="187" y="473"/>
                      </a:lnTo>
                      <a:lnTo>
                        <a:pt x="186" y="473"/>
                      </a:lnTo>
                      <a:lnTo>
                        <a:pt x="186" y="476"/>
                      </a:lnTo>
                      <a:lnTo>
                        <a:pt x="184" y="476"/>
                      </a:lnTo>
                      <a:lnTo>
                        <a:pt x="184" y="473"/>
                      </a:lnTo>
                      <a:lnTo>
                        <a:pt x="183" y="473"/>
                      </a:lnTo>
                      <a:lnTo>
                        <a:pt x="183" y="473"/>
                      </a:lnTo>
                      <a:lnTo>
                        <a:pt x="180" y="473"/>
                      </a:lnTo>
                      <a:lnTo>
                        <a:pt x="180" y="473"/>
                      </a:lnTo>
                      <a:lnTo>
                        <a:pt x="179" y="474"/>
                      </a:lnTo>
                      <a:lnTo>
                        <a:pt x="179" y="476"/>
                      </a:lnTo>
                      <a:lnTo>
                        <a:pt x="179" y="476"/>
                      </a:lnTo>
                      <a:lnTo>
                        <a:pt x="178" y="476"/>
                      </a:lnTo>
                      <a:lnTo>
                        <a:pt x="176" y="476"/>
                      </a:lnTo>
                      <a:lnTo>
                        <a:pt x="176" y="476"/>
                      </a:lnTo>
                      <a:lnTo>
                        <a:pt x="175" y="477"/>
                      </a:lnTo>
                      <a:lnTo>
                        <a:pt x="174" y="477"/>
                      </a:lnTo>
                      <a:lnTo>
                        <a:pt x="174" y="476"/>
                      </a:lnTo>
                      <a:lnTo>
                        <a:pt x="174" y="476"/>
                      </a:lnTo>
                      <a:lnTo>
                        <a:pt x="172" y="476"/>
                      </a:lnTo>
                      <a:lnTo>
                        <a:pt x="172" y="477"/>
                      </a:lnTo>
                      <a:lnTo>
                        <a:pt x="166" y="478"/>
                      </a:lnTo>
                      <a:lnTo>
                        <a:pt x="166" y="477"/>
                      </a:lnTo>
                      <a:lnTo>
                        <a:pt x="165" y="476"/>
                      </a:lnTo>
                      <a:lnTo>
                        <a:pt x="165" y="476"/>
                      </a:lnTo>
                      <a:lnTo>
                        <a:pt x="165" y="476"/>
                      </a:lnTo>
                      <a:lnTo>
                        <a:pt x="163" y="474"/>
                      </a:lnTo>
                      <a:lnTo>
                        <a:pt x="162" y="474"/>
                      </a:lnTo>
                      <a:lnTo>
                        <a:pt x="162" y="473"/>
                      </a:lnTo>
                      <a:lnTo>
                        <a:pt x="162" y="473"/>
                      </a:lnTo>
                      <a:lnTo>
                        <a:pt x="162" y="470"/>
                      </a:lnTo>
                      <a:lnTo>
                        <a:pt x="161" y="470"/>
                      </a:lnTo>
                      <a:lnTo>
                        <a:pt x="161" y="469"/>
                      </a:lnTo>
                      <a:lnTo>
                        <a:pt x="162" y="468"/>
                      </a:lnTo>
                      <a:lnTo>
                        <a:pt x="163" y="466"/>
                      </a:lnTo>
                      <a:lnTo>
                        <a:pt x="162" y="465"/>
                      </a:lnTo>
                      <a:lnTo>
                        <a:pt x="161" y="463"/>
                      </a:lnTo>
                      <a:lnTo>
                        <a:pt x="159" y="463"/>
                      </a:lnTo>
                      <a:lnTo>
                        <a:pt x="159" y="460"/>
                      </a:lnTo>
                      <a:lnTo>
                        <a:pt x="158" y="460"/>
                      </a:lnTo>
                      <a:lnTo>
                        <a:pt x="157" y="460"/>
                      </a:lnTo>
                      <a:lnTo>
                        <a:pt x="155" y="460"/>
                      </a:lnTo>
                      <a:lnTo>
                        <a:pt x="154" y="459"/>
                      </a:lnTo>
                      <a:lnTo>
                        <a:pt x="154" y="457"/>
                      </a:lnTo>
                      <a:lnTo>
                        <a:pt x="154" y="457"/>
                      </a:lnTo>
                      <a:lnTo>
                        <a:pt x="154" y="457"/>
                      </a:lnTo>
                      <a:lnTo>
                        <a:pt x="154" y="457"/>
                      </a:lnTo>
                      <a:lnTo>
                        <a:pt x="153" y="457"/>
                      </a:lnTo>
                      <a:lnTo>
                        <a:pt x="153" y="457"/>
                      </a:lnTo>
                      <a:lnTo>
                        <a:pt x="151" y="455"/>
                      </a:lnTo>
                      <a:lnTo>
                        <a:pt x="141" y="455"/>
                      </a:lnTo>
                      <a:lnTo>
                        <a:pt x="141" y="453"/>
                      </a:lnTo>
                      <a:lnTo>
                        <a:pt x="142" y="453"/>
                      </a:lnTo>
                      <a:lnTo>
                        <a:pt x="142" y="453"/>
                      </a:lnTo>
                      <a:lnTo>
                        <a:pt x="140" y="453"/>
                      </a:lnTo>
                      <a:lnTo>
                        <a:pt x="140" y="453"/>
                      </a:lnTo>
                      <a:lnTo>
                        <a:pt x="137" y="453"/>
                      </a:lnTo>
                      <a:lnTo>
                        <a:pt x="137" y="455"/>
                      </a:lnTo>
                      <a:lnTo>
                        <a:pt x="131" y="456"/>
                      </a:lnTo>
                      <a:lnTo>
                        <a:pt x="129" y="457"/>
                      </a:lnTo>
                      <a:lnTo>
                        <a:pt x="129" y="459"/>
                      </a:lnTo>
                      <a:lnTo>
                        <a:pt x="128" y="460"/>
                      </a:lnTo>
                      <a:lnTo>
                        <a:pt x="127" y="460"/>
                      </a:lnTo>
                      <a:lnTo>
                        <a:pt x="127" y="460"/>
                      </a:lnTo>
                      <a:lnTo>
                        <a:pt x="125" y="460"/>
                      </a:lnTo>
                      <a:lnTo>
                        <a:pt x="125" y="461"/>
                      </a:lnTo>
                      <a:lnTo>
                        <a:pt x="124" y="461"/>
                      </a:lnTo>
                      <a:lnTo>
                        <a:pt x="124" y="461"/>
                      </a:lnTo>
                      <a:lnTo>
                        <a:pt x="124" y="463"/>
                      </a:lnTo>
                      <a:lnTo>
                        <a:pt x="123" y="463"/>
                      </a:lnTo>
                      <a:lnTo>
                        <a:pt x="121" y="463"/>
                      </a:lnTo>
                      <a:lnTo>
                        <a:pt x="121" y="461"/>
                      </a:lnTo>
                      <a:lnTo>
                        <a:pt x="124" y="460"/>
                      </a:lnTo>
                      <a:lnTo>
                        <a:pt x="124" y="460"/>
                      </a:lnTo>
                      <a:lnTo>
                        <a:pt x="124" y="460"/>
                      </a:lnTo>
                      <a:lnTo>
                        <a:pt x="123" y="460"/>
                      </a:lnTo>
                      <a:lnTo>
                        <a:pt x="123" y="460"/>
                      </a:lnTo>
                      <a:lnTo>
                        <a:pt x="123" y="457"/>
                      </a:lnTo>
                      <a:lnTo>
                        <a:pt x="123" y="457"/>
                      </a:lnTo>
                      <a:lnTo>
                        <a:pt x="123" y="459"/>
                      </a:lnTo>
                      <a:lnTo>
                        <a:pt x="121" y="460"/>
                      </a:lnTo>
                      <a:lnTo>
                        <a:pt x="121" y="461"/>
                      </a:lnTo>
                      <a:lnTo>
                        <a:pt x="119" y="461"/>
                      </a:lnTo>
                      <a:lnTo>
                        <a:pt x="119" y="460"/>
                      </a:lnTo>
                      <a:lnTo>
                        <a:pt x="117" y="460"/>
                      </a:lnTo>
                      <a:lnTo>
                        <a:pt x="117" y="457"/>
                      </a:lnTo>
                      <a:lnTo>
                        <a:pt x="116" y="457"/>
                      </a:lnTo>
                      <a:lnTo>
                        <a:pt x="114" y="457"/>
                      </a:lnTo>
                      <a:lnTo>
                        <a:pt x="114" y="457"/>
                      </a:lnTo>
                      <a:lnTo>
                        <a:pt x="116" y="459"/>
                      </a:lnTo>
                      <a:lnTo>
                        <a:pt x="116" y="460"/>
                      </a:lnTo>
                      <a:lnTo>
                        <a:pt x="117" y="463"/>
                      </a:lnTo>
                      <a:lnTo>
                        <a:pt x="112" y="463"/>
                      </a:lnTo>
                      <a:lnTo>
                        <a:pt x="112" y="464"/>
                      </a:lnTo>
                      <a:lnTo>
                        <a:pt x="110" y="464"/>
                      </a:lnTo>
                      <a:lnTo>
                        <a:pt x="110" y="465"/>
                      </a:lnTo>
                      <a:lnTo>
                        <a:pt x="102" y="465"/>
                      </a:lnTo>
                      <a:lnTo>
                        <a:pt x="102" y="465"/>
                      </a:lnTo>
                      <a:lnTo>
                        <a:pt x="100" y="465"/>
                      </a:lnTo>
                      <a:lnTo>
                        <a:pt x="100" y="466"/>
                      </a:lnTo>
                      <a:lnTo>
                        <a:pt x="98" y="466"/>
                      </a:lnTo>
                      <a:lnTo>
                        <a:pt x="96" y="468"/>
                      </a:lnTo>
                      <a:lnTo>
                        <a:pt x="93" y="468"/>
                      </a:lnTo>
                      <a:lnTo>
                        <a:pt x="93" y="469"/>
                      </a:lnTo>
                      <a:lnTo>
                        <a:pt x="91" y="469"/>
                      </a:lnTo>
                      <a:lnTo>
                        <a:pt x="91" y="469"/>
                      </a:lnTo>
                      <a:lnTo>
                        <a:pt x="90" y="469"/>
                      </a:lnTo>
                      <a:lnTo>
                        <a:pt x="90" y="470"/>
                      </a:lnTo>
                      <a:lnTo>
                        <a:pt x="85" y="472"/>
                      </a:lnTo>
                      <a:lnTo>
                        <a:pt x="85" y="472"/>
                      </a:lnTo>
                      <a:lnTo>
                        <a:pt x="77" y="472"/>
                      </a:lnTo>
                      <a:lnTo>
                        <a:pt x="77" y="470"/>
                      </a:lnTo>
                      <a:lnTo>
                        <a:pt x="74" y="470"/>
                      </a:lnTo>
                      <a:lnTo>
                        <a:pt x="74" y="470"/>
                      </a:lnTo>
                      <a:lnTo>
                        <a:pt x="72" y="469"/>
                      </a:lnTo>
                      <a:lnTo>
                        <a:pt x="72" y="469"/>
                      </a:lnTo>
                      <a:lnTo>
                        <a:pt x="57" y="469"/>
                      </a:lnTo>
                      <a:lnTo>
                        <a:pt x="56" y="472"/>
                      </a:lnTo>
                      <a:lnTo>
                        <a:pt x="52" y="474"/>
                      </a:lnTo>
                      <a:lnTo>
                        <a:pt x="48" y="476"/>
                      </a:lnTo>
                      <a:lnTo>
                        <a:pt x="44" y="477"/>
                      </a:lnTo>
                      <a:lnTo>
                        <a:pt x="40" y="478"/>
                      </a:lnTo>
                      <a:lnTo>
                        <a:pt x="38" y="477"/>
                      </a:lnTo>
                      <a:lnTo>
                        <a:pt x="36" y="476"/>
                      </a:lnTo>
                      <a:lnTo>
                        <a:pt x="36" y="474"/>
                      </a:lnTo>
                      <a:lnTo>
                        <a:pt x="32" y="474"/>
                      </a:lnTo>
                      <a:lnTo>
                        <a:pt x="31" y="473"/>
                      </a:lnTo>
                      <a:lnTo>
                        <a:pt x="28" y="472"/>
                      </a:lnTo>
                      <a:lnTo>
                        <a:pt x="27" y="470"/>
                      </a:lnTo>
                      <a:lnTo>
                        <a:pt x="24" y="468"/>
                      </a:lnTo>
                      <a:lnTo>
                        <a:pt x="24" y="465"/>
                      </a:lnTo>
                      <a:lnTo>
                        <a:pt x="22" y="464"/>
                      </a:lnTo>
                      <a:lnTo>
                        <a:pt x="22" y="464"/>
                      </a:lnTo>
                      <a:lnTo>
                        <a:pt x="21" y="463"/>
                      </a:lnTo>
                      <a:lnTo>
                        <a:pt x="19" y="461"/>
                      </a:lnTo>
                      <a:lnTo>
                        <a:pt x="17" y="461"/>
                      </a:lnTo>
                      <a:lnTo>
                        <a:pt x="15" y="459"/>
                      </a:lnTo>
                      <a:lnTo>
                        <a:pt x="14" y="459"/>
                      </a:lnTo>
                      <a:lnTo>
                        <a:pt x="13" y="457"/>
                      </a:lnTo>
                      <a:lnTo>
                        <a:pt x="13" y="457"/>
                      </a:lnTo>
                      <a:lnTo>
                        <a:pt x="13" y="456"/>
                      </a:lnTo>
                      <a:lnTo>
                        <a:pt x="10" y="455"/>
                      </a:lnTo>
                      <a:lnTo>
                        <a:pt x="10" y="453"/>
                      </a:lnTo>
                      <a:lnTo>
                        <a:pt x="6" y="449"/>
                      </a:lnTo>
                      <a:lnTo>
                        <a:pt x="2" y="449"/>
                      </a:lnTo>
                      <a:lnTo>
                        <a:pt x="2" y="448"/>
                      </a:lnTo>
                      <a:lnTo>
                        <a:pt x="1" y="448"/>
                      </a:lnTo>
                      <a:lnTo>
                        <a:pt x="0" y="448"/>
                      </a:lnTo>
                      <a:close/>
                      <a:moveTo>
                        <a:pt x="1050" y="413"/>
                      </a:moveTo>
                      <a:lnTo>
                        <a:pt x="1050" y="414"/>
                      </a:lnTo>
                      <a:lnTo>
                        <a:pt x="1051" y="415"/>
                      </a:lnTo>
                      <a:lnTo>
                        <a:pt x="1052" y="417"/>
                      </a:lnTo>
                      <a:lnTo>
                        <a:pt x="1053" y="417"/>
                      </a:lnTo>
                      <a:lnTo>
                        <a:pt x="1053" y="415"/>
                      </a:lnTo>
                      <a:lnTo>
                        <a:pt x="1052" y="414"/>
                      </a:lnTo>
                      <a:lnTo>
                        <a:pt x="1052" y="413"/>
                      </a:lnTo>
                      <a:lnTo>
                        <a:pt x="1051" y="414"/>
                      </a:lnTo>
                      <a:lnTo>
                        <a:pt x="1050" y="413"/>
                      </a:lnTo>
                      <a:close/>
                      <a:moveTo>
                        <a:pt x="1002" y="326"/>
                      </a:moveTo>
                      <a:lnTo>
                        <a:pt x="1001" y="326"/>
                      </a:lnTo>
                      <a:lnTo>
                        <a:pt x="1000" y="326"/>
                      </a:lnTo>
                      <a:lnTo>
                        <a:pt x="1001" y="329"/>
                      </a:lnTo>
                      <a:lnTo>
                        <a:pt x="1002" y="328"/>
                      </a:lnTo>
                      <a:lnTo>
                        <a:pt x="1002" y="326"/>
                      </a:lnTo>
                      <a:close/>
                      <a:moveTo>
                        <a:pt x="614" y="244"/>
                      </a:moveTo>
                      <a:lnTo>
                        <a:pt x="614" y="256"/>
                      </a:lnTo>
                      <a:lnTo>
                        <a:pt x="615" y="256"/>
                      </a:lnTo>
                      <a:lnTo>
                        <a:pt x="615" y="258"/>
                      </a:lnTo>
                      <a:lnTo>
                        <a:pt x="616" y="260"/>
                      </a:lnTo>
                      <a:lnTo>
                        <a:pt x="618" y="261"/>
                      </a:lnTo>
                      <a:lnTo>
                        <a:pt x="619" y="261"/>
                      </a:lnTo>
                      <a:lnTo>
                        <a:pt x="619" y="262"/>
                      </a:lnTo>
                      <a:lnTo>
                        <a:pt x="621" y="264"/>
                      </a:lnTo>
                      <a:lnTo>
                        <a:pt x="621" y="265"/>
                      </a:lnTo>
                      <a:lnTo>
                        <a:pt x="625" y="268"/>
                      </a:lnTo>
                      <a:lnTo>
                        <a:pt x="625" y="269"/>
                      </a:lnTo>
                      <a:lnTo>
                        <a:pt x="628" y="269"/>
                      </a:lnTo>
                      <a:lnTo>
                        <a:pt x="628" y="269"/>
                      </a:lnTo>
                      <a:lnTo>
                        <a:pt x="632" y="270"/>
                      </a:lnTo>
                      <a:lnTo>
                        <a:pt x="632" y="271"/>
                      </a:lnTo>
                      <a:lnTo>
                        <a:pt x="635" y="271"/>
                      </a:lnTo>
                      <a:lnTo>
                        <a:pt x="637" y="275"/>
                      </a:lnTo>
                      <a:lnTo>
                        <a:pt x="640" y="275"/>
                      </a:lnTo>
                      <a:lnTo>
                        <a:pt x="640" y="275"/>
                      </a:lnTo>
                      <a:lnTo>
                        <a:pt x="640" y="277"/>
                      </a:lnTo>
                      <a:lnTo>
                        <a:pt x="640" y="278"/>
                      </a:lnTo>
                      <a:lnTo>
                        <a:pt x="642" y="279"/>
                      </a:lnTo>
                      <a:lnTo>
                        <a:pt x="642" y="282"/>
                      </a:lnTo>
                      <a:lnTo>
                        <a:pt x="644" y="283"/>
                      </a:lnTo>
                      <a:lnTo>
                        <a:pt x="645" y="285"/>
                      </a:lnTo>
                      <a:lnTo>
                        <a:pt x="646" y="285"/>
                      </a:lnTo>
                      <a:lnTo>
                        <a:pt x="646" y="286"/>
                      </a:lnTo>
                      <a:lnTo>
                        <a:pt x="645" y="288"/>
                      </a:lnTo>
                      <a:lnTo>
                        <a:pt x="644" y="290"/>
                      </a:lnTo>
                      <a:lnTo>
                        <a:pt x="644" y="291"/>
                      </a:lnTo>
                      <a:lnTo>
                        <a:pt x="644" y="291"/>
                      </a:lnTo>
                      <a:lnTo>
                        <a:pt x="644" y="294"/>
                      </a:lnTo>
                      <a:lnTo>
                        <a:pt x="642" y="294"/>
                      </a:lnTo>
                      <a:lnTo>
                        <a:pt x="642" y="295"/>
                      </a:lnTo>
                      <a:lnTo>
                        <a:pt x="641" y="295"/>
                      </a:lnTo>
                      <a:lnTo>
                        <a:pt x="641" y="298"/>
                      </a:lnTo>
                      <a:lnTo>
                        <a:pt x="638" y="299"/>
                      </a:lnTo>
                      <a:lnTo>
                        <a:pt x="638" y="300"/>
                      </a:lnTo>
                      <a:lnTo>
                        <a:pt x="638" y="303"/>
                      </a:lnTo>
                      <a:lnTo>
                        <a:pt x="637" y="304"/>
                      </a:lnTo>
                      <a:lnTo>
                        <a:pt x="636" y="305"/>
                      </a:lnTo>
                      <a:lnTo>
                        <a:pt x="635" y="307"/>
                      </a:lnTo>
                      <a:lnTo>
                        <a:pt x="635" y="308"/>
                      </a:lnTo>
                      <a:lnTo>
                        <a:pt x="635" y="311"/>
                      </a:lnTo>
                      <a:lnTo>
                        <a:pt x="632" y="309"/>
                      </a:lnTo>
                      <a:lnTo>
                        <a:pt x="632" y="311"/>
                      </a:lnTo>
                      <a:lnTo>
                        <a:pt x="631" y="311"/>
                      </a:lnTo>
                      <a:lnTo>
                        <a:pt x="631" y="313"/>
                      </a:lnTo>
                      <a:lnTo>
                        <a:pt x="629" y="313"/>
                      </a:lnTo>
                      <a:lnTo>
                        <a:pt x="629" y="315"/>
                      </a:lnTo>
                      <a:lnTo>
                        <a:pt x="629" y="315"/>
                      </a:lnTo>
                      <a:lnTo>
                        <a:pt x="629" y="321"/>
                      </a:lnTo>
                      <a:lnTo>
                        <a:pt x="629" y="321"/>
                      </a:lnTo>
                      <a:lnTo>
                        <a:pt x="629" y="322"/>
                      </a:lnTo>
                      <a:lnTo>
                        <a:pt x="629" y="324"/>
                      </a:lnTo>
                      <a:lnTo>
                        <a:pt x="629" y="324"/>
                      </a:lnTo>
                      <a:lnTo>
                        <a:pt x="621" y="325"/>
                      </a:lnTo>
                      <a:lnTo>
                        <a:pt x="620" y="328"/>
                      </a:lnTo>
                      <a:lnTo>
                        <a:pt x="619" y="328"/>
                      </a:lnTo>
                      <a:lnTo>
                        <a:pt x="619" y="329"/>
                      </a:lnTo>
                      <a:lnTo>
                        <a:pt x="618" y="330"/>
                      </a:lnTo>
                      <a:lnTo>
                        <a:pt x="618" y="332"/>
                      </a:lnTo>
                      <a:lnTo>
                        <a:pt x="618" y="332"/>
                      </a:lnTo>
                      <a:lnTo>
                        <a:pt x="618" y="333"/>
                      </a:lnTo>
                      <a:lnTo>
                        <a:pt x="616" y="333"/>
                      </a:lnTo>
                      <a:lnTo>
                        <a:pt x="615" y="334"/>
                      </a:lnTo>
                      <a:lnTo>
                        <a:pt x="612" y="334"/>
                      </a:lnTo>
                      <a:lnTo>
                        <a:pt x="610" y="334"/>
                      </a:lnTo>
                      <a:lnTo>
                        <a:pt x="607" y="334"/>
                      </a:lnTo>
                      <a:lnTo>
                        <a:pt x="607" y="337"/>
                      </a:lnTo>
                      <a:lnTo>
                        <a:pt x="606" y="338"/>
                      </a:lnTo>
                      <a:lnTo>
                        <a:pt x="606" y="341"/>
                      </a:lnTo>
                      <a:lnTo>
                        <a:pt x="603" y="341"/>
                      </a:lnTo>
                      <a:lnTo>
                        <a:pt x="603" y="342"/>
                      </a:lnTo>
                      <a:lnTo>
                        <a:pt x="602" y="342"/>
                      </a:lnTo>
                      <a:lnTo>
                        <a:pt x="602" y="343"/>
                      </a:lnTo>
                      <a:lnTo>
                        <a:pt x="598" y="343"/>
                      </a:lnTo>
                      <a:lnTo>
                        <a:pt x="598" y="343"/>
                      </a:lnTo>
                      <a:lnTo>
                        <a:pt x="594" y="345"/>
                      </a:lnTo>
                      <a:lnTo>
                        <a:pt x="594" y="346"/>
                      </a:lnTo>
                      <a:lnTo>
                        <a:pt x="587" y="346"/>
                      </a:lnTo>
                      <a:lnTo>
                        <a:pt x="586" y="349"/>
                      </a:lnTo>
                      <a:lnTo>
                        <a:pt x="583" y="349"/>
                      </a:lnTo>
                      <a:lnTo>
                        <a:pt x="583" y="349"/>
                      </a:lnTo>
                      <a:lnTo>
                        <a:pt x="582" y="349"/>
                      </a:lnTo>
                      <a:lnTo>
                        <a:pt x="582" y="350"/>
                      </a:lnTo>
                      <a:lnTo>
                        <a:pt x="580" y="351"/>
                      </a:lnTo>
                      <a:lnTo>
                        <a:pt x="580" y="354"/>
                      </a:lnTo>
                      <a:lnTo>
                        <a:pt x="580" y="354"/>
                      </a:lnTo>
                      <a:lnTo>
                        <a:pt x="580" y="354"/>
                      </a:lnTo>
                      <a:lnTo>
                        <a:pt x="580" y="354"/>
                      </a:lnTo>
                      <a:lnTo>
                        <a:pt x="581" y="357"/>
                      </a:lnTo>
                      <a:lnTo>
                        <a:pt x="580" y="357"/>
                      </a:lnTo>
                      <a:lnTo>
                        <a:pt x="580" y="357"/>
                      </a:lnTo>
                      <a:lnTo>
                        <a:pt x="578" y="357"/>
                      </a:lnTo>
                      <a:lnTo>
                        <a:pt x="577" y="359"/>
                      </a:lnTo>
                      <a:lnTo>
                        <a:pt x="574" y="362"/>
                      </a:lnTo>
                      <a:lnTo>
                        <a:pt x="572" y="363"/>
                      </a:lnTo>
                      <a:lnTo>
                        <a:pt x="572" y="262"/>
                      </a:lnTo>
                      <a:lnTo>
                        <a:pt x="573" y="264"/>
                      </a:lnTo>
                      <a:lnTo>
                        <a:pt x="573" y="265"/>
                      </a:lnTo>
                      <a:lnTo>
                        <a:pt x="580" y="265"/>
                      </a:lnTo>
                      <a:lnTo>
                        <a:pt x="580" y="264"/>
                      </a:lnTo>
                      <a:lnTo>
                        <a:pt x="581" y="264"/>
                      </a:lnTo>
                      <a:lnTo>
                        <a:pt x="582" y="262"/>
                      </a:lnTo>
                      <a:lnTo>
                        <a:pt x="583" y="264"/>
                      </a:lnTo>
                      <a:lnTo>
                        <a:pt x="585" y="264"/>
                      </a:lnTo>
                      <a:lnTo>
                        <a:pt x="585" y="264"/>
                      </a:lnTo>
                      <a:lnTo>
                        <a:pt x="585" y="264"/>
                      </a:lnTo>
                      <a:lnTo>
                        <a:pt x="586" y="264"/>
                      </a:lnTo>
                      <a:lnTo>
                        <a:pt x="586" y="264"/>
                      </a:lnTo>
                      <a:lnTo>
                        <a:pt x="587" y="265"/>
                      </a:lnTo>
                      <a:lnTo>
                        <a:pt x="593" y="266"/>
                      </a:lnTo>
                      <a:lnTo>
                        <a:pt x="593" y="264"/>
                      </a:lnTo>
                      <a:lnTo>
                        <a:pt x="594" y="264"/>
                      </a:lnTo>
                      <a:lnTo>
                        <a:pt x="595" y="262"/>
                      </a:lnTo>
                      <a:lnTo>
                        <a:pt x="597" y="262"/>
                      </a:lnTo>
                      <a:lnTo>
                        <a:pt x="598" y="261"/>
                      </a:lnTo>
                      <a:lnTo>
                        <a:pt x="599" y="260"/>
                      </a:lnTo>
                      <a:lnTo>
                        <a:pt x="600" y="260"/>
                      </a:lnTo>
                      <a:lnTo>
                        <a:pt x="602" y="258"/>
                      </a:lnTo>
                      <a:lnTo>
                        <a:pt x="602" y="257"/>
                      </a:lnTo>
                      <a:lnTo>
                        <a:pt x="604" y="256"/>
                      </a:lnTo>
                      <a:lnTo>
                        <a:pt x="604" y="254"/>
                      </a:lnTo>
                      <a:lnTo>
                        <a:pt x="611" y="249"/>
                      </a:lnTo>
                      <a:lnTo>
                        <a:pt x="611" y="248"/>
                      </a:lnTo>
                      <a:lnTo>
                        <a:pt x="611" y="247"/>
                      </a:lnTo>
                      <a:lnTo>
                        <a:pt x="612" y="245"/>
                      </a:lnTo>
                      <a:lnTo>
                        <a:pt x="614" y="244"/>
                      </a:lnTo>
                      <a:close/>
                      <a:moveTo>
                        <a:pt x="1119" y="214"/>
                      </a:moveTo>
                      <a:lnTo>
                        <a:pt x="1116" y="215"/>
                      </a:lnTo>
                      <a:lnTo>
                        <a:pt x="1116" y="216"/>
                      </a:lnTo>
                      <a:lnTo>
                        <a:pt x="1114" y="216"/>
                      </a:lnTo>
                      <a:lnTo>
                        <a:pt x="1114" y="215"/>
                      </a:lnTo>
                      <a:lnTo>
                        <a:pt x="1112" y="215"/>
                      </a:lnTo>
                      <a:lnTo>
                        <a:pt x="1112" y="218"/>
                      </a:lnTo>
                      <a:lnTo>
                        <a:pt x="1115" y="219"/>
                      </a:lnTo>
                      <a:lnTo>
                        <a:pt x="1116" y="219"/>
                      </a:lnTo>
                      <a:lnTo>
                        <a:pt x="1118" y="219"/>
                      </a:lnTo>
                      <a:lnTo>
                        <a:pt x="1119" y="219"/>
                      </a:lnTo>
                      <a:lnTo>
                        <a:pt x="1120" y="215"/>
                      </a:lnTo>
                      <a:lnTo>
                        <a:pt x="1119" y="215"/>
                      </a:lnTo>
                      <a:lnTo>
                        <a:pt x="1119" y="214"/>
                      </a:lnTo>
                      <a:close/>
                      <a:moveTo>
                        <a:pt x="1158" y="210"/>
                      </a:moveTo>
                      <a:lnTo>
                        <a:pt x="1152" y="211"/>
                      </a:lnTo>
                      <a:lnTo>
                        <a:pt x="1152" y="211"/>
                      </a:lnTo>
                      <a:lnTo>
                        <a:pt x="1153" y="213"/>
                      </a:lnTo>
                      <a:lnTo>
                        <a:pt x="1154" y="214"/>
                      </a:lnTo>
                      <a:lnTo>
                        <a:pt x="1156" y="214"/>
                      </a:lnTo>
                      <a:lnTo>
                        <a:pt x="1157" y="213"/>
                      </a:lnTo>
                      <a:lnTo>
                        <a:pt x="1157" y="211"/>
                      </a:lnTo>
                      <a:lnTo>
                        <a:pt x="1158" y="210"/>
                      </a:lnTo>
                      <a:close/>
                      <a:moveTo>
                        <a:pt x="1184" y="186"/>
                      </a:moveTo>
                      <a:lnTo>
                        <a:pt x="1184" y="186"/>
                      </a:lnTo>
                      <a:lnTo>
                        <a:pt x="1183" y="186"/>
                      </a:lnTo>
                      <a:lnTo>
                        <a:pt x="1183" y="188"/>
                      </a:lnTo>
                      <a:lnTo>
                        <a:pt x="1182" y="189"/>
                      </a:lnTo>
                      <a:lnTo>
                        <a:pt x="1182" y="190"/>
                      </a:lnTo>
                      <a:lnTo>
                        <a:pt x="1183" y="190"/>
                      </a:lnTo>
                      <a:lnTo>
                        <a:pt x="1184" y="192"/>
                      </a:lnTo>
                      <a:lnTo>
                        <a:pt x="1187" y="192"/>
                      </a:lnTo>
                      <a:lnTo>
                        <a:pt x="1187" y="189"/>
                      </a:lnTo>
                      <a:lnTo>
                        <a:pt x="1186" y="189"/>
                      </a:lnTo>
                      <a:lnTo>
                        <a:pt x="1186" y="189"/>
                      </a:lnTo>
                      <a:lnTo>
                        <a:pt x="1187" y="189"/>
                      </a:lnTo>
                      <a:lnTo>
                        <a:pt x="1187" y="188"/>
                      </a:lnTo>
                      <a:lnTo>
                        <a:pt x="1186" y="186"/>
                      </a:lnTo>
                      <a:lnTo>
                        <a:pt x="1184" y="186"/>
                      </a:lnTo>
                      <a:close/>
                      <a:moveTo>
                        <a:pt x="1158" y="148"/>
                      </a:moveTo>
                      <a:lnTo>
                        <a:pt x="1159" y="150"/>
                      </a:lnTo>
                      <a:lnTo>
                        <a:pt x="1161" y="150"/>
                      </a:lnTo>
                      <a:lnTo>
                        <a:pt x="1161" y="148"/>
                      </a:lnTo>
                      <a:lnTo>
                        <a:pt x="1158" y="148"/>
                      </a:lnTo>
                      <a:close/>
                      <a:moveTo>
                        <a:pt x="1008" y="124"/>
                      </a:moveTo>
                      <a:lnTo>
                        <a:pt x="1008" y="126"/>
                      </a:lnTo>
                      <a:lnTo>
                        <a:pt x="1012" y="127"/>
                      </a:lnTo>
                      <a:lnTo>
                        <a:pt x="1012" y="125"/>
                      </a:lnTo>
                      <a:lnTo>
                        <a:pt x="1010" y="125"/>
                      </a:lnTo>
                      <a:lnTo>
                        <a:pt x="1009" y="124"/>
                      </a:lnTo>
                      <a:lnTo>
                        <a:pt x="1008" y="124"/>
                      </a:lnTo>
                      <a:close/>
                      <a:moveTo>
                        <a:pt x="807" y="52"/>
                      </a:moveTo>
                      <a:lnTo>
                        <a:pt x="806" y="52"/>
                      </a:lnTo>
                      <a:lnTo>
                        <a:pt x="803" y="53"/>
                      </a:lnTo>
                      <a:lnTo>
                        <a:pt x="801" y="53"/>
                      </a:lnTo>
                      <a:lnTo>
                        <a:pt x="798" y="53"/>
                      </a:lnTo>
                      <a:lnTo>
                        <a:pt x="797" y="54"/>
                      </a:lnTo>
                      <a:lnTo>
                        <a:pt x="796" y="55"/>
                      </a:lnTo>
                      <a:lnTo>
                        <a:pt x="796" y="55"/>
                      </a:lnTo>
                      <a:lnTo>
                        <a:pt x="796" y="55"/>
                      </a:lnTo>
                      <a:lnTo>
                        <a:pt x="798" y="57"/>
                      </a:lnTo>
                      <a:lnTo>
                        <a:pt x="799" y="58"/>
                      </a:lnTo>
                      <a:lnTo>
                        <a:pt x="802" y="58"/>
                      </a:lnTo>
                      <a:lnTo>
                        <a:pt x="802" y="58"/>
                      </a:lnTo>
                      <a:lnTo>
                        <a:pt x="805" y="57"/>
                      </a:lnTo>
                      <a:lnTo>
                        <a:pt x="805" y="57"/>
                      </a:lnTo>
                      <a:lnTo>
                        <a:pt x="806" y="58"/>
                      </a:lnTo>
                      <a:lnTo>
                        <a:pt x="807" y="57"/>
                      </a:lnTo>
                      <a:lnTo>
                        <a:pt x="809" y="54"/>
                      </a:lnTo>
                      <a:lnTo>
                        <a:pt x="811" y="54"/>
                      </a:lnTo>
                      <a:lnTo>
                        <a:pt x="811" y="54"/>
                      </a:lnTo>
                      <a:lnTo>
                        <a:pt x="813" y="53"/>
                      </a:lnTo>
                      <a:lnTo>
                        <a:pt x="813" y="53"/>
                      </a:lnTo>
                      <a:lnTo>
                        <a:pt x="813" y="53"/>
                      </a:lnTo>
                      <a:lnTo>
                        <a:pt x="813" y="52"/>
                      </a:lnTo>
                      <a:lnTo>
                        <a:pt x="810" y="52"/>
                      </a:lnTo>
                      <a:lnTo>
                        <a:pt x="807" y="52"/>
                      </a:lnTo>
                      <a:close/>
                      <a:moveTo>
                        <a:pt x="657" y="7"/>
                      </a:moveTo>
                      <a:lnTo>
                        <a:pt x="657" y="7"/>
                      </a:lnTo>
                      <a:lnTo>
                        <a:pt x="658" y="8"/>
                      </a:lnTo>
                      <a:lnTo>
                        <a:pt x="658" y="8"/>
                      </a:lnTo>
                      <a:lnTo>
                        <a:pt x="658" y="8"/>
                      </a:lnTo>
                      <a:lnTo>
                        <a:pt x="655" y="8"/>
                      </a:lnTo>
                      <a:lnTo>
                        <a:pt x="653" y="8"/>
                      </a:lnTo>
                      <a:lnTo>
                        <a:pt x="650" y="8"/>
                      </a:lnTo>
                      <a:lnTo>
                        <a:pt x="652" y="10"/>
                      </a:lnTo>
                      <a:lnTo>
                        <a:pt x="652" y="11"/>
                      </a:lnTo>
                      <a:lnTo>
                        <a:pt x="652" y="12"/>
                      </a:lnTo>
                      <a:lnTo>
                        <a:pt x="652" y="14"/>
                      </a:lnTo>
                      <a:lnTo>
                        <a:pt x="650" y="14"/>
                      </a:lnTo>
                      <a:lnTo>
                        <a:pt x="649" y="14"/>
                      </a:lnTo>
                      <a:lnTo>
                        <a:pt x="649" y="14"/>
                      </a:lnTo>
                      <a:lnTo>
                        <a:pt x="648" y="12"/>
                      </a:lnTo>
                      <a:lnTo>
                        <a:pt x="648" y="12"/>
                      </a:lnTo>
                      <a:lnTo>
                        <a:pt x="648" y="14"/>
                      </a:lnTo>
                      <a:lnTo>
                        <a:pt x="646" y="14"/>
                      </a:lnTo>
                      <a:lnTo>
                        <a:pt x="646" y="14"/>
                      </a:lnTo>
                      <a:lnTo>
                        <a:pt x="646" y="15"/>
                      </a:lnTo>
                      <a:lnTo>
                        <a:pt x="644" y="15"/>
                      </a:lnTo>
                      <a:lnTo>
                        <a:pt x="642" y="20"/>
                      </a:lnTo>
                      <a:lnTo>
                        <a:pt x="641" y="20"/>
                      </a:lnTo>
                      <a:lnTo>
                        <a:pt x="641" y="21"/>
                      </a:lnTo>
                      <a:lnTo>
                        <a:pt x="640" y="21"/>
                      </a:lnTo>
                      <a:lnTo>
                        <a:pt x="641" y="17"/>
                      </a:lnTo>
                      <a:lnTo>
                        <a:pt x="638" y="17"/>
                      </a:lnTo>
                      <a:lnTo>
                        <a:pt x="637" y="19"/>
                      </a:lnTo>
                      <a:lnTo>
                        <a:pt x="636" y="19"/>
                      </a:lnTo>
                      <a:lnTo>
                        <a:pt x="635" y="23"/>
                      </a:lnTo>
                      <a:lnTo>
                        <a:pt x="632" y="25"/>
                      </a:lnTo>
                      <a:lnTo>
                        <a:pt x="632" y="27"/>
                      </a:lnTo>
                      <a:lnTo>
                        <a:pt x="632" y="29"/>
                      </a:lnTo>
                      <a:lnTo>
                        <a:pt x="632" y="31"/>
                      </a:lnTo>
                      <a:lnTo>
                        <a:pt x="633" y="32"/>
                      </a:lnTo>
                      <a:lnTo>
                        <a:pt x="631" y="32"/>
                      </a:lnTo>
                      <a:lnTo>
                        <a:pt x="631" y="34"/>
                      </a:lnTo>
                      <a:lnTo>
                        <a:pt x="631" y="37"/>
                      </a:lnTo>
                      <a:lnTo>
                        <a:pt x="632" y="37"/>
                      </a:lnTo>
                      <a:lnTo>
                        <a:pt x="631" y="40"/>
                      </a:lnTo>
                      <a:lnTo>
                        <a:pt x="632" y="40"/>
                      </a:lnTo>
                      <a:lnTo>
                        <a:pt x="632" y="41"/>
                      </a:lnTo>
                      <a:lnTo>
                        <a:pt x="633" y="41"/>
                      </a:lnTo>
                      <a:lnTo>
                        <a:pt x="633" y="41"/>
                      </a:lnTo>
                      <a:lnTo>
                        <a:pt x="632" y="41"/>
                      </a:lnTo>
                      <a:lnTo>
                        <a:pt x="632" y="41"/>
                      </a:lnTo>
                      <a:lnTo>
                        <a:pt x="632" y="41"/>
                      </a:lnTo>
                      <a:lnTo>
                        <a:pt x="632" y="45"/>
                      </a:lnTo>
                      <a:lnTo>
                        <a:pt x="635" y="44"/>
                      </a:lnTo>
                      <a:lnTo>
                        <a:pt x="637" y="42"/>
                      </a:lnTo>
                      <a:lnTo>
                        <a:pt x="640" y="41"/>
                      </a:lnTo>
                      <a:lnTo>
                        <a:pt x="640" y="42"/>
                      </a:lnTo>
                      <a:lnTo>
                        <a:pt x="642" y="44"/>
                      </a:lnTo>
                      <a:lnTo>
                        <a:pt x="641" y="45"/>
                      </a:lnTo>
                      <a:lnTo>
                        <a:pt x="641" y="46"/>
                      </a:lnTo>
                      <a:lnTo>
                        <a:pt x="641" y="46"/>
                      </a:lnTo>
                      <a:lnTo>
                        <a:pt x="641" y="49"/>
                      </a:lnTo>
                      <a:lnTo>
                        <a:pt x="640" y="49"/>
                      </a:lnTo>
                      <a:lnTo>
                        <a:pt x="640" y="49"/>
                      </a:lnTo>
                      <a:lnTo>
                        <a:pt x="640" y="50"/>
                      </a:lnTo>
                      <a:lnTo>
                        <a:pt x="641" y="52"/>
                      </a:lnTo>
                      <a:lnTo>
                        <a:pt x="641" y="52"/>
                      </a:lnTo>
                      <a:lnTo>
                        <a:pt x="641" y="50"/>
                      </a:lnTo>
                      <a:lnTo>
                        <a:pt x="644" y="49"/>
                      </a:lnTo>
                      <a:lnTo>
                        <a:pt x="644" y="45"/>
                      </a:lnTo>
                      <a:lnTo>
                        <a:pt x="645" y="42"/>
                      </a:lnTo>
                      <a:lnTo>
                        <a:pt x="646" y="42"/>
                      </a:lnTo>
                      <a:lnTo>
                        <a:pt x="646" y="44"/>
                      </a:lnTo>
                      <a:lnTo>
                        <a:pt x="646" y="44"/>
                      </a:lnTo>
                      <a:lnTo>
                        <a:pt x="646" y="45"/>
                      </a:lnTo>
                      <a:lnTo>
                        <a:pt x="648" y="45"/>
                      </a:lnTo>
                      <a:lnTo>
                        <a:pt x="648" y="46"/>
                      </a:lnTo>
                      <a:lnTo>
                        <a:pt x="648" y="46"/>
                      </a:lnTo>
                      <a:lnTo>
                        <a:pt x="646" y="48"/>
                      </a:lnTo>
                      <a:lnTo>
                        <a:pt x="646" y="48"/>
                      </a:lnTo>
                      <a:lnTo>
                        <a:pt x="648" y="48"/>
                      </a:lnTo>
                      <a:lnTo>
                        <a:pt x="650" y="48"/>
                      </a:lnTo>
                      <a:lnTo>
                        <a:pt x="652" y="48"/>
                      </a:lnTo>
                      <a:lnTo>
                        <a:pt x="654" y="46"/>
                      </a:lnTo>
                      <a:lnTo>
                        <a:pt x="654" y="46"/>
                      </a:lnTo>
                      <a:lnTo>
                        <a:pt x="654" y="45"/>
                      </a:lnTo>
                      <a:lnTo>
                        <a:pt x="655" y="45"/>
                      </a:lnTo>
                      <a:lnTo>
                        <a:pt x="657" y="44"/>
                      </a:lnTo>
                      <a:lnTo>
                        <a:pt x="657" y="42"/>
                      </a:lnTo>
                      <a:lnTo>
                        <a:pt x="658" y="41"/>
                      </a:lnTo>
                      <a:lnTo>
                        <a:pt x="659" y="40"/>
                      </a:lnTo>
                      <a:lnTo>
                        <a:pt x="661" y="40"/>
                      </a:lnTo>
                      <a:lnTo>
                        <a:pt x="661" y="38"/>
                      </a:lnTo>
                      <a:lnTo>
                        <a:pt x="662" y="37"/>
                      </a:lnTo>
                      <a:lnTo>
                        <a:pt x="662" y="37"/>
                      </a:lnTo>
                      <a:lnTo>
                        <a:pt x="663" y="37"/>
                      </a:lnTo>
                      <a:lnTo>
                        <a:pt x="663" y="34"/>
                      </a:lnTo>
                      <a:lnTo>
                        <a:pt x="662" y="33"/>
                      </a:lnTo>
                      <a:lnTo>
                        <a:pt x="663" y="33"/>
                      </a:lnTo>
                      <a:lnTo>
                        <a:pt x="665" y="33"/>
                      </a:lnTo>
                      <a:lnTo>
                        <a:pt x="666" y="32"/>
                      </a:lnTo>
                      <a:lnTo>
                        <a:pt x="666" y="31"/>
                      </a:lnTo>
                      <a:lnTo>
                        <a:pt x="663" y="31"/>
                      </a:lnTo>
                      <a:lnTo>
                        <a:pt x="662" y="31"/>
                      </a:lnTo>
                      <a:lnTo>
                        <a:pt x="661" y="29"/>
                      </a:lnTo>
                      <a:lnTo>
                        <a:pt x="659" y="28"/>
                      </a:lnTo>
                      <a:lnTo>
                        <a:pt x="658" y="27"/>
                      </a:lnTo>
                      <a:lnTo>
                        <a:pt x="658" y="25"/>
                      </a:lnTo>
                      <a:lnTo>
                        <a:pt x="658" y="23"/>
                      </a:lnTo>
                      <a:lnTo>
                        <a:pt x="657" y="20"/>
                      </a:lnTo>
                      <a:lnTo>
                        <a:pt x="658" y="20"/>
                      </a:lnTo>
                      <a:lnTo>
                        <a:pt x="657" y="16"/>
                      </a:lnTo>
                      <a:lnTo>
                        <a:pt x="658" y="16"/>
                      </a:lnTo>
                      <a:lnTo>
                        <a:pt x="659" y="14"/>
                      </a:lnTo>
                      <a:lnTo>
                        <a:pt x="661" y="12"/>
                      </a:lnTo>
                      <a:lnTo>
                        <a:pt x="662" y="10"/>
                      </a:lnTo>
                      <a:lnTo>
                        <a:pt x="663" y="7"/>
                      </a:lnTo>
                      <a:lnTo>
                        <a:pt x="661" y="8"/>
                      </a:lnTo>
                      <a:lnTo>
                        <a:pt x="661" y="8"/>
                      </a:lnTo>
                      <a:lnTo>
                        <a:pt x="661" y="7"/>
                      </a:lnTo>
                      <a:lnTo>
                        <a:pt x="657" y="7"/>
                      </a:lnTo>
                      <a:close/>
                      <a:moveTo>
                        <a:pt x="572" y="0"/>
                      </a:moveTo>
                      <a:lnTo>
                        <a:pt x="818" y="0"/>
                      </a:lnTo>
                      <a:lnTo>
                        <a:pt x="816" y="2"/>
                      </a:lnTo>
                      <a:lnTo>
                        <a:pt x="816" y="3"/>
                      </a:lnTo>
                      <a:lnTo>
                        <a:pt x="814" y="3"/>
                      </a:lnTo>
                      <a:lnTo>
                        <a:pt x="811" y="2"/>
                      </a:lnTo>
                      <a:lnTo>
                        <a:pt x="811" y="2"/>
                      </a:lnTo>
                      <a:lnTo>
                        <a:pt x="811" y="2"/>
                      </a:lnTo>
                      <a:lnTo>
                        <a:pt x="811" y="2"/>
                      </a:lnTo>
                      <a:lnTo>
                        <a:pt x="809" y="3"/>
                      </a:lnTo>
                      <a:lnTo>
                        <a:pt x="806" y="3"/>
                      </a:lnTo>
                      <a:lnTo>
                        <a:pt x="805" y="3"/>
                      </a:lnTo>
                      <a:lnTo>
                        <a:pt x="805" y="2"/>
                      </a:lnTo>
                      <a:lnTo>
                        <a:pt x="803" y="2"/>
                      </a:lnTo>
                      <a:lnTo>
                        <a:pt x="803" y="0"/>
                      </a:lnTo>
                      <a:lnTo>
                        <a:pt x="799" y="2"/>
                      </a:lnTo>
                      <a:lnTo>
                        <a:pt x="798" y="0"/>
                      </a:lnTo>
                      <a:lnTo>
                        <a:pt x="797" y="0"/>
                      </a:lnTo>
                      <a:lnTo>
                        <a:pt x="792" y="0"/>
                      </a:lnTo>
                      <a:lnTo>
                        <a:pt x="792" y="0"/>
                      </a:lnTo>
                      <a:lnTo>
                        <a:pt x="790" y="0"/>
                      </a:lnTo>
                      <a:lnTo>
                        <a:pt x="790" y="2"/>
                      </a:lnTo>
                      <a:lnTo>
                        <a:pt x="788" y="2"/>
                      </a:lnTo>
                      <a:lnTo>
                        <a:pt x="788" y="0"/>
                      </a:lnTo>
                      <a:lnTo>
                        <a:pt x="780" y="2"/>
                      </a:lnTo>
                      <a:lnTo>
                        <a:pt x="780" y="3"/>
                      </a:lnTo>
                      <a:lnTo>
                        <a:pt x="780" y="3"/>
                      </a:lnTo>
                      <a:lnTo>
                        <a:pt x="779" y="4"/>
                      </a:lnTo>
                      <a:lnTo>
                        <a:pt x="776" y="4"/>
                      </a:lnTo>
                      <a:lnTo>
                        <a:pt x="775" y="7"/>
                      </a:lnTo>
                      <a:lnTo>
                        <a:pt x="773" y="8"/>
                      </a:lnTo>
                      <a:lnTo>
                        <a:pt x="772" y="8"/>
                      </a:lnTo>
                      <a:lnTo>
                        <a:pt x="771" y="8"/>
                      </a:lnTo>
                      <a:lnTo>
                        <a:pt x="771" y="8"/>
                      </a:lnTo>
                      <a:lnTo>
                        <a:pt x="769" y="10"/>
                      </a:lnTo>
                      <a:lnTo>
                        <a:pt x="768" y="12"/>
                      </a:lnTo>
                      <a:lnTo>
                        <a:pt x="768" y="14"/>
                      </a:lnTo>
                      <a:lnTo>
                        <a:pt x="764" y="15"/>
                      </a:lnTo>
                      <a:lnTo>
                        <a:pt x="764" y="16"/>
                      </a:lnTo>
                      <a:lnTo>
                        <a:pt x="763" y="17"/>
                      </a:lnTo>
                      <a:lnTo>
                        <a:pt x="763" y="19"/>
                      </a:lnTo>
                      <a:lnTo>
                        <a:pt x="764" y="20"/>
                      </a:lnTo>
                      <a:lnTo>
                        <a:pt x="765" y="20"/>
                      </a:lnTo>
                      <a:lnTo>
                        <a:pt x="767" y="21"/>
                      </a:lnTo>
                      <a:lnTo>
                        <a:pt x="767" y="23"/>
                      </a:lnTo>
                      <a:lnTo>
                        <a:pt x="767" y="25"/>
                      </a:lnTo>
                      <a:lnTo>
                        <a:pt x="767" y="25"/>
                      </a:lnTo>
                      <a:lnTo>
                        <a:pt x="767" y="25"/>
                      </a:lnTo>
                      <a:lnTo>
                        <a:pt x="767" y="25"/>
                      </a:lnTo>
                      <a:lnTo>
                        <a:pt x="765" y="25"/>
                      </a:lnTo>
                      <a:lnTo>
                        <a:pt x="767" y="27"/>
                      </a:lnTo>
                      <a:lnTo>
                        <a:pt x="769" y="28"/>
                      </a:lnTo>
                      <a:lnTo>
                        <a:pt x="772" y="28"/>
                      </a:lnTo>
                      <a:lnTo>
                        <a:pt x="772" y="27"/>
                      </a:lnTo>
                      <a:lnTo>
                        <a:pt x="769" y="27"/>
                      </a:lnTo>
                      <a:lnTo>
                        <a:pt x="769" y="25"/>
                      </a:lnTo>
                      <a:lnTo>
                        <a:pt x="769" y="25"/>
                      </a:lnTo>
                      <a:lnTo>
                        <a:pt x="769" y="23"/>
                      </a:lnTo>
                      <a:lnTo>
                        <a:pt x="771" y="21"/>
                      </a:lnTo>
                      <a:lnTo>
                        <a:pt x="771" y="19"/>
                      </a:lnTo>
                      <a:lnTo>
                        <a:pt x="772" y="19"/>
                      </a:lnTo>
                      <a:lnTo>
                        <a:pt x="773" y="17"/>
                      </a:lnTo>
                      <a:lnTo>
                        <a:pt x="775" y="17"/>
                      </a:lnTo>
                      <a:lnTo>
                        <a:pt x="775" y="16"/>
                      </a:lnTo>
                      <a:lnTo>
                        <a:pt x="775" y="15"/>
                      </a:lnTo>
                      <a:lnTo>
                        <a:pt x="776" y="15"/>
                      </a:lnTo>
                      <a:lnTo>
                        <a:pt x="776" y="14"/>
                      </a:lnTo>
                      <a:lnTo>
                        <a:pt x="779" y="14"/>
                      </a:lnTo>
                      <a:lnTo>
                        <a:pt x="779" y="14"/>
                      </a:lnTo>
                      <a:lnTo>
                        <a:pt x="780" y="14"/>
                      </a:lnTo>
                      <a:lnTo>
                        <a:pt x="780" y="12"/>
                      </a:lnTo>
                      <a:lnTo>
                        <a:pt x="781" y="12"/>
                      </a:lnTo>
                      <a:lnTo>
                        <a:pt x="781" y="12"/>
                      </a:lnTo>
                      <a:lnTo>
                        <a:pt x="782" y="11"/>
                      </a:lnTo>
                      <a:lnTo>
                        <a:pt x="784" y="11"/>
                      </a:lnTo>
                      <a:lnTo>
                        <a:pt x="784" y="10"/>
                      </a:lnTo>
                      <a:lnTo>
                        <a:pt x="785" y="8"/>
                      </a:lnTo>
                      <a:lnTo>
                        <a:pt x="786" y="8"/>
                      </a:lnTo>
                      <a:lnTo>
                        <a:pt x="788" y="8"/>
                      </a:lnTo>
                      <a:lnTo>
                        <a:pt x="788" y="8"/>
                      </a:lnTo>
                      <a:lnTo>
                        <a:pt x="789" y="8"/>
                      </a:lnTo>
                      <a:lnTo>
                        <a:pt x="789" y="7"/>
                      </a:lnTo>
                      <a:lnTo>
                        <a:pt x="792" y="6"/>
                      </a:lnTo>
                      <a:lnTo>
                        <a:pt x="792" y="3"/>
                      </a:lnTo>
                      <a:lnTo>
                        <a:pt x="796" y="3"/>
                      </a:lnTo>
                      <a:lnTo>
                        <a:pt x="796" y="4"/>
                      </a:lnTo>
                      <a:lnTo>
                        <a:pt x="796" y="4"/>
                      </a:lnTo>
                      <a:lnTo>
                        <a:pt x="797" y="3"/>
                      </a:lnTo>
                      <a:lnTo>
                        <a:pt x="798" y="3"/>
                      </a:lnTo>
                      <a:lnTo>
                        <a:pt x="798" y="4"/>
                      </a:lnTo>
                      <a:lnTo>
                        <a:pt x="802" y="4"/>
                      </a:lnTo>
                      <a:lnTo>
                        <a:pt x="802" y="6"/>
                      </a:lnTo>
                      <a:lnTo>
                        <a:pt x="803" y="6"/>
                      </a:lnTo>
                      <a:lnTo>
                        <a:pt x="803" y="4"/>
                      </a:lnTo>
                      <a:lnTo>
                        <a:pt x="813" y="4"/>
                      </a:lnTo>
                      <a:lnTo>
                        <a:pt x="814" y="6"/>
                      </a:lnTo>
                      <a:lnTo>
                        <a:pt x="814" y="6"/>
                      </a:lnTo>
                      <a:lnTo>
                        <a:pt x="814" y="6"/>
                      </a:lnTo>
                      <a:lnTo>
                        <a:pt x="814" y="4"/>
                      </a:lnTo>
                      <a:lnTo>
                        <a:pt x="816" y="6"/>
                      </a:lnTo>
                      <a:lnTo>
                        <a:pt x="816" y="3"/>
                      </a:lnTo>
                      <a:lnTo>
                        <a:pt x="818" y="3"/>
                      </a:lnTo>
                      <a:lnTo>
                        <a:pt x="818" y="3"/>
                      </a:lnTo>
                      <a:lnTo>
                        <a:pt x="822" y="3"/>
                      </a:lnTo>
                      <a:lnTo>
                        <a:pt x="822" y="3"/>
                      </a:lnTo>
                      <a:lnTo>
                        <a:pt x="823" y="3"/>
                      </a:lnTo>
                      <a:lnTo>
                        <a:pt x="823" y="2"/>
                      </a:lnTo>
                      <a:lnTo>
                        <a:pt x="823" y="2"/>
                      </a:lnTo>
                      <a:lnTo>
                        <a:pt x="823" y="0"/>
                      </a:lnTo>
                      <a:lnTo>
                        <a:pt x="1191" y="0"/>
                      </a:lnTo>
                      <a:lnTo>
                        <a:pt x="1191" y="80"/>
                      </a:lnTo>
                      <a:lnTo>
                        <a:pt x="1190" y="80"/>
                      </a:lnTo>
                      <a:lnTo>
                        <a:pt x="1187" y="87"/>
                      </a:lnTo>
                      <a:lnTo>
                        <a:pt x="1186" y="87"/>
                      </a:lnTo>
                      <a:lnTo>
                        <a:pt x="1183" y="89"/>
                      </a:lnTo>
                      <a:lnTo>
                        <a:pt x="1179" y="91"/>
                      </a:lnTo>
                      <a:lnTo>
                        <a:pt x="1178" y="92"/>
                      </a:lnTo>
                      <a:lnTo>
                        <a:pt x="1176" y="92"/>
                      </a:lnTo>
                      <a:lnTo>
                        <a:pt x="1171" y="100"/>
                      </a:lnTo>
                      <a:lnTo>
                        <a:pt x="1163" y="100"/>
                      </a:lnTo>
                      <a:lnTo>
                        <a:pt x="1162" y="100"/>
                      </a:lnTo>
                      <a:lnTo>
                        <a:pt x="1162" y="101"/>
                      </a:lnTo>
                      <a:lnTo>
                        <a:pt x="1162" y="104"/>
                      </a:lnTo>
                      <a:lnTo>
                        <a:pt x="1161" y="104"/>
                      </a:lnTo>
                      <a:lnTo>
                        <a:pt x="1161" y="104"/>
                      </a:lnTo>
                      <a:lnTo>
                        <a:pt x="1161" y="104"/>
                      </a:lnTo>
                      <a:lnTo>
                        <a:pt x="1162" y="104"/>
                      </a:lnTo>
                      <a:lnTo>
                        <a:pt x="1162" y="106"/>
                      </a:lnTo>
                      <a:lnTo>
                        <a:pt x="1163" y="106"/>
                      </a:lnTo>
                      <a:lnTo>
                        <a:pt x="1163" y="109"/>
                      </a:lnTo>
                      <a:lnTo>
                        <a:pt x="1163" y="109"/>
                      </a:lnTo>
                      <a:lnTo>
                        <a:pt x="1163" y="110"/>
                      </a:lnTo>
                      <a:lnTo>
                        <a:pt x="1165" y="110"/>
                      </a:lnTo>
                      <a:lnTo>
                        <a:pt x="1165" y="113"/>
                      </a:lnTo>
                      <a:lnTo>
                        <a:pt x="1167" y="114"/>
                      </a:lnTo>
                      <a:lnTo>
                        <a:pt x="1169" y="116"/>
                      </a:lnTo>
                      <a:lnTo>
                        <a:pt x="1169" y="117"/>
                      </a:lnTo>
                      <a:lnTo>
                        <a:pt x="1170" y="120"/>
                      </a:lnTo>
                      <a:lnTo>
                        <a:pt x="1171" y="121"/>
                      </a:lnTo>
                      <a:lnTo>
                        <a:pt x="1173" y="122"/>
                      </a:lnTo>
                      <a:lnTo>
                        <a:pt x="1173" y="122"/>
                      </a:lnTo>
                      <a:lnTo>
                        <a:pt x="1173" y="122"/>
                      </a:lnTo>
                      <a:lnTo>
                        <a:pt x="1173" y="122"/>
                      </a:lnTo>
                      <a:lnTo>
                        <a:pt x="1173" y="122"/>
                      </a:lnTo>
                      <a:lnTo>
                        <a:pt x="1175" y="122"/>
                      </a:lnTo>
                      <a:lnTo>
                        <a:pt x="1175" y="121"/>
                      </a:lnTo>
                      <a:lnTo>
                        <a:pt x="1178" y="121"/>
                      </a:lnTo>
                      <a:lnTo>
                        <a:pt x="1178" y="121"/>
                      </a:lnTo>
                      <a:lnTo>
                        <a:pt x="1179" y="120"/>
                      </a:lnTo>
                      <a:lnTo>
                        <a:pt x="1179" y="118"/>
                      </a:lnTo>
                      <a:lnTo>
                        <a:pt x="1183" y="117"/>
                      </a:lnTo>
                      <a:lnTo>
                        <a:pt x="1184" y="114"/>
                      </a:lnTo>
                      <a:lnTo>
                        <a:pt x="1191" y="114"/>
                      </a:lnTo>
                      <a:lnTo>
                        <a:pt x="1191" y="130"/>
                      </a:lnTo>
                      <a:lnTo>
                        <a:pt x="1190" y="130"/>
                      </a:lnTo>
                      <a:lnTo>
                        <a:pt x="1188" y="131"/>
                      </a:lnTo>
                      <a:lnTo>
                        <a:pt x="1186" y="133"/>
                      </a:lnTo>
                      <a:lnTo>
                        <a:pt x="1186" y="134"/>
                      </a:lnTo>
                      <a:lnTo>
                        <a:pt x="1184" y="135"/>
                      </a:lnTo>
                      <a:lnTo>
                        <a:pt x="1183" y="137"/>
                      </a:lnTo>
                      <a:lnTo>
                        <a:pt x="1182" y="137"/>
                      </a:lnTo>
                      <a:lnTo>
                        <a:pt x="1183" y="139"/>
                      </a:lnTo>
                      <a:lnTo>
                        <a:pt x="1178" y="143"/>
                      </a:lnTo>
                      <a:lnTo>
                        <a:pt x="1176" y="146"/>
                      </a:lnTo>
                      <a:lnTo>
                        <a:pt x="1176" y="150"/>
                      </a:lnTo>
                      <a:lnTo>
                        <a:pt x="1176" y="152"/>
                      </a:lnTo>
                      <a:lnTo>
                        <a:pt x="1178" y="156"/>
                      </a:lnTo>
                      <a:lnTo>
                        <a:pt x="1180" y="159"/>
                      </a:lnTo>
                      <a:lnTo>
                        <a:pt x="1182" y="160"/>
                      </a:lnTo>
                      <a:lnTo>
                        <a:pt x="1180" y="161"/>
                      </a:lnTo>
                      <a:lnTo>
                        <a:pt x="1180" y="163"/>
                      </a:lnTo>
                      <a:lnTo>
                        <a:pt x="1179" y="164"/>
                      </a:lnTo>
                      <a:lnTo>
                        <a:pt x="1182" y="164"/>
                      </a:lnTo>
                      <a:lnTo>
                        <a:pt x="1182" y="163"/>
                      </a:lnTo>
                      <a:lnTo>
                        <a:pt x="1183" y="163"/>
                      </a:lnTo>
                      <a:lnTo>
                        <a:pt x="1184" y="167"/>
                      </a:lnTo>
                      <a:lnTo>
                        <a:pt x="1186" y="169"/>
                      </a:lnTo>
                      <a:lnTo>
                        <a:pt x="1188" y="173"/>
                      </a:lnTo>
                      <a:lnTo>
                        <a:pt x="1190" y="175"/>
                      </a:lnTo>
                      <a:lnTo>
                        <a:pt x="1191" y="175"/>
                      </a:lnTo>
                      <a:lnTo>
                        <a:pt x="1191" y="182"/>
                      </a:lnTo>
                      <a:lnTo>
                        <a:pt x="1190" y="182"/>
                      </a:lnTo>
                      <a:lnTo>
                        <a:pt x="1187" y="182"/>
                      </a:lnTo>
                      <a:lnTo>
                        <a:pt x="1186" y="182"/>
                      </a:lnTo>
                      <a:lnTo>
                        <a:pt x="1184" y="184"/>
                      </a:lnTo>
                      <a:lnTo>
                        <a:pt x="1186" y="184"/>
                      </a:lnTo>
                      <a:lnTo>
                        <a:pt x="1186" y="186"/>
                      </a:lnTo>
                      <a:lnTo>
                        <a:pt x="1188" y="185"/>
                      </a:lnTo>
                      <a:lnTo>
                        <a:pt x="1188" y="185"/>
                      </a:lnTo>
                      <a:lnTo>
                        <a:pt x="1190" y="185"/>
                      </a:lnTo>
                      <a:lnTo>
                        <a:pt x="1190" y="184"/>
                      </a:lnTo>
                      <a:lnTo>
                        <a:pt x="1191" y="184"/>
                      </a:lnTo>
                      <a:lnTo>
                        <a:pt x="1191" y="226"/>
                      </a:lnTo>
                      <a:lnTo>
                        <a:pt x="1190" y="226"/>
                      </a:lnTo>
                      <a:lnTo>
                        <a:pt x="1190" y="226"/>
                      </a:lnTo>
                      <a:lnTo>
                        <a:pt x="1191" y="227"/>
                      </a:lnTo>
                      <a:lnTo>
                        <a:pt x="1191" y="228"/>
                      </a:lnTo>
                      <a:lnTo>
                        <a:pt x="1190" y="228"/>
                      </a:lnTo>
                      <a:lnTo>
                        <a:pt x="1190" y="232"/>
                      </a:lnTo>
                      <a:lnTo>
                        <a:pt x="1188" y="232"/>
                      </a:lnTo>
                      <a:lnTo>
                        <a:pt x="1188" y="233"/>
                      </a:lnTo>
                      <a:lnTo>
                        <a:pt x="1187" y="233"/>
                      </a:lnTo>
                      <a:lnTo>
                        <a:pt x="1187" y="235"/>
                      </a:lnTo>
                      <a:lnTo>
                        <a:pt x="1186" y="235"/>
                      </a:lnTo>
                      <a:lnTo>
                        <a:pt x="1186" y="236"/>
                      </a:lnTo>
                      <a:lnTo>
                        <a:pt x="1184" y="237"/>
                      </a:lnTo>
                      <a:lnTo>
                        <a:pt x="1184" y="237"/>
                      </a:lnTo>
                      <a:lnTo>
                        <a:pt x="1183" y="237"/>
                      </a:lnTo>
                      <a:lnTo>
                        <a:pt x="1180" y="237"/>
                      </a:lnTo>
                      <a:lnTo>
                        <a:pt x="1179" y="239"/>
                      </a:lnTo>
                      <a:lnTo>
                        <a:pt x="1179" y="241"/>
                      </a:lnTo>
                      <a:lnTo>
                        <a:pt x="1179" y="244"/>
                      </a:lnTo>
                      <a:lnTo>
                        <a:pt x="1178" y="244"/>
                      </a:lnTo>
                      <a:lnTo>
                        <a:pt x="1178" y="244"/>
                      </a:lnTo>
                      <a:lnTo>
                        <a:pt x="1176" y="245"/>
                      </a:lnTo>
                      <a:lnTo>
                        <a:pt x="1176" y="245"/>
                      </a:lnTo>
                      <a:lnTo>
                        <a:pt x="1176" y="245"/>
                      </a:lnTo>
                      <a:lnTo>
                        <a:pt x="1180" y="247"/>
                      </a:lnTo>
                      <a:lnTo>
                        <a:pt x="1180" y="248"/>
                      </a:lnTo>
                      <a:lnTo>
                        <a:pt x="1180" y="249"/>
                      </a:lnTo>
                      <a:lnTo>
                        <a:pt x="1180" y="252"/>
                      </a:lnTo>
                      <a:lnTo>
                        <a:pt x="1180" y="252"/>
                      </a:lnTo>
                      <a:lnTo>
                        <a:pt x="1180" y="252"/>
                      </a:lnTo>
                      <a:lnTo>
                        <a:pt x="1180" y="253"/>
                      </a:lnTo>
                      <a:lnTo>
                        <a:pt x="1179" y="253"/>
                      </a:lnTo>
                      <a:lnTo>
                        <a:pt x="1176" y="253"/>
                      </a:lnTo>
                      <a:lnTo>
                        <a:pt x="1175" y="254"/>
                      </a:lnTo>
                      <a:lnTo>
                        <a:pt x="1175" y="256"/>
                      </a:lnTo>
                      <a:lnTo>
                        <a:pt x="1175" y="256"/>
                      </a:lnTo>
                      <a:lnTo>
                        <a:pt x="1176" y="257"/>
                      </a:lnTo>
                      <a:lnTo>
                        <a:pt x="1174" y="257"/>
                      </a:lnTo>
                      <a:lnTo>
                        <a:pt x="1175" y="261"/>
                      </a:lnTo>
                      <a:lnTo>
                        <a:pt x="1171" y="261"/>
                      </a:lnTo>
                      <a:lnTo>
                        <a:pt x="1171" y="262"/>
                      </a:lnTo>
                      <a:lnTo>
                        <a:pt x="1171" y="262"/>
                      </a:lnTo>
                      <a:lnTo>
                        <a:pt x="1169" y="262"/>
                      </a:lnTo>
                      <a:lnTo>
                        <a:pt x="1166" y="264"/>
                      </a:lnTo>
                      <a:lnTo>
                        <a:pt x="1165" y="264"/>
                      </a:lnTo>
                      <a:lnTo>
                        <a:pt x="1165" y="265"/>
                      </a:lnTo>
                      <a:lnTo>
                        <a:pt x="1166" y="265"/>
                      </a:lnTo>
                      <a:lnTo>
                        <a:pt x="1166" y="266"/>
                      </a:lnTo>
                      <a:lnTo>
                        <a:pt x="1165" y="266"/>
                      </a:lnTo>
                      <a:lnTo>
                        <a:pt x="1165" y="268"/>
                      </a:lnTo>
                      <a:lnTo>
                        <a:pt x="1165" y="268"/>
                      </a:lnTo>
                      <a:lnTo>
                        <a:pt x="1163" y="269"/>
                      </a:lnTo>
                      <a:lnTo>
                        <a:pt x="1163" y="269"/>
                      </a:lnTo>
                      <a:lnTo>
                        <a:pt x="1161" y="269"/>
                      </a:lnTo>
                      <a:lnTo>
                        <a:pt x="1161" y="271"/>
                      </a:lnTo>
                      <a:lnTo>
                        <a:pt x="1159" y="271"/>
                      </a:lnTo>
                      <a:lnTo>
                        <a:pt x="1158" y="273"/>
                      </a:lnTo>
                      <a:lnTo>
                        <a:pt x="1158" y="273"/>
                      </a:lnTo>
                      <a:lnTo>
                        <a:pt x="1156" y="273"/>
                      </a:lnTo>
                      <a:lnTo>
                        <a:pt x="1156" y="274"/>
                      </a:lnTo>
                      <a:lnTo>
                        <a:pt x="1152" y="277"/>
                      </a:lnTo>
                      <a:lnTo>
                        <a:pt x="1152" y="278"/>
                      </a:lnTo>
                      <a:lnTo>
                        <a:pt x="1152" y="279"/>
                      </a:lnTo>
                      <a:lnTo>
                        <a:pt x="1152" y="282"/>
                      </a:lnTo>
                      <a:lnTo>
                        <a:pt x="1150" y="282"/>
                      </a:lnTo>
                      <a:lnTo>
                        <a:pt x="1149" y="282"/>
                      </a:lnTo>
                      <a:lnTo>
                        <a:pt x="1149" y="283"/>
                      </a:lnTo>
                      <a:lnTo>
                        <a:pt x="1149" y="285"/>
                      </a:lnTo>
                      <a:lnTo>
                        <a:pt x="1144" y="283"/>
                      </a:lnTo>
                      <a:lnTo>
                        <a:pt x="1141" y="285"/>
                      </a:lnTo>
                      <a:lnTo>
                        <a:pt x="1139" y="285"/>
                      </a:lnTo>
                      <a:lnTo>
                        <a:pt x="1139" y="286"/>
                      </a:lnTo>
                      <a:lnTo>
                        <a:pt x="1135" y="286"/>
                      </a:lnTo>
                      <a:lnTo>
                        <a:pt x="1135" y="287"/>
                      </a:lnTo>
                      <a:lnTo>
                        <a:pt x="1132" y="287"/>
                      </a:lnTo>
                      <a:lnTo>
                        <a:pt x="1132" y="286"/>
                      </a:lnTo>
                      <a:lnTo>
                        <a:pt x="1132" y="285"/>
                      </a:lnTo>
                      <a:lnTo>
                        <a:pt x="1131" y="285"/>
                      </a:lnTo>
                      <a:lnTo>
                        <a:pt x="1129" y="283"/>
                      </a:lnTo>
                      <a:lnTo>
                        <a:pt x="1129" y="282"/>
                      </a:lnTo>
                      <a:lnTo>
                        <a:pt x="1128" y="282"/>
                      </a:lnTo>
                      <a:lnTo>
                        <a:pt x="1128" y="283"/>
                      </a:lnTo>
                      <a:lnTo>
                        <a:pt x="1129" y="283"/>
                      </a:lnTo>
                      <a:lnTo>
                        <a:pt x="1129" y="285"/>
                      </a:lnTo>
                      <a:lnTo>
                        <a:pt x="1128" y="285"/>
                      </a:lnTo>
                      <a:lnTo>
                        <a:pt x="1127" y="287"/>
                      </a:lnTo>
                      <a:lnTo>
                        <a:pt x="1127" y="288"/>
                      </a:lnTo>
                      <a:lnTo>
                        <a:pt x="1124" y="288"/>
                      </a:lnTo>
                      <a:lnTo>
                        <a:pt x="1124" y="291"/>
                      </a:lnTo>
                      <a:lnTo>
                        <a:pt x="1123" y="292"/>
                      </a:lnTo>
                      <a:lnTo>
                        <a:pt x="1120" y="292"/>
                      </a:lnTo>
                      <a:lnTo>
                        <a:pt x="1120" y="292"/>
                      </a:lnTo>
                      <a:lnTo>
                        <a:pt x="1119" y="292"/>
                      </a:lnTo>
                      <a:lnTo>
                        <a:pt x="1119" y="292"/>
                      </a:lnTo>
                      <a:lnTo>
                        <a:pt x="1114" y="292"/>
                      </a:lnTo>
                      <a:lnTo>
                        <a:pt x="1114" y="294"/>
                      </a:lnTo>
                      <a:lnTo>
                        <a:pt x="1112" y="294"/>
                      </a:lnTo>
                      <a:lnTo>
                        <a:pt x="1112" y="294"/>
                      </a:lnTo>
                      <a:lnTo>
                        <a:pt x="1111" y="294"/>
                      </a:lnTo>
                      <a:lnTo>
                        <a:pt x="1111" y="294"/>
                      </a:lnTo>
                      <a:lnTo>
                        <a:pt x="1110" y="295"/>
                      </a:lnTo>
                      <a:lnTo>
                        <a:pt x="1110" y="296"/>
                      </a:lnTo>
                      <a:lnTo>
                        <a:pt x="1107" y="295"/>
                      </a:lnTo>
                      <a:lnTo>
                        <a:pt x="1107" y="296"/>
                      </a:lnTo>
                      <a:lnTo>
                        <a:pt x="1104" y="296"/>
                      </a:lnTo>
                      <a:lnTo>
                        <a:pt x="1104" y="299"/>
                      </a:lnTo>
                      <a:lnTo>
                        <a:pt x="1102" y="300"/>
                      </a:lnTo>
                      <a:lnTo>
                        <a:pt x="1099" y="302"/>
                      </a:lnTo>
                      <a:lnTo>
                        <a:pt x="1097" y="303"/>
                      </a:lnTo>
                      <a:lnTo>
                        <a:pt x="1097" y="304"/>
                      </a:lnTo>
                      <a:lnTo>
                        <a:pt x="1097" y="304"/>
                      </a:lnTo>
                      <a:lnTo>
                        <a:pt x="1097" y="305"/>
                      </a:lnTo>
                      <a:lnTo>
                        <a:pt x="1094" y="305"/>
                      </a:lnTo>
                      <a:lnTo>
                        <a:pt x="1094" y="305"/>
                      </a:lnTo>
                      <a:lnTo>
                        <a:pt x="1095" y="305"/>
                      </a:lnTo>
                      <a:lnTo>
                        <a:pt x="1095" y="307"/>
                      </a:lnTo>
                      <a:lnTo>
                        <a:pt x="1097" y="307"/>
                      </a:lnTo>
                      <a:lnTo>
                        <a:pt x="1097" y="308"/>
                      </a:lnTo>
                      <a:lnTo>
                        <a:pt x="1098" y="309"/>
                      </a:lnTo>
                      <a:lnTo>
                        <a:pt x="1097" y="309"/>
                      </a:lnTo>
                      <a:lnTo>
                        <a:pt x="1097" y="309"/>
                      </a:lnTo>
                      <a:lnTo>
                        <a:pt x="1097" y="311"/>
                      </a:lnTo>
                      <a:lnTo>
                        <a:pt x="1093" y="312"/>
                      </a:lnTo>
                      <a:lnTo>
                        <a:pt x="1091" y="309"/>
                      </a:lnTo>
                      <a:lnTo>
                        <a:pt x="1091" y="308"/>
                      </a:lnTo>
                      <a:lnTo>
                        <a:pt x="1090" y="307"/>
                      </a:lnTo>
                      <a:lnTo>
                        <a:pt x="1090" y="305"/>
                      </a:lnTo>
                      <a:lnTo>
                        <a:pt x="1089" y="305"/>
                      </a:lnTo>
                      <a:lnTo>
                        <a:pt x="1089" y="305"/>
                      </a:lnTo>
                      <a:lnTo>
                        <a:pt x="1089" y="303"/>
                      </a:lnTo>
                      <a:lnTo>
                        <a:pt x="1089" y="300"/>
                      </a:lnTo>
                      <a:lnTo>
                        <a:pt x="1090" y="299"/>
                      </a:lnTo>
                      <a:lnTo>
                        <a:pt x="1090" y="298"/>
                      </a:lnTo>
                      <a:lnTo>
                        <a:pt x="1089" y="298"/>
                      </a:lnTo>
                      <a:lnTo>
                        <a:pt x="1089" y="296"/>
                      </a:lnTo>
                      <a:lnTo>
                        <a:pt x="1086" y="298"/>
                      </a:lnTo>
                      <a:lnTo>
                        <a:pt x="1086" y="296"/>
                      </a:lnTo>
                      <a:lnTo>
                        <a:pt x="1085" y="295"/>
                      </a:lnTo>
                      <a:lnTo>
                        <a:pt x="1082" y="295"/>
                      </a:lnTo>
                      <a:lnTo>
                        <a:pt x="1082" y="296"/>
                      </a:lnTo>
                      <a:lnTo>
                        <a:pt x="1078" y="296"/>
                      </a:lnTo>
                      <a:lnTo>
                        <a:pt x="1077" y="298"/>
                      </a:lnTo>
                      <a:lnTo>
                        <a:pt x="1076" y="299"/>
                      </a:lnTo>
                      <a:lnTo>
                        <a:pt x="1074" y="299"/>
                      </a:lnTo>
                      <a:lnTo>
                        <a:pt x="1073" y="300"/>
                      </a:lnTo>
                      <a:lnTo>
                        <a:pt x="1070" y="304"/>
                      </a:lnTo>
                      <a:lnTo>
                        <a:pt x="1067" y="304"/>
                      </a:lnTo>
                      <a:lnTo>
                        <a:pt x="1067" y="305"/>
                      </a:lnTo>
                      <a:lnTo>
                        <a:pt x="1067" y="305"/>
                      </a:lnTo>
                      <a:lnTo>
                        <a:pt x="1067" y="307"/>
                      </a:lnTo>
                      <a:lnTo>
                        <a:pt x="1064" y="308"/>
                      </a:lnTo>
                      <a:lnTo>
                        <a:pt x="1064" y="309"/>
                      </a:lnTo>
                      <a:lnTo>
                        <a:pt x="1063" y="311"/>
                      </a:lnTo>
                      <a:lnTo>
                        <a:pt x="1061" y="312"/>
                      </a:lnTo>
                      <a:lnTo>
                        <a:pt x="1061" y="312"/>
                      </a:lnTo>
                      <a:lnTo>
                        <a:pt x="1060" y="313"/>
                      </a:lnTo>
                      <a:lnTo>
                        <a:pt x="1060" y="315"/>
                      </a:lnTo>
                      <a:lnTo>
                        <a:pt x="1059" y="315"/>
                      </a:lnTo>
                      <a:lnTo>
                        <a:pt x="1059" y="316"/>
                      </a:lnTo>
                      <a:lnTo>
                        <a:pt x="1057" y="316"/>
                      </a:lnTo>
                      <a:lnTo>
                        <a:pt x="1056" y="317"/>
                      </a:lnTo>
                      <a:lnTo>
                        <a:pt x="1055" y="317"/>
                      </a:lnTo>
                      <a:lnTo>
                        <a:pt x="1055" y="322"/>
                      </a:lnTo>
                      <a:lnTo>
                        <a:pt x="1055" y="324"/>
                      </a:lnTo>
                      <a:lnTo>
                        <a:pt x="1053" y="326"/>
                      </a:lnTo>
                      <a:lnTo>
                        <a:pt x="1053" y="328"/>
                      </a:lnTo>
                      <a:lnTo>
                        <a:pt x="1055" y="328"/>
                      </a:lnTo>
                      <a:lnTo>
                        <a:pt x="1055" y="329"/>
                      </a:lnTo>
                      <a:lnTo>
                        <a:pt x="1055" y="329"/>
                      </a:lnTo>
                      <a:lnTo>
                        <a:pt x="1055" y="332"/>
                      </a:lnTo>
                      <a:lnTo>
                        <a:pt x="1056" y="332"/>
                      </a:lnTo>
                      <a:lnTo>
                        <a:pt x="1056" y="333"/>
                      </a:lnTo>
                      <a:lnTo>
                        <a:pt x="1057" y="333"/>
                      </a:lnTo>
                      <a:lnTo>
                        <a:pt x="1057" y="334"/>
                      </a:lnTo>
                      <a:lnTo>
                        <a:pt x="1060" y="337"/>
                      </a:lnTo>
                      <a:lnTo>
                        <a:pt x="1060" y="338"/>
                      </a:lnTo>
                      <a:lnTo>
                        <a:pt x="1060" y="338"/>
                      </a:lnTo>
                      <a:lnTo>
                        <a:pt x="1060" y="340"/>
                      </a:lnTo>
                      <a:lnTo>
                        <a:pt x="1063" y="341"/>
                      </a:lnTo>
                      <a:lnTo>
                        <a:pt x="1063" y="342"/>
                      </a:lnTo>
                      <a:lnTo>
                        <a:pt x="1064" y="342"/>
                      </a:lnTo>
                      <a:lnTo>
                        <a:pt x="1067" y="345"/>
                      </a:lnTo>
                      <a:lnTo>
                        <a:pt x="1068" y="345"/>
                      </a:lnTo>
                      <a:lnTo>
                        <a:pt x="1068" y="346"/>
                      </a:lnTo>
                      <a:lnTo>
                        <a:pt x="1069" y="346"/>
                      </a:lnTo>
                      <a:lnTo>
                        <a:pt x="1069" y="347"/>
                      </a:lnTo>
                      <a:lnTo>
                        <a:pt x="1069" y="347"/>
                      </a:lnTo>
                      <a:lnTo>
                        <a:pt x="1069" y="349"/>
                      </a:lnTo>
                      <a:lnTo>
                        <a:pt x="1070" y="350"/>
                      </a:lnTo>
                      <a:lnTo>
                        <a:pt x="1070" y="351"/>
                      </a:lnTo>
                      <a:lnTo>
                        <a:pt x="1072" y="351"/>
                      </a:lnTo>
                      <a:lnTo>
                        <a:pt x="1072" y="353"/>
                      </a:lnTo>
                      <a:lnTo>
                        <a:pt x="1072" y="353"/>
                      </a:lnTo>
                      <a:lnTo>
                        <a:pt x="1073" y="354"/>
                      </a:lnTo>
                      <a:lnTo>
                        <a:pt x="1074" y="354"/>
                      </a:lnTo>
                      <a:lnTo>
                        <a:pt x="1076" y="355"/>
                      </a:lnTo>
                      <a:lnTo>
                        <a:pt x="1076" y="357"/>
                      </a:lnTo>
                      <a:lnTo>
                        <a:pt x="1077" y="357"/>
                      </a:lnTo>
                      <a:lnTo>
                        <a:pt x="1077" y="359"/>
                      </a:lnTo>
                      <a:lnTo>
                        <a:pt x="1077" y="362"/>
                      </a:lnTo>
                      <a:lnTo>
                        <a:pt x="1078" y="363"/>
                      </a:lnTo>
                      <a:lnTo>
                        <a:pt x="1080" y="363"/>
                      </a:lnTo>
                      <a:lnTo>
                        <a:pt x="1080" y="364"/>
                      </a:lnTo>
                      <a:lnTo>
                        <a:pt x="1082" y="366"/>
                      </a:lnTo>
                      <a:lnTo>
                        <a:pt x="1082" y="367"/>
                      </a:lnTo>
                      <a:lnTo>
                        <a:pt x="1084" y="367"/>
                      </a:lnTo>
                      <a:lnTo>
                        <a:pt x="1084" y="372"/>
                      </a:lnTo>
                      <a:lnTo>
                        <a:pt x="1085" y="372"/>
                      </a:lnTo>
                      <a:lnTo>
                        <a:pt x="1085" y="374"/>
                      </a:lnTo>
                      <a:lnTo>
                        <a:pt x="1085" y="376"/>
                      </a:lnTo>
                      <a:lnTo>
                        <a:pt x="1085" y="377"/>
                      </a:lnTo>
                      <a:lnTo>
                        <a:pt x="1086" y="377"/>
                      </a:lnTo>
                      <a:lnTo>
                        <a:pt x="1086" y="384"/>
                      </a:lnTo>
                      <a:lnTo>
                        <a:pt x="1087" y="384"/>
                      </a:lnTo>
                      <a:lnTo>
                        <a:pt x="1087" y="387"/>
                      </a:lnTo>
                      <a:lnTo>
                        <a:pt x="1087" y="387"/>
                      </a:lnTo>
                      <a:lnTo>
                        <a:pt x="1089" y="389"/>
                      </a:lnTo>
                      <a:lnTo>
                        <a:pt x="1089" y="389"/>
                      </a:lnTo>
                      <a:lnTo>
                        <a:pt x="1090" y="391"/>
                      </a:lnTo>
                      <a:lnTo>
                        <a:pt x="1090" y="393"/>
                      </a:lnTo>
                      <a:lnTo>
                        <a:pt x="1089" y="393"/>
                      </a:lnTo>
                      <a:lnTo>
                        <a:pt x="1087" y="394"/>
                      </a:lnTo>
                      <a:lnTo>
                        <a:pt x="1087" y="396"/>
                      </a:lnTo>
                      <a:lnTo>
                        <a:pt x="1089" y="398"/>
                      </a:lnTo>
                      <a:lnTo>
                        <a:pt x="1089" y="401"/>
                      </a:lnTo>
                      <a:lnTo>
                        <a:pt x="1087" y="401"/>
                      </a:lnTo>
                      <a:lnTo>
                        <a:pt x="1086" y="406"/>
                      </a:lnTo>
                      <a:lnTo>
                        <a:pt x="1085" y="406"/>
                      </a:lnTo>
                      <a:lnTo>
                        <a:pt x="1084" y="408"/>
                      </a:lnTo>
                      <a:lnTo>
                        <a:pt x="1084" y="408"/>
                      </a:lnTo>
                      <a:lnTo>
                        <a:pt x="1082" y="410"/>
                      </a:lnTo>
                      <a:lnTo>
                        <a:pt x="1081" y="410"/>
                      </a:lnTo>
                      <a:lnTo>
                        <a:pt x="1081" y="412"/>
                      </a:lnTo>
                      <a:lnTo>
                        <a:pt x="1078" y="412"/>
                      </a:lnTo>
                      <a:lnTo>
                        <a:pt x="1077" y="413"/>
                      </a:lnTo>
                      <a:lnTo>
                        <a:pt x="1076" y="413"/>
                      </a:lnTo>
                      <a:lnTo>
                        <a:pt x="1076" y="414"/>
                      </a:lnTo>
                      <a:lnTo>
                        <a:pt x="1074" y="414"/>
                      </a:lnTo>
                      <a:lnTo>
                        <a:pt x="1074" y="414"/>
                      </a:lnTo>
                      <a:lnTo>
                        <a:pt x="1073" y="414"/>
                      </a:lnTo>
                      <a:lnTo>
                        <a:pt x="1073" y="415"/>
                      </a:lnTo>
                      <a:lnTo>
                        <a:pt x="1073" y="417"/>
                      </a:lnTo>
                      <a:lnTo>
                        <a:pt x="1070" y="417"/>
                      </a:lnTo>
                      <a:lnTo>
                        <a:pt x="1070" y="418"/>
                      </a:lnTo>
                      <a:lnTo>
                        <a:pt x="1069" y="417"/>
                      </a:lnTo>
                      <a:lnTo>
                        <a:pt x="1068" y="417"/>
                      </a:lnTo>
                      <a:lnTo>
                        <a:pt x="1068" y="418"/>
                      </a:lnTo>
                      <a:lnTo>
                        <a:pt x="1067" y="418"/>
                      </a:lnTo>
                      <a:lnTo>
                        <a:pt x="1065" y="418"/>
                      </a:lnTo>
                      <a:lnTo>
                        <a:pt x="1065" y="418"/>
                      </a:lnTo>
                      <a:lnTo>
                        <a:pt x="1065" y="418"/>
                      </a:lnTo>
                      <a:lnTo>
                        <a:pt x="1065" y="418"/>
                      </a:lnTo>
                      <a:lnTo>
                        <a:pt x="1065" y="418"/>
                      </a:lnTo>
                      <a:lnTo>
                        <a:pt x="1063" y="419"/>
                      </a:lnTo>
                      <a:lnTo>
                        <a:pt x="1063" y="418"/>
                      </a:lnTo>
                      <a:lnTo>
                        <a:pt x="1063" y="418"/>
                      </a:lnTo>
                      <a:lnTo>
                        <a:pt x="1061" y="418"/>
                      </a:lnTo>
                      <a:lnTo>
                        <a:pt x="1061" y="419"/>
                      </a:lnTo>
                      <a:lnTo>
                        <a:pt x="1059" y="419"/>
                      </a:lnTo>
                      <a:lnTo>
                        <a:pt x="1059" y="418"/>
                      </a:lnTo>
                      <a:lnTo>
                        <a:pt x="1056" y="417"/>
                      </a:lnTo>
                      <a:lnTo>
                        <a:pt x="1055" y="417"/>
                      </a:lnTo>
                      <a:lnTo>
                        <a:pt x="1055" y="417"/>
                      </a:lnTo>
                      <a:lnTo>
                        <a:pt x="1056" y="418"/>
                      </a:lnTo>
                      <a:lnTo>
                        <a:pt x="1057" y="421"/>
                      </a:lnTo>
                      <a:lnTo>
                        <a:pt x="1060" y="422"/>
                      </a:lnTo>
                      <a:lnTo>
                        <a:pt x="1061" y="423"/>
                      </a:lnTo>
                      <a:lnTo>
                        <a:pt x="1061" y="426"/>
                      </a:lnTo>
                      <a:lnTo>
                        <a:pt x="1059" y="426"/>
                      </a:lnTo>
                      <a:lnTo>
                        <a:pt x="1057" y="423"/>
                      </a:lnTo>
                      <a:lnTo>
                        <a:pt x="1056" y="423"/>
                      </a:lnTo>
                      <a:lnTo>
                        <a:pt x="1056" y="422"/>
                      </a:lnTo>
                      <a:lnTo>
                        <a:pt x="1055" y="421"/>
                      </a:lnTo>
                      <a:lnTo>
                        <a:pt x="1055" y="421"/>
                      </a:lnTo>
                      <a:lnTo>
                        <a:pt x="1053" y="419"/>
                      </a:lnTo>
                      <a:lnTo>
                        <a:pt x="1053" y="421"/>
                      </a:lnTo>
                      <a:lnTo>
                        <a:pt x="1055" y="421"/>
                      </a:lnTo>
                      <a:lnTo>
                        <a:pt x="1055" y="422"/>
                      </a:lnTo>
                      <a:lnTo>
                        <a:pt x="1055" y="422"/>
                      </a:lnTo>
                      <a:lnTo>
                        <a:pt x="1056" y="429"/>
                      </a:lnTo>
                      <a:lnTo>
                        <a:pt x="1057" y="429"/>
                      </a:lnTo>
                      <a:lnTo>
                        <a:pt x="1057" y="430"/>
                      </a:lnTo>
                      <a:lnTo>
                        <a:pt x="1056" y="430"/>
                      </a:lnTo>
                      <a:lnTo>
                        <a:pt x="1056" y="431"/>
                      </a:lnTo>
                      <a:lnTo>
                        <a:pt x="1053" y="431"/>
                      </a:lnTo>
                      <a:lnTo>
                        <a:pt x="1052" y="434"/>
                      </a:lnTo>
                      <a:lnTo>
                        <a:pt x="1051" y="435"/>
                      </a:lnTo>
                      <a:lnTo>
                        <a:pt x="1047" y="436"/>
                      </a:lnTo>
                      <a:lnTo>
                        <a:pt x="1048" y="435"/>
                      </a:lnTo>
                      <a:lnTo>
                        <a:pt x="1048" y="434"/>
                      </a:lnTo>
                      <a:lnTo>
                        <a:pt x="1048" y="432"/>
                      </a:lnTo>
                      <a:lnTo>
                        <a:pt x="1047" y="432"/>
                      </a:lnTo>
                      <a:lnTo>
                        <a:pt x="1046" y="426"/>
                      </a:lnTo>
                      <a:lnTo>
                        <a:pt x="1047" y="426"/>
                      </a:lnTo>
                      <a:lnTo>
                        <a:pt x="1047" y="425"/>
                      </a:lnTo>
                      <a:lnTo>
                        <a:pt x="1047" y="425"/>
                      </a:lnTo>
                      <a:lnTo>
                        <a:pt x="1047" y="422"/>
                      </a:lnTo>
                      <a:lnTo>
                        <a:pt x="1047" y="419"/>
                      </a:lnTo>
                      <a:lnTo>
                        <a:pt x="1044" y="417"/>
                      </a:lnTo>
                      <a:lnTo>
                        <a:pt x="1043" y="417"/>
                      </a:lnTo>
                      <a:lnTo>
                        <a:pt x="1043" y="415"/>
                      </a:lnTo>
                      <a:lnTo>
                        <a:pt x="1043" y="415"/>
                      </a:lnTo>
                      <a:lnTo>
                        <a:pt x="1042" y="415"/>
                      </a:lnTo>
                      <a:lnTo>
                        <a:pt x="1042" y="417"/>
                      </a:lnTo>
                      <a:lnTo>
                        <a:pt x="1039" y="415"/>
                      </a:lnTo>
                      <a:lnTo>
                        <a:pt x="1039" y="413"/>
                      </a:lnTo>
                      <a:lnTo>
                        <a:pt x="1038" y="413"/>
                      </a:lnTo>
                      <a:lnTo>
                        <a:pt x="1036" y="413"/>
                      </a:lnTo>
                      <a:lnTo>
                        <a:pt x="1035" y="414"/>
                      </a:lnTo>
                      <a:lnTo>
                        <a:pt x="1034" y="409"/>
                      </a:lnTo>
                      <a:lnTo>
                        <a:pt x="1032" y="409"/>
                      </a:lnTo>
                      <a:lnTo>
                        <a:pt x="1031" y="406"/>
                      </a:lnTo>
                      <a:lnTo>
                        <a:pt x="1030" y="405"/>
                      </a:lnTo>
                      <a:lnTo>
                        <a:pt x="1029" y="402"/>
                      </a:lnTo>
                      <a:lnTo>
                        <a:pt x="1029" y="400"/>
                      </a:lnTo>
                      <a:lnTo>
                        <a:pt x="1026" y="400"/>
                      </a:lnTo>
                      <a:lnTo>
                        <a:pt x="1026" y="400"/>
                      </a:lnTo>
                      <a:lnTo>
                        <a:pt x="1025" y="397"/>
                      </a:lnTo>
                      <a:lnTo>
                        <a:pt x="1022" y="394"/>
                      </a:lnTo>
                      <a:lnTo>
                        <a:pt x="1021" y="392"/>
                      </a:lnTo>
                      <a:lnTo>
                        <a:pt x="1021" y="392"/>
                      </a:lnTo>
                      <a:lnTo>
                        <a:pt x="1017" y="392"/>
                      </a:lnTo>
                      <a:lnTo>
                        <a:pt x="1015" y="391"/>
                      </a:lnTo>
                      <a:lnTo>
                        <a:pt x="1015" y="388"/>
                      </a:lnTo>
                      <a:lnTo>
                        <a:pt x="1014" y="385"/>
                      </a:lnTo>
                      <a:lnTo>
                        <a:pt x="1014" y="385"/>
                      </a:lnTo>
                      <a:lnTo>
                        <a:pt x="1010" y="385"/>
                      </a:lnTo>
                      <a:lnTo>
                        <a:pt x="1010" y="384"/>
                      </a:lnTo>
                      <a:lnTo>
                        <a:pt x="1008" y="384"/>
                      </a:lnTo>
                      <a:lnTo>
                        <a:pt x="1008" y="385"/>
                      </a:lnTo>
                      <a:lnTo>
                        <a:pt x="1006" y="385"/>
                      </a:lnTo>
                      <a:lnTo>
                        <a:pt x="1006" y="389"/>
                      </a:lnTo>
                      <a:lnTo>
                        <a:pt x="1008" y="389"/>
                      </a:lnTo>
                      <a:lnTo>
                        <a:pt x="1008" y="389"/>
                      </a:lnTo>
                      <a:lnTo>
                        <a:pt x="1006" y="392"/>
                      </a:lnTo>
                      <a:lnTo>
                        <a:pt x="1006" y="393"/>
                      </a:lnTo>
                      <a:lnTo>
                        <a:pt x="1006" y="394"/>
                      </a:lnTo>
                      <a:lnTo>
                        <a:pt x="1006" y="400"/>
                      </a:lnTo>
                      <a:lnTo>
                        <a:pt x="1006" y="400"/>
                      </a:lnTo>
                      <a:lnTo>
                        <a:pt x="1005" y="402"/>
                      </a:lnTo>
                      <a:lnTo>
                        <a:pt x="1005" y="402"/>
                      </a:lnTo>
                      <a:lnTo>
                        <a:pt x="1005" y="406"/>
                      </a:lnTo>
                      <a:lnTo>
                        <a:pt x="1004" y="406"/>
                      </a:lnTo>
                      <a:lnTo>
                        <a:pt x="1004" y="413"/>
                      </a:lnTo>
                      <a:lnTo>
                        <a:pt x="1004" y="413"/>
                      </a:lnTo>
                      <a:lnTo>
                        <a:pt x="1004" y="414"/>
                      </a:lnTo>
                      <a:lnTo>
                        <a:pt x="1002" y="414"/>
                      </a:lnTo>
                      <a:lnTo>
                        <a:pt x="1002" y="419"/>
                      </a:lnTo>
                      <a:lnTo>
                        <a:pt x="1001" y="419"/>
                      </a:lnTo>
                      <a:lnTo>
                        <a:pt x="1001" y="422"/>
                      </a:lnTo>
                      <a:lnTo>
                        <a:pt x="1001" y="422"/>
                      </a:lnTo>
                      <a:lnTo>
                        <a:pt x="1000" y="425"/>
                      </a:lnTo>
                      <a:lnTo>
                        <a:pt x="1001" y="427"/>
                      </a:lnTo>
                      <a:lnTo>
                        <a:pt x="1001" y="430"/>
                      </a:lnTo>
                      <a:lnTo>
                        <a:pt x="1004" y="430"/>
                      </a:lnTo>
                      <a:lnTo>
                        <a:pt x="1004" y="430"/>
                      </a:lnTo>
                      <a:lnTo>
                        <a:pt x="1005" y="432"/>
                      </a:lnTo>
                      <a:lnTo>
                        <a:pt x="1005" y="435"/>
                      </a:lnTo>
                      <a:lnTo>
                        <a:pt x="1005" y="436"/>
                      </a:lnTo>
                      <a:lnTo>
                        <a:pt x="1006" y="436"/>
                      </a:lnTo>
                      <a:lnTo>
                        <a:pt x="1008" y="436"/>
                      </a:lnTo>
                      <a:lnTo>
                        <a:pt x="1009" y="440"/>
                      </a:lnTo>
                      <a:lnTo>
                        <a:pt x="1009" y="443"/>
                      </a:lnTo>
                      <a:lnTo>
                        <a:pt x="1012" y="447"/>
                      </a:lnTo>
                      <a:lnTo>
                        <a:pt x="1013" y="448"/>
                      </a:lnTo>
                      <a:lnTo>
                        <a:pt x="1004" y="448"/>
                      </a:lnTo>
                      <a:lnTo>
                        <a:pt x="1004" y="447"/>
                      </a:lnTo>
                      <a:lnTo>
                        <a:pt x="1001" y="446"/>
                      </a:lnTo>
                      <a:lnTo>
                        <a:pt x="1001" y="444"/>
                      </a:lnTo>
                      <a:lnTo>
                        <a:pt x="995" y="438"/>
                      </a:lnTo>
                      <a:lnTo>
                        <a:pt x="995" y="435"/>
                      </a:lnTo>
                      <a:lnTo>
                        <a:pt x="993" y="435"/>
                      </a:lnTo>
                      <a:lnTo>
                        <a:pt x="993" y="431"/>
                      </a:lnTo>
                      <a:lnTo>
                        <a:pt x="992" y="431"/>
                      </a:lnTo>
                      <a:lnTo>
                        <a:pt x="992" y="430"/>
                      </a:lnTo>
                      <a:lnTo>
                        <a:pt x="993" y="429"/>
                      </a:lnTo>
                      <a:lnTo>
                        <a:pt x="993" y="426"/>
                      </a:lnTo>
                      <a:lnTo>
                        <a:pt x="995" y="425"/>
                      </a:lnTo>
                      <a:lnTo>
                        <a:pt x="995" y="423"/>
                      </a:lnTo>
                      <a:lnTo>
                        <a:pt x="996" y="422"/>
                      </a:lnTo>
                      <a:lnTo>
                        <a:pt x="996" y="419"/>
                      </a:lnTo>
                      <a:lnTo>
                        <a:pt x="995" y="419"/>
                      </a:lnTo>
                      <a:lnTo>
                        <a:pt x="995" y="415"/>
                      </a:lnTo>
                      <a:lnTo>
                        <a:pt x="996" y="414"/>
                      </a:lnTo>
                      <a:lnTo>
                        <a:pt x="996" y="413"/>
                      </a:lnTo>
                      <a:lnTo>
                        <a:pt x="997" y="410"/>
                      </a:lnTo>
                      <a:lnTo>
                        <a:pt x="997" y="408"/>
                      </a:lnTo>
                      <a:lnTo>
                        <a:pt x="997" y="406"/>
                      </a:lnTo>
                      <a:lnTo>
                        <a:pt x="996" y="406"/>
                      </a:lnTo>
                      <a:lnTo>
                        <a:pt x="996" y="405"/>
                      </a:lnTo>
                      <a:lnTo>
                        <a:pt x="996" y="405"/>
                      </a:lnTo>
                      <a:lnTo>
                        <a:pt x="996" y="402"/>
                      </a:lnTo>
                      <a:lnTo>
                        <a:pt x="995" y="401"/>
                      </a:lnTo>
                      <a:lnTo>
                        <a:pt x="995" y="400"/>
                      </a:lnTo>
                      <a:lnTo>
                        <a:pt x="993" y="400"/>
                      </a:lnTo>
                      <a:lnTo>
                        <a:pt x="992" y="398"/>
                      </a:lnTo>
                      <a:lnTo>
                        <a:pt x="993" y="397"/>
                      </a:lnTo>
                      <a:lnTo>
                        <a:pt x="995" y="394"/>
                      </a:lnTo>
                      <a:lnTo>
                        <a:pt x="995" y="392"/>
                      </a:lnTo>
                      <a:lnTo>
                        <a:pt x="993" y="392"/>
                      </a:lnTo>
                      <a:lnTo>
                        <a:pt x="993" y="391"/>
                      </a:lnTo>
                      <a:lnTo>
                        <a:pt x="993" y="391"/>
                      </a:lnTo>
                      <a:lnTo>
                        <a:pt x="993" y="387"/>
                      </a:lnTo>
                      <a:lnTo>
                        <a:pt x="992" y="387"/>
                      </a:lnTo>
                      <a:lnTo>
                        <a:pt x="992" y="380"/>
                      </a:lnTo>
                      <a:lnTo>
                        <a:pt x="989" y="379"/>
                      </a:lnTo>
                      <a:lnTo>
                        <a:pt x="989" y="376"/>
                      </a:lnTo>
                      <a:lnTo>
                        <a:pt x="988" y="376"/>
                      </a:lnTo>
                      <a:lnTo>
                        <a:pt x="988" y="374"/>
                      </a:lnTo>
                      <a:lnTo>
                        <a:pt x="988" y="374"/>
                      </a:lnTo>
                      <a:lnTo>
                        <a:pt x="988" y="370"/>
                      </a:lnTo>
                      <a:lnTo>
                        <a:pt x="987" y="370"/>
                      </a:lnTo>
                      <a:lnTo>
                        <a:pt x="987" y="364"/>
                      </a:lnTo>
                      <a:lnTo>
                        <a:pt x="987" y="364"/>
                      </a:lnTo>
                      <a:lnTo>
                        <a:pt x="987" y="363"/>
                      </a:lnTo>
                      <a:lnTo>
                        <a:pt x="985" y="363"/>
                      </a:lnTo>
                      <a:lnTo>
                        <a:pt x="985" y="360"/>
                      </a:lnTo>
                      <a:lnTo>
                        <a:pt x="985" y="360"/>
                      </a:lnTo>
                      <a:lnTo>
                        <a:pt x="984" y="360"/>
                      </a:lnTo>
                      <a:lnTo>
                        <a:pt x="983" y="359"/>
                      </a:lnTo>
                      <a:lnTo>
                        <a:pt x="983" y="358"/>
                      </a:lnTo>
                      <a:lnTo>
                        <a:pt x="981" y="357"/>
                      </a:lnTo>
                      <a:lnTo>
                        <a:pt x="983" y="355"/>
                      </a:lnTo>
                      <a:lnTo>
                        <a:pt x="983" y="355"/>
                      </a:lnTo>
                      <a:lnTo>
                        <a:pt x="983" y="355"/>
                      </a:lnTo>
                      <a:lnTo>
                        <a:pt x="983" y="354"/>
                      </a:lnTo>
                      <a:lnTo>
                        <a:pt x="983" y="353"/>
                      </a:lnTo>
                      <a:lnTo>
                        <a:pt x="983" y="353"/>
                      </a:lnTo>
                      <a:lnTo>
                        <a:pt x="983" y="351"/>
                      </a:lnTo>
                      <a:lnTo>
                        <a:pt x="983" y="351"/>
                      </a:lnTo>
                      <a:lnTo>
                        <a:pt x="983" y="351"/>
                      </a:lnTo>
                      <a:lnTo>
                        <a:pt x="980" y="351"/>
                      </a:lnTo>
                      <a:lnTo>
                        <a:pt x="980" y="350"/>
                      </a:lnTo>
                      <a:lnTo>
                        <a:pt x="980" y="350"/>
                      </a:lnTo>
                      <a:lnTo>
                        <a:pt x="979" y="349"/>
                      </a:lnTo>
                      <a:lnTo>
                        <a:pt x="978" y="347"/>
                      </a:lnTo>
                      <a:lnTo>
                        <a:pt x="978" y="346"/>
                      </a:lnTo>
                      <a:lnTo>
                        <a:pt x="976" y="346"/>
                      </a:lnTo>
                      <a:lnTo>
                        <a:pt x="975" y="345"/>
                      </a:lnTo>
                      <a:lnTo>
                        <a:pt x="974" y="345"/>
                      </a:lnTo>
                      <a:lnTo>
                        <a:pt x="971" y="351"/>
                      </a:lnTo>
                      <a:lnTo>
                        <a:pt x="970" y="353"/>
                      </a:lnTo>
                      <a:lnTo>
                        <a:pt x="968" y="353"/>
                      </a:lnTo>
                      <a:lnTo>
                        <a:pt x="968" y="354"/>
                      </a:lnTo>
                      <a:lnTo>
                        <a:pt x="966" y="354"/>
                      </a:lnTo>
                      <a:lnTo>
                        <a:pt x="966" y="355"/>
                      </a:lnTo>
                      <a:lnTo>
                        <a:pt x="964" y="357"/>
                      </a:lnTo>
                      <a:lnTo>
                        <a:pt x="959" y="357"/>
                      </a:lnTo>
                      <a:lnTo>
                        <a:pt x="959" y="357"/>
                      </a:lnTo>
                      <a:lnTo>
                        <a:pt x="958" y="357"/>
                      </a:lnTo>
                      <a:lnTo>
                        <a:pt x="958" y="357"/>
                      </a:lnTo>
                      <a:lnTo>
                        <a:pt x="958" y="355"/>
                      </a:lnTo>
                      <a:lnTo>
                        <a:pt x="957" y="357"/>
                      </a:lnTo>
                      <a:lnTo>
                        <a:pt x="954" y="357"/>
                      </a:lnTo>
                      <a:lnTo>
                        <a:pt x="954" y="355"/>
                      </a:lnTo>
                      <a:lnTo>
                        <a:pt x="953" y="354"/>
                      </a:lnTo>
                      <a:lnTo>
                        <a:pt x="953" y="353"/>
                      </a:lnTo>
                      <a:lnTo>
                        <a:pt x="953" y="353"/>
                      </a:lnTo>
                      <a:lnTo>
                        <a:pt x="953" y="347"/>
                      </a:lnTo>
                      <a:lnTo>
                        <a:pt x="954" y="347"/>
                      </a:lnTo>
                      <a:lnTo>
                        <a:pt x="954" y="346"/>
                      </a:lnTo>
                      <a:lnTo>
                        <a:pt x="954" y="346"/>
                      </a:lnTo>
                      <a:lnTo>
                        <a:pt x="955" y="343"/>
                      </a:lnTo>
                      <a:lnTo>
                        <a:pt x="955" y="343"/>
                      </a:lnTo>
                      <a:lnTo>
                        <a:pt x="957" y="337"/>
                      </a:lnTo>
                      <a:lnTo>
                        <a:pt x="955" y="337"/>
                      </a:lnTo>
                      <a:lnTo>
                        <a:pt x="955" y="334"/>
                      </a:lnTo>
                      <a:lnTo>
                        <a:pt x="955" y="334"/>
                      </a:lnTo>
                      <a:lnTo>
                        <a:pt x="955" y="334"/>
                      </a:lnTo>
                      <a:lnTo>
                        <a:pt x="955" y="334"/>
                      </a:lnTo>
                      <a:lnTo>
                        <a:pt x="955" y="333"/>
                      </a:lnTo>
                      <a:lnTo>
                        <a:pt x="955" y="332"/>
                      </a:lnTo>
                      <a:lnTo>
                        <a:pt x="953" y="330"/>
                      </a:lnTo>
                      <a:lnTo>
                        <a:pt x="951" y="324"/>
                      </a:lnTo>
                      <a:lnTo>
                        <a:pt x="953" y="322"/>
                      </a:lnTo>
                      <a:lnTo>
                        <a:pt x="951" y="322"/>
                      </a:lnTo>
                      <a:lnTo>
                        <a:pt x="950" y="320"/>
                      </a:lnTo>
                      <a:lnTo>
                        <a:pt x="950" y="319"/>
                      </a:lnTo>
                      <a:lnTo>
                        <a:pt x="949" y="317"/>
                      </a:lnTo>
                      <a:lnTo>
                        <a:pt x="949" y="316"/>
                      </a:lnTo>
                      <a:lnTo>
                        <a:pt x="949" y="315"/>
                      </a:lnTo>
                      <a:lnTo>
                        <a:pt x="949" y="312"/>
                      </a:lnTo>
                      <a:lnTo>
                        <a:pt x="946" y="312"/>
                      </a:lnTo>
                      <a:lnTo>
                        <a:pt x="946" y="313"/>
                      </a:lnTo>
                      <a:lnTo>
                        <a:pt x="943" y="313"/>
                      </a:lnTo>
                      <a:lnTo>
                        <a:pt x="943" y="315"/>
                      </a:lnTo>
                      <a:lnTo>
                        <a:pt x="943" y="315"/>
                      </a:lnTo>
                      <a:lnTo>
                        <a:pt x="943" y="315"/>
                      </a:lnTo>
                      <a:lnTo>
                        <a:pt x="942" y="316"/>
                      </a:lnTo>
                      <a:lnTo>
                        <a:pt x="941" y="316"/>
                      </a:lnTo>
                      <a:lnTo>
                        <a:pt x="941" y="313"/>
                      </a:lnTo>
                      <a:lnTo>
                        <a:pt x="940" y="313"/>
                      </a:lnTo>
                      <a:lnTo>
                        <a:pt x="940" y="312"/>
                      </a:lnTo>
                      <a:lnTo>
                        <a:pt x="938" y="311"/>
                      </a:lnTo>
                      <a:lnTo>
                        <a:pt x="938" y="309"/>
                      </a:lnTo>
                      <a:lnTo>
                        <a:pt x="938" y="309"/>
                      </a:lnTo>
                      <a:lnTo>
                        <a:pt x="937" y="307"/>
                      </a:lnTo>
                      <a:lnTo>
                        <a:pt x="936" y="305"/>
                      </a:lnTo>
                      <a:lnTo>
                        <a:pt x="936" y="304"/>
                      </a:lnTo>
                      <a:lnTo>
                        <a:pt x="936" y="304"/>
                      </a:lnTo>
                      <a:lnTo>
                        <a:pt x="934" y="302"/>
                      </a:lnTo>
                      <a:lnTo>
                        <a:pt x="934" y="299"/>
                      </a:lnTo>
                      <a:lnTo>
                        <a:pt x="934" y="296"/>
                      </a:lnTo>
                      <a:lnTo>
                        <a:pt x="934" y="294"/>
                      </a:lnTo>
                      <a:lnTo>
                        <a:pt x="933" y="294"/>
                      </a:lnTo>
                      <a:lnTo>
                        <a:pt x="933" y="291"/>
                      </a:lnTo>
                      <a:lnTo>
                        <a:pt x="932" y="290"/>
                      </a:lnTo>
                      <a:lnTo>
                        <a:pt x="930" y="287"/>
                      </a:lnTo>
                      <a:lnTo>
                        <a:pt x="929" y="287"/>
                      </a:lnTo>
                      <a:lnTo>
                        <a:pt x="928" y="285"/>
                      </a:lnTo>
                      <a:lnTo>
                        <a:pt x="925" y="285"/>
                      </a:lnTo>
                      <a:lnTo>
                        <a:pt x="924" y="283"/>
                      </a:lnTo>
                      <a:lnTo>
                        <a:pt x="920" y="279"/>
                      </a:lnTo>
                      <a:lnTo>
                        <a:pt x="920" y="281"/>
                      </a:lnTo>
                      <a:lnTo>
                        <a:pt x="920" y="281"/>
                      </a:lnTo>
                      <a:lnTo>
                        <a:pt x="920" y="282"/>
                      </a:lnTo>
                      <a:lnTo>
                        <a:pt x="921" y="282"/>
                      </a:lnTo>
                      <a:lnTo>
                        <a:pt x="921" y="283"/>
                      </a:lnTo>
                      <a:lnTo>
                        <a:pt x="923" y="285"/>
                      </a:lnTo>
                      <a:lnTo>
                        <a:pt x="923" y="286"/>
                      </a:lnTo>
                      <a:lnTo>
                        <a:pt x="919" y="287"/>
                      </a:lnTo>
                      <a:lnTo>
                        <a:pt x="920" y="288"/>
                      </a:lnTo>
                      <a:lnTo>
                        <a:pt x="920" y="291"/>
                      </a:lnTo>
                      <a:lnTo>
                        <a:pt x="921" y="294"/>
                      </a:lnTo>
                      <a:lnTo>
                        <a:pt x="920" y="294"/>
                      </a:lnTo>
                      <a:lnTo>
                        <a:pt x="919" y="295"/>
                      </a:lnTo>
                      <a:lnTo>
                        <a:pt x="919" y="295"/>
                      </a:lnTo>
                      <a:lnTo>
                        <a:pt x="917" y="296"/>
                      </a:lnTo>
                      <a:lnTo>
                        <a:pt x="916" y="295"/>
                      </a:lnTo>
                      <a:lnTo>
                        <a:pt x="916" y="294"/>
                      </a:lnTo>
                      <a:lnTo>
                        <a:pt x="915" y="294"/>
                      </a:lnTo>
                      <a:lnTo>
                        <a:pt x="915" y="295"/>
                      </a:lnTo>
                      <a:lnTo>
                        <a:pt x="912" y="296"/>
                      </a:lnTo>
                      <a:lnTo>
                        <a:pt x="912" y="295"/>
                      </a:lnTo>
                      <a:lnTo>
                        <a:pt x="912" y="295"/>
                      </a:lnTo>
                      <a:lnTo>
                        <a:pt x="912" y="295"/>
                      </a:lnTo>
                      <a:lnTo>
                        <a:pt x="912" y="296"/>
                      </a:lnTo>
                      <a:lnTo>
                        <a:pt x="909" y="296"/>
                      </a:lnTo>
                      <a:lnTo>
                        <a:pt x="908" y="298"/>
                      </a:lnTo>
                      <a:lnTo>
                        <a:pt x="907" y="299"/>
                      </a:lnTo>
                      <a:lnTo>
                        <a:pt x="904" y="299"/>
                      </a:lnTo>
                      <a:lnTo>
                        <a:pt x="904" y="299"/>
                      </a:lnTo>
                      <a:lnTo>
                        <a:pt x="904" y="296"/>
                      </a:lnTo>
                      <a:lnTo>
                        <a:pt x="899" y="298"/>
                      </a:lnTo>
                      <a:lnTo>
                        <a:pt x="899" y="296"/>
                      </a:lnTo>
                      <a:lnTo>
                        <a:pt x="898" y="296"/>
                      </a:lnTo>
                      <a:lnTo>
                        <a:pt x="898" y="296"/>
                      </a:lnTo>
                      <a:lnTo>
                        <a:pt x="898" y="296"/>
                      </a:lnTo>
                      <a:lnTo>
                        <a:pt x="898" y="298"/>
                      </a:lnTo>
                      <a:lnTo>
                        <a:pt x="898" y="298"/>
                      </a:lnTo>
                      <a:lnTo>
                        <a:pt x="895" y="298"/>
                      </a:lnTo>
                      <a:lnTo>
                        <a:pt x="894" y="299"/>
                      </a:lnTo>
                      <a:lnTo>
                        <a:pt x="892" y="299"/>
                      </a:lnTo>
                      <a:lnTo>
                        <a:pt x="891" y="300"/>
                      </a:lnTo>
                      <a:lnTo>
                        <a:pt x="891" y="302"/>
                      </a:lnTo>
                      <a:lnTo>
                        <a:pt x="891" y="302"/>
                      </a:lnTo>
                      <a:lnTo>
                        <a:pt x="891" y="303"/>
                      </a:lnTo>
                      <a:lnTo>
                        <a:pt x="890" y="303"/>
                      </a:lnTo>
                      <a:lnTo>
                        <a:pt x="890" y="304"/>
                      </a:lnTo>
                      <a:lnTo>
                        <a:pt x="890" y="304"/>
                      </a:lnTo>
                      <a:lnTo>
                        <a:pt x="890" y="309"/>
                      </a:lnTo>
                      <a:lnTo>
                        <a:pt x="890" y="309"/>
                      </a:lnTo>
                      <a:lnTo>
                        <a:pt x="890" y="311"/>
                      </a:lnTo>
                      <a:lnTo>
                        <a:pt x="887" y="312"/>
                      </a:lnTo>
                      <a:lnTo>
                        <a:pt x="886" y="315"/>
                      </a:lnTo>
                      <a:lnTo>
                        <a:pt x="885" y="316"/>
                      </a:lnTo>
                      <a:lnTo>
                        <a:pt x="883" y="316"/>
                      </a:lnTo>
                      <a:lnTo>
                        <a:pt x="882" y="317"/>
                      </a:lnTo>
                      <a:lnTo>
                        <a:pt x="879" y="317"/>
                      </a:lnTo>
                      <a:lnTo>
                        <a:pt x="879" y="319"/>
                      </a:lnTo>
                      <a:lnTo>
                        <a:pt x="874" y="319"/>
                      </a:lnTo>
                      <a:lnTo>
                        <a:pt x="873" y="320"/>
                      </a:lnTo>
                      <a:lnTo>
                        <a:pt x="873" y="320"/>
                      </a:lnTo>
                      <a:lnTo>
                        <a:pt x="873" y="320"/>
                      </a:lnTo>
                      <a:lnTo>
                        <a:pt x="873" y="322"/>
                      </a:lnTo>
                      <a:lnTo>
                        <a:pt x="871" y="322"/>
                      </a:lnTo>
                      <a:lnTo>
                        <a:pt x="870" y="324"/>
                      </a:lnTo>
                      <a:lnTo>
                        <a:pt x="870" y="324"/>
                      </a:lnTo>
                      <a:lnTo>
                        <a:pt x="869" y="325"/>
                      </a:lnTo>
                      <a:lnTo>
                        <a:pt x="868" y="325"/>
                      </a:lnTo>
                      <a:lnTo>
                        <a:pt x="866" y="329"/>
                      </a:lnTo>
                      <a:lnTo>
                        <a:pt x="865" y="330"/>
                      </a:lnTo>
                      <a:lnTo>
                        <a:pt x="862" y="333"/>
                      </a:lnTo>
                      <a:lnTo>
                        <a:pt x="862" y="336"/>
                      </a:lnTo>
                      <a:lnTo>
                        <a:pt x="858" y="337"/>
                      </a:lnTo>
                      <a:lnTo>
                        <a:pt x="854" y="338"/>
                      </a:lnTo>
                      <a:lnTo>
                        <a:pt x="853" y="341"/>
                      </a:lnTo>
                      <a:lnTo>
                        <a:pt x="848" y="341"/>
                      </a:lnTo>
                      <a:lnTo>
                        <a:pt x="848" y="342"/>
                      </a:lnTo>
                      <a:lnTo>
                        <a:pt x="847" y="342"/>
                      </a:lnTo>
                      <a:lnTo>
                        <a:pt x="847" y="342"/>
                      </a:lnTo>
                      <a:lnTo>
                        <a:pt x="847" y="343"/>
                      </a:lnTo>
                      <a:lnTo>
                        <a:pt x="847" y="343"/>
                      </a:lnTo>
                      <a:lnTo>
                        <a:pt x="847" y="343"/>
                      </a:lnTo>
                      <a:lnTo>
                        <a:pt x="845" y="343"/>
                      </a:lnTo>
                      <a:lnTo>
                        <a:pt x="845" y="343"/>
                      </a:lnTo>
                      <a:lnTo>
                        <a:pt x="845" y="345"/>
                      </a:lnTo>
                      <a:lnTo>
                        <a:pt x="844" y="345"/>
                      </a:lnTo>
                      <a:lnTo>
                        <a:pt x="844" y="346"/>
                      </a:lnTo>
                      <a:lnTo>
                        <a:pt x="844" y="346"/>
                      </a:lnTo>
                      <a:lnTo>
                        <a:pt x="844" y="349"/>
                      </a:lnTo>
                      <a:lnTo>
                        <a:pt x="844" y="350"/>
                      </a:lnTo>
                      <a:lnTo>
                        <a:pt x="843" y="350"/>
                      </a:lnTo>
                      <a:lnTo>
                        <a:pt x="843" y="351"/>
                      </a:lnTo>
                      <a:lnTo>
                        <a:pt x="836" y="353"/>
                      </a:lnTo>
                      <a:lnTo>
                        <a:pt x="834" y="357"/>
                      </a:lnTo>
                      <a:lnTo>
                        <a:pt x="832" y="357"/>
                      </a:lnTo>
                      <a:lnTo>
                        <a:pt x="831" y="357"/>
                      </a:lnTo>
                      <a:lnTo>
                        <a:pt x="830" y="357"/>
                      </a:lnTo>
                      <a:lnTo>
                        <a:pt x="828" y="357"/>
                      </a:lnTo>
                      <a:lnTo>
                        <a:pt x="828" y="358"/>
                      </a:lnTo>
                      <a:lnTo>
                        <a:pt x="827" y="359"/>
                      </a:lnTo>
                      <a:lnTo>
                        <a:pt x="826" y="360"/>
                      </a:lnTo>
                      <a:lnTo>
                        <a:pt x="826" y="366"/>
                      </a:lnTo>
                      <a:lnTo>
                        <a:pt x="826" y="366"/>
                      </a:lnTo>
                      <a:lnTo>
                        <a:pt x="826" y="366"/>
                      </a:lnTo>
                      <a:lnTo>
                        <a:pt x="827" y="367"/>
                      </a:lnTo>
                      <a:lnTo>
                        <a:pt x="827" y="368"/>
                      </a:lnTo>
                      <a:lnTo>
                        <a:pt x="826" y="368"/>
                      </a:lnTo>
                      <a:lnTo>
                        <a:pt x="826" y="370"/>
                      </a:lnTo>
                      <a:lnTo>
                        <a:pt x="826" y="370"/>
                      </a:lnTo>
                      <a:lnTo>
                        <a:pt x="824" y="381"/>
                      </a:lnTo>
                      <a:lnTo>
                        <a:pt x="827" y="393"/>
                      </a:lnTo>
                      <a:lnTo>
                        <a:pt x="826" y="394"/>
                      </a:lnTo>
                      <a:lnTo>
                        <a:pt x="824" y="400"/>
                      </a:lnTo>
                      <a:lnTo>
                        <a:pt x="823" y="401"/>
                      </a:lnTo>
                      <a:lnTo>
                        <a:pt x="822" y="402"/>
                      </a:lnTo>
                      <a:lnTo>
                        <a:pt x="822" y="404"/>
                      </a:lnTo>
                      <a:lnTo>
                        <a:pt x="822" y="406"/>
                      </a:lnTo>
                      <a:lnTo>
                        <a:pt x="820" y="406"/>
                      </a:lnTo>
                      <a:lnTo>
                        <a:pt x="820" y="406"/>
                      </a:lnTo>
                      <a:lnTo>
                        <a:pt x="822" y="406"/>
                      </a:lnTo>
                      <a:lnTo>
                        <a:pt x="822" y="413"/>
                      </a:lnTo>
                      <a:lnTo>
                        <a:pt x="822" y="413"/>
                      </a:lnTo>
                      <a:lnTo>
                        <a:pt x="822" y="414"/>
                      </a:lnTo>
                      <a:lnTo>
                        <a:pt x="823" y="414"/>
                      </a:lnTo>
                      <a:lnTo>
                        <a:pt x="823" y="418"/>
                      </a:lnTo>
                      <a:lnTo>
                        <a:pt x="822" y="418"/>
                      </a:lnTo>
                      <a:lnTo>
                        <a:pt x="822" y="418"/>
                      </a:lnTo>
                      <a:lnTo>
                        <a:pt x="822" y="419"/>
                      </a:lnTo>
                      <a:lnTo>
                        <a:pt x="818" y="419"/>
                      </a:lnTo>
                      <a:lnTo>
                        <a:pt x="818" y="419"/>
                      </a:lnTo>
                      <a:lnTo>
                        <a:pt x="818" y="421"/>
                      </a:lnTo>
                      <a:lnTo>
                        <a:pt x="818" y="421"/>
                      </a:lnTo>
                      <a:lnTo>
                        <a:pt x="816" y="422"/>
                      </a:lnTo>
                      <a:lnTo>
                        <a:pt x="815" y="423"/>
                      </a:lnTo>
                      <a:lnTo>
                        <a:pt x="815" y="425"/>
                      </a:lnTo>
                      <a:lnTo>
                        <a:pt x="814" y="426"/>
                      </a:lnTo>
                      <a:lnTo>
                        <a:pt x="814" y="427"/>
                      </a:lnTo>
                      <a:lnTo>
                        <a:pt x="813" y="427"/>
                      </a:lnTo>
                      <a:lnTo>
                        <a:pt x="813" y="429"/>
                      </a:lnTo>
                      <a:lnTo>
                        <a:pt x="809" y="431"/>
                      </a:lnTo>
                      <a:lnTo>
                        <a:pt x="809" y="434"/>
                      </a:lnTo>
                      <a:lnTo>
                        <a:pt x="807" y="435"/>
                      </a:lnTo>
                      <a:lnTo>
                        <a:pt x="806" y="436"/>
                      </a:lnTo>
                      <a:lnTo>
                        <a:pt x="803" y="438"/>
                      </a:lnTo>
                      <a:lnTo>
                        <a:pt x="803" y="438"/>
                      </a:lnTo>
                      <a:lnTo>
                        <a:pt x="801" y="438"/>
                      </a:lnTo>
                      <a:lnTo>
                        <a:pt x="801" y="438"/>
                      </a:lnTo>
                      <a:lnTo>
                        <a:pt x="799" y="436"/>
                      </a:lnTo>
                      <a:lnTo>
                        <a:pt x="799" y="435"/>
                      </a:lnTo>
                      <a:lnTo>
                        <a:pt x="799" y="435"/>
                      </a:lnTo>
                      <a:lnTo>
                        <a:pt x="799" y="434"/>
                      </a:lnTo>
                      <a:lnTo>
                        <a:pt x="798" y="434"/>
                      </a:lnTo>
                      <a:lnTo>
                        <a:pt x="798" y="432"/>
                      </a:lnTo>
                      <a:lnTo>
                        <a:pt x="797" y="432"/>
                      </a:lnTo>
                      <a:lnTo>
                        <a:pt x="797" y="431"/>
                      </a:lnTo>
                      <a:lnTo>
                        <a:pt x="797" y="431"/>
                      </a:lnTo>
                      <a:lnTo>
                        <a:pt x="797" y="430"/>
                      </a:lnTo>
                      <a:lnTo>
                        <a:pt x="796" y="429"/>
                      </a:lnTo>
                      <a:lnTo>
                        <a:pt x="796" y="427"/>
                      </a:lnTo>
                      <a:lnTo>
                        <a:pt x="794" y="427"/>
                      </a:lnTo>
                      <a:lnTo>
                        <a:pt x="793" y="426"/>
                      </a:lnTo>
                      <a:lnTo>
                        <a:pt x="792" y="425"/>
                      </a:lnTo>
                      <a:lnTo>
                        <a:pt x="792" y="423"/>
                      </a:lnTo>
                      <a:lnTo>
                        <a:pt x="792" y="423"/>
                      </a:lnTo>
                      <a:lnTo>
                        <a:pt x="790" y="422"/>
                      </a:lnTo>
                      <a:lnTo>
                        <a:pt x="790" y="422"/>
                      </a:lnTo>
                      <a:lnTo>
                        <a:pt x="792" y="422"/>
                      </a:lnTo>
                      <a:lnTo>
                        <a:pt x="792" y="421"/>
                      </a:lnTo>
                      <a:lnTo>
                        <a:pt x="792" y="421"/>
                      </a:lnTo>
                      <a:lnTo>
                        <a:pt x="793" y="421"/>
                      </a:lnTo>
                      <a:lnTo>
                        <a:pt x="792" y="418"/>
                      </a:lnTo>
                      <a:lnTo>
                        <a:pt x="792" y="418"/>
                      </a:lnTo>
                      <a:lnTo>
                        <a:pt x="792" y="417"/>
                      </a:lnTo>
                      <a:lnTo>
                        <a:pt x="790" y="415"/>
                      </a:lnTo>
                      <a:lnTo>
                        <a:pt x="789" y="413"/>
                      </a:lnTo>
                      <a:lnTo>
                        <a:pt x="788" y="413"/>
                      </a:lnTo>
                      <a:lnTo>
                        <a:pt x="786" y="406"/>
                      </a:lnTo>
                      <a:lnTo>
                        <a:pt x="786" y="406"/>
                      </a:lnTo>
                      <a:lnTo>
                        <a:pt x="785" y="404"/>
                      </a:lnTo>
                      <a:lnTo>
                        <a:pt x="784" y="404"/>
                      </a:lnTo>
                      <a:lnTo>
                        <a:pt x="784" y="402"/>
                      </a:lnTo>
                      <a:lnTo>
                        <a:pt x="784" y="402"/>
                      </a:lnTo>
                      <a:lnTo>
                        <a:pt x="782" y="398"/>
                      </a:lnTo>
                      <a:lnTo>
                        <a:pt x="780" y="397"/>
                      </a:lnTo>
                      <a:lnTo>
                        <a:pt x="780" y="396"/>
                      </a:lnTo>
                      <a:lnTo>
                        <a:pt x="779" y="396"/>
                      </a:lnTo>
                      <a:lnTo>
                        <a:pt x="779" y="391"/>
                      </a:lnTo>
                      <a:lnTo>
                        <a:pt x="777" y="391"/>
                      </a:lnTo>
                      <a:lnTo>
                        <a:pt x="777" y="389"/>
                      </a:lnTo>
                      <a:lnTo>
                        <a:pt x="777" y="389"/>
                      </a:lnTo>
                      <a:lnTo>
                        <a:pt x="777" y="388"/>
                      </a:lnTo>
                      <a:lnTo>
                        <a:pt x="776" y="388"/>
                      </a:lnTo>
                      <a:lnTo>
                        <a:pt x="776" y="381"/>
                      </a:lnTo>
                      <a:lnTo>
                        <a:pt x="776" y="381"/>
                      </a:lnTo>
                      <a:lnTo>
                        <a:pt x="775" y="376"/>
                      </a:lnTo>
                      <a:lnTo>
                        <a:pt x="775" y="376"/>
                      </a:lnTo>
                      <a:lnTo>
                        <a:pt x="775" y="372"/>
                      </a:lnTo>
                      <a:lnTo>
                        <a:pt x="773" y="372"/>
                      </a:lnTo>
                      <a:lnTo>
                        <a:pt x="773" y="371"/>
                      </a:lnTo>
                      <a:lnTo>
                        <a:pt x="773" y="371"/>
                      </a:lnTo>
                      <a:lnTo>
                        <a:pt x="773" y="368"/>
                      </a:lnTo>
                      <a:lnTo>
                        <a:pt x="772" y="368"/>
                      </a:lnTo>
                      <a:lnTo>
                        <a:pt x="772" y="367"/>
                      </a:lnTo>
                      <a:lnTo>
                        <a:pt x="772" y="367"/>
                      </a:lnTo>
                      <a:lnTo>
                        <a:pt x="772" y="366"/>
                      </a:lnTo>
                      <a:lnTo>
                        <a:pt x="771" y="366"/>
                      </a:lnTo>
                      <a:lnTo>
                        <a:pt x="771" y="364"/>
                      </a:lnTo>
                      <a:lnTo>
                        <a:pt x="771" y="364"/>
                      </a:lnTo>
                      <a:lnTo>
                        <a:pt x="771" y="363"/>
                      </a:lnTo>
                      <a:lnTo>
                        <a:pt x="769" y="363"/>
                      </a:lnTo>
                      <a:lnTo>
                        <a:pt x="769" y="359"/>
                      </a:lnTo>
                      <a:lnTo>
                        <a:pt x="768" y="359"/>
                      </a:lnTo>
                      <a:lnTo>
                        <a:pt x="768" y="358"/>
                      </a:lnTo>
                      <a:lnTo>
                        <a:pt x="768" y="358"/>
                      </a:lnTo>
                      <a:lnTo>
                        <a:pt x="768" y="355"/>
                      </a:lnTo>
                      <a:lnTo>
                        <a:pt x="767" y="355"/>
                      </a:lnTo>
                      <a:lnTo>
                        <a:pt x="767" y="353"/>
                      </a:lnTo>
                      <a:lnTo>
                        <a:pt x="765" y="353"/>
                      </a:lnTo>
                      <a:lnTo>
                        <a:pt x="765" y="347"/>
                      </a:lnTo>
                      <a:lnTo>
                        <a:pt x="765" y="347"/>
                      </a:lnTo>
                      <a:lnTo>
                        <a:pt x="765" y="343"/>
                      </a:lnTo>
                      <a:lnTo>
                        <a:pt x="764" y="343"/>
                      </a:lnTo>
                      <a:lnTo>
                        <a:pt x="764" y="342"/>
                      </a:lnTo>
                      <a:lnTo>
                        <a:pt x="764" y="342"/>
                      </a:lnTo>
                      <a:lnTo>
                        <a:pt x="764" y="341"/>
                      </a:lnTo>
                      <a:lnTo>
                        <a:pt x="763" y="341"/>
                      </a:lnTo>
                      <a:lnTo>
                        <a:pt x="763" y="340"/>
                      </a:lnTo>
                      <a:lnTo>
                        <a:pt x="764" y="340"/>
                      </a:lnTo>
                      <a:lnTo>
                        <a:pt x="764" y="340"/>
                      </a:lnTo>
                      <a:lnTo>
                        <a:pt x="764" y="338"/>
                      </a:lnTo>
                      <a:lnTo>
                        <a:pt x="763" y="338"/>
                      </a:lnTo>
                      <a:lnTo>
                        <a:pt x="763" y="337"/>
                      </a:lnTo>
                      <a:lnTo>
                        <a:pt x="763" y="337"/>
                      </a:lnTo>
                      <a:lnTo>
                        <a:pt x="763" y="334"/>
                      </a:lnTo>
                      <a:lnTo>
                        <a:pt x="762" y="334"/>
                      </a:lnTo>
                      <a:lnTo>
                        <a:pt x="763" y="329"/>
                      </a:lnTo>
                      <a:lnTo>
                        <a:pt x="762" y="329"/>
                      </a:lnTo>
                      <a:lnTo>
                        <a:pt x="762" y="326"/>
                      </a:lnTo>
                      <a:lnTo>
                        <a:pt x="763" y="326"/>
                      </a:lnTo>
                      <a:lnTo>
                        <a:pt x="762" y="322"/>
                      </a:lnTo>
                      <a:lnTo>
                        <a:pt x="762" y="322"/>
                      </a:lnTo>
                      <a:lnTo>
                        <a:pt x="762" y="321"/>
                      </a:lnTo>
                      <a:lnTo>
                        <a:pt x="760" y="320"/>
                      </a:lnTo>
                      <a:lnTo>
                        <a:pt x="760" y="317"/>
                      </a:lnTo>
                      <a:lnTo>
                        <a:pt x="759" y="317"/>
                      </a:lnTo>
                      <a:lnTo>
                        <a:pt x="759" y="316"/>
                      </a:lnTo>
                      <a:lnTo>
                        <a:pt x="759" y="315"/>
                      </a:lnTo>
                      <a:lnTo>
                        <a:pt x="760" y="313"/>
                      </a:lnTo>
                      <a:lnTo>
                        <a:pt x="760" y="312"/>
                      </a:lnTo>
                      <a:lnTo>
                        <a:pt x="760" y="311"/>
                      </a:lnTo>
                      <a:lnTo>
                        <a:pt x="760" y="309"/>
                      </a:lnTo>
                      <a:lnTo>
                        <a:pt x="762" y="308"/>
                      </a:lnTo>
                      <a:lnTo>
                        <a:pt x="762" y="305"/>
                      </a:lnTo>
                      <a:lnTo>
                        <a:pt x="763" y="305"/>
                      </a:lnTo>
                      <a:lnTo>
                        <a:pt x="763" y="304"/>
                      </a:lnTo>
                      <a:lnTo>
                        <a:pt x="763" y="303"/>
                      </a:lnTo>
                      <a:lnTo>
                        <a:pt x="763" y="303"/>
                      </a:lnTo>
                      <a:lnTo>
                        <a:pt x="763" y="302"/>
                      </a:lnTo>
                      <a:lnTo>
                        <a:pt x="760" y="300"/>
                      </a:lnTo>
                      <a:lnTo>
                        <a:pt x="760" y="296"/>
                      </a:lnTo>
                      <a:lnTo>
                        <a:pt x="760" y="296"/>
                      </a:lnTo>
                      <a:lnTo>
                        <a:pt x="762" y="295"/>
                      </a:lnTo>
                      <a:lnTo>
                        <a:pt x="762" y="295"/>
                      </a:lnTo>
                      <a:lnTo>
                        <a:pt x="760" y="294"/>
                      </a:lnTo>
                      <a:lnTo>
                        <a:pt x="759" y="294"/>
                      </a:lnTo>
                      <a:lnTo>
                        <a:pt x="759" y="292"/>
                      </a:lnTo>
                      <a:lnTo>
                        <a:pt x="760" y="291"/>
                      </a:lnTo>
                      <a:lnTo>
                        <a:pt x="760" y="291"/>
                      </a:lnTo>
                      <a:lnTo>
                        <a:pt x="759" y="290"/>
                      </a:lnTo>
                      <a:lnTo>
                        <a:pt x="760" y="288"/>
                      </a:lnTo>
                      <a:lnTo>
                        <a:pt x="758" y="287"/>
                      </a:lnTo>
                      <a:lnTo>
                        <a:pt x="756" y="291"/>
                      </a:lnTo>
                      <a:lnTo>
                        <a:pt x="756" y="291"/>
                      </a:lnTo>
                      <a:lnTo>
                        <a:pt x="756" y="298"/>
                      </a:lnTo>
                      <a:lnTo>
                        <a:pt x="755" y="299"/>
                      </a:lnTo>
                      <a:lnTo>
                        <a:pt x="755" y="302"/>
                      </a:lnTo>
                      <a:lnTo>
                        <a:pt x="754" y="303"/>
                      </a:lnTo>
                      <a:lnTo>
                        <a:pt x="752" y="303"/>
                      </a:lnTo>
                      <a:lnTo>
                        <a:pt x="751" y="303"/>
                      </a:lnTo>
                      <a:lnTo>
                        <a:pt x="750" y="304"/>
                      </a:lnTo>
                      <a:lnTo>
                        <a:pt x="747" y="305"/>
                      </a:lnTo>
                      <a:lnTo>
                        <a:pt x="747" y="307"/>
                      </a:lnTo>
                      <a:lnTo>
                        <a:pt x="744" y="307"/>
                      </a:lnTo>
                      <a:lnTo>
                        <a:pt x="742" y="307"/>
                      </a:lnTo>
                      <a:lnTo>
                        <a:pt x="739" y="303"/>
                      </a:lnTo>
                      <a:lnTo>
                        <a:pt x="737" y="300"/>
                      </a:lnTo>
                      <a:lnTo>
                        <a:pt x="733" y="298"/>
                      </a:lnTo>
                      <a:lnTo>
                        <a:pt x="730" y="294"/>
                      </a:lnTo>
                      <a:lnTo>
                        <a:pt x="729" y="290"/>
                      </a:lnTo>
                      <a:lnTo>
                        <a:pt x="730" y="290"/>
                      </a:lnTo>
                      <a:lnTo>
                        <a:pt x="730" y="288"/>
                      </a:lnTo>
                      <a:lnTo>
                        <a:pt x="733" y="290"/>
                      </a:lnTo>
                      <a:lnTo>
                        <a:pt x="734" y="288"/>
                      </a:lnTo>
                      <a:lnTo>
                        <a:pt x="735" y="288"/>
                      </a:lnTo>
                      <a:lnTo>
                        <a:pt x="735" y="287"/>
                      </a:lnTo>
                      <a:lnTo>
                        <a:pt x="738" y="287"/>
                      </a:lnTo>
                      <a:lnTo>
                        <a:pt x="738" y="287"/>
                      </a:lnTo>
                      <a:lnTo>
                        <a:pt x="739" y="286"/>
                      </a:lnTo>
                      <a:lnTo>
                        <a:pt x="741" y="285"/>
                      </a:lnTo>
                      <a:lnTo>
                        <a:pt x="741" y="283"/>
                      </a:lnTo>
                      <a:lnTo>
                        <a:pt x="743" y="283"/>
                      </a:lnTo>
                      <a:lnTo>
                        <a:pt x="743" y="281"/>
                      </a:lnTo>
                      <a:lnTo>
                        <a:pt x="744" y="279"/>
                      </a:lnTo>
                      <a:lnTo>
                        <a:pt x="746" y="278"/>
                      </a:lnTo>
                      <a:lnTo>
                        <a:pt x="743" y="278"/>
                      </a:lnTo>
                      <a:lnTo>
                        <a:pt x="742" y="279"/>
                      </a:lnTo>
                      <a:lnTo>
                        <a:pt x="742" y="279"/>
                      </a:lnTo>
                      <a:lnTo>
                        <a:pt x="742" y="281"/>
                      </a:lnTo>
                      <a:lnTo>
                        <a:pt x="741" y="282"/>
                      </a:lnTo>
                      <a:lnTo>
                        <a:pt x="741" y="282"/>
                      </a:lnTo>
                      <a:lnTo>
                        <a:pt x="730" y="282"/>
                      </a:lnTo>
                      <a:lnTo>
                        <a:pt x="729" y="281"/>
                      </a:lnTo>
                      <a:lnTo>
                        <a:pt x="726" y="281"/>
                      </a:lnTo>
                      <a:lnTo>
                        <a:pt x="724" y="279"/>
                      </a:lnTo>
                      <a:lnTo>
                        <a:pt x="725" y="278"/>
                      </a:lnTo>
                      <a:lnTo>
                        <a:pt x="725" y="277"/>
                      </a:lnTo>
                      <a:lnTo>
                        <a:pt x="724" y="274"/>
                      </a:lnTo>
                      <a:lnTo>
                        <a:pt x="724" y="273"/>
                      </a:lnTo>
                      <a:lnTo>
                        <a:pt x="725" y="271"/>
                      </a:lnTo>
                      <a:lnTo>
                        <a:pt x="725" y="270"/>
                      </a:lnTo>
                      <a:lnTo>
                        <a:pt x="725" y="270"/>
                      </a:lnTo>
                      <a:lnTo>
                        <a:pt x="724" y="271"/>
                      </a:lnTo>
                      <a:lnTo>
                        <a:pt x="720" y="271"/>
                      </a:lnTo>
                      <a:lnTo>
                        <a:pt x="720" y="271"/>
                      </a:lnTo>
                      <a:lnTo>
                        <a:pt x="720" y="271"/>
                      </a:lnTo>
                      <a:lnTo>
                        <a:pt x="720" y="269"/>
                      </a:lnTo>
                      <a:lnTo>
                        <a:pt x="717" y="270"/>
                      </a:lnTo>
                      <a:lnTo>
                        <a:pt x="717" y="270"/>
                      </a:lnTo>
                      <a:lnTo>
                        <a:pt x="717" y="270"/>
                      </a:lnTo>
                      <a:lnTo>
                        <a:pt x="717" y="269"/>
                      </a:lnTo>
                      <a:lnTo>
                        <a:pt x="716" y="269"/>
                      </a:lnTo>
                      <a:lnTo>
                        <a:pt x="713" y="264"/>
                      </a:lnTo>
                      <a:lnTo>
                        <a:pt x="710" y="262"/>
                      </a:lnTo>
                      <a:lnTo>
                        <a:pt x="710" y="262"/>
                      </a:lnTo>
                      <a:lnTo>
                        <a:pt x="709" y="262"/>
                      </a:lnTo>
                      <a:lnTo>
                        <a:pt x="709" y="261"/>
                      </a:lnTo>
                      <a:lnTo>
                        <a:pt x="707" y="261"/>
                      </a:lnTo>
                      <a:lnTo>
                        <a:pt x="705" y="260"/>
                      </a:lnTo>
                      <a:lnTo>
                        <a:pt x="707" y="260"/>
                      </a:lnTo>
                      <a:lnTo>
                        <a:pt x="707" y="258"/>
                      </a:lnTo>
                      <a:lnTo>
                        <a:pt x="707" y="256"/>
                      </a:lnTo>
                      <a:lnTo>
                        <a:pt x="705" y="254"/>
                      </a:lnTo>
                      <a:lnTo>
                        <a:pt x="704" y="254"/>
                      </a:lnTo>
                      <a:lnTo>
                        <a:pt x="704" y="252"/>
                      </a:lnTo>
                      <a:lnTo>
                        <a:pt x="701" y="252"/>
                      </a:lnTo>
                      <a:lnTo>
                        <a:pt x="697" y="253"/>
                      </a:lnTo>
                      <a:lnTo>
                        <a:pt x="693" y="252"/>
                      </a:lnTo>
                      <a:lnTo>
                        <a:pt x="693" y="253"/>
                      </a:lnTo>
                      <a:lnTo>
                        <a:pt x="692" y="253"/>
                      </a:lnTo>
                      <a:lnTo>
                        <a:pt x="692" y="253"/>
                      </a:lnTo>
                      <a:lnTo>
                        <a:pt x="690" y="254"/>
                      </a:lnTo>
                      <a:lnTo>
                        <a:pt x="690" y="254"/>
                      </a:lnTo>
                      <a:lnTo>
                        <a:pt x="684" y="254"/>
                      </a:lnTo>
                      <a:lnTo>
                        <a:pt x="684" y="256"/>
                      </a:lnTo>
                      <a:lnTo>
                        <a:pt x="683" y="256"/>
                      </a:lnTo>
                      <a:lnTo>
                        <a:pt x="680" y="256"/>
                      </a:lnTo>
                      <a:lnTo>
                        <a:pt x="679" y="256"/>
                      </a:lnTo>
                      <a:lnTo>
                        <a:pt x="678" y="256"/>
                      </a:lnTo>
                      <a:lnTo>
                        <a:pt x="676" y="256"/>
                      </a:lnTo>
                      <a:lnTo>
                        <a:pt x="676" y="256"/>
                      </a:lnTo>
                      <a:lnTo>
                        <a:pt x="676" y="257"/>
                      </a:lnTo>
                      <a:lnTo>
                        <a:pt x="670" y="256"/>
                      </a:lnTo>
                      <a:lnTo>
                        <a:pt x="670" y="256"/>
                      </a:lnTo>
                      <a:lnTo>
                        <a:pt x="669" y="254"/>
                      </a:lnTo>
                      <a:lnTo>
                        <a:pt x="667" y="257"/>
                      </a:lnTo>
                      <a:lnTo>
                        <a:pt x="663" y="256"/>
                      </a:lnTo>
                      <a:lnTo>
                        <a:pt x="663" y="257"/>
                      </a:lnTo>
                      <a:lnTo>
                        <a:pt x="661" y="257"/>
                      </a:lnTo>
                      <a:lnTo>
                        <a:pt x="661" y="257"/>
                      </a:lnTo>
                      <a:lnTo>
                        <a:pt x="655" y="257"/>
                      </a:lnTo>
                      <a:lnTo>
                        <a:pt x="655" y="256"/>
                      </a:lnTo>
                      <a:lnTo>
                        <a:pt x="652" y="254"/>
                      </a:lnTo>
                      <a:lnTo>
                        <a:pt x="652" y="254"/>
                      </a:lnTo>
                      <a:lnTo>
                        <a:pt x="652" y="254"/>
                      </a:lnTo>
                      <a:lnTo>
                        <a:pt x="650" y="254"/>
                      </a:lnTo>
                      <a:lnTo>
                        <a:pt x="650" y="254"/>
                      </a:lnTo>
                      <a:lnTo>
                        <a:pt x="642" y="254"/>
                      </a:lnTo>
                      <a:lnTo>
                        <a:pt x="641" y="254"/>
                      </a:lnTo>
                      <a:lnTo>
                        <a:pt x="641" y="254"/>
                      </a:lnTo>
                      <a:lnTo>
                        <a:pt x="640" y="253"/>
                      </a:lnTo>
                      <a:lnTo>
                        <a:pt x="633" y="253"/>
                      </a:lnTo>
                      <a:lnTo>
                        <a:pt x="631" y="253"/>
                      </a:lnTo>
                      <a:lnTo>
                        <a:pt x="628" y="252"/>
                      </a:lnTo>
                      <a:lnTo>
                        <a:pt x="627" y="250"/>
                      </a:lnTo>
                      <a:lnTo>
                        <a:pt x="625" y="248"/>
                      </a:lnTo>
                      <a:lnTo>
                        <a:pt x="624" y="248"/>
                      </a:lnTo>
                      <a:lnTo>
                        <a:pt x="624" y="244"/>
                      </a:lnTo>
                      <a:lnTo>
                        <a:pt x="623" y="244"/>
                      </a:lnTo>
                      <a:lnTo>
                        <a:pt x="623" y="241"/>
                      </a:lnTo>
                      <a:lnTo>
                        <a:pt x="623" y="241"/>
                      </a:lnTo>
                      <a:lnTo>
                        <a:pt x="621" y="239"/>
                      </a:lnTo>
                      <a:lnTo>
                        <a:pt x="621" y="239"/>
                      </a:lnTo>
                      <a:lnTo>
                        <a:pt x="619" y="236"/>
                      </a:lnTo>
                      <a:lnTo>
                        <a:pt x="616" y="235"/>
                      </a:lnTo>
                      <a:lnTo>
                        <a:pt x="616" y="235"/>
                      </a:lnTo>
                      <a:lnTo>
                        <a:pt x="615" y="235"/>
                      </a:lnTo>
                      <a:lnTo>
                        <a:pt x="615" y="236"/>
                      </a:lnTo>
                      <a:lnTo>
                        <a:pt x="614" y="236"/>
                      </a:lnTo>
                      <a:lnTo>
                        <a:pt x="614" y="236"/>
                      </a:lnTo>
                      <a:lnTo>
                        <a:pt x="612" y="236"/>
                      </a:lnTo>
                      <a:lnTo>
                        <a:pt x="611" y="236"/>
                      </a:lnTo>
                      <a:lnTo>
                        <a:pt x="611" y="237"/>
                      </a:lnTo>
                      <a:lnTo>
                        <a:pt x="610" y="237"/>
                      </a:lnTo>
                      <a:lnTo>
                        <a:pt x="608" y="239"/>
                      </a:lnTo>
                      <a:lnTo>
                        <a:pt x="606" y="240"/>
                      </a:lnTo>
                      <a:lnTo>
                        <a:pt x="606" y="240"/>
                      </a:lnTo>
                      <a:lnTo>
                        <a:pt x="603" y="241"/>
                      </a:lnTo>
                      <a:lnTo>
                        <a:pt x="603" y="241"/>
                      </a:lnTo>
                      <a:lnTo>
                        <a:pt x="602" y="243"/>
                      </a:lnTo>
                      <a:lnTo>
                        <a:pt x="599" y="243"/>
                      </a:lnTo>
                      <a:lnTo>
                        <a:pt x="597" y="243"/>
                      </a:lnTo>
                      <a:lnTo>
                        <a:pt x="597" y="243"/>
                      </a:lnTo>
                      <a:lnTo>
                        <a:pt x="594" y="241"/>
                      </a:lnTo>
                      <a:lnTo>
                        <a:pt x="594" y="241"/>
                      </a:lnTo>
                      <a:lnTo>
                        <a:pt x="591" y="241"/>
                      </a:lnTo>
                      <a:lnTo>
                        <a:pt x="590" y="240"/>
                      </a:lnTo>
                      <a:lnTo>
                        <a:pt x="586" y="239"/>
                      </a:lnTo>
                      <a:lnTo>
                        <a:pt x="583" y="236"/>
                      </a:lnTo>
                      <a:lnTo>
                        <a:pt x="582" y="236"/>
                      </a:lnTo>
                      <a:lnTo>
                        <a:pt x="581" y="235"/>
                      </a:lnTo>
                      <a:lnTo>
                        <a:pt x="580" y="233"/>
                      </a:lnTo>
                      <a:lnTo>
                        <a:pt x="580" y="231"/>
                      </a:lnTo>
                      <a:lnTo>
                        <a:pt x="578" y="231"/>
                      </a:lnTo>
                      <a:lnTo>
                        <a:pt x="577" y="230"/>
                      </a:lnTo>
                      <a:lnTo>
                        <a:pt x="576" y="228"/>
                      </a:lnTo>
                      <a:lnTo>
                        <a:pt x="574" y="227"/>
                      </a:lnTo>
                      <a:lnTo>
                        <a:pt x="574" y="224"/>
                      </a:lnTo>
                      <a:lnTo>
                        <a:pt x="573" y="224"/>
                      </a:lnTo>
                      <a:lnTo>
                        <a:pt x="573" y="223"/>
                      </a:lnTo>
                      <a:lnTo>
                        <a:pt x="572" y="223"/>
                      </a:lnTo>
                      <a:lnTo>
                        <a:pt x="572" y="125"/>
                      </a:lnTo>
                      <a:lnTo>
                        <a:pt x="573" y="125"/>
                      </a:lnTo>
                      <a:lnTo>
                        <a:pt x="573" y="126"/>
                      </a:lnTo>
                      <a:lnTo>
                        <a:pt x="574" y="126"/>
                      </a:lnTo>
                      <a:lnTo>
                        <a:pt x="574" y="127"/>
                      </a:lnTo>
                      <a:lnTo>
                        <a:pt x="576" y="127"/>
                      </a:lnTo>
                      <a:lnTo>
                        <a:pt x="578" y="126"/>
                      </a:lnTo>
                      <a:lnTo>
                        <a:pt x="582" y="125"/>
                      </a:lnTo>
                      <a:lnTo>
                        <a:pt x="586" y="124"/>
                      </a:lnTo>
                      <a:lnTo>
                        <a:pt x="589" y="122"/>
                      </a:lnTo>
                      <a:lnTo>
                        <a:pt x="589" y="125"/>
                      </a:lnTo>
                      <a:lnTo>
                        <a:pt x="593" y="125"/>
                      </a:lnTo>
                      <a:lnTo>
                        <a:pt x="593" y="122"/>
                      </a:lnTo>
                      <a:lnTo>
                        <a:pt x="594" y="120"/>
                      </a:lnTo>
                      <a:lnTo>
                        <a:pt x="594" y="116"/>
                      </a:lnTo>
                      <a:lnTo>
                        <a:pt x="593" y="113"/>
                      </a:lnTo>
                      <a:lnTo>
                        <a:pt x="591" y="110"/>
                      </a:lnTo>
                      <a:lnTo>
                        <a:pt x="591" y="108"/>
                      </a:lnTo>
                      <a:lnTo>
                        <a:pt x="593" y="104"/>
                      </a:lnTo>
                      <a:lnTo>
                        <a:pt x="594" y="104"/>
                      </a:lnTo>
                      <a:lnTo>
                        <a:pt x="594" y="104"/>
                      </a:lnTo>
                      <a:lnTo>
                        <a:pt x="595" y="104"/>
                      </a:lnTo>
                      <a:lnTo>
                        <a:pt x="595" y="99"/>
                      </a:lnTo>
                      <a:lnTo>
                        <a:pt x="594" y="99"/>
                      </a:lnTo>
                      <a:lnTo>
                        <a:pt x="594" y="99"/>
                      </a:lnTo>
                      <a:lnTo>
                        <a:pt x="594" y="97"/>
                      </a:lnTo>
                      <a:lnTo>
                        <a:pt x="594" y="97"/>
                      </a:lnTo>
                      <a:lnTo>
                        <a:pt x="594" y="97"/>
                      </a:lnTo>
                      <a:lnTo>
                        <a:pt x="591" y="97"/>
                      </a:lnTo>
                      <a:lnTo>
                        <a:pt x="591" y="95"/>
                      </a:lnTo>
                      <a:lnTo>
                        <a:pt x="590" y="95"/>
                      </a:lnTo>
                      <a:lnTo>
                        <a:pt x="591" y="93"/>
                      </a:lnTo>
                      <a:lnTo>
                        <a:pt x="590" y="91"/>
                      </a:lnTo>
                      <a:lnTo>
                        <a:pt x="587" y="89"/>
                      </a:lnTo>
                      <a:lnTo>
                        <a:pt x="589" y="88"/>
                      </a:lnTo>
                      <a:lnTo>
                        <a:pt x="594" y="87"/>
                      </a:lnTo>
                      <a:lnTo>
                        <a:pt x="594" y="87"/>
                      </a:lnTo>
                      <a:lnTo>
                        <a:pt x="587" y="87"/>
                      </a:lnTo>
                      <a:lnTo>
                        <a:pt x="587" y="87"/>
                      </a:lnTo>
                      <a:lnTo>
                        <a:pt x="585" y="87"/>
                      </a:lnTo>
                      <a:lnTo>
                        <a:pt x="583" y="89"/>
                      </a:lnTo>
                      <a:lnTo>
                        <a:pt x="583" y="89"/>
                      </a:lnTo>
                      <a:lnTo>
                        <a:pt x="583" y="88"/>
                      </a:lnTo>
                      <a:lnTo>
                        <a:pt x="582" y="88"/>
                      </a:lnTo>
                      <a:lnTo>
                        <a:pt x="582" y="88"/>
                      </a:lnTo>
                      <a:lnTo>
                        <a:pt x="581" y="87"/>
                      </a:lnTo>
                      <a:lnTo>
                        <a:pt x="582" y="87"/>
                      </a:lnTo>
                      <a:lnTo>
                        <a:pt x="582" y="83"/>
                      </a:lnTo>
                      <a:lnTo>
                        <a:pt x="583" y="82"/>
                      </a:lnTo>
                      <a:lnTo>
                        <a:pt x="583" y="79"/>
                      </a:lnTo>
                      <a:lnTo>
                        <a:pt x="585" y="76"/>
                      </a:lnTo>
                      <a:lnTo>
                        <a:pt x="583" y="75"/>
                      </a:lnTo>
                      <a:lnTo>
                        <a:pt x="586" y="75"/>
                      </a:lnTo>
                      <a:lnTo>
                        <a:pt x="586" y="78"/>
                      </a:lnTo>
                      <a:lnTo>
                        <a:pt x="587" y="78"/>
                      </a:lnTo>
                      <a:lnTo>
                        <a:pt x="586" y="79"/>
                      </a:lnTo>
                      <a:lnTo>
                        <a:pt x="593" y="79"/>
                      </a:lnTo>
                      <a:lnTo>
                        <a:pt x="593" y="79"/>
                      </a:lnTo>
                      <a:lnTo>
                        <a:pt x="595" y="80"/>
                      </a:lnTo>
                      <a:lnTo>
                        <a:pt x="597" y="80"/>
                      </a:lnTo>
                      <a:lnTo>
                        <a:pt x="597" y="78"/>
                      </a:lnTo>
                      <a:lnTo>
                        <a:pt x="597" y="78"/>
                      </a:lnTo>
                      <a:lnTo>
                        <a:pt x="597" y="78"/>
                      </a:lnTo>
                      <a:lnTo>
                        <a:pt x="598" y="76"/>
                      </a:lnTo>
                      <a:lnTo>
                        <a:pt x="599" y="76"/>
                      </a:lnTo>
                      <a:lnTo>
                        <a:pt x="600" y="76"/>
                      </a:lnTo>
                      <a:lnTo>
                        <a:pt x="600" y="75"/>
                      </a:lnTo>
                      <a:lnTo>
                        <a:pt x="600" y="72"/>
                      </a:lnTo>
                      <a:lnTo>
                        <a:pt x="594" y="67"/>
                      </a:lnTo>
                      <a:lnTo>
                        <a:pt x="594" y="63"/>
                      </a:lnTo>
                      <a:lnTo>
                        <a:pt x="594" y="63"/>
                      </a:lnTo>
                      <a:lnTo>
                        <a:pt x="587" y="62"/>
                      </a:lnTo>
                      <a:lnTo>
                        <a:pt x="585" y="65"/>
                      </a:lnTo>
                      <a:lnTo>
                        <a:pt x="583" y="66"/>
                      </a:lnTo>
                      <a:lnTo>
                        <a:pt x="583" y="66"/>
                      </a:lnTo>
                      <a:lnTo>
                        <a:pt x="583" y="67"/>
                      </a:lnTo>
                      <a:lnTo>
                        <a:pt x="583" y="67"/>
                      </a:lnTo>
                      <a:lnTo>
                        <a:pt x="583" y="69"/>
                      </a:lnTo>
                      <a:lnTo>
                        <a:pt x="582" y="69"/>
                      </a:lnTo>
                      <a:lnTo>
                        <a:pt x="582" y="69"/>
                      </a:lnTo>
                      <a:lnTo>
                        <a:pt x="581" y="67"/>
                      </a:lnTo>
                      <a:lnTo>
                        <a:pt x="580" y="66"/>
                      </a:lnTo>
                      <a:lnTo>
                        <a:pt x="580" y="63"/>
                      </a:lnTo>
                      <a:lnTo>
                        <a:pt x="581" y="62"/>
                      </a:lnTo>
                      <a:lnTo>
                        <a:pt x="581" y="61"/>
                      </a:lnTo>
                      <a:lnTo>
                        <a:pt x="581" y="59"/>
                      </a:lnTo>
                      <a:lnTo>
                        <a:pt x="581" y="58"/>
                      </a:lnTo>
                      <a:lnTo>
                        <a:pt x="582" y="58"/>
                      </a:lnTo>
                      <a:lnTo>
                        <a:pt x="583" y="54"/>
                      </a:lnTo>
                      <a:lnTo>
                        <a:pt x="582" y="54"/>
                      </a:lnTo>
                      <a:lnTo>
                        <a:pt x="582" y="54"/>
                      </a:lnTo>
                      <a:lnTo>
                        <a:pt x="580" y="54"/>
                      </a:lnTo>
                      <a:lnTo>
                        <a:pt x="578" y="53"/>
                      </a:lnTo>
                      <a:lnTo>
                        <a:pt x="576" y="53"/>
                      </a:lnTo>
                      <a:lnTo>
                        <a:pt x="576" y="52"/>
                      </a:lnTo>
                      <a:lnTo>
                        <a:pt x="574" y="50"/>
                      </a:lnTo>
                      <a:lnTo>
                        <a:pt x="573" y="49"/>
                      </a:lnTo>
                      <a:lnTo>
                        <a:pt x="572" y="50"/>
                      </a:lnTo>
                      <a:lnTo>
                        <a:pt x="572" y="36"/>
                      </a:lnTo>
                      <a:lnTo>
                        <a:pt x="573" y="36"/>
                      </a:lnTo>
                      <a:lnTo>
                        <a:pt x="573" y="34"/>
                      </a:lnTo>
                      <a:lnTo>
                        <a:pt x="572" y="34"/>
                      </a:lnTo>
                      <a:lnTo>
                        <a:pt x="572" y="29"/>
                      </a:lnTo>
                      <a:lnTo>
                        <a:pt x="573" y="29"/>
                      </a:lnTo>
                      <a:lnTo>
                        <a:pt x="573" y="29"/>
                      </a:lnTo>
                      <a:lnTo>
                        <a:pt x="574" y="29"/>
                      </a:lnTo>
                      <a:lnTo>
                        <a:pt x="574" y="28"/>
                      </a:lnTo>
                      <a:lnTo>
                        <a:pt x="574" y="29"/>
                      </a:lnTo>
                      <a:lnTo>
                        <a:pt x="576" y="29"/>
                      </a:lnTo>
                      <a:lnTo>
                        <a:pt x="577" y="29"/>
                      </a:lnTo>
                      <a:lnTo>
                        <a:pt x="576" y="24"/>
                      </a:lnTo>
                      <a:lnTo>
                        <a:pt x="578" y="24"/>
                      </a:lnTo>
                      <a:lnTo>
                        <a:pt x="581" y="24"/>
                      </a:lnTo>
                      <a:lnTo>
                        <a:pt x="582" y="25"/>
                      </a:lnTo>
                      <a:lnTo>
                        <a:pt x="585" y="27"/>
                      </a:lnTo>
                      <a:lnTo>
                        <a:pt x="587" y="27"/>
                      </a:lnTo>
                      <a:lnTo>
                        <a:pt x="591" y="28"/>
                      </a:lnTo>
                      <a:lnTo>
                        <a:pt x="591" y="29"/>
                      </a:lnTo>
                      <a:lnTo>
                        <a:pt x="589" y="31"/>
                      </a:lnTo>
                      <a:lnTo>
                        <a:pt x="589" y="31"/>
                      </a:lnTo>
                      <a:lnTo>
                        <a:pt x="587" y="31"/>
                      </a:lnTo>
                      <a:lnTo>
                        <a:pt x="586" y="32"/>
                      </a:lnTo>
                      <a:lnTo>
                        <a:pt x="585" y="33"/>
                      </a:lnTo>
                      <a:lnTo>
                        <a:pt x="585" y="34"/>
                      </a:lnTo>
                      <a:lnTo>
                        <a:pt x="583" y="34"/>
                      </a:lnTo>
                      <a:lnTo>
                        <a:pt x="583" y="36"/>
                      </a:lnTo>
                      <a:lnTo>
                        <a:pt x="582" y="36"/>
                      </a:lnTo>
                      <a:lnTo>
                        <a:pt x="581" y="36"/>
                      </a:lnTo>
                      <a:lnTo>
                        <a:pt x="581" y="34"/>
                      </a:lnTo>
                      <a:lnTo>
                        <a:pt x="581" y="34"/>
                      </a:lnTo>
                      <a:lnTo>
                        <a:pt x="580" y="34"/>
                      </a:lnTo>
                      <a:lnTo>
                        <a:pt x="578" y="36"/>
                      </a:lnTo>
                      <a:lnTo>
                        <a:pt x="578" y="36"/>
                      </a:lnTo>
                      <a:lnTo>
                        <a:pt x="580" y="36"/>
                      </a:lnTo>
                      <a:lnTo>
                        <a:pt x="580" y="37"/>
                      </a:lnTo>
                      <a:lnTo>
                        <a:pt x="581" y="37"/>
                      </a:lnTo>
                      <a:lnTo>
                        <a:pt x="581" y="37"/>
                      </a:lnTo>
                      <a:lnTo>
                        <a:pt x="582" y="38"/>
                      </a:lnTo>
                      <a:lnTo>
                        <a:pt x="583" y="38"/>
                      </a:lnTo>
                      <a:lnTo>
                        <a:pt x="585" y="37"/>
                      </a:lnTo>
                      <a:lnTo>
                        <a:pt x="585" y="37"/>
                      </a:lnTo>
                      <a:lnTo>
                        <a:pt x="585" y="36"/>
                      </a:lnTo>
                      <a:lnTo>
                        <a:pt x="586" y="36"/>
                      </a:lnTo>
                      <a:lnTo>
                        <a:pt x="586" y="33"/>
                      </a:lnTo>
                      <a:lnTo>
                        <a:pt x="586" y="33"/>
                      </a:lnTo>
                      <a:lnTo>
                        <a:pt x="589" y="32"/>
                      </a:lnTo>
                      <a:lnTo>
                        <a:pt x="590" y="31"/>
                      </a:lnTo>
                      <a:lnTo>
                        <a:pt x="593" y="29"/>
                      </a:lnTo>
                      <a:lnTo>
                        <a:pt x="595" y="29"/>
                      </a:lnTo>
                      <a:lnTo>
                        <a:pt x="597" y="28"/>
                      </a:lnTo>
                      <a:lnTo>
                        <a:pt x="597" y="28"/>
                      </a:lnTo>
                      <a:lnTo>
                        <a:pt x="597" y="25"/>
                      </a:lnTo>
                      <a:lnTo>
                        <a:pt x="598" y="25"/>
                      </a:lnTo>
                      <a:lnTo>
                        <a:pt x="598" y="24"/>
                      </a:lnTo>
                      <a:lnTo>
                        <a:pt x="598" y="21"/>
                      </a:lnTo>
                      <a:lnTo>
                        <a:pt x="597" y="21"/>
                      </a:lnTo>
                      <a:lnTo>
                        <a:pt x="595" y="20"/>
                      </a:lnTo>
                      <a:lnTo>
                        <a:pt x="595" y="20"/>
                      </a:lnTo>
                      <a:lnTo>
                        <a:pt x="594" y="19"/>
                      </a:lnTo>
                      <a:lnTo>
                        <a:pt x="594" y="19"/>
                      </a:lnTo>
                      <a:lnTo>
                        <a:pt x="594" y="16"/>
                      </a:lnTo>
                      <a:lnTo>
                        <a:pt x="593" y="15"/>
                      </a:lnTo>
                      <a:lnTo>
                        <a:pt x="593" y="11"/>
                      </a:lnTo>
                      <a:lnTo>
                        <a:pt x="591" y="11"/>
                      </a:lnTo>
                      <a:lnTo>
                        <a:pt x="591" y="11"/>
                      </a:lnTo>
                      <a:lnTo>
                        <a:pt x="587" y="11"/>
                      </a:lnTo>
                      <a:lnTo>
                        <a:pt x="587" y="10"/>
                      </a:lnTo>
                      <a:lnTo>
                        <a:pt x="587" y="10"/>
                      </a:lnTo>
                      <a:lnTo>
                        <a:pt x="586" y="7"/>
                      </a:lnTo>
                      <a:lnTo>
                        <a:pt x="585" y="7"/>
                      </a:lnTo>
                      <a:lnTo>
                        <a:pt x="585" y="6"/>
                      </a:lnTo>
                      <a:lnTo>
                        <a:pt x="583" y="6"/>
                      </a:lnTo>
                      <a:lnTo>
                        <a:pt x="582" y="4"/>
                      </a:lnTo>
                      <a:lnTo>
                        <a:pt x="582" y="3"/>
                      </a:lnTo>
                      <a:lnTo>
                        <a:pt x="581" y="4"/>
                      </a:lnTo>
                      <a:lnTo>
                        <a:pt x="580" y="4"/>
                      </a:lnTo>
                      <a:lnTo>
                        <a:pt x="580" y="4"/>
                      </a:lnTo>
                      <a:lnTo>
                        <a:pt x="578" y="3"/>
                      </a:lnTo>
                      <a:lnTo>
                        <a:pt x="577" y="3"/>
                      </a:lnTo>
                      <a:lnTo>
                        <a:pt x="577" y="2"/>
                      </a:lnTo>
                      <a:lnTo>
                        <a:pt x="577" y="2"/>
                      </a:lnTo>
                      <a:lnTo>
                        <a:pt x="576" y="3"/>
                      </a:lnTo>
                      <a:lnTo>
                        <a:pt x="574" y="3"/>
                      </a:lnTo>
                      <a:lnTo>
                        <a:pt x="572" y="3"/>
                      </a:lnTo>
                      <a:lnTo>
                        <a:pt x="5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2" name="Freeform 12">
                  <a:extLst>
                    <a:ext uri="{FF2B5EF4-FFF2-40B4-BE49-F238E27FC236}">
                      <a16:creationId xmlns:a16="http://schemas.microsoft.com/office/drawing/2014/main" id="{E7ABD289-E60B-43D0-A6FB-AF666F23AB56}"/>
                    </a:ext>
                  </a:extLst>
                </p:cNvPr>
                <p:cNvSpPr>
                  <a:spLocks noEditPoints="1"/>
                </p:cNvSpPr>
                <p:nvPr/>
              </p:nvSpPr>
              <p:spPr bwMode="auto">
                <a:xfrm>
                  <a:off x="5753100" y="1492704"/>
                  <a:ext cx="1546225" cy="1354138"/>
                </a:xfrm>
                <a:custGeom>
                  <a:avLst/>
                  <a:gdLst>
                    <a:gd name="T0" fmla="*/ 971 w 974"/>
                    <a:gd name="T1" fmla="*/ 841 h 853"/>
                    <a:gd name="T2" fmla="*/ 941 w 974"/>
                    <a:gd name="T3" fmla="*/ 816 h 853"/>
                    <a:gd name="T4" fmla="*/ 175 w 974"/>
                    <a:gd name="T5" fmla="*/ 194 h 853"/>
                    <a:gd name="T6" fmla="*/ 382 w 974"/>
                    <a:gd name="T7" fmla="*/ 184 h 853"/>
                    <a:gd name="T8" fmla="*/ 164 w 974"/>
                    <a:gd name="T9" fmla="*/ 179 h 853"/>
                    <a:gd name="T10" fmla="*/ 207 w 974"/>
                    <a:gd name="T11" fmla="*/ 181 h 853"/>
                    <a:gd name="T12" fmla="*/ 313 w 974"/>
                    <a:gd name="T13" fmla="*/ 150 h 853"/>
                    <a:gd name="T14" fmla="*/ 327 w 974"/>
                    <a:gd name="T15" fmla="*/ 148 h 853"/>
                    <a:gd name="T16" fmla="*/ 357 w 974"/>
                    <a:gd name="T17" fmla="*/ 148 h 853"/>
                    <a:gd name="T18" fmla="*/ 360 w 974"/>
                    <a:gd name="T19" fmla="*/ 125 h 853"/>
                    <a:gd name="T20" fmla="*/ 304 w 974"/>
                    <a:gd name="T21" fmla="*/ 10 h 853"/>
                    <a:gd name="T22" fmla="*/ 312 w 974"/>
                    <a:gd name="T23" fmla="*/ 21 h 853"/>
                    <a:gd name="T24" fmla="*/ 336 w 974"/>
                    <a:gd name="T25" fmla="*/ 28 h 853"/>
                    <a:gd name="T26" fmla="*/ 389 w 974"/>
                    <a:gd name="T27" fmla="*/ 49 h 853"/>
                    <a:gd name="T28" fmla="*/ 394 w 974"/>
                    <a:gd name="T29" fmla="*/ 84 h 853"/>
                    <a:gd name="T30" fmla="*/ 333 w 974"/>
                    <a:gd name="T31" fmla="*/ 66 h 853"/>
                    <a:gd name="T32" fmla="*/ 356 w 974"/>
                    <a:gd name="T33" fmla="*/ 87 h 853"/>
                    <a:gd name="T34" fmla="*/ 387 w 974"/>
                    <a:gd name="T35" fmla="*/ 118 h 853"/>
                    <a:gd name="T36" fmla="*/ 401 w 974"/>
                    <a:gd name="T37" fmla="*/ 104 h 853"/>
                    <a:gd name="T38" fmla="*/ 428 w 974"/>
                    <a:gd name="T39" fmla="*/ 87 h 853"/>
                    <a:gd name="T40" fmla="*/ 440 w 974"/>
                    <a:gd name="T41" fmla="*/ 49 h 853"/>
                    <a:gd name="T42" fmla="*/ 452 w 974"/>
                    <a:gd name="T43" fmla="*/ 79 h 853"/>
                    <a:gd name="T44" fmla="*/ 496 w 974"/>
                    <a:gd name="T45" fmla="*/ 53 h 853"/>
                    <a:gd name="T46" fmla="*/ 12 w 974"/>
                    <a:gd name="T47" fmla="*/ 338 h 853"/>
                    <a:gd name="T48" fmla="*/ 25 w 974"/>
                    <a:gd name="T49" fmla="*/ 324 h 853"/>
                    <a:gd name="T50" fmla="*/ 56 w 974"/>
                    <a:gd name="T51" fmla="*/ 304 h 853"/>
                    <a:gd name="T52" fmla="*/ 84 w 974"/>
                    <a:gd name="T53" fmla="*/ 282 h 853"/>
                    <a:gd name="T54" fmla="*/ 119 w 974"/>
                    <a:gd name="T55" fmla="*/ 268 h 853"/>
                    <a:gd name="T56" fmla="*/ 123 w 974"/>
                    <a:gd name="T57" fmla="*/ 223 h 853"/>
                    <a:gd name="T58" fmla="*/ 139 w 974"/>
                    <a:gd name="T59" fmla="*/ 203 h 853"/>
                    <a:gd name="T60" fmla="*/ 132 w 974"/>
                    <a:gd name="T61" fmla="*/ 241 h 853"/>
                    <a:gd name="T62" fmla="*/ 152 w 974"/>
                    <a:gd name="T63" fmla="*/ 256 h 853"/>
                    <a:gd name="T64" fmla="*/ 208 w 974"/>
                    <a:gd name="T65" fmla="*/ 248 h 853"/>
                    <a:gd name="T66" fmla="*/ 229 w 974"/>
                    <a:gd name="T67" fmla="*/ 241 h 853"/>
                    <a:gd name="T68" fmla="*/ 247 w 974"/>
                    <a:gd name="T69" fmla="*/ 211 h 853"/>
                    <a:gd name="T70" fmla="*/ 275 w 974"/>
                    <a:gd name="T71" fmla="*/ 179 h 853"/>
                    <a:gd name="T72" fmla="*/ 308 w 974"/>
                    <a:gd name="T73" fmla="*/ 167 h 853"/>
                    <a:gd name="T74" fmla="*/ 254 w 974"/>
                    <a:gd name="T75" fmla="*/ 167 h 853"/>
                    <a:gd name="T76" fmla="*/ 242 w 974"/>
                    <a:gd name="T77" fmla="*/ 144 h 853"/>
                    <a:gd name="T78" fmla="*/ 268 w 974"/>
                    <a:gd name="T79" fmla="*/ 101 h 853"/>
                    <a:gd name="T80" fmla="*/ 245 w 974"/>
                    <a:gd name="T81" fmla="*/ 88 h 853"/>
                    <a:gd name="T82" fmla="*/ 223 w 974"/>
                    <a:gd name="T83" fmla="*/ 118 h 853"/>
                    <a:gd name="T84" fmla="*/ 202 w 974"/>
                    <a:gd name="T85" fmla="*/ 142 h 853"/>
                    <a:gd name="T86" fmla="*/ 212 w 974"/>
                    <a:gd name="T87" fmla="*/ 171 h 853"/>
                    <a:gd name="T88" fmla="*/ 195 w 974"/>
                    <a:gd name="T89" fmla="*/ 193 h 853"/>
                    <a:gd name="T90" fmla="*/ 171 w 974"/>
                    <a:gd name="T91" fmla="*/ 231 h 853"/>
                    <a:gd name="T92" fmla="*/ 148 w 974"/>
                    <a:gd name="T93" fmla="*/ 205 h 853"/>
                    <a:gd name="T94" fmla="*/ 119 w 974"/>
                    <a:gd name="T95" fmla="*/ 201 h 853"/>
                    <a:gd name="T96" fmla="*/ 96 w 974"/>
                    <a:gd name="T97" fmla="*/ 184 h 853"/>
                    <a:gd name="T98" fmla="*/ 92 w 974"/>
                    <a:gd name="T99" fmla="*/ 165 h 853"/>
                    <a:gd name="T100" fmla="*/ 103 w 974"/>
                    <a:gd name="T101" fmla="*/ 156 h 853"/>
                    <a:gd name="T102" fmla="*/ 94 w 974"/>
                    <a:gd name="T103" fmla="*/ 146 h 853"/>
                    <a:gd name="T104" fmla="*/ 113 w 974"/>
                    <a:gd name="T105" fmla="*/ 135 h 853"/>
                    <a:gd name="T106" fmla="*/ 132 w 974"/>
                    <a:gd name="T107" fmla="*/ 120 h 853"/>
                    <a:gd name="T108" fmla="*/ 139 w 974"/>
                    <a:gd name="T109" fmla="*/ 116 h 853"/>
                    <a:gd name="T110" fmla="*/ 173 w 974"/>
                    <a:gd name="T111" fmla="*/ 89 h 853"/>
                    <a:gd name="T112" fmla="*/ 194 w 974"/>
                    <a:gd name="T113" fmla="*/ 65 h 853"/>
                    <a:gd name="T114" fmla="*/ 200 w 974"/>
                    <a:gd name="T115" fmla="*/ 49 h 853"/>
                    <a:gd name="T116" fmla="*/ 215 w 974"/>
                    <a:gd name="T117" fmla="*/ 29 h 853"/>
                    <a:gd name="T118" fmla="*/ 236 w 974"/>
                    <a:gd name="T119" fmla="*/ 20 h 853"/>
                    <a:gd name="T120" fmla="*/ 258 w 974"/>
                    <a:gd name="T121" fmla="*/ 15 h 853"/>
                    <a:gd name="T122" fmla="*/ 274 w 974"/>
                    <a:gd name="T123" fmla="*/ 23 h 853"/>
                    <a:gd name="T124" fmla="*/ 293 w 974"/>
                    <a:gd name="T125" fmla="*/ 7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4" h="853">
                      <a:moveTo>
                        <a:pt x="935" y="791"/>
                      </a:moveTo>
                      <a:lnTo>
                        <a:pt x="944" y="791"/>
                      </a:lnTo>
                      <a:lnTo>
                        <a:pt x="945" y="791"/>
                      </a:lnTo>
                      <a:lnTo>
                        <a:pt x="945" y="792"/>
                      </a:lnTo>
                      <a:lnTo>
                        <a:pt x="949" y="792"/>
                      </a:lnTo>
                      <a:lnTo>
                        <a:pt x="949" y="795"/>
                      </a:lnTo>
                      <a:lnTo>
                        <a:pt x="950" y="796"/>
                      </a:lnTo>
                      <a:lnTo>
                        <a:pt x="952" y="798"/>
                      </a:lnTo>
                      <a:lnTo>
                        <a:pt x="953" y="799"/>
                      </a:lnTo>
                      <a:lnTo>
                        <a:pt x="953" y="800"/>
                      </a:lnTo>
                      <a:lnTo>
                        <a:pt x="954" y="800"/>
                      </a:lnTo>
                      <a:lnTo>
                        <a:pt x="954" y="803"/>
                      </a:lnTo>
                      <a:lnTo>
                        <a:pt x="958" y="804"/>
                      </a:lnTo>
                      <a:lnTo>
                        <a:pt x="958" y="806"/>
                      </a:lnTo>
                      <a:lnTo>
                        <a:pt x="960" y="806"/>
                      </a:lnTo>
                      <a:lnTo>
                        <a:pt x="960" y="807"/>
                      </a:lnTo>
                      <a:lnTo>
                        <a:pt x="962" y="808"/>
                      </a:lnTo>
                      <a:lnTo>
                        <a:pt x="963" y="813"/>
                      </a:lnTo>
                      <a:lnTo>
                        <a:pt x="966" y="815"/>
                      </a:lnTo>
                      <a:lnTo>
                        <a:pt x="966" y="817"/>
                      </a:lnTo>
                      <a:lnTo>
                        <a:pt x="966" y="817"/>
                      </a:lnTo>
                      <a:lnTo>
                        <a:pt x="966" y="819"/>
                      </a:lnTo>
                      <a:lnTo>
                        <a:pt x="967" y="819"/>
                      </a:lnTo>
                      <a:lnTo>
                        <a:pt x="967" y="821"/>
                      </a:lnTo>
                      <a:lnTo>
                        <a:pt x="966" y="821"/>
                      </a:lnTo>
                      <a:lnTo>
                        <a:pt x="966" y="821"/>
                      </a:lnTo>
                      <a:lnTo>
                        <a:pt x="967" y="823"/>
                      </a:lnTo>
                      <a:lnTo>
                        <a:pt x="967" y="823"/>
                      </a:lnTo>
                      <a:lnTo>
                        <a:pt x="967" y="823"/>
                      </a:lnTo>
                      <a:lnTo>
                        <a:pt x="966" y="836"/>
                      </a:lnTo>
                      <a:lnTo>
                        <a:pt x="967" y="836"/>
                      </a:lnTo>
                      <a:lnTo>
                        <a:pt x="967" y="837"/>
                      </a:lnTo>
                      <a:lnTo>
                        <a:pt x="967" y="837"/>
                      </a:lnTo>
                      <a:lnTo>
                        <a:pt x="967" y="838"/>
                      </a:lnTo>
                      <a:lnTo>
                        <a:pt x="970" y="838"/>
                      </a:lnTo>
                      <a:lnTo>
                        <a:pt x="970" y="841"/>
                      </a:lnTo>
                      <a:lnTo>
                        <a:pt x="971" y="841"/>
                      </a:lnTo>
                      <a:lnTo>
                        <a:pt x="971" y="844"/>
                      </a:lnTo>
                      <a:lnTo>
                        <a:pt x="973" y="844"/>
                      </a:lnTo>
                      <a:lnTo>
                        <a:pt x="973" y="845"/>
                      </a:lnTo>
                      <a:lnTo>
                        <a:pt x="974" y="846"/>
                      </a:lnTo>
                      <a:lnTo>
                        <a:pt x="974" y="849"/>
                      </a:lnTo>
                      <a:lnTo>
                        <a:pt x="969" y="849"/>
                      </a:lnTo>
                      <a:lnTo>
                        <a:pt x="967" y="850"/>
                      </a:lnTo>
                      <a:lnTo>
                        <a:pt x="967" y="851"/>
                      </a:lnTo>
                      <a:lnTo>
                        <a:pt x="966" y="853"/>
                      </a:lnTo>
                      <a:lnTo>
                        <a:pt x="965" y="851"/>
                      </a:lnTo>
                      <a:lnTo>
                        <a:pt x="963" y="850"/>
                      </a:lnTo>
                      <a:lnTo>
                        <a:pt x="963" y="850"/>
                      </a:lnTo>
                      <a:lnTo>
                        <a:pt x="962" y="850"/>
                      </a:lnTo>
                      <a:lnTo>
                        <a:pt x="962" y="849"/>
                      </a:lnTo>
                      <a:lnTo>
                        <a:pt x="961" y="849"/>
                      </a:lnTo>
                      <a:lnTo>
                        <a:pt x="960" y="847"/>
                      </a:lnTo>
                      <a:lnTo>
                        <a:pt x="958" y="847"/>
                      </a:lnTo>
                      <a:lnTo>
                        <a:pt x="958" y="846"/>
                      </a:lnTo>
                      <a:lnTo>
                        <a:pt x="957" y="846"/>
                      </a:lnTo>
                      <a:lnTo>
                        <a:pt x="957" y="845"/>
                      </a:lnTo>
                      <a:lnTo>
                        <a:pt x="957" y="845"/>
                      </a:lnTo>
                      <a:lnTo>
                        <a:pt x="954" y="844"/>
                      </a:lnTo>
                      <a:lnTo>
                        <a:pt x="953" y="842"/>
                      </a:lnTo>
                      <a:lnTo>
                        <a:pt x="950" y="841"/>
                      </a:lnTo>
                      <a:lnTo>
                        <a:pt x="949" y="840"/>
                      </a:lnTo>
                      <a:lnTo>
                        <a:pt x="949" y="838"/>
                      </a:lnTo>
                      <a:lnTo>
                        <a:pt x="949" y="836"/>
                      </a:lnTo>
                      <a:lnTo>
                        <a:pt x="948" y="833"/>
                      </a:lnTo>
                      <a:lnTo>
                        <a:pt x="948" y="833"/>
                      </a:lnTo>
                      <a:lnTo>
                        <a:pt x="946" y="832"/>
                      </a:lnTo>
                      <a:lnTo>
                        <a:pt x="946" y="830"/>
                      </a:lnTo>
                      <a:lnTo>
                        <a:pt x="944" y="829"/>
                      </a:lnTo>
                      <a:lnTo>
                        <a:pt x="943" y="820"/>
                      </a:lnTo>
                      <a:lnTo>
                        <a:pt x="941" y="820"/>
                      </a:lnTo>
                      <a:lnTo>
                        <a:pt x="941" y="817"/>
                      </a:lnTo>
                      <a:lnTo>
                        <a:pt x="941" y="817"/>
                      </a:lnTo>
                      <a:lnTo>
                        <a:pt x="941" y="816"/>
                      </a:lnTo>
                      <a:lnTo>
                        <a:pt x="940" y="816"/>
                      </a:lnTo>
                      <a:lnTo>
                        <a:pt x="940" y="815"/>
                      </a:lnTo>
                      <a:lnTo>
                        <a:pt x="941" y="813"/>
                      </a:lnTo>
                      <a:lnTo>
                        <a:pt x="941" y="812"/>
                      </a:lnTo>
                      <a:lnTo>
                        <a:pt x="941" y="812"/>
                      </a:lnTo>
                      <a:lnTo>
                        <a:pt x="940" y="812"/>
                      </a:lnTo>
                      <a:lnTo>
                        <a:pt x="940" y="809"/>
                      </a:lnTo>
                      <a:lnTo>
                        <a:pt x="940" y="809"/>
                      </a:lnTo>
                      <a:lnTo>
                        <a:pt x="940" y="807"/>
                      </a:lnTo>
                      <a:lnTo>
                        <a:pt x="939" y="807"/>
                      </a:lnTo>
                      <a:lnTo>
                        <a:pt x="939" y="806"/>
                      </a:lnTo>
                      <a:lnTo>
                        <a:pt x="939" y="806"/>
                      </a:lnTo>
                      <a:lnTo>
                        <a:pt x="937" y="795"/>
                      </a:lnTo>
                      <a:lnTo>
                        <a:pt x="936" y="794"/>
                      </a:lnTo>
                      <a:lnTo>
                        <a:pt x="935" y="791"/>
                      </a:lnTo>
                      <a:close/>
                      <a:moveTo>
                        <a:pt x="127" y="261"/>
                      </a:moveTo>
                      <a:lnTo>
                        <a:pt x="128" y="262"/>
                      </a:lnTo>
                      <a:lnTo>
                        <a:pt x="128" y="262"/>
                      </a:lnTo>
                      <a:lnTo>
                        <a:pt x="130" y="262"/>
                      </a:lnTo>
                      <a:lnTo>
                        <a:pt x="128" y="262"/>
                      </a:lnTo>
                      <a:lnTo>
                        <a:pt x="128" y="262"/>
                      </a:lnTo>
                      <a:lnTo>
                        <a:pt x="127" y="261"/>
                      </a:lnTo>
                      <a:close/>
                      <a:moveTo>
                        <a:pt x="296" y="201"/>
                      </a:moveTo>
                      <a:lnTo>
                        <a:pt x="296" y="202"/>
                      </a:lnTo>
                      <a:lnTo>
                        <a:pt x="296" y="202"/>
                      </a:lnTo>
                      <a:lnTo>
                        <a:pt x="296" y="202"/>
                      </a:lnTo>
                      <a:lnTo>
                        <a:pt x="297" y="202"/>
                      </a:lnTo>
                      <a:lnTo>
                        <a:pt x="297" y="201"/>
                      </a:lnTo>
                      <a:lnTo>
                        <a:pt x="296" y="201"/>
                      </a:lnTo>
                      <a:close/>
                      <a:moveTo>
                        <a:pt x="178" y="189"/>
                      </a:moveTo>
                      <a:lnTo>
                        <a:pt x="177" y="189"/>
                      </a:lnTo>
                      <a:lnTo>
                        <a:pt x="174" y="194"/>
                      </a:lnTo>
                      <a:lnTo>
                        <a:pt x="174" y="199"/>
                      </a:lnTo>
                      <a:lnTo>
                        <a:pt x="174" y="199"/>
                      </a:lnTo>
                      <a:lnTo>
                        <a:pt x="174" y="198"/>
                      </a:lnTo>
                      <a:lnTo>
                        <a:pt x="175" y="198"/>
                      </a:lnTo>
                      <a:lnTo>
                        <a:pt x="175" y="194"/>
                      </a:lnTo>
                      <a:lnTo>
                        <a:pt x="177" y="194"/>
                      </a:lnTo>
                      <a:lnTo>
                        <a:pt x="178" y="189"/>
                      </a:lnTo>
                      <a:lnTo>
                        <a:pt x="178" y="189"/>
                      </a:lnTo>
                      <a:lnTo>
                        <a:pt x="178" y="189"/>
                      </a:lnTo>
                      <a:close/>
                      <a:moveTo>
                        <a:pt x="289" y="186"/>
                      </a:moveTo>
                      <a:lnTo>
                        <a:pt x="289" y="188"/>
                      </a:lnTo>
                      <a:lnTo>
                        <a:pt x="289" y="189"/>
                      </a:lnTo>
                      <a:lnTo>
                        <a:pt x="288" y="190"/>
                      </a:lnTo>
                      <a:lnTo>
                        <a:pt x="289" y="192"/>
                      </a:lnTo>
                      <a:lnTo>
                        <a:pt x="289" y="193"/>
                      </a:lnTo>
                      <a:lnTo>
                        <a:pt x="289" y="194"/>
                      </a:lnTo>
                      <a:lnTo>
                        <a:pt x="289" y="196"/>
                      </a:lnTo>
                      <a:lnTo>
                        <a:pt x="291" y="196"/>
                      </a:lnTo>
                      <a:lnTo>
                        <a:pt x="292" y="196"/>
                      </a:lnTo>
                      <a:lnTo>
                        <a:pt x="292" y="197"/>
                      </a:lnTo>
                      <a:lnTo>
                        <a:pt x="292" y="198"/>
                      </a:lnTo>
                      <a:lnTo>
                        <a:pt x="295" y="198"/>
                      </a:lnTo>
                      <a:lnTo>
                        <a:pt x="295" y="197"/>
                      </a:lnTo>
                      <a:lnTo>
                        <a:pt x="295" y="196"/>
                      </a:lnTo>
                      <a:lnTo>
                        <a:pt x="296" y="194"/>
                      </a:lnTo>
                      <a:lnTo>
                        <a:pt x="296" y="193"/>
                      </a:lnTo>
                      <a:lnTo>
                        <a:pt x="295" y="193"/>
                      </a:lnTo>
                      <a:lnTo>
                        <a:pt x="295" y="192"/>
                      </a:lnTo>
                      <a:lnTo>
                        <a:pt x="295" y="192"/>
                      </a:lnTo>
                      <a:lnTo>
                        <a:pt x="293" y="186"/>
                      </a:lnTo>
                      <a:lnTo>
                        <a:pt x="289" y="186"/>
                      </a:lnTo>
                      <a:close/>
                      <a:moveTo>
                        <a:pt x="382" y="180"/>
                      </a:moveTo>
                      <a:lnTo>
                        <a:pt x="381" y="180"/>
                      </a:lnTo>
                      <a:lnTo>
                        <a:pt x="381" y="181"/>
                      </a:lnTo>
                      <a:lnTo>
                        <a:pt x="381" y="181"/>
                      </a:lnTo>
                      <a:lnTo>
                        <a:pt x="381" y="181"/>
                      </a:lnTo>
                      <a:lnTo>
                        <a:pt x="381" y="182"/>
                      </a:lnTo>
                      <a:lnTo>
                        <a:pt x="378" y="182"/>
                      </a:lnTo>
                      <a:lnTo>
                        <a:pt x="378" y="184"/>
                      </a:lnTo>
                      <a:lnTo>
                        <a:pt x="381" y="182"/>
                      </a:lnTo>
                      <a:lnTo>
                        <a:pt x="381" y="184"/>
                      </a:lnTo>
                      <a:lnTo>
                        <a:pt x="382" y="184"/>
                      </a:lnTo>
                      <a:lnTo>
                        <a:pt x="384" y="184"/>
                      </a:lnTo>
                      <a:lnTo>
                        <a:pt x="384" y="185"/>
                      </a:lnTo>
                      <a:lnTo>
                        <a:pt x="384" y="189"/>
                      </a:lnTo>
                      <a:lnTo>
                        <a:pt x="381" y="189"/>
                      </a:lnTo>
                      <a:lnTo>
                        <a:pt x="381" y="189"/>
                      </a:lnTo>
                      <a:lnTo>
                        <a:pt x="381" y="190"/>
                      </a:lnTo>
                      <a:lnTo>
                        <a:pt x="381" y="190"/>
                      </a:lnTo>
                      <a:lnTo>
                        <a:pt x="381" y="190"/>
                      </a:lnTo>
                      <a:lnTo>
                        <a:pt x="381" y="189"/>
                      </a:lnTo>
                      <a:lnTo>
                        <a:pt x="378" y="189"/>
                      </a:lnTo>
                      <a:lnTo>
                        <a:pt x="378" y="189"/>
                      </a:lnTo>
                      <a:lnTo>
                        <a:pt x="377" y="188"/>
                      </a:lnTo>
                      <a:lnTo>
                        <a:pt x="376" y="188"/>
                      </a:lnTo>
                      <a:lnTo>
                        <a:pt x="376" y="189"/>
                      </a:lnTo>
                      <a:lnTo>
                        <a:pt x="380" y="193"/>
                      </a:lnTo>
                      <a:lnTo>
                        <a:pt x="380" y="194"/>
                      </a:lnTo>
                      <a:lnTo>
                        <a:pt x="381" y="194"/>
                      </a:lnTo>
                      <a:lnTo>
                        <a:pt x="382" y="196"/>
                      </a:lnTo>
                      <a:lnTo>
                        <a:pt x="384" y="196"/>
                      </a:lnTo>
                      <a:lnTo>
                        <a:pt x="384" y="197"/>
                      </a:lnTo>
                      <a:lnTo>
                        <a:pt x="385" y="197"/>
                      </a:lnTo>
                      <a:lnTo>
                        <a:pt x="386" y="198"/>
                      </a:lnTo>
                      <a:lnTo>
                        <a:pt x="387" y="197"/>
                      </a:lnTo>
                      <a:lnTo>
                        <a:pt x="390" y="197"/>
                      </a:lnTo>
                      <a:lnTo>
                        <a:pt x="390" y="194"/>
                      </a:lnTo>
                      <a:lnTo>
                        <a:pt x="393" y="196"/>
                      </a:lnTo>
                      <a:lnTo>
                        <a:pt x="391" y="192"/>
                      </a:lnTo>
                      <a:lnTo>
                        <a:pt x="394" y="190"/>
                      </a:lnTo>
                      <a:lnTo>
                        <a:pt x="394" y="189"/>
                      </a:lnTo>
                      <a:lnTo>
                        <a:pt x="387" y="188"/>
                      </a:lnTo>
                      <a:lnTo>
                        <a:pt x="385" y="185"/>
                      </a:lnTo>
                      <a:lnTo>
                        <a:pt x="384" y="185"/>
                      </a:lnTo>
                      <a:lnTo>
                        <a:pt x="384" y="184"/>
                      </a:lnTo>
                      <a:lnTo>
                        <a:pt x="384" y="182"/>
                      </a:lnTo>
                      <a:lnTo>
                        <a:pt x="382" y="181"/>
                      </a:lnTo>
                      <a:lnTo>
                        <a:pt x="382" y="180"/>
                      </a:lnTo>
                      <a:close/>
                      <a:moveTo>
                        <a:pt x="164" y="179"/>
                      </a:moveTo>
                      <a:lnTo>
                        <a:pt x="164" y="181"/>
                      </a:lnTo>
                      <a:lnTo>
                        <a:pt x="164" y="181"/>
                      </a:lnTo>
                      <a:lnTo>
                        <a:pt x="164" y="184"/>
                      </a:lnTo>
                      <a:lnTo>
                        <a:pt x="164" y="184"/>
                      </a:lnTo>
                      <a:lnTo>
                        <a:pt x="162" y="186"/>
                      </a:lnTo>
                      <a:lnTo>
                        <a:pt x="162" y="186"/>
                      </a:lnTo>
                      <a:lnTo>
                        <a:pt x="161" y="186"/>
                      </a:lnTo>
                      <a:lnTo>
                        <a:pt x="160" y="186"/>
                      </a:lnTo>
                      <a:lnTo>
                        <a:pt x="158" y="186"/>
                      </a:lnTo>
                      <a:lnTo>
                        <a:pt x="157" y="188"/>
                      </a:lnTo>
                      <a:lnTo>
                        <a:pt x="157" y="190"/>
                      </a:lnTo>
                      <a:lnTo>
                        <a:pt x="157" y="192"/>
                      </a:lnTo>
                      <a:lnTo>
                        <a:pt x="157" y="192"/>
                      </a:lnTo>
                      <a:lnTo>
                        <a:pt x="157" y="194"/>
                      </a:lnTo>
                      <a:lnTo>
                        <a:pt x="157" y="194"/>
                      </a:lnTo>
                      <a:lnTo>
                        <a:pt x="160" y="194"/>
                      </a:lnTo>
                      <a:lnTo>
                        <a:pt x="161" y="193"/>
                      </a:lnTo>
                      <a:lnTo>
                        <a:pt x="162" y="193"/>
                      </a:lnTo>
                      <a:lnTo>
                        <a:pt x="162" y="192"/>
                      </a:lnTo>
                      <a:lnTo>
                        <a:pt x="165" y="193"/>
                      </a:lnTo>
                      <a:lnTo>
                        <a:pt x="165" y="192"/>
                      </a:lnTo>
                      <a:lnTo>
                        <a:pt x="166" y="190"/>
                      </a:lnTo>
                      <a:lnTo>
                        <a:pt x="166" y="190"/>
                      </a:lnTo>
                      <a:lnTo>
                        <a:pt x="168" y="189"/>
                      </a:lnTo>
                      <a:lnTo>
                        <a:pt x="169" y="189"/>
                      </a:lnTo>
                      <a:lnTo>
                        <a:pt x="170" y="188"/>
                      </a:lnTo>
                      <a:lnTo>
                        <a:pt x="170" y="186"/>
                      </a:lnTo>
                      <a:lnTo>
                        <a:pt x="170" y="185"/>
                      </a:lnTo>
                      <a:lnTo>
                        <a:pt x="170" y="184"/>
                      </a:lnTo>
                      <a:lnTo>
                        <a:pt x="170" y="181"/>
                      </a:lnTo>
                      <a:lnTo>
                        <a:pt x="166" y="181"/>
                      </a:lnTo>
                      <a:lnTo>
                        <a:pt x="166" y="179"/>
                      </a:lnTo>
                      <a:lnTo>
                        <a:pt x="164" y="179"/>
                      </a:lnTo>
                      <a:close/>
                      <a:moveTo>
                        <a:pt x="199" y="179"/>
                      </a:moveTo>
                      <a:lnTo>
                        <a:pt x="200" y="181"/>
                      </a:lnTo>
                      <a:lnTo>
                        <a:pt x="207" y="181"/>
                      </a:lnTo>
                      <a:lnTo>
                        <a:pt x="207" y="181"/>
                      </a:lnTo>
                      <a:lnTo>
                        <a:pt x="206" y="180"/>
                      </a:lnTo>
                      <a:lnTo>
                        <a:pt x="206" y="180"/>
                      </a:lnTo>
                      <a:lnTo>
                        <a:pt x="204" y="179"/>
                      </a:lnTo>
                      <a:lnTo>
                        <a:pt x="204" y="179"/>
                      </a:lnTo>
                      <a:lnTo>
                        <a:pt x="203" y="179"/>
                      </a:lnTo>
                      <a:lnTo>
                        <a:pt x="202" y="180"/>
                      </a:lnTo>
                      <a:lnTo>
                        <a:pt x="202" y="180"/>
                      </a:lnTo>
                      <a:lnTo>
                        <a:pt x="202" y="179"/>
                      </a:lnTo>
                      <a:lnTo>
                        <a:pt x="199" y="179"/>
                      </a:lnTo>
                      <a:close/>
                      <a:moveTo>
                        <a:pt x="195" y="179"/>
                      </a:moveTo>
                      <a:lnTo>
                        <a:pt x="195" y="180"/>
                      </a:lnTo>
                      <a:lnTo>
                        <a:pt x="198" y="179"/>
                      </a:lnTo>
                      <a:lnTo>
                        <a:pt x="198" y="179"/>
                      </a:lnTo>
                      <a:lnTo>
                        <a:pt x="195" y="179"/>
                      </a:lnTo>
                      <a:close/>
                      <a:moveTo>
                        <a:pt x="378" y="164"/>
                      </a:moveTo>
                      <a:lnTo>
                        <a:pt x="378" y="164"/>
                      </a:lnTo>
                      <a:lnTo>
                        <a:pt x="376" y="164"/>
                      </a:lnTo>
                      <a:lnTo>
                        <a:pt x="376" y="165"/>
                      </a:lnTo>
                      <a:lnTo>
                        <a:pt x="376" y="167"/>
                      </a:lnTo>
                      <a:lnTo>
                        <a:pt x="377" y="167"/>
                      </a:lnTo>
                      <a:lnTo>
                        <a:pt x="378" y="167"/>
                      </a:lnTo>
                      <a:lnTo>
                        <a:pt x="378" y="168"/>
                      </a:lnTo>
                      <a:lnTo>
                        <a:pt x="382" y="168"/>
                      </a:lnTo>
                      <a:lnTo>
                        <a:pt x="382" y="165"/>
                      </a:lnTo>
                      <a:lnTo>
                        <a:pt x="381" y="165"/>
                      </a:lnTo>
                      <a:lnTo>
                        <a:pt x="380" y="164"/>
                      </a:lnTo>
                      <a:lnTo>
                        <a:pt x="378" y="164"/>
                      </a:lnTo>
                      <a:close/>
                      <a:moveTo>
                        <a:pt x="321" y="146"/>
                      </a:moveTo>
                      <a:lnTo>
                        <a:pt x="321" y="146"/>
                      </a:lnTo>
                      <a:lnTo>
                        <a:pt x="319" y="146"/>
                      </a:lnTo>
                      <a:lnTo>
                        <a:pt x="319" y="148"/>
                      </a:lnTo>
                      <a:lnTo>
                        <a:pt x="318" y="148"/>
                      </a:lnTo>
                      <a:lnTo>
                        <a:pt x="315" y="147"/>
                      </a:lnTo>
                      <a:lnTo>
                        <a:pt x="315" y="148"/>
                      </a:lnTo>
                      <a:lnTo>
                        <a:pt x="315" y="150"/>
                      </a:lnTo>
                      <a:lnTo>
                        <a:pt x="314" y="150"/>
                      </a:lnTo>
                      <a:lnTo>
                        <a:pt x="313" y="150"/>
                      </a:lnTo>
                      <a:lnTo>
                        <a:pt x="314" y="151"/>
                      </a:lnTo>
                      <a:lnTo>
                        <a:pt x="314" y="152"/>
                      </a:lnTo>
                      <a:lnTo>
                        <a:pt x="314" y="154"/>
                      </a:lnTo>
                      <a:lnTo>
                        <a:pt x="315" y="154"/>
                      </a:lnTo>
                      <a:lnTo>
                        <a:pt x="317" y="155"/>
                      </a:lnTo>
                      <a:lnTo>
                        <a:pt x="317" y="155"/>
                      </a:lnTo>
                      <a:lnTo>
                        <a:pt x="318" y="158"/>
                      </a:lnTo>
                      <a:lnTo>
                        <a:pt x="318" y="159"/>
                      </a:lnTo>
                      <a:lnTo>
                        <a:pt x="319" y="160"/>
                      </a:lnTo>
                      <a:lnTo>
                        <a:pt x="321" y="161"/>
                      </a:lnTo>
                      <a:lnTo>
                        <a:pt x="321" y="163"/>
                      </a:lnTo>
                      <a:lnTo>
                        <a:pt x="322" y="164"/>
                      </a:lnTo>
                      <a:lnTo>
                        <a:pt x="323" y="165"/>
                      </a:lnTo>
                      <a:lnTo>
                        <a:pt x="323" y="169"/>
                      </a:lnTo>
                      <a:lnTo>
                        <a:pt x="327" y="169"/>
                      </a:lnTo>
                      <a:lnTo>
                        <a:pt x="329" y="168"/>
                      </a:lnTo>
                      <a:lnTo>
                        <a:pt x="330" y="167"/>
                      </a:lnTo>
                      <a:lnTo>
                        <a:pt x="333" y="167"/>
                      </a:lnTo>
                      <a:lnTo>
                        <a:pt x="333" y="167"/>
                      </a:lnTo>
                      <a:lnTo>
                        <a:pt x="334" y="167"/>
                      </a:lnTo>
                      <a:lnTo>
                        <a:pt x="335" y="167"/>
                      </a:lnTo>
                      <a:lnTo>
                        <a:pt x="336" y="167"/>
                      </a:lnTo>
                      <a:lnTo>
                        <a:pt x="336" y="165"/>
                      </a:lnTo>
                      <a:lnTo>
                        <a:pt x="336" y="163"/>
                      </a:lnTo>
                      <a:lnTo>
                        <a:pt x="338" y="164"/>
                      </a:lnTo>
                      <a:lnTo>
                        <a:pt x="338" y="164"/>
                      </a:lnTo>
                      <a:lnTo>
                        <a:pt x="339" y="164"/>
                      </a:lnTo>
                      <a:lnTo>
                        <a:pt x="339" y="161"/>
                      </a:lnTo>
                      <a:lnTo>
                        <a:pt x="336" y="158"/>
                      </a:lnTo>
                      <a:lnTo>
                        <a:pt x="335" y="155"/>
                      </a:lnTo>
                      <a:lnTo>
                        <a:pt x="335" y="154"/>
                      </a:lnTo>
                      <a:lnTo>
                        <a:pt x="334" y="152"/>
                      </a:lnTo>
                      <a:lnTo>
                        <a:pt x="331" y="152"/>
                      </a:lnTo>
                      <a:lnTo>
                        <a:pt x="330" y="150"/>
                      </a:lnTo>
                      <a:lnTo>
                        <a:pt x="327" y="150"/>
                      </a:lnTo>
                      <a:lnTo>
                        <a:pt x="327" y="150"/>
                      </a:lnTo>
                      <a:lnTo>
                        <a:pt x="327" y="148"/>
                      </a:lnTo>
                      <a:lnTo>
                        <a:pt x="327" y="147"/>
                      </a:lnTo>
                      <a:lnTo>
                        <a:pt x="326" y="147"/>
                      </a:lnTo>
                      <a:lnTo>
                        <a:pt x="325" y="147"/>
                      </a:lnTo>
                      <a:lnTo>
                        <a:pt x="322" y="147"/>
                      </a:lnTo>
                      <a:lnTo>
                        <a:pt x="322" y="146"/>
                      </a:lnTo>
                      <a:lnTo>
                        <a:pt x="321" y="146"/>
                      </a:lnTo>
                      <a:close/>
                      <a:moveTo>
                        <a:pt x="118" y="134"/>
                      </a:moveTo>
                      <a:lnTo>
                        <a:pt x="118" y="135"/>
                      </a:lnTo>
                      <a:lnTo>
                        <a:pt x="118" y="135"/>
                      </a:lnTo>
                      <a:lnTo>
                        <a:pt x="119" y="135"/>
                      </a:lnTo>
                      <a:lnTo>
                        <a:pt x="118" y="135"/>
                      </a:lnTo>
                      <a:lnTo>
                        <a:pt x="118" y="135"/>
                      </a:lnTo>
                      <a:lnTo>
                        <a:pt x="118" y="134"/>
                      </a:lnTo>
                      <a:close/>
                      <a:moveTo>
                        <a:pt x="356" y="134"/>
                      </a:moveTo>
                      <a:lnTo>
                        <a:pt x="356" y="134"/>
                      </a:lnTo>
                      <a:lnTo>
                        <a:pt x="356" y="134"/>
                      </a:lnTo>
                      <a:lnTo>
                        <a:pt x="356" y="137"/>
                      </a:lnTo>
                      <a:lnTo>
                        <a:pt x="357" y="138"/>
                      </a:lnTo>
                      <a:lnTo>
                        <a:pt x="357" y="138"/>
                      </a:lnTo>
                      <a:lnTo>
                        <a:pt x="363" y="137"/>
                      </a:lnTo>
                      <a:lnTo>
                        <a:pt x="363" y="138"/>
                      </a:lnTo>
                      <a:lnTo>
                        <a:pt x="363" y="138"/>
                      </a:lnTo>
                      <a:lnTo>
                        <a:pt x="363" y="142"/>
                      </a:lnTo>
                      <a:lnTo>
                        <a:pt x="361" y="143"/>
                      </a:lnTo>
                      <a:lnTo>
                        <a:pt x="361" y="144"/>
                      </a:lnTo>
                      <a:lnTo>
                        <a:pt x="359" y="143"/>
                      </a:lnTo>
                      <a:lnTo>
                        <a:pt x="359" y="143"/>
                      </a:lnTo>
                      <a:lnTo>
                        <a:pt x="357" y="143"/>
                      </a:lnTo>
                      <a:lnTo>
                        <a:pt x="357" y="143"/>
                      </a:lnTo>
                      <a:lnTo>
                        <a:pt x="357" y="144"/>
                      </a:lnTo>
                      <a:lnTo>
                        <a:pt x="356" y="144"/>
                      </a:lnTo>
                      <a:lnTo>
                        <a:pt x="355" y="144"/>
                      </a:lnTo>
                      <a:lnTo>
                        <a:pt x="355" y="147"/>
                      </a:lnTo>
                      <a:lnTo>
                        <a:pt x="355" y="147"/>
                      </a:lnTo>
                      <a:lnTo>
                        <a:pt x="355" y="147"/>
                      </a:lnTo>
                      <a:lnTo>
                        <a:pt x="357" y="147"/>
                      </a:lnTo>
                      <a:lnTo>
                        <a:pt x="357" y="148"/>
                      </a:lnTo>
                      <a:lnTo>
                        <a:pt x="359" y="148"/>
                      </a:lnTo>
                      <a:lnTo>
                        <a:pt x="359" y="150"/>
                      </a:lnTo>
                      <a:lnTo>
                        <a:pt x="359" y="151"/>
                      </a:lnTo>
                      <a:lnTo>
                        <a:pt x="360" y="151"/>
                      </a:lnTo>
                      <a:lnTo>
                        <a:pt x="361" y="151"/>
                      </a:lnTo>
                      <a:lnTo>
                        <a:pt x="365" y="156"/>
                      </a:lnTo>
                      <a:lnTo>
                        <a:pt x="367" y="156"/>
                      </a:lnTo>
                      <a:lnTo>
                        <a:pt x="367" y="159"/>
                      </a:lnTo>
                      <a:lnTo>
                        <a:pt x="367" y="159"/>
                      </a:lnTo>
                      <a:lnTo>
                        <a:pt x="367" y="159"/>
                      </a:lnTo>
                      <a:lnTo>
                        <a:pt x="368" y="159"/>
                      </a:lnTo>
                      <a:lnTo>
                        <a:pt x="368" y="159"/>
                      </a:lnTo>
                      <a:lnTo>
                        <a:pt x="369" y="158"/>
                      </a:lnTo>
                      <a:lnTo>
                        <a:pt x="369" y="158"/>
                      </a:lnTo>
                      <a:lnTo>
                        <a:pt x="370" y="156"/>
                      </a:lnTo>
                      <a:lnTo>
                        <a:pt x="370" y="154"/>
                      </a:lnTo>
                      <a:lnTo>
                        <a:pt x="370" y="154"/>
                      </a:lnTo>
                      <a:lnTo>
                        <a:pt x="372" y="151"/>
                      </a:lnTo>
                      <a:lnTo>
                        <a:pt x="370" y="151"/>
                      </a:lnTo>
                      <a:lnTo>
                        <a:pt x="370" y="150"/>
                      </a:lnTo>
                      <a:lnTo>
                        <a:pt x="369" y="148"/>
                      </a:lnTo>
                      <a:lnTo>
                        <a:pt x="368" y="146"/>
                      </a:lnTo>
                      <a:lnTo>
                        <a:pt x="367" y="146"/>
                      </a:lnTo>
                      <a:lnTo>
                        <a:pt x="367" y="143"/>
                      </a:lnTo>
                      <a:lnTo>
                        <a:pt x="365" y="143"/>
                      </a:lnTo>
                      <a:lnTo>
                        <a:pt x="365" y="139"/>
                      </a:lnTo>
                      <a:lnTo>
                        <a:pt x="367" y="139"/>
                      </a:lnTo>
                      <a:lnTo>
                        <a:pt x="365" y="135"/>
                      </a:lnTo>
                      <a:lnTo>
                        <a:pt x="356" y="134"/>
                      </a:lnTo>
                      <a:close/>
                      <a:moveTo>
                        <a:pt x="351" y="118"/>
                      </a:moveTo>
                      <a:lnTo>
                        <a:pt x="351" y="120"/>
                      </a:lnTo>
                      <a:lnTo>
                        <a:pt x="352" y="121"/>
                      </a:lnTo>
                      <a:lnTo>
                        <a:pt x="353" y="124"/>
                      </a:lnTo>
                      <a:lnTo>
                        <a:pt x="353" y="126"/>
                      </a:lnTo>
                      <a:lnTo>
                        <a:pt x="356" y="126"/>
                      </a:lnTo>
                      <a:lnTo>
                        <a:pt x="357" y="126"/>
                      </a:lnTo>
                      <a:lnTo>
                        <a:pt x="360" y="125"/>
                      </a:lnTo>
                      <a:lnTo>
                        <a:pt x="361" y="125"/>
                      </a:lnTo>
                      <a:lnTo>
                        <a:pt x="361" y="124"/>
                      </a:lnTo>
                      <a:lnTo>
                        <a:pt x="360" y="124"/>
                      </a:lnTo>
                      <a:lnTo>
                        <a:pt x="359" y="124"/>
                      </a:lnTo>
                      <a:lnTo>
                        <a:pt x="359" y="122"/>
                      </a:lnTo>
                      <a:lnTo>
                        <a:pt x="356" y="121"/>
                      </a:lnTo>
                      <a:lnTo>
                        <a:pt x="356" y="120"/>
                      </a:lnTo>
                      <a:lnTo>
                        <a:pt x="351" y="118"/>
                      </a:lnTo>
                      <a:close/>
                      <a:moveTo>
                        <a:pt x="175" y="87"/>
                      </a:moveTo>
                      <a:lnTo>
                        <a:pt x="175" y="88"/>
                      </a:lnTo>
                      <a:lnTo>
                        <a:pt x="177" y="88"/>
                      </a:lnTo>
                      <a:lnTo>
                        <a:pt x="177" y="87"/>
                      </a:lnTo>
                      <a:lnTo>
                        <a:pt x="175" y="87"/>
                      </a:lnTo>
                      <a:close/>
                      <a:moveTo>
                        <a:pt x="190" y="70"/>
                      </a:moveTo>
                      <a:lnTo>
                        <a:pt x="190" y="71"/>
                      </a:lnTo>
                      <a:lnTo>
                        <a:pt x="190" y="71"/>
                      </a:lnTo>
                      <a:lnTo>
                        <a:pt x="191" y="71"/>
                      </a:lnTo>
                      <a:lnTo>
                        <a:pt x="190" y="70"/>
                      </a:lnTo>
                      <a:lnTo>
                        <a:pt x="190" y="70"/>
                      </a:lnTo>
                      <a:lnTo>
                        <a:pt x="190" y="70"/>
                      </a:lnTo>
                      <a:close/>
                      <a:moveTo>
                        <a:pt x="295" y="0"/>
                      </a:moveTo>
                      <a:lnTo>
                        <a:pt x="297" y="0"/>
                      </a:lnTo>
                      <a:lnTo>
                        <a:pt x="298" y="2"/>
                      </a:lnTo>
                      <a:lnTo>
                        <a:pt x="298" y="2"/>
                      </a:lnTo>
                      <a:lnTo>
                        <a:pt x="300" y="3"/>
                      </a:lnTo>
                      <a:lnTo>
                        <a:pt x="301" y="2"/>
                      </a:lnTo>
                      <a:lnTo>
                        <a:pt x="301" y="2"/>
                      </a:lnTo>
                      <a:lnTo>
                        <a:pt x="301" y="2"/>
                      </a:lnTo>
                      <a:lnTo>
                        <a:pt x="301" y="4"/>
                      </a:lnTo>
                      <a:lnTo>
                        <a:pt x="302" y="4"/>
                      </a:lnTo>
                      <a:lnTo>
                        <a:pt x="302" y="6"/>
                      </a:lnTo>
                      <a:lnTo>
                        <a:pt x="298" y="7"/>
                      </a:lnTo>
                      <a:lnTo>
                        <a:pt x="300" y="11"/>
                      </a:lnTo>
                      <a:lnTo>
                        <a:pt x="301" y="10"/>
                      </a:lnTo>
                      <a:lnTo>
                        <a:pt x="302" y="10"/>
                      </a:lnTo>
                      <a:lnTo>
                        <a:pt x="304" y="8"/>
                      </a:lnTo>
                      <a:lnTo>
                        <a:pt x="304" y="10"/>
                      </a:lnTo>
                      <a:lnTo>
                        <a:pt x="302" y="11"/>
                      </a:lnTo>
                      <a:lnTo>
                        <a:pt x="302" y="12"/>
                      </a:lnTo>
                      <a:lnTo>
                        <a:pt x="301" y="15"/>
                      </a:lnTo>
                      <a:lnTo>
                        <a:pt x="304" y="15"/>
                      </a:lnTo>
                      <a:lnTo>
                        <a:pt x="304" y="15"/>
                      </a:lnTo>
                      <a:lnTo>
                        <a:pt x="305" y="14"/>
                      </a:lnTo>
                      <a:lnTo>
                        <a:pt x="305" y="12"/>
                      </a:lnTo>
                      <a:lnTo>
                        <a:pt x="305" y="11"/>
                      </a:lnTo>
                      <a:lnTo>
                        <a:pt x="304" y="8"/>
                      </a:lnTo>
                      <a:lnTo>
                        <a:pt x="306" y="7"/>
                      </a:lnTo>
                      <a:lnTo>
                        <a:pt x="306" y="6"/>
                      </a:lnTo>
                      <a:lnTo>
                        <a:pt x="308" y="6"/>
                      </a:lnTo>
                      <a:lnTo>
                        <a:pt x="308" y="6"/>
                      </a:lnTo>
                      <a:lnTo>
                        <a:pt x="308" y="6"/>
                      </a:lnTo>
                      <a:lnTo>
                        <a:pt x="309" y="6"/>
                      </a:lnTo>
                      <a:lnTo>
                        <a:pt x="310" y="7"/>
                      </a:lnTo>
                      <a:lnTo>
                        <a:pt x="310" y="10"/>
                      </a:lnTo>
                      <a:lnTo>
                        <a:pt x="312" y="10"/>
                      </a:lnTo>
                      <a:lnTo>
                        <a:pt x="312" y="12"/>
                      </a:lnTo>
                      <a:lnTo>
                        <a:pt x="314" y="11"/>
                      </a:lnTo>
                      <a:lnTo>
                        <a:pt x="314" y="10"/>
                      </a:lnTo>
                      <a:lnTo>
                        <a:pt x="315" y="10"/>
                      </a:lnTo>
                      <a:lnTo>
                        <a:pt x="315" y="10"/>
                      </a:lnTo>
                      <a:lnTo>
                        <a:pt x="315" y="10"/>
                      </a:lnTo>
                      <a:lnTo>
                        <a:pt x="317" y="11"/>
                      </a:lnTo>
                      <a:lnTo>
                        <a:pt x="317" y="11"/>
                      </a:lnTo>
                      <a:lnTo>
                        <a:pt x="315" y="12"/>
                      </a:lnTo>
                      <a:lnTo>
                        <a:pt x="315" y="14"/>
                      </a:lnTo>
                      <a:lnTo>
                        <a:pt x="321" y="14"/>
                      </a:lnTo>
                      <a:lnTo>
                        <a:pt x="321" y="15"/>
                      </a:lnTo>
                      <a:lnTo>
                        <a:pt x="322" y="15"/>
                      </a:lnTo>
                      <a:lnTo>
                        <a:pt x="323" y="19"/>
                      </a:lnTo>
                      <a:lnTo>
                        <a:pt x="317" y="19"/>
                      </a:lnTo>
                      <a:lnTo>
                        <a:pt x="317" y="19"/>
                      </a:lnTo>
                      <a:lnTo>
                        <a:pt x="317" y="20"/>
                      </a:lnTo>
                      <a:lnTo>
                        <a:pt x="315" y="20"/>
                      </a:lnTo>
                      <a:lnTo>
                        <a:pt x="312" y="21"/>
                      </a:lnTo>
                      <a:lnTo>
                        <a:pt x="312" y="21"/>
                      </a:lnTo>
                      <a:lnTo>
                        <a:pt x="312" y="21"/>
                      </a:lnTo>
                      <a:lnTo>
                        <a:pt x="312" y="21"/>
                      </a:lnTo>
                      <a:lnTo>
                        <a:pt x="309" y="21"/>
                      </a:lnTo>
                      <a:lnTo>
                        <a:pt x="309" y="23"/>
                      </a:lnTo>
                      <a:lnTo>
                        <a:pt x="310" y="24"/>
                      </a:lnTo>
                      <a:lnTo>
                        <a:pt x="310" y="25"/>
                      </a:lnTo>
                      <a:lnTo>
                        <a:pt x="310" y="27"/>
                      </a:lnTo>
                      <a:lnTo>
                        <a:pt x="314" y="25"/>
                      </a:lnTo>
                      <a:lnTo>
                        <a:pt x="314" y="25"/>
                      </a:lnTo>
                      <a:lnTo>
                        <a:pt x="314" y="24"/>
                      </a:lnTo>
                      <a:lnTo>
                        <a:pt x="314" y="23"/>
                      </a:lnTo>
                      <a:lnTo>
                        <a:pt x="317" y="25"/>
                      </a:lnTo>
                      <a:lnTo>
                        <a:pt x="317" y="24"/>
                      </a:lnTo>
                      <a:lnTo>
                        <a:pt x="318" y="24"/>
                      </a:lnTo>
                      <a:lnTo>
                        <a:pt x="319" y="23"/>
                      </a:lnTo>
                      <a:lnTo>
                        <a:pt x="321" y="23"/>
                      </a:lnTo>
                      <a:lnTo>
                        <a:pt x="321" y="24"/>
                      </a:lnTo>
                      <a:lnTo>
                        <a:pt x="326" y="24"/>
                      </a:lnTo>
                      <a:lnTo>
                        <a:pt x="326" y="24"/>
                      </a:lnTo>
                      <a:lnTo>
                        <a:pt x="327" y="25"/>
                      </a:lnTo>
                      <a:lnTo>
                        <a:pt x="329" y="25"/>
                      </a:lnTo>
                      <a:lnTo>
                        <a:pt x="329" y="24"/>
                      </a:lnTo>
                      <a:lnTo>
                        <a:pt x="331" y="24"/>
                      </a:lnTo>
                      <a:lnTo>
                        <a:pt x="330" y="23"/>
                      </a:lnTo>
                      <a:lnTo>
                        <a:pt x="331" y="21"/>
                      </a:lnTo>
                      <a:lnTo>
                        <a:pt x="334" y="24"/>
                      </a:lnTo>
                      <a:lnTo>
                        <a:pt x="335" y="24"/>
                      </a:lnTo>
                      <a:lnTo>
                        <a:pt x="336" y="25"/>
                      </a:lnTo>
                      <a:lnTo>
                        <a:pt x="336" y="25"/>
                      </a:lnTo>
                      <a:lnTo>
                        <a:pt x="338" y="25"/>
                      </a:lnTo>
                      <a:lnTo>
                        <a:pt x="338" y="25"/>
                      </a:lnTo>
                      <a:lnTo>
                        <a:pt x="339" y="25"/>
                      </a:lnTo>
                      <a:lnTo>
                        <a:pt x="339" y="25"/>
                      </a:lnTo>
                      <a:lnTo>
                        <a:pt x="339" y="25"/>
                      </a:lnTo>
                      <a:lnTo>
                        <a:pt x="338" y="27"/>
                      </a:lnTo>
                      <a:lnTo>
                        <a:pt x="336" y="28"/>
                      </a:lnTo>
                      <a:lnTo>
                        <a:pt x="334" y="28"/>
                      </a:lnTo>
                      <a:lnTo>
                        <a:pt x="334" y="29"/>
                      </a:lnTo>
                      <a:lnTo>
                        <a:pt x="338" y="29"/>
                      </a:lnTo>
                      <a:lnTo>
                        <a:pt x="338" y="31"/>
                      </a:lnTo>
                      <a:lnTo>
                        <a:pt x="339" y="31"/>
                      </a:lnTo>
                      <a:lnTo>
                        <a:pt x="342" y="31"/>
                      </a:lnTo>
                      <a:lnTo>
                        <a:pt x="343" y="31"/>
                      </a:lnTo>
                      <a:lnTo>
                        <a:pt x="343" y="31"/>
                      </a:lnTo>
                      <a:lnTo>
                        <a:pt x="344" y="31"/>
                      </a:lnTo>
                      <a:lnTo>
                        <a:pt x="344" y="31"/>
                      </a:lnTo>
                      <a:lnTo>
                        <a:pt x="344" y="31"/>
                      </a:lnTo>
                      <a:lnTo>
                        <a:pt x="346" y="31"/>
                      </a:lnTo>
                      <a:lnTo>
                        <a:pt x="346" y="32"/>
                      </a:lnTo>
                      <a:lnTo>
                        <a:pt x="348" y="32"/>
                      </a:lnTo>
                      <a:lnTo>
                        <a:pt x="351" y="33"/>
                      </a:lnTo>
                      <a:lnTo>
                        <a:pt x="353" y="33"/>
                      </a:lnTo>
                      <a:lnTo>
                        <a:pt x="355" y="33"/>
                      </a:lnTo>
                      <a:lnTo>
                        <a:pt x="356" y="35"/>
                      </a:lnTo>
                      <a:lnTo>
                        <a:pt x="357" y="36"/>
                      </a:lnTo>
                      <a:lnTo>
                        <a:pt x="357" y="36"/>
                      </a:lnTo>
                      <a:lnTo>
                        <a:pt x="359" y="36"/>
                      </a:lnTo>
                      <a:lnTo>
                        <a:pt x="360" y="36"/>
                      </a:lnTo>
                      <a:lnTo>
                        <a:pt x="361" y="36"/>
                      </a:lnTo>
                      <a:lnTo>
                        <a:pt x="364" y="38"/>
                      </a:lnTo>
                      <a:lnTo>
                        <a:pt x="365" y="38"/>
                      </a:lnTo>
                      <a:lnTo>
                        <a:pt x="365" y="38"/>
                      </a:lnTo>
                      <a:lnTo>
                        <a:pt x="365" y="38"/>
                      </a:lnTo>
                      <a:lnTo>
                        <a:pt x="365" y="38"/>
                      </a:lnTo>
                      <a:lnTo>
                        <a:pt x="373" y="41"/>
                      </a:lnTo>
                      <a:lnTo>
                        <a:pt x="373" y="41"/>
                      </a:lnTo>
                      <a:lnTo>
                        <a:pt x="378" y="42"/>
                      </a:lnTo>
                      <a:lnTo>
                        <a:pt x="380" y="45"/>
                      </a:lnTo>
                      <a:lnTo>
                        <a:pt x="384" y="45"/>
                      </a:lnTo>
                      <a:lnTo>
                        <a:pt x="384" y="46"/>
                      </a:lnTo>
                      <a:lnTo>
                        <a:pt x="385" y="46"/>
                      </a:lnTo>
                      <a:lnTo>
                        <a:pt x="386" y="48"/>
                      </a:lnTo>
                      <a:lnTo>
                        <a:pt x="389" y="49"/>
                      </a:lnTo>
                      <a:lnTo>
                        <a:pt x="391" y="50"/>
                      </a:lnTo>
                      <a:lnTo>
                        <a:pt x="393" y="52"/>
                      </a:lnTo>
                      <a:lnTo>
                        <a:pt x="394" y="53"/>
                      </a:lnTo>
                      <a:lnTo>
                        <a:pt x="395" y="53"/>
                      </a:lnTo>
                      <a:lnTo>
                        <a:pt x="395" y="52"/>
                      </a:lnTo>
                      <a:lnTo>
                        <a:pt x="397" y="52"/>
                      </a:lnTo>
                      <a:lnTo>
                        <a:pt x="397" y="52"/>
                      </a:lnTo>
                      <a:lnTo>
                        <a:pt x="397" y="53"/>
                      </a:lnTo>
                      <a:lnTo>
                        <a:pt x="397" y="53"/>
                      </a:lnTo>
                      <a:lnTo>
                        <a:pt x="397" y="54"/>
                      </a:lnTo>
                      <a:lnTo>
                        <a:pt x="398" y="54"/>
                      </a:lnTo>
                      <a:lnTo>
                        <a:pt x="398" y="55"/>
                      </a:lnTo>
                      <a:lnTo>
                        <a:pt x="399" y="57"/>
                      </a:lnTo>
                      <a:lnTo>
                        <a:pt x="402" y="57"/>
                      </a:lnTo>
                      <a:lnTo>
                        <a:pt x="405" y="57"/>
                      </a:lnTo>
                      <a:lnTo>
                        <a:pt x="405" y="58"/>
                      </a:lnTo>
                      <a:lnTo>
                        <a:pt x="407" y="59"/>
                      </a:lnTo>
                      <a:lnTo>
                        <a:pt x="407" y="62"/>
                      </a:lnTo>
                      <a:lnTo>
                        <a:pt x="408" y="62"/>
                      </a:lnTo>
                      <a:lnTo>
                        <a:pt x="410" y="63"/>
                      </a:lnTo>
                      <a:lnTo>
                        <a:pt x="410" y="63"/>
                      </a:lnTo>
                      <a:lnTo>
                        <a:pt x="411" y="71"/>
                      </a:lnTo>
                      <a:lnTo>
                        <a:pt x="410" y="71"/>
                      </a:lnTo>
                      <a:lnTo>
                        <a:pt x="410" y="74"/>
                      </a:lnTo>
                      <a:lnTo>
                        <a:pt x="408" y="74"/>
                      </a:lnTo>
                      <a:lnTo>
                        <a:pt x="407" y="75"/>
                      </a:lnTo>
                      <a:lnTo>
                        <a:pt x="406" y="76"/>
                      </a:lnTo>
                      <a:lnTo>
                        <a:pt x="406" y="78"/>
                      </a:lnTo>
                      <a:lnTo>
                        <a:pt x="403" y="78"/>
                      </a:lnTo>
                      <a:lnTo>
                        <a:pt x="401" y="82"/>
                      </a:lnTo>
                      <a:lnTo>
                        <a:pt x="398" y="82"/>
                      </a:lnTo>
                      <a:lnTo>
                        <a:pt x="398" y="82"/>
                      </a:lnTo>
                      <a:lnTo>
                        <a:pt x="397" y="82"/>
                      </a:lnTo>
                      <a:lnTo>
                        <a:pt x="397" y="83"/>
                      </a:lnTo>
                      <a:lnTo>
                        <a:pt x="395" y="83"/>
                      </a:lnTo>
                      <a:lnTo>
                        <a:pt x="395" y="84"/>
                      </a:lnTo>
                      <a:lnTo>
                        <a:pt x="394" y="84"/>
                      </a:lnTo>
                      <a:lnTo>
                        <a:pt x="394" y="84"/>
                      </a:lnTo>
                      <a:lnTo>
                        <a:pt x="382" y="84"/>
                      </a:lnTo>
                      <a:lnTo>
                        <a:pt x="382" y="83"/>
                      </a:lnTo>
                      <a:lnTo>
                        <a:pt x="380" y="83"/>
                      </a:lnTo>
                      <a:lnTo>
                        <a:pt x="380" y="83"/>
                      </a:lnTo>
                      <a:lnTo>
                        <a:pt x="374" y="83"/>
                      </a:lnTo>
                      <a:lnTo>
                        <a:pt x="374" y="82"/>
                      </a:lnTo>
                      <a:lnTo>
                        <a:pt x="370" y="82"/>
                      </a:lnTo>
                      <a:lnTo>
                        <a:pt x="369" y="80"/>
                      </a:lnTo>
                      <a:lnTo>
                        <a:pt x="364" y="80"/>
                      </a:lnTo>
                      <a:lnTo>
                        <a:pt x="364" y="79"/>
                      </a:lnTo>
                      <a:lnTo>
                        <a:pt x="356" y="78"/>
                      </a:lnTo>
                      <a:lnTo>
                        <a:pt x="355" y="72"/>
                      </a:lnTo>
                      <a:lnTo>
                        <a:pt x="355" y="72"/>
                      </a:lnTo>
                      <a:lnTo>
                        <a:pt x="355" y="72"/>
                      </a:lnTo>
                      <a:lnTo>
                        <a:pt x="353" y="74"/>
                      </a:lnTo>
                      <a:lnTo>
                        <a:pt x="353" y="74"/>
                      </a:lnTo>
                      <a:lnTo>
                        <a:pt x="353" y="76"/>
                      </a:lnTo>
                      <a:lnTo>
                        <a:pt x="352" y="76"/>
                      </a:lnTo>
                      <a:lnTo>
                        <a:pt x="352" y="75"/>
                      </a:lnTo>
                      <a:lnTo>
                        <a:pt x="350" y="74"/>
                      </a:lnTo>
                      <a:lnTo>
                        <a:pt x="348" y="74"/>
                      </a:lnTo>
                      <a:lnTo>
                        <a:pt x="347" y="72"/>
                      </a:lnTo>
                      <a:lnTo>
                        <a:pt x="347" y="71"/>
                      </a:lnTo>
                      <a:lnTo>
                        <a:pt x="343" y="72"/>
                      </a:lnTo>
                      <a:lnTo>
                        <a:pt x="343" y="71"/>
                      </a:lnTo>
                      <a:lnTo>
                        <a:pt x="340" y="71"/>
                      </a:lnTo>
                      <a:lnTo>
                        <a:pt x="340" y="70"/>
                      </a:lnTo>
                      <a:lnTo>
                        <a:pt x="340" y="70"/>
                      </a:lnTo>
                      <a:lnTo>
                        <a:pt x="339" y="70"/>
                      </a:lnTo>
                      <a:lnTo>
                        <a:pt x="339" y="70"/>
                      </a:lnTo>
                      <a:lnTo>
                        <a:pt x="339" y="69"/>
                      </a:lnTo>
                      <a:lnTo>
                        <a:pt x="338" y="69"/>
                      </a:lnTo>
                      <a:lnTo>
                        <a:pt x="338" y="67"/>
                      </a:lnTo>
                      <a:lnTo>
                        <a:pt x="335" y="66"/>
                      </a:lnTo>
                      <a:lnTo>
                        <a:pt x="335" y="65"/>
                      </a:lnTo>
                      <a:lnTo>
                        <a:pt x="333" y="66"/>
                      </a:lnTo>
                      <a:lnTo>
                        <a:pt x="333" y="67"/>
                      </a:lnTo>
                      <a:lnTo>
                        <a:pt x="334" y="67"/>
                      </a:lnTo>
                      <a:lnTo>
                        <a:pt x="334" y="67"/>
                      </a:lnTo>
                      <a:lnTo>
                        <a:pt x="335" y="69"/>
                      </a:lnTo>
                      <a:lnTo>
                        <a:pt x="335" y="70"/>
                      </a:lnTo>
                      <a:lnTo>
                        <a:pt x="336" y="71"/>
                      </a:lnTo>
                      <a:lnTo>
                        <a:pt x="338" y="72"/>
                      </a:lnTo>
                      <a:lnTo>
                        <a:pt x="338" y="72"/>
                      </a:lnTo>
                      <a:lnTo>
                        <a:pt x="336" y="74"/>
                      </a:lnTo>
                      <a:lnTo>
                        <a:pt x="336" y="74"/>
                      </a:lnTo>
                      <a:lnTo>
                        <a:pt x="336" y="74"/>
                      </a:lnTo>
                      <a:lnTo>
                        <a:pt x="336" y="75"/>
                      </a:lnTo>
                      <a:lnTo>
                        <a:pt x="339" y="74"/>
                      </a:lnTo>
                      <a:lnTo>
                        <a:pt x="339" y="74"/>
                      </a:lnTo>
                      <a:lnTo>
                        <a:pt x="340" y="74"/>
                      </a:lnTo>
                      <a:lnTo>
                        <a:pt x="342" y="75"/>
                      </a:lnTo>
                      <a:lnTo>
                        <a:pt x="342" y="76"/>
                      </a:lnTo>
                      <a:lnTo>
                        <a:pt x="339" y="76"/>
                      </a:lnTo>
                      <a:lnTo>
                        <a:pt x="340" y="79"/>
                      </a:lnTo>
                      <a:lnTo>
                        <a:pt x="342" y="80"/>
                      </a:lnTo>
                      <a:lnTo>
                        <a:pt x="344" y="80"/>
                      </a:lnTo>
                      <a:lnTo>
                        <a:pt x="344" y="80"/>
                      </a:lnTo>
                      <a:lnTo>
                        <a:pt x="344" y="79"/>
                      </a:lnTo>
                      <a:lnTo>
                        <a:pt x="344" y="79"/>
                      </a:lnTo>
                      <a:lnTo>
                        <a:pt x="344" y="82"/>
                      </a:lnTo>
                      <a:lnTo>
                        <a:pt x="344" y="82"/>
                      </a:lnTo>
                      <a:lnTo>
                        <a:pt x="344" y="82"/>
                      </a:lnTo>
                      <a:lnTo>
                        <a:pt x="340" y="82"/>
                      </a:lnTo>
                      <a:lnTo>
                        <a:pt x="340" y="83"/>
                      </a:lnTo>
                      <a:lnTo>
                        <a:pt x="346" y="83"/>
                      </a:lnTo>
                      <a:lnTo>
                        <a:pt x="347" y="84"/>
                      </a:lnTo>
                      <a:lnTo>
                        <a:pt x="350" y="84"/>
                      </a:lnTo>
                      <a:lnTo>
                        <a:pt x="350" y="86"/>
                      </a:lnTo>
                      <a:lnTo>
                        <a:pt x="351" y="86"/>
                      </a:lnTo>
                      <a:lnTo>
                        <a:pt x="351" y="86"/>
                      </a:lnTo>
                      <a:lnTo>
                        <a:pt x="356" y="86"/>
                      </a:lnTo>
                      <a:lnTo>
                        <a:pt x="356" y="87"/>
                      </a:lnTo>
                      <a:lnTo>
                        <a:pt x="357" y="87"/>
                      </a:lnTo>
                      <a:lnTo>
                        <a:pt x="357" y="88"/>
                      </a:lnTo>
                      <a:lnTo>
                        <a:pt x="359" y="88"/>
                      </a:lnTo>
                      <a:lnTo>
                        <a:pt x="360" y="89"/>
                      </a:lnTo>
                      <a:lnTo>
                        <a:pt x="361" y="92"/>
                      </a:lnTo>
                      <a:lnTo>
                        <a:pt x="360" y="92"/>
                      </a:lnTo>
                      <a:lnTo>
                        <a:pt x="359" y="96"/>
                      </a:lnTo>
                      <a:lnTo>
                        <a:pt x="360" y="96"/>
                      </a:lnTo>
                      <a:lnTo>
                        <a:pt x="360" y="100"/>
                      </a:lnTo>
                      <a:lnTo>
                        <a:pt x="361" y="100"/>
                      </a:lnTo>
                      <a:lnTo>
                        <a:pt x="361" y="105"/>
                      </a:lnTo>
                      <a:lnTo>
                        <a:pt x="361" y="105"/>
                      </a:lnTo>
                      <a:lnTo>
                        <a:pt x="361" y="107"/>
                      </a:lnTo>
                      <a:lnTo>
                        <a:pt x="363" y="107"/>
                      </a:lnTo>
                      <a:lnTo>
                        <a:pt x="361" y="108"/>
                      </a:lnTo>
                      <a:lnTo>
                        <a:pt x="361" y="108"/>
                      </a:lnTo>
                      <a:lnTo>
                        <a:pt x="363" y="109"/>
                      </a:lnTo>
                      <a:lnTo>
                        <a:pt x="363" y="109"/>
                      </a:lnTo>
                      <a:lnTo>
                        <a:pt x="363" y="112"/>
                      </a:lnTo>
                      <a:lnTo>
                        <a:pt x="364" y="112"/>
                      </a:lnTo>
                      <a:lnTo>
                        <a:pt x="364" y="112"/>
                      </a:lnTo>
                      <a:lnTo>
                        <a:pt x="365" y="113"/>
                      </a:lnTo>
                      <a:lnTo>
                        <a:pt x="365" y="112"/>
                      </a:lnTo>
                      <a:lnTo>
                        <a:pt x="367" y="112"/>
                      </a:lnTo>
                      <a:lnTo>
                        <a:pt x="368" y="112"/>
                      </a:lnTo>
                      <a:lnTo>
                        <a:pt x="368" y="112"/>
                      </a:lnTo>
                      <a:lnTo>
                        <a:pt x="369" y="113"/>
                      </a:lnTo>
                      <a:lnTo>
                        <a:pt x="369" y="113"/>
                      </a:lnTo>
                      <a:lnTo>
                        <a:pt x="369" y="117"/>
                      </a:lnTo>
                      <a:lnTo>
                        <a:pt x="370" y="118"/>
                      </a:lnTo>
                      <a:lnTo>
                        <a:pt x="373" y="117"/>
                      </a:lnTo>
                      <a:lnTo>
                        <a:pt x="378" y="118"/>
                      </a:lnTo>
                      <a:lnTo>
                        <a:pt x="382" y="120"/>
                      </a:lnTo>
                      <a:lnTo>
                        <a:pt x="382" y="121"/>
                      </a:lnTo>
                      <a:lnTo>
                        <a:pt x="384" y="121"/>
                      </a:lnTo>
                      <a:lnTo>
                        <a:pt x="384" y="118"/>
                      </a:lnTo>
                      <a:lnTo>
                        <a:pt x="387" y="118"/>
                      </a:lnTo>
                      <a:lnTo>
                        <a:pt x="387" y="117"/>
                      </a:lnTo>
                      <a:lnTo>
                        <a:pt x="387" y="117"/>
                      </a:lnTo>
                      <a:lnTo>
                        <a:pt x="387" y="116"/>
                      </a:lnTo>
                      <a:lnTo>
                        <a:pt x="387" y="116"/>
                      </a:lnTo>
                      <a:lnTo>
                        <a:pt x="387" y="116"/>
                      </a:lnTo>
                      <a:lnTo>
                        <a:pt x="387" y="116"/>
                      </a:lnTo>
                      <a:lnTo>
                        <a:pt x="387" y="109"/>
                      </a:lnTo>
                      <a:lnTo>
                        <a:pt x="385" y="108"/>
                      </a:lnTo>
                      <a:lnTo>
                        <a:pt x="384" y="108"/>
                      </a:lnTo>
                      <a:lnTo>
                        <a:pt x="382" y="107"/>
                      </a:lnTo>
                      <a:lnTo>
                        <a:pt x="381" y="104"/>
                      </a:lnTo>
                      <a:lnTo>
                        <a:pt x="380" y="104"/>
                      </a:lnTo>
                      <a:lnTo>
                        <a:pt x="378" y="101"/>
                      </a:lnTo>
                      <a:lnTo>
                        <a:pt x="380" y="101"/>
                      </a:lnTo>
                      <a:lnTo>
                        <a:pt x="380" y="100"/>
                      </a:lnTo>
                      <a:lnTo>
                        <a:pt x="381" y="100"/>
                      </a:lnTo>
                      <a:lnTo>
                        <a:pt x="381" y="97"/>
                      </a:lnTo>
                      <a:lnTo>
                        <a:pt x="381" y="96"/>
                      </a:lnTo>
                      <a:lnTo>
                        <a:pt x="381" y="95"/>
                      </a:lnTo>
                      <a:lnTo>
                        <a:pt x="385" y="96"/>
                      </a:lnTo>
                      <a:lnTo>
                        <a:pt x="387" y="99"/>
                      </a:lnTo>
                      <a:lnTo>
                        <a:pt x="391" y="99"/>
                      </a:lnTo>
                      <a:lnTo>
                        <a:pt x="391" y="100"/>
                      </a:lnTo>
                      <a:lnTo>
                        <a:pt x="393" y="100"/>
                      </a:lnTo>
                      <a:lnTo>
                        <a:pt x="393" y="101"/>
                      </a:lnTo>
                      <a:lnTo>
                        <a:pt x="391" y="103"/>
                      </a:lnTo>
                      <a:lnTo>
                        <a:pt x="391" y="103"/>
                      </a:lnTo>
                      <a:lnTo>
                        <a:pt x="390" y="103"/>
                      </a:lnTo>
                      <a:lnTo>
                        <a:pt x="390" y="104"/>
                      </a:lnTo>
                      <a:lnTo>
                        <a:pt x="391" y="104"/>
                      </a:lnTo>
                      <a:lnTo>
                        <a:pt x="393" y="103"/>
                      </a:lnTo>
                      <a:lnTo>
                        <a:pt x="393" y="103"/>
                      </a:lnTo>
                      <a:lnTo>
                        <a:pt x="394" y="103"/>
                      </a:lnTo>
                      <a:lnTo>
                        <a:pt x="394" y="103"/>
                      </a:lnTo>
                      <a:lnTo>
                        <a:pt x="397" y="103"/>
                      </a:lnTo>
                      <a:lnTo>
                        <a:pt x="397" y="104"/>
                      </a:lnTo>
                      <a:lnTo>
                        <a:pt x="401" y="104"/>
                      </a:lnTo>
                      <a:lnTo>
                        <a:pt x="401" y="105"/>
                      </a:lnTo>
                      <a:lnTo>
                        <a:pt x="405" y="105"/>
                      </a:lnTo>
                      <a:lnTo>
                        <a:pt x="405" y="105"/>
                      </a:lnTo>
                      <a:lnTo>
                        <a:pt x="408" y="107"/>
                      </a:lnTo>
                      <a:lnTo>
                        <a:pt x="408" y="104"/>
                      </a:lnTo>
                      <a:lnTo>
                        <a:pt x="407" y="103"/>
                      </a:lnTo>
                      <a:lnTo>
                        <a:pt x="407" y="101"/>
                      </a:lnTo>
                      <a:lnTo>
                        <a:pt x="406" y="100"/>
                      </a:lnTo>
                      <a:lnTo>
                        <a:pt x="405" y="99"/>
                      </a:lnTo>
                      <a:lnTo>
                        <a:pt x="405" y="99"/>
                      </a:lnTo>
                      <a:lnTo>
                        <a:pt x="402" y="96"/>
                      </a:lnTo>
                      <a:lnTo>
                        <a:pt x="401" y="95"/>
                      </a:lnTo>
                      <a:lnTo>
                        <a:pt x="401" y="92"/>
                      </a:lnTo>
                      <a:lnTo>
                        <a:pt x="403" y="91"/>
                      </a:lnTo>
                      <a:lnTo>
                        <a:pt x="403" y="89"/>
                      </a:lnTo>
                      <a:lnTo>
                        <a:pt x="405" y="89"/>
                      </a:lnTo>
                      <a:lnTo>
                        <a:pt x="405" y="88"/>
                      </a:lnTo>
                      <a:lnTo>
                        <a:pt x="406" y="88"/>
                      </a:lnTo>
                      <a:lnTo>
                        <a:pt x="407" y="87"/>
                      </a:lnTo>
                      <a:lnTo>
                        <a:pt x="408" y="87"/>
                      </a:lnTo>
                      <a:lnTo>
                        <a:pt x="408" y="86"/>
                      </a:lnTo>
                      <a:lnTo>
                        <a:pt x="410" y="84"/>
                      </a:lnTo>
                      <a:lnTo>
                        <a:pt x="410" y="83"/>
                      </a:lnTo>
                      <a:lnTo>
                        <a:pt x="414" y="83"/>
                      </a:lnTo>
                      <a:lnTo>
                        <a:pt x="415" y="80"/>
                      </a:lnTo>
                      <a:lnTo>
                        <a:pt x="416" y="80"/>
                      </a:lnTo>
                      <a:lnTo>
                        <a:pt x="418" y="79"/>
                      </a:lnTo>
                      <a:lnTo>
                        <a:pt x="420" y="79"/>
                      </a:lnTo>
                      <a:lnTo>
                        <a:pt x="423" y="82"/>
                      </a:lnTo>
                      <a:lnTo>
                        <a:pt x="425" y="82"/>
                      </a:lnTo>
                      <a:lnTo>
                        <a:pt x="427" y="83"/>
                      </a:lnTo>
                      <a:lnTo>
                        <a:pt x="428" y="83"/>
                      </a:lnTo>
                      <a:lnTo>
                        <a:pt x="428" y="84"/>
                      </a:lnTo>
                      <a:lnTo>
                        <a:pt x="429" y="84"/>
                      </a:lnTo>
                      <a:lnTo>
                        <a:pt x="429" y="86"/>
                      </a:lnTo>
                      <a:lnTo>
                        <a:pt x="428" y="86"/>
                      </a:lnTo>
                      <a:lnTo>
                        <a:pt x="428" y="87"/>
                      </a:lnTo>
                      <a:lnTo>
                        <a:pt x="432" y="87"/>
                      </a:lnTo>
                      <a:lnTo>
                        <a:pt x="432" y="84"/>
                      </a:lnTo>
                      <a:lnTo>
                        <a:pt x="433" y="82"/>
                      </a:lnTo>
                      <a:lnTo>
                        <a:pt x="433" y="79"/>
                      </a:lnTo>
                      <a:lnTo>
                        <a:pt x="435" y="79"/>
                      </a:lnTo>
                      <a:lnTo>
                        <a:pt x="435" y="76"/>
                      </a:lnTo>
                      <a:lnTo>
                        <a:pt x="436" y="75"/>
                      </a:lnTo>
                      <a:lnTo>
                        <a:pt x="437" y="75"/>
                      </a:lnTo>
                      <a:lnTo>
                        <a:pt x="439" y="74"/>
                      </a:lnTo>
                      <a:lnTo>
                        <a:pt x="439" y="72"/>
                      </a:lnTo>
                      <a:lnTo>
                        <a:pt x="437" y="72"/>
                      </a:lnTo>
                      <a:lnTo>
                        <a:pt x="439" y="70"/>
                      </a:lnTo>
                      <a:lnTo>
                        <a:pt x="437" y="70"/>
                      </a:lnTo>
                      <a:lnTo>
                        <a:pt x="437" y="69"/>
                      </a:lnTo>
                      <a:lnTo>
                        <a:pt x="436" y="69"/>
                      </a:lnTo>
                      <a:lnTo>
                        <a:pt x="435" y="67"/>
                      </a:lnTo>
                      <a:lnTo>
                        <a:pt x="435" y="67"/>
                      </a:lnTo>
                      <a:lnTo>
                        <a:pt x="435" y="65"/>
                      </a:lnTo>
                      <a:lnTo>
                        <a:pt x="436" y="63"/>
                      </a:lnTo>
                      <a:lnTo>
                        <a:pt x="436" y="63"/>
                      </a:lnTo>
                      <a:lnTo>
                        <a:pt x="436" y="62"/>
                      </a:lnTo>
                      <a:lnTo>
                        <a:pt x="436" y="62"/>
                      </a:lnTo>
                      <a:lnTo>
                        <a:pt x="436" y="61"/>
                      </a:lnTo>
                      <a:lnTo>
                        <a:pt x="437" y="61"/>
                      </a:lnTo>
                      <a:lnTo>
                        <a:pt x="437" y="59"/>
                      </a:lnTo>
                      <a:lnTo>
                        <a:pt x="437" y="59"/>
                      </a:lnTo>
                      <a:lnTo>
                        <a:pt x="439" y="59"/>
                      </a:lnTo>
                      <a:lnTo>
                        <a:pt x="439" y="58"/>
                      </a:lnTo>
                      <a:lnTo>
                        <a:pt x="439" y="57"/>
                      </a:lnTo>
                      <a:lnTo>
                        <a:pt x="440" y="57"/>
                      </a:lnTo>
                      <a:lnTo>
                        <a:pt x="440" y="55"/>
                      </a:lnTo>
                      <a:lnTo>
                        <a:pt x="441" y="55"/>
                      </a:lnTo>
                      <a:lnTo>
                        <a:pt x="441" y="54"/>
                      </a:lnTo>
                      <a:lnTo>
                        <a:pt x="441" y="54"/>
                      </a:lnTo>
                      <a:lnTo>
                        <a:pt x="441" y="50"/>
                      </a:lnTo>
                      <a:lnTo>
                        <a:pt x="440" y="50"/>
                      </a:lnTo>
                      <a:lnTo>
                        <a:pt x="440" y="49"/>
                      </a:lnTo>
                      <a:lnTo>
                        <a:pt x="437" y="48"/>
                      </a:lnTo>
                      <a:lnTo>
                        <a:pt x="435" y="46"/>
                      </a:lnTo>
                      <a:lnTo>
                        <a:pt x="435" y="42"/>
                      </a:lnTo>
                      <a:lnTo>
                        <a:pt x="435" y="42"/>
                      </a:lnTo>
                      <a:lnTo>
                        <a:pt x="436" y="44"/>
                      </a:lnTo>
                      <a:lnTo>
                        <a:pt x="439" y="45"/>
                      </a:lnTo>
                      <a:lnTo>
                        <a:pt x="441" y="46"/>
                      </a:lnTo>
                      <a:lnTo>
                        <a:pt x="444" y="46"/>
                      </a:lnTo>
                      <a:lnTo>
                        <a:pt x="444" y="46"/>
                      </a:lnTo>
                      <a:lnTo>
                        <a:pt x="445" y="46"/>
                      </a:lnTo>
                      <a:lnTo>
                        <a:pt x="445" y="48"/>
                      </a:lnTo>
                      <a:lnTo>
                        <a:pt x="453" y="48"/>
                      </a:lnTo>
                      <a:lnTo>
                        <a:pt x="457" y="53"/>
                      </a:lnTo>
                      <a:lnTo>
                        <a:pt x="457" y="54"/>
                      </a:lnTo>
                      <a:lnTo>
                        <a:pt x="461" y="58"/>
                      </a:lnTo>
                      <a:lnTo>
                        <a:pt x="461" y="59"/>
                      </a:lnTo>
                      <a:lnTo>
                        <a:pt x="462" y="59"/>
                      </a:lnTo>
                      <a:lnTo>
                        <a:pt x="462" y="61"/>
                      </a:lnTo>
                      <a:lnTo>
                        <a:pt x="462" y="61"/>
                      </a:lnTo>
                      <a:lnTo>
                        <a:pt x="463" y="63"/>
                      </a:lnTo>
                      <a:lnTo>
                        <a:pt x="462" y="63"/>
                      </a:lnTo>
                      <a:lnTo>
                        <a:pt x="461" y="63"/>
                      </a:lnTo>
                      <a:lnTo>
                        <a:pt x="458" y="65"/>
                      </a:lnTo>
                      <a:lnTo>
                        <a:pt x="457" y="65"/>
                      </a:lnTo>
                      <a:lnTo>
                        <a:pt x="457" y="65"/>
                      </a:lnTo>
                      <a:lnTo>
                        <a:pt x="453" y="65"/>
                      </a:lnTo>
                      <a:lnTo>
                        <a:pt x="452" y="65"/>
                      </a:lnTo>
                      <a:lnTo>
                        <a:pt x="452" y="66"/>
                      </a:lnTo>
                      <a:lnTo>
                        <a:pt x="452" y="67"/>
                      </a:lnTo>
                      <a:lnTo>
                        <a:pt x="450" y="67"/>
                      </a:lnTo>
                      <a:lnTo>
                        <a:pt x="450" y="69"/>
                      </a:lnTo>
                      <a:lnTo>
                        <a:pt x="449" y="70"/>
                      </a:lnTo>
                      <a:lnTo>
                        <a:pt x="449" y="72"/>
                      </a:lnTo>
                      <a:lnTo>
                        <a:pt x="452" y="74"/>
                      </a:lnTo>
                      <a:lnTo>
                        <a:pt x="452" y="75"/>
                      </a:lnTo>
                      <a:lnTo>
                        <a:pt x="452" y="76"/>
                      </a:lnTo>
                      <a:lnTo>
                        <a:pt x="452" y="79"/>
                      </a:lnTo>
                      <a:lnTo>
                        <a:pt x="453" y="80"/>
                      </a:lnTo>
                      <a:lnTo>
                        <a:pt x="453" y="80"/>
                      </a:lnTo>
                      <a:lnTo>
                        <a:pt x="456" y="80"/>
                      </a:lnTo>
                      <a:lnTo>
                        <a:pt x="457" y="79"/>
                      </a:lnTo>
                      <a:lnTo>
                        <a:pt x="461" y="79"/>
                      </a:lnTo>
                      <a:lnTo>
                        <a:pt x="461" y="79"/>
                      </a:lnTo>
                      <a:lnTo>
                        <a:pt x="465" y="78"/>
                      </a:lnTo>
                      <a:lnTo>
                        <a:pt x="466" y="76"/>
                      </a:lnTo>
                      <a:lnTo>
                        <a:pt x="467" y="76"/>
                      </a:lnTo>
                      <a:lnTo>
                        <a:pt x="467" y="76"/>
                      </a:lnTo>
                      <a:lnTo>
                        <a:pt x="469" y="76"/>
                      </a:lnTo>
                      <a:lnTo>
                        <a:pt x="469" y="76"/>
                      </a:lnTo>
                      <a:lnTo>
                        <a:pt x="470" y="75"/>
                      </a:lnTo>
                      <a:lnTo>
                        <a:pt x="470" y="72"/>
                      </a:lnTo>
                      <a:lnTo>
                        <a:pt x="469" y="70"/>
                      </a:lnTo>
                      <a:lnTo>
                        <a:pt x="470" y="69"/>
                      </a:lnTo>
                      <a:lnTo>
                        <a:pt x="470" y="69"/>
                      </a:lnTo>
                      <a:lnTo>
                        <a:pt x="471" y="63"/>
                      </a:lnTo>
                      <a:lnTo>
                        <a:pt x="471" y="63"/>
                      </a:lnTo>
                      <a:lnTo>
                        <a:pt x="471" y="63"/>
                      </a:lnTo>
                      <a:lnTo>
                        <a:pt x="473" y="63"/>
                      </a:lnTo>
                      <a:lnTo>
                        <a:pt x="475" y="63"/>
                      </a:lnTo>
                      <a:lnTo>
                        <a:pt x="475" y="62"/>
                      </a:lnTo>
                      <a:lnTo>
                        <a:pt x="477" y="63"/>
                      </a:lnTo>
                      <a:lnTo>
                        <a:pt x="477" y="62"/>
                      </a:lnTo>
                      <a:lnTo>
                        <a:pt x="478" y="62"/>
                      </a:lnTo>
                      <a:lnTo>
                        <a:pt x="478" y="59"/>
                      </a:lnTo>
                      <a:lnTo>
                        <a:pt x="480" y="59"/>
                      </a:lnTo>
                      <a:lnTo>
                        <a:pt x="483" y="59"/>
                      </a:lnTo>
                      <a:lnTo>
                        <a:pt x="486" y="58"/>
                      </a:lnTo>
                      <a:lnTo>
                        <a:pt x="487" y="58"/>
                      </a:lnTo>
                      <a:lnTo>
                        <a:pt x="490" y="57"/>
                      </a:lnTo>
                      <a:lnTo>
                        <a:pt x="490" y="55"/>
                      </a:lnTo>
                      <a:lnTo>
                        <a:pt x="491" y="55"/>
                      </a:lnTo>
                      <a:lnTo>
                        <a:pt x="491" y="55"/>
                      </a:lnTo>
                      <a:lnTo>
                        <a:pt x="495" y="54"/>
                      </a:lnTo>
                      <a:lnTo>
                        <a:pt x="496" y="53"/>
                      </a:lnTo>
                      <a:lnTo>
                        <a:pt x="497" y="53"/>
                      </a:lnTo>
                      <a:lnTo>
                        <a:pt x="497" y="52"/>
                      </a:lnTo>
                      <a:lnTo>
                        <a:pt x="501" y="52"/>
                      </a:lnTo>
                      <a:lnTo>
                        <a:pt x="503" y="50"/>
                      </a:lnTo>
                      <a:lnTo>
                        <a:pt x="503" y="50"/>
                      </a:lnTo>
                      <a:lnTo>
                        <a:pt x="503" y="343"/>
                      </a:lnTo>
                      <a:lnTo>
                        <a:pt x="503" y="343"/>
                      </a:lnTo>
                      <a:lnTo>
                        <a:pt x="501" y="342"/>
                      </a:lnTo>
                      <a:lnTo>
                        <a:pt x="500" y="342"/>
                      </a:lnTo>
                      <a:lnTo>
                        <a:pt x="497" y="341"/>
                      </a:lnTo>
                      <a:lnTo>
                        <a:pt x="497" y="342"/>
                      </a:lnTo>
                      <a:lnTo>
                        <a:pt x="496" y="342"/>
                      </a:lnTo>
                      <a:lnTo>
                        <a:pt x="497" y="342"/>
                      </a:lnTo>
                      <a:lnTo>
                        <a:pt x="496" y="343"/>
                      </a:lnTo>
                      <a:lnTo>
                        <a:pt x="20" y="343"/>
                      </a:lnTo>
                      <a:lnTo>
                        <a:pt x="20" y="342"/>
                      </a:lnTo>
                      <a:lnTo>
                        <a:pt x="20" y="341"/>
                      </a:lnTo>
                      <a:lnTo>
                        <a:pt x="16" y="341"/>
                      </a:lnTo>
                      <a:lnTo>
                        <a:pt x="16" y="341"/>
                      </a:lnTo>
                      <a:lnTo>
                        <a:pt x="17" y="340"/>
                      </a:lnTo>
                      <a:lnTo>
                        <a:pt x="18" y="340"/>
                      </a:lnTo>
                      <a:lnTo>
                        <a:pt x="18" y="340"/>
                      </a:lnTo>
                      <a:lnTo>
                        <a:pt x="18" y="338"/>
                      </a:lnTo>
                      <a:lnTo>
                        <a:pt x="18" y="338"/>
                      </a:lnTo>
                      <a:lnTo>
                        <a:pt x="17" y="338"/>
                      </a:lnTo>
                      <a:lnTo>
                        <a:pt x="17" y="338"/>
                      </a:lnTo>
                      <a:lnTo>
                        <a:pt x="17" y="338"/>
                      </a:lnTo>
                      <a:lnTo>
                        <a:pt x="17" y="338"/>
                      </a:lnTo>
                      <a:lnTo>
                        <a:pt x="17" y="338"/>
                      </a:lnTo>
                      <a:lnTo>
                        <a:pt x="16" y="340"/>
                      </a:lnTo>
                      <a:lnTo>
                        <a:pt x="14" y="340"/>
                      </a:lnTo>
                      <a:lnTo>
                        <a:pt x="14" y="341"/>
                      </a:lnTo>
                      <a:lnTo>
                        <a:pt x="14" y="341"/>
                      </a:lnTo>
                      <a:lnTo>
                        <a:pt x="13" y="341"/>
                      </a:lnTo>
                      <a:lnTo>
                        <a:pt x="13" y="340"/>
                      </a:lnTo>
                      <a:lnTo>
                        <a:pt x="13" y="338"/>
                      </a:lnTo>
                      <a:lnTo>
                        <a:pt x="12" y="338"/>
                      </a:lnTo>
                      <a:lnTo>
                        <a:pt x="10" y="337"/>
                      </a:lnTo>
                      <a:lnTo>
                        <a:pt x="9" y="336"/>
                      </a:lnTo>
                      <a:lnTo>
                        <a:pt x="8" y="337"/>
                      </a:lnTo>
                      <a:lnTo>
                        <a:pt x="7" y="334"/>
                      </a:lnTo>
                      <a:lnTo>
                        <a:pt x="0" y="336"/>
                      </a:lnTo>
                      <a:lnTo>
                        <a:pt x="0" y="334"/>
                      </a:lnTo>
                      <a:lnTo>
                        <a:pt x="1" y="333"/>
                      </a:lnTo>
                      <a:lnTo>
                        <a:pt x="1" y="333"/>
                      </a:lnTo>
                      <a:lnTo>
                        <a:pt x="1" y="332"/>
                      </a:lnTo>
                      <a:lnTo>
                        <a:pt x="1" y="330"/>
                      </a:lnTo>
                      <a:lnTo>
                        <a:pt x="3" y="330"/>
                      </a:lnTo>
                      <a:lnTo>
                        <a:pt x="4" y="332"/>
                      </a:lnTo>
                      <a:lnTo>
                        <a:pt x="4" y="330"/>
                      </a:lnTo>
                      <a:lnTo>
                        <a:pt x="4" y="330"/>
                      </a:lnTo>
                      <a:lnTo>
                        <a:pt x="4" y="330"/>
                      </a:lnTo>
                      <a:lnTo>
                        <a:pt x="3" y="329"/>
                      </a:lnTo>
                      <a:lnTo>
                        <a:pt x="3" y="328"/>
                      </a:lnTo>
                      <a:lnTo>
                        <a:pt x="0" y="328"/>
                      </a:lnTo>
                      <a:lnTo>
                        <a:pt x="0" y="326"/>
                      </a:lnTo>
                      <a:lnTo>
                        <a:pt x="1" y="326"/>
                      </a:lnTo>
                      <a:lnTo>
                        <a:pt x="1" y="326"/>
                      </a:lnTo>
                      <a:lnTo>
                        <a:pt x="4" y="325"/>
                      </a:lnTo>
                      <a:lnTo>
                        <a:pt x="8" y="325"/>
                      </a:lnTo>
                      <a:lnTo>
                        <a:pt x="8" y="325"/>
                      </a:lnTo>
                      <a:lnTo>
                        <a:pt x="8" y="325"/>
                      </a:lnTo>
                      <a:lnTo>
                        <a:pt x="9" y="325"/>
                      </a:lnTo>
                      <a:lnTo>
                        <a:pt x="9" y="324"/>
                      </a:lnTo>
                      <a:lnTo>
                        <a:pt x="10" y="324"/>
                      </a:lnTo>
                      <a:lnTo>
                        <a:pt x="14" y="324"/>
                      </a:lnTo>
                      <a:lnTo>
                        <a:pt x="16" y="328"/>
                      </a:lnTo>
                      <a:lnTo>
                        <a:pt x="17" y="328"/>
                      </a:lnTo>
                      <a:lnTo>
                        <a:pt x="18" y="326"/>
                      </a:lnTo>
                      <a:lnTo>
                        <a:pt x="18" y="325"/>
                      </a:lnTo>
                      <a:lnTo>
                        <a:pt x="18" y="325"/>
                      </a:lnTo>
                      <a:lnTo>
                        <a:pt x="22" y="325"/>
                      </a:lnTo>
                      <a:lnTo>
                        <a:pt x="24" y="324"/>
                      </a:lnTo>
                      <a:lnTo>
                        <a:pt x="25" y="324"/>
                      </a:lnTo>
                      <a:lnTo>
                        <a:pt x="25" y="324"/>
                      </a:lnTo>
                      <a:lnTo>
                        <a:pt x="25" y="323"/>
                      </a:lnTo>
                      <a:lnTo>
                        <a:pt x="26" y="324"/>
                      </a:lnTo>
                      <a:lnTo>
                        <a:pt x="26" y="325"/>
                      </a:lnTo>
                      <a:lnTo>
                        <a:pt x="30" y="325"/>
                      </a:lnTo>
                      <a:lnTo>
                        <a:pt x="31" y="324"/>
                      </a:lnTo>
                      <a:lnTo>
                        <a:pt x="30" y="323"/>
                      </a:lnTo>
                      <a:lnTo>
                        <a:pt x="29" y="321"/>
                      </a:lnTo>
                      <a:lnTo>
                        <a:pt x="30" y="320"/>
                      </a:lnTo>
                      <a:lnTo>
                        <a:pt x="30" y="319"/>
                      </a:lnTo>
                      <a:lnTo>
                        <a:pt x="29" y="316"/>
                      </a:lnTo>
                      <a:lnTo>
                        <a:pt x="29" y="316"/>
                      </a:lnTo>
                      <a:lnTo>
                        <a:pt x="29" y="315"/>
                      </a:lnTo>
                      <a:lnTo>
                        <a:pt x="27" y="315"/>
                      </a:lnTo>
                      <a:lnTo>
                        <a:pt x="27" y="312"/>
                      </a:lnTo>
                      <a:lnTo>
                        <a:pt x="27" y="312"/>
                      </a:lnTo>
                      <a:lnTo>
                        <a:pt x="27" y="312"/>
                      </a:lnTo>
                      <a:lnTo>
                        <a:pt x="26" y="311"/>
                      </a:lnTo>
                      <a:lnTo>
                        <a:pt x="31" y="309"/>
                      </a:lnTo>
                      <a:lnTo>
                        <a:pt x="33" y="315"/>
                      </a:lnTo>
                      <a:lnTo>
                        <a:pt x="34" y="315"/>
                      </a:lnTo>
                      <a:lnTo>
                        <a:pt x="34" y="315"/>
                      </a:lnTo>
                      <a:lnTo>
                        <a:pt x="42" y="315"/>
                      </a:lnTo>
                      <a:lnTo>
                        <a:pt x="43" y="313"/>
                      </a:lnTo>
                      <a:lnTo>
                        <a:pt x="46" y="313"/>
                      </a:lnTo>
                      <a:lnTo>
                        <a:pt x="46" y="312"/>
                      </a:lnTo>
                      <a:lnTo>
                        <a:pt x="46" y="312"/>
                      </a:lnTo>
                      <a:lnTo>
                        <a:pt x="46" y="311"/>
                      </a:lnTo>
                      <a:lnTo>
                        <a:pt x="46" y="311"/>
                      </a:lnTo>
                      <a:lnTo>
                        <a:pt x="46" y="309"/>
                      </a:lnTo>
                      <a:lnTo>
                        <a:pt x="47" y="308"/>
                      </a:lnTo>
                      <a:lnTo>
                        <a:pt x="50" y="307"/>
                      </a:lnTo>
                      <a:lnTo>
                        <a:pt x="51" y="307"/>
                      </a:lnTo>
                      <a:lnTo>
                        <a:pt x="54" y="305"/>
                      </a:lnTo>
                      <a:lnTo>
                        <a:pt x="56" y="305"/>
                      </a:lnTo>
                      <a:lnTo>
                        <a:pt x="56" y="305"/>
                      </a:lnTo>
                      <a:lnTo>
                        <a:pt x="56" y="304"/>
                      </a:lnTo>
                      <a:lnTo>
                        <a:pt x="56" y="304"/>
                      </a:lnTo>
                      <a:lnTo>
                        <a:pt x="56" y="303"/>
                      </a:lnTo>
                      <a:lnTo>
                        <a:pt x="56" y="302"/>
                      </a:lnTo>
                      <a:lnTo>
                        <a:pt x="56" y="302"/>
                      </a:lnTo>
                      <a:lnTo>
                        <a:pt x="56" y="295"/>
                      </a:lnTo>
                      <a:lnTo>
                        <a:pt x="58" y="294"/>
                      </a:lnTo>
                      <a:lnTo>
                        <a:pt x="58" y="294"/>
                      </a:lnTo>
                      <a:lnTo>
                        <a:pt x="63" y="292"/>
                      </a:lnTo>
                      <a:lnTo>
                        <a:pt x="64" y="291"/>
                      </a:lnTo>
                      <a:lnTo>
                        <a:pt x="67" y="291"/>
                      </a:lnTo>
                      <a:lnTo>
                        <a:pt x="67" y="291"/>
                      </a:lnTo>
                      <a:lnTo>
                        <a:pt x="69" y="291"/>
                      </a:lnTo>
                      <a:lnTo>
                        <a:pt x="69" y="290"/>
                      </a:lnTo>
                      <a:lnTo>
                        <a:pt x="73" y="290"/>
                      </a:lnTo>
                      <a:lnTo>
                        <a:pt x="73" y="288"/>
                      </a:lnTo>
                      <a:lnTo>
                        <a:pt x="75" y="288"/>
                      </a:lnTo>
                      <a:lnTo>
                        <a:pt x="76" y="288"/>
                      </a:lnTo>
                      <a:lnTo>
                        <a:pt x="76" y="290"/>
                      </a:lnTo>
                      <a:lnTo>
                        <a:pt x="77" y="290"/>
                      </a:lnTo>
                      <a:lnTo>
                        <a:pt x="77" y="290"/>
                      </a:lnTo>
                      <a:lnTo>
                        <a:pt x="77" y="290"/>
                      </a:lnTo>
                      <a:lnTo>
                        <a:pt x="79" y="290"/>
                      </a:lnTo>
                      <a:lnTo>
                        <a:pt x="79" y="290"/>
                      </a:lnTo>
                      <a:lnTo>
                        <a:pt x="80" y="290"/>
                      </a:lnTo>
                      <a:lnTo>
                        <a:pt x="81" y="290"/>
                      </a:lnTo>
                      <a:lnTo>
                        <a:pt x="81" y="290"/>
                      </a:lnTo>
                      <a:lnTo>
                        <a:pt x="82" y="288"/>
                      </a:lnTo>
                      <a:lnTo>
                        <a:pt x="82" y="287"/>
                      </a:lnTo>
                      <a:lnTo>
                        <a:pt x="82" y="287"/>
                      </a:lnTo>
                      <a:lnTo>
                        <a:pt x="82" y="286"/>
                      </a:lnTo>
                      <a:lnTo>
                        <a:pt x="82" y="286"/>
                      </a:lnTo>
                      <a:lnTo>
                        <a:pt x="82" y="286"/>
                      </a:lnTo>
                      <a:lnTo>
                        <a:pt x="84" y="285"/>
                      </a:lnTo>
                      <a:lnTo>
                        <a:pt x="84" y="283"/>
                      </a:lnTo>
                      <a:lnTo>
                        <a:pt x="85" y="283"/>
                      </a:lnTo>
                      <a:lnTo>
                        <a:pt x="84" y="282"/>
                      </a:lnTo>
                      <a:lnTo>
                        <a:pt x="84" y="282"/>
                      </a:lnTo>
                      <a:lnTo>
                        <a:pt x="84" y="281"/>
                      </a:lnTo>
                      <a:lnTo>
                        <a:pt x="85" y="279"/>
                      </a:lnTo>
                      <a:lnTo>
                        <a:pt x="85" y="278"/>
                      </a:lnTo>
                      <a:lnTo>
                        <a:pt x="86" y="275"/>
                      </a:lnTo>
                      <a:lnTo>
                        <a:pt x="86" y="275"/>
                      </a:lnTo>
                      <a:lnTo>
                        <a:pt x="86" y="274"/>
                      </a:lnTo>
                      <a:lnTo>
                        <a:pt x="88" y="274"/>
                      </a:lnTo>
                      <a:lnTo>
                        <a:pt x="89" y="271"/>
                      </a:lnTo>
                      <a:lnTo>
                        <a:pt x="92" y="271"/>
                      </a:lnTo>
                      <a:lnTo>
                        <a:pt x="93" y="270"/>
                      </a:lnTo>
                      <a:lnTo>
                        <a:pt x="94" y="269"/>
                      </a:lnTo>
                      <a:lnTo>
                        <a:pt x="96" y="269"/>
                      </a:lnTo>
                      <a:lnTo>
                        <a:pt x="96" y="268"/>
                      </a:lnTo>
                      <a:lnTo>
                        <a:pt x="97" y="268"/>
                      </a:lnTo>
                      <a:lnTo>
                        <a:pt x="99" y="266"/>
                      </a:lnTo>
                      <a:lnTo>
                        <a:pt x="101" y="266"/>
                      </a:lnTo>
                      <a:lnTo>
                        <a:pt x="101" y="268"/>
                      </a:lnTo>
                      <a:lnTo>
                        <a:pt x="102" y="268"/>
                      </a:lnTo>
                      <a:lnTo>
                        <a:pt x="102" y="268"/>
                      </a:lnTo>
                      <a:lnTo>
                        <a:pt x="103" y="268"/>
                      </a:lnTo>
                      <a:lnTo>
                        <a:pt x="103" y="268"/>
                      </a:lnTo>
                      <a:lnTo>
                        <a:pt x="105" y="268"/>
                      </a:lnTo>
                      <a:lnTo>
                        <a:pt x="106" y="268"/>
                      </a:lnTo>
                      <a:lnTo>
                        <a:pt x="107" y="268"/>
                      </a:lnTo>
                      <a:lnTo>
                        <a:pt x="110" y="268"/>
                      </a:lnTo>
                      <a:lnTo>
                        <a:pt x="110" y="270"/>
                      </a:lnTo>
                      <a:lnTo>
                        <a:pt x="113" y="273"/>
                      </a:lnTo>
                      <a:lnTo>
                        <a:pt x="113" y="271"/>
                      </a:lnTo>
                      <a:lnTo>
                        <a:pt x="111" y="270"/>
                      </a:lnTo>
                      <a:lnTo>
                        <a:pt x="111" y="269"/>
                      </a:lnTo>
                      <a:lnTo>
                        <a:pt x="110" y="268"/>
                      </a:lnTo>
                      <a:lnTo>
                        <a:pt x="113" y="266"/>
                      </a:lnTo>
                      <a:lnTo>
                        <a:pt x="115" y="265"/>
                      </a:lnTo>
                      <a:lnTo>
                        <a:pt x="118" y="264"/>
                      </a:lnTo>
                      <a:lnTo>
                        <a:pt x="119" y="265"/>
                      </a:lnTo>
                      <a:lnTo>
                        <a:pt x="119" y="265"/>
                      </a:lnTo>
                      <a:lnTo>
                        <a:pt x="119" y="268"/>
                      </a:lnTo>
                      <a:lnTo>
                        <a:pt x="120" y="268"/>
                      </a:lnTo>
                      <a:lnTo>
                        <a:pt x="120" y="266"/>
                      </a:lnTo>
                      <a:lnTo>
                        <a:pt x="120" y="266"/>
                      </a:lnTo>
                      <a:lnTo>
                        <a:pt x="122" y="265"/>
                      </a:lnTo>
                      <a:lnTo>
                        <a:pt x="122" y="261"/>
                      </a:lnTo>
                      <a:lnTo>
                        <a:pt x="126" y="261"/>
                      </a:lnTo>
                      <a:lnTo>
                        <a:pt x="126" y="261"/>
                      </a:lnTo>
                      <a:lnTo>
                        <a:pt x="126" y="260"/>
                      </a:lnTo>
                      <a:lnTo>
                        <a:pt x="124" y="258"/>
                      </a:lnTo>
                      <a:lnTo>
                        <a:pt x="123" y="257"/>
                      </a:lnTo>
                      <a:lnTo>
                        <a:pt x="123" y="254"/>
                      </a:lnTo>
                      <a:lnTo>
                        <a:pt x="124" y="254"/>
                      </a:lnTo>
                      <a:lnTo>
                        <a:pt x="124" y="251"/>
                      </a:lnTo>
                      <a:lnTo>
                        <a:pt x="123" y="251"/>
                      </a:lnTo>
                      <a:lnTo>
                        <a:pt x="123" y="247"/>
                      </a:lnTo>
                      <a:lnTo>
                        <a:pt x="122" y="247"/>
                      </a:lnTo>
                      <a:lnTo>
                        <a:pt x="122" y="245"/>
                      </a:lnTo>
                      <a:lnTo>
                        <a:pt x="122" y="244"/>
                      </a:lnTo>
                      <a:lnTo>
                        <a:pt x="123" y="244"/>
                      </a:lnTo>
                      <a:lnTo>
                        <a:pt x="123" y="243"/>
                      </a:lnTo>
                      <a:lnTo>
                        <a:pt x="123" y="241"/>
                      </a:lnTo>
                      <a:lnTo>
                        <a:pt x="122" y="240"/>
                      </a:lnTo>
                      <a:lnTo>
                        <a:pt x="120" y="240"/>
                      </a:lnTo>
                      <a:lnTo>
                        <a:pt x="119" y="239"/>
                      </a:lnTo>
                      <a:lnTo>
                        <a:pt x="118" y="237"/>
                      </a:lnTo>
                      <a:lnTo>
                        <a:pt x="118" y="236"/>
                      </a:lnTo>
                      <a:lnTo>
                        <a:pt x="118" y="233"/>
                      </a:lnTo>
                      <a:lnTo>
                        <a:pt x="119" y="232"/>
                      </a:lnTo>
                      <a:lnTo>
                        <a:pt x="119" y="232"/>
                      </a:lnTo>
                      <a:lnTo>
                        <a:pt x="120" y="231"/>
                      </a:lnTo>
                      <a:lnTo>
                        <a:pt x="119" y="231"/>
                      </a:lnTo>
                      <a:lnTo>
                        <a:pt x="119" y="230"/>
                      </a:lnTo>
                      <a:lnTo>
                        <a:pt x="117" y="230"/>
                      </a:lnTo>
                      <a:lnTo>
                        <a:pt x="117" y="226"/>
                      </a:lnTo>
                      <a:lnTo>
                        <a:pt x="117" y="223"/>
                      </a:lnTo>
                      <a:lnTo>
                        <a:pt x="118" y="222"/>
                      </a:lnTo>
                      <a:lnTo>
                        <a:pt x="123" y="223"/>
                      </a:lnTo>
                      <a:lnTo>
                        <a:pt x="124" y="220"/>
                      </a:lnTo>
                      <a:lnTo>
                        <a:pt x="126" y="219"/>
                      </a:lnTo>
                      <a:lnTo>
                        <a:pt x="126" y="218"/>
                      </a:lnTo>
                      <a:lnTo>
                        <a:pt x="128" y="218"/>
                      </a:lnTo>
                      <a:lnTo>
                        <a:pt x="128" y="219"/>
                      </a:lnTo>
                      <a:lnTo>
                        <a:pt x="128" y="219"/>
                      </a:lnTo>
                      <a:lnTo>
                        <a:pt x="130" y="220"/>
                      </a:lnTo>
                      <a:lnTo>
                        <a:pt x="130" y="220"/>
                      </a:lnTo>
                      <a:lnTo>
                        <a:pt x="131" y="220"/>
                      </a:lnTo>
                      <a:lnTo>
                        <a:pt x="131" y="219"/>
                      </a:lnTo>
                      <a:lnTo>
                        <a:pt x="130" y="216"/>
                      </a:lnTo>
                      <a:lnTo>
                        <a:pt x="130" y="215"/>
                      </a:lnTo>
                      <a:lnTo>
                        <a:pt x="130" y="214"/>
                      </a:lnTo>
                      <a:lnTo>
                        <a:pt x="127" y="214"/>
                      </a:lnTo>
                      <a:lnTo>
                        <a:pt x="124" y="214"/>
                      </a:lnTo>
                      <a:lnTo>
                        <a:pt x="124" y="214"/>
                      </a:lnTo>
                      <a:lnTo>
                        <a:pt x="123" y="215"/>
                      </a:lnTo>
                      <a:lnTo>
                        <a:pt x="120" y="216"/>
                      </a:lnTo>
                      <a:lnTo>
                        <a:pt x="120" y="219"/>
                      </a:lnTo>
                      <a:lnTo>
                        <a:pt x="118" y="218"/>
                      </a:lnTo>
                      <a:lnTo>
                        <a:pt x="118" y="218"/>
                      </a:lnTo>
                      <a:lnTo>
                        <a:pt x="118" y="216"/>
                      </a:lnTo>
                      <a:lnTo>
                        <a:pt x="118" y="215"/>
                      </a:lnTo>
                      <a:lnTo>
                        <a:pt x="119" y="214"/>
                      </a:lnTo>
                      <a:lnTo>
                        <a:pt x="122" y="213"/>
                      </a:lnTo>
                      <a:lnTo>
                        <a:pt x="123" y="211"/>
                      </a:lnTo>
                      <a:lnTo>
                        <a:pt x="123" y="211"/>
                      </a:lnTo>
                      <a:lnTo>
                        <a:pt x="124" y="211"/>
                      </a:lnTo>
                      <a:lnTo>
                        <a:pt x="124" y="211"/>
                      </a:lnTo>
                      <a:lnTo>
                        <a:pt x="131" y="211"/>
                      </a:lnTo>
                      <a:lnTo>
                        <a:pt x="134" y="207"/>
                      </a:lnTo>
                      <a:lnTo>
                        <a:pt x="134" y="206"/>
                      </a:lnTo>
                      <a:lnTo>
                        <a:pt x="135" y="205"/>
                      </a:lnTo>
                      <a:lnTo>
                        <a:pt x="136" y="205"/>
                      </a:lnTo>
                      <a:lnTo>
                        <a:pt x="137" y="205"/>
                      </a:lnTo>
                      <a:lnTo>
                        <a:pt x="137" y="203"/>
                      </a:lnTo>
                      <a:lnTo>
                        <a:pt x="139" y="203"/>
                      </a:lnTo>
                      <a:lnTo>
                        <a:pt x="139" y="203"/>
                      </a:lnTo>
                      <a:lnTo>
                        <a:pt x="140" y="202"/>
                      </a:lnTo>
                      <a:lnTo>
                        <a:pt x="140" y="205"/>
                      </a:lnTo>
                      <a:lnTo>
                        <a:pt x="140" y="206"/>
                      </a:lnTo>
                      <a:lnTo>
                        <a:pt x="140" y="207"/>
                      </a:lnTo>
                      <a:lnTo>
                        <a:pt x="140" y="210"/>
                      </a:lnTo>
                      <a:lnTo>
                        <a:pt x="137" y="213"/>
                      </a:lnTo>
                      <a:lnTo>
                        <a:pt x="137" y="213"/>
                      </a:lnTo>
                      <a:lnTo>
                        <a:pt x="134" y="213"/>
                      </a:lnTo>
                      <a:lnTo>
                        <a:pt x="134" y="214"/>
                      </a:lnTo>
                      <a:lnTo>
                        <a:pt x="134" y="214"/>
                      </a:lnTo>
                      <a:lnTo>
                        <a:pt x="135" y="214"/>
                      </a:lnTo>
                      <a:lnTo>
                        <a:pt x="135" y="214"/>
                      </a:lnTo>
                      <a:lnTo>
                        <a:pt x="135" y="214"/>
                      </a:lnTo>
                      <a:lnTo>
                        <a:pt x="135" y="214"/>
                      </a:lnTo>
                      <a:lnTo>
                        <a:pt x="137" y="214"/>
                      </a:lnTo>
                      <a:lnTo>
                        <a:pt x="137" y="219"/>
                      </a:lnTo>
                      <a:lnTo>
                        <a:pt x="137" y="223"/>
                      </a:lnTo>
                      <a:lnTo>
                        <a:pt x="143" y="224"/>
                      </a:lnTo>
                      <a:lnTo>
                        <a:pt x="143" y="224"/>
                      </a:lnTo>
                      <a:lnTo>
                        <a:pt x="141" y="226"/>
                      </a:lnTo>
                      <a:lnTo>
                        <a:pt x="141" y="228"/>
                      </a:lnTo>
                      <a:lnTo>
                        <a:pt x="139" y="228"/>
                      </a:lnTo>
                      <a:lnTo>
                        <a:pt x="139" y="227"/>
                      </a:lnTo>
                      <a:lnTo>
                        <a:pt x="139" y="226"/>
                      </a:lnTo>
                      <a:lnTo>
                        <a:pt x="137" y="226"/>
                      </a:lnTo>
                      <a:lnTo>
                        <a:pt x="137" y="228"/>
                      </a:lnTo>
                      <a:lnTo>
                        <a:pt x="136" y="231"/>
                      </a:lnTo>
                      <a:lnTo>
                        <a:pt x="136" y="233"/>
                      </a:lnTo>
                      <a:lnTo>
                        <a:pt x="135" y="233"/>
                      </a:lnTo>
                      <a:lnTo>
                        <a:pt x="135" y="235"/>
                      </a:lnTo>
                      <a:lnTo>
                        <a:pt x="134" y="236"/>
                      </a:lnTo>
                      <a:lnTo>
                        <a:pt x="134" y="236"/>
                      </a:lnTo>
                      <a:lnTo>
                        <a:pt x="134" y="237"/>
                      </a:lnTo>
                      <a:lnTo>
                        <a:pt x="132" y="237"/>
                      </a:lnTo>
                      <a:lnTo>
                        <a:pt x="132" y="241"/>
                      </a:lnTo>
                      <a:lnTo>
                        <a:pt x="132" y="241"/>
                      </a:lnTo>
                      <a:lnTo>
                        <a:pt x="131" y="243"/>
                      </a:lnTo>
                      <a:lnTo>
                        <a:pt x="131" y="244"/>
                      </a:lnTo>
                      <a:lnTo>
                        <a:pt x="134" y="244"/>
                      </a:lnTo>
                      <a:lnTo>
                        <a:pt x="135" y="244"/>
                      </a:lnTo>
                      <a:lnTo>
                        <a:pt x="135" y="243"/>
                      </a:lnTo>
                      <a:lnTo>
                        <a:pt x="135" y="243"/>
                      </a:lnTo>
                      <a:lnTo>
                        <a:pt x="136" y="243"/>
                      </a:lnTo>
                      <a:lnTo>
                        <a:pt x="134" y="247"/>
                      </a:lnTo>
                      <a:lnTo>
                        <a:pt x="132" y="247"/>
                      </a:lnTo>
                      <a:lnTo>
                        <a:pt x="132" y="247"/>
                      </a:lnTo>
                      <a:lnTo>
                        <a:pt x="134" y="247"/>
                      </a:lnTo>
                      <a:lnTo>
                        <a:pt x="134" y="248"/>
                      </a:lnTo>
                      <a:lnTo>
                        <a:pt x="134" y="249"/>
                      </a:lnTo>
                      <a:lnTo>
                        <a:pt x="135" y="249"/>
                      </a:lnTo>
                      <a:lnTo>
                        <a:pt x="134" y="249"/>
                      </a:lnTo>
                      <a:lnTo>
                        <a:pt x="135" y="251"/>
                      </a:lnTo>
                      <a:lnTo>
                        <a:pt x="135" y="251"/>
                      </a:lnTo>
                      <a:lnTo>
                        <a:pt x="135" y="252"/>
                      </a:lnTo>
                      <a:lnTo>
                        <a:pt x="136" y="252"/>
                      </a:lnTo>
                      <a:lnTo>
                        <a:pt x="136" y="254"/>
                      </a:lnTo>
                      <a:lnTo>
                        <a:pt x="137" y="256"/>
                      </a:lnTo>
                      <a:lnTo>
                        <a:pt x="137" y="256"/>
                      </a:lnTo>
                      <a:lnTo>
                        <a:pt x="143" y="254"/>
                      </a:lnTo>
                      <a:lnTo>
                        <a:pt x="143" y="256"/>
                      </a:lnTo>
                      <a:lnTo>
                        <a:pt x="143" y="256"/>
                      </a:lnTo>
                      <a:lnTo>
                        <a:pt x="143" y="258"/>
                      </a:lnTo>
                      <a:lnTo>
                        <a:pt x="144" y="258"/>
                      </a:lnTo>
                      <a:lnTo>
                        <a:pt x="145" y="260"/>
                      </a:lnTo>
                      <a:lnTo>
                        <a:pt x="147" y="260"/>
                      </a:lnTo>
                      <a:lnTo>
                        <a:pt x="148" y="260"/>
                      </a:lnTo>
                      <a:lnTo>
                        <a:pt x="148" y="257"/>
                      </a:lnTo>
                      <a:lnTo>
                        <a:pt x="148" y="257"/>
                      </a:lnTo>
                      <a:lnTo>
                        <a:pt x="148" y="257"/>
                      </a:lnTo>
                      <a:lnTo>
                        <a:pt x="151" y="257"/>
                      </a:lnTo>
                      <a:lnTo>
                        <a:pt x="151" y="256"/>
                      </a:lnTo>
                      <a:lnTo>
                        <a:pt x="152" y="257"/>
                      </a:lnTo>
                      <a:lnTo>
                        <a:pt x="152" y="256"/>
                      </a:lnTo>
                      <a:lnTo>
                        <a:pt x="153" y="254"/>
                      </a:lnTo>
                      <a:lnTo>
                        <a:pt x="153" y="254"/>
                      </a:lnTo>
                      <a:lnTo>
                        <a:pt x="154" y="253"/>
                      </a:lnTo>
                      <a:lnTo>
                        <a:pt x="156" y="253"/>
                      </a:lnTo>
                      <a:lnTo>
                        <a:pt x="158" y="252"/>
                      </a:lnTo>
                      <a:lnTo>
                        <a:pt x="158" y="253"/>
                      </a:lnTo>
                      <a:lnTo>
                        <a:pt x="164" y="254"/>
                      </a:lnTo>
                      <a:lnTo>
                        <a:pt x="164" y="254"/>
                      </a:lnTo>
                      <a:lnTo>
                        <a:pt x="165" y="254"/>
                      </a:lnTo>
                      <a:lnTo>
                        <a:pt x="165" y="254"/>
                      </a:lnTo>
                      <a:lnTo>
                        <a:pt x="168" y="254"/>
                      </a:lnTo>
                      <a:lnTo>
                        <a:pt x="168" y="256"/>
                      </a:lnTo>
                      <a:lnTo>
                        <a:pt x="170" y="256"/>
                      </a:lnTo>
                      <a:lnTo>
                        <a:pt x="170" y="257"/>
                      </a:lnTo>
                      <a:lnTo>
                        <a:pt x="171" y="257"/>
                      </a:lnTo>
                      <a:lnTo>
                        <a:pt x="171" y="257"/>
                      </a:lnTo>
                      <a:lnTo>
                        <a:pt x="185" y="256"/>
                      </a:lnTo>
                      <a:lnTo>
                        <a:pt x="185" y="254"/>
                      </a:lnTo>
                      <a:lnTo>
                        <a:pt x="186" y="254"/>
                      </a:lnTo>
                      <a:lnTo>
                        <a:pt x="186" y="254"/>
                      </a:lnTo>
                      <a:lnTo>
                        <a:pt x="189" y="254"/>
                      </a:lnTo>
                      <a:lnTo>
                        <a:pt x="189" y="254"/>
                      </a:lnTo>
                      <a:lnTo>
                        <a:pt x="190" y="254"/>
                      </a:lnTo>
                      <a:lnTo>
                        <a:pt x="192" y="252"/>
                      </a:lnTo>
                      <a:lnTo>
                        <a:pt x="195" y="252"/>
                      </a:lnTo>
                      <a:lnTo>
                        <a:pt x="195" y="251"/>
                      </a:lnTo>
                      <a:lnTo>
                        <a:pt x="198" y="251"/>
                      </a:lnTo>
                      <a:lnTo>
                        <a:pt x="198" y="251"/>
                      </a:lnTo>
                      <a:lnTo>
                        <a:pt x="199" y="251"/>
                      </a:lnTo>
                      <a:lnTo>
                        <a:pt x="199" y="249"/>
                      </a:lnTo>
                      <a:lnTo>
                        <a:pt x="202" y="249"/>
                      </a:lnTo>
                      <a:lnTo>
                        <a:pt x="202" y="248"/>
                      </a:lnTo>
                      <a:lnTo>
                        <a:pt x="207" y="248"/>
                      </a:lnTo>
                      <a:lnTo>
                        <a:pt x="207" y="247"/>
                      </a:lnTo>
                      <a:lnTo>
                        <a:pt x="207" y="247"/>
                      </a:lnTo>
                      <a:lnTo>
                        <a:pt x="208" y="248"/>
                      </a:lnTo>
                      <a:lnTo>
                        <a:pt x="208" y="248"/>
                      </a:lnTo>
                      <a:lnTo>
                        <a:pt x="209" y="248"/>
                      </a:lnTo>
                      <a:lnTo>
                        <a:pt x="212" y="249"/>
                      </a:lnTo>
                      <a:lnTo>
                        <a:pt x="212" y="249"/>
                      </a:lnTo>
                      <a:lnTo>
                        <a:pt x="211" y="249"/>
                      </a:lnTo>
                      <a:lnTo>
                        <a:pt x="211" y="251"/>
                      </a:lnTo>
                      <a:lnTo>
                        <a:pt x="209" y="251"/>
                      </a:lnTo>
                      <a:lnTo>
                        <a:pt x="209" y="251"/>
                      </a:lnTo>
                      <a:lnTo>
                        <a:pt x="209" y="249"/>
                      </a:lnTo>
                      <a:lnTo>
                        <a:pt x="208" y="249"/>
                      </a:lnTo>
                      <a:lnTo>
                        <a:pt x="208" y="253"/>
                      </a:lnTo>
                      <a:lnTo>
                        <a:pt x="211" y="253"/>
                      </a:lnTo>
                      <a:lnTo>
                        <a:pt x="213" y="252"/>
                      </a:lnTo>
                      <a:lnTo>
                        <a:pt x="215" y="251"/>
                      </a:lnTo>
                      <a:lnTo>
                        <a:pt x="217" y="251"/>
                      </a:lnTo>
                      <a:lnTo>
                        <a:pt x="217" y="251"/>
                      </a:lnTo>
                      <a:lnTo>
                        <a:pt x="217" y="252"/>
                      </a:lnTo>
                      <a:lnTo>
                        <a:pt x="216" y="252"/>
                      </a:lnTo>
                      <a:lnTo>
                        <a:pt x="217" y="252"/>
                      </a:lnTo>
                      <a:lnTo>
                        <a:pt x="217" y="253"/>
                      </a:lnTo>
                      <a:lnTo>
                        <a:pt x="217" y="253"/>
                      </a:lnTo>
                      <a:lnTo>
                        <a:pt x="219" y="253"/>
                      </a:lnTo>
                      <a:lnTo>
                        <a:pt x="219" y="252"/>
                      </a:lnTo>
                      <a:lnTo>
                        <a:pt x="220" y="251"/>
                      </a:lnTo>
                      <a:lnTo>
                        <a:pt x="221" y="249"/>
                      </a:lnTo>
                      <a:lnTo>
                        <a:pt x="221" y="247"/>
                      </a:lnTo>
                      <a:lnTo>
                        <a:pt x="223" y="245"/>
                      </a:lnTo>
                      <a:lnTo>
                        <a:pt x="223" y="245"/>
                      </a:lnTo>
                      <a:lnTo>
                        <a:pt x="221" y="245"/>
                      </a:lnTo>
                      <a:lnTo>
                        <a:pt x="221" y="241"/>
                      </a:lnTo>
                      <a:lnTo>
                        <a:pt x="224" y="240"/>
                      </a:lnTo>
                      <a:lnTo>
                        <a:pt x="226" y="239"/>
                      </a:lnTo>
                      <a:lnTo>
                        <a:pt x="228" y="237"/>
                      </a:lnTo>
                      <a:lnTo>
                        <a:pt x="228" y="240"/>
                      </a:lnTo>
                      <a:lnTo>
                        <a:pt x="228" y="241"/>
                      </a:lnTo>
                      <a:lnTo>
                        <a:pt x="226" y="241"/>
                      </a:lnTo>
                      <a:lnTo>
                        <a:pt x="228" y="241"/>
                      </a:lnTo>
                      <a:lnTo>
                        <a:pt x="229" y="241"/>
                      </a:lnTo>
                      <a:lnTo>
                        <a:pt x="230" y="240"/>
                      </a:lnTo>
                      <a:lnTo>
                        <a:pt x="232" y="240"/>
                      </a:lnTo>
                      <a:lnTo>
                        <a:pt x="230" y="239"/>
                      </a:lnTo>
                      <a:lnTo>
                        <a:pt x="232" y="239"/>
                      </a:lnTo>
                      <a:lnTo>
                        <a:pt x="232" y="235"/>
                      </a:lnTo>
                      <a:lnTo>
                        <a:pt x="232" y="235"/>
                      </a:lnTo>
                      <a:lnTo>
                        <a:pt x="232" y="235"/>
                      </a:lnTo>
                      <a:lnTo>
                        <a:pt x="232" y="235"/>
                      </a:lnTo>
                      <a:lnTo>
                        <a:pt x="232" y="235"/>
                      </a:lnTo>
                      <a:lnTo>
                        <a:pt x="232" y="235"/>
                      </a:lnTo>
                      <a:lnTo>
                        <a:pt x="232" y="235"/>
                      </a:lnTo>
                      <a:lnTo>
                        <a:pt x="232" y="235"/>
                      </a:lnTo>
                      <a:lnTo>
                        <a:pt x="232" y="235"/>
                      </a:lnTo>
                      <a:lnTo>
                        <a:pt x="232" y="233"/>
                      </a:lnTo>
                      <a:lnTo>
                        <a:pt x="230" y="233"/>
                      </a:lnTo>
                      <a:lnTo>
                        <a:pt x="230" y="231"/>
                      </a:lnTo>
                      <a:lnTo>
                        <a:pt x="230" y="228"/>
                      </a:lnTo>
                      <a:lnTo>
                        <a:pt x="230" y="227"/>
                      </a:lnTo>
                      <a:lnTo>
                        <a:pt x="232" y="226"/>
                      </a:lnTo>
                      <a:lnTo>
                        <a:pt x="232" y="222"/>
                      </a:lnTo>
                      <a:lnTo>
                        <a:pt x="232" y="222"/>
                      </a:lnTo>
                      <a:lnTo>
                        <a:pt x="233" y="218"/>
                      </a:lnTo>
                      <a:lnTo>
                        <a:pt x="233" y="218"/>
                      </a:lnTo>
                      <a:lnTo>
                        <a:pt x="234" y="214"/>
                      </a:lnTo>
                      <a:lnTo>
                        <a:pt x="236" y="214"/>
                      </a:lnTo>
                      <a:lnTo>
                        <a:pt x="236" y="213"/>
                      </a:lnTo>
                      <a:lnTo>
                        <a:pt x="237" y="211"/>
                      </a:lnTo>
                      <a:lnTo>
                        <a:pt x="237" y="210"/>
                      </a:lnTo>
                      <a:lnTo>
                        <a:pt x="238" y="210"/>
                      </a:lnTo>
                      <a:lnTo>
                        <a:pt x="238" y="209"/>
                      </a:lnTo>
                      <a:lnTo>
                        <a:pt x="238" y="209"/>
                      </a:lnTo>
                      <a:lnTo>
                        <a:pt x="240" y="207"/>
                      </a:lnTo>
                      <a:lnTo>
                        <a:pt x="245" y="205"/>
                      </a:lnTo>
                      <a:lnTo>
                        <a:pt x="245" y="209"/>
                      </a:lnTo>
                      <a:lnTo>
                        <a:pt x="245" y="209"/>
                      </a:lnTo>
                      <a:lnTo>
                        <a:pt x="247" y="211"/>
                      </a:lnTo>
                      <a:lnTo>
                        <a:pt x="247" y="211"/>
                      </a:lnTo>
                      <a:lnTo>
                        <a:pt x="249" y="213"/>
                      </a:lnTo>
                      <a:lnTo>
                        <a:pt x="249" y="214"/>
                      </a:lnTo>
                      <a:lnTo>
                        <a:pt x="249" y="214"/>
                      </a:lnTo>
                      <a:lnTo>
                        <a:pt x="250" y="215"/>
                      </a:lnTo>
                      <a:lnTo>
                        <a:pt x="253" y="215"/>
                      </a:lnTo>
                      <a:lnTo>
                        <a:pt x="254" y="215"/>
                      </a:lnTo>
                      <a:lnTo>
                        <a:pt x="254" y="215"/>
                      </a:lnTo>
                      <a:lnTo>
                        <a:pt x="257" y="215"/>
                      </a:lnTo>
                      <a:lnTo>
                        <a:pt x="259" y="214"/>
                      </a:lnTo>
                      <a:lnTo>
                        <a:pt x="259" y="213"/>
                      </a:lnTo>
                      <a:lnTo>
                        <a:pt x="259" y="210"/>
                      </a:lnTo>
                      <a:lnTo>
                        <a:pt x="259" y="207"/>
                      </a:lnTo>
                      <a:lnTo>
                        <a:pt x="258" y="205"/>
                      </a:lnTo>
                      <a:lnTo>
                        <a:pt x="259" y="202"/>
                      </a:lnTo>
                      <a:lnTo>
                        <a:pt x="259" y="202"/>
                      </a:lnTo>
                      <a:lnTo>
                        <a:pt x="261" y="196"/>
                      </a:lnTo>
                      <a:lnTo>
                        <a:pt x="259" y="196"/>
                      </a:lnTo>
                      <a:lnTo>
                        <a:pt x="259" y="197"/>
                      </a:lnTo>
                      <a:lnTo>
                        <a:pt x="257" y="196"/>
                      </a:lnTo>
                      <a:lnTo>
                        <a:pt x="257" y="190"/>
                      </a:lnTo>
                      <a:lnTo>
                        <a:pt x="257" y="190"/>
                      </a:lnTo>
                      <a:lnTo>
                        <a:pt x="257" y="189"/>
                      </a:lnTo>
                      <a:lnTo>
                        <a:pt x="258" y="189"/>
                      </a:lnTo>
                      <a:lnTo>
                        <a:pt x="257" y="184"/>
                      </a:lnTo>
                      <a:lnTo>
                        <a:pt x="259" y="184"/>
                      </a:lnTo>
                      <a:lnTo>
                        <a:pt x="259" y="182"/>
                      </a:lnTo>
                      <a:lnTo>
                        <a:pt x="261" y="184"/>
                      </a:lnTo>
                      <a:lnTo>
                        <a:pt x="262" y="182"/>
                      </a:lnTo>
                      <a:lnTo>
                        <a:pt x="266" y="182"/>
                      </a:lnTo>
                      <a:lnTo>
                        <a:pt x="266" y="181"/>
                      </a:lnTo>
                      <a:lnTo>
                        <a:pt x="267" y="181"/>
                      </a:lnTo>
                      <a:lnTo>
                        <a:pt x="267" y="180"/>
                      </a:lnTo>
                      <a:lnTo>
                        <a:pt x="268" y="180"/>
                      </a:lnTo>
                      <a:lnTo>
                        <a:pt x="268" y="181"/>
                      </a:lnTo>
                      <a:lnTo>
                        <a:pt x="272" y="181"/>
                      </a:lnTo>
                      <a:lnTo>
                        <a:pt x="272" y="179"/>
                      </a:lnTo>
                      <a:lnTo>
                        <a:pt x="275" y="179"/>
                      </a:lnTo>
                      <a:lnTo>
                        <a:pt x="275" y="180"/>
                      </a:lnTo>
                      <a:lnTo>
                        <a:pt x="276" y="180"/>
                      </a:lnTo>
                      <a:lnTo>
                        <a:pt x="276" y="180"/>
                      </a:lnTo>
                      <a:lnTo>
                        <a:pt x="278" y="180"/>
                      </a:lnTo>
                      <a:lnTo>
                        <a:pt x="278" y="180"/>
                      </a:lnTo>
                      <a:lnTo>
                        <a:pt x="279" y="180"/>
                      </a:lnTo>
                      <a:lnTo>
                        <a:pt x="285" y="180"/>
                      </a:lnTo>
                      <a:lnTo>
                        <a:pt x="285" y="177"/>
                      </a:lnTo>
                      <a:lnTo>
                        <a:pt x="285" y="177"/>
                      </a:lnTo>
                      <a:lnTo>
                        <a:pt x="285" y="177"/>
                      </a:lnTo>
                      <a:lnTo>
                        <a:pt x="288" y="177"/>
                      </a:lnTo>
                      <a:lnTo>
                        <a:pt x="288" y="177"/>
                      </a:lnTo>
                      <a:lnTo>
                        <a:pt x="288" y="177"/>
                      </a:lnTo>
                      <a:lnTo>
                        <a:pt x="289" y="177"/>
                      </a:lnTo>
                      <a:lnTo>
                        <a:pt x="289" y="179"/>
                      </a:lnTo>
                      <a:lnTo>
                        <a:pt x="292" y="180"/>
                      </a:lnTo>
                      <a:lnTo>
                        <a:pt x="296" y="180"/>
                      </a:lnTo>
                      <a:lnTo>
                        <a:pt x="297" y="173"/>
                      </a:lnTo>
                      <a:lnTo>
                        <a:pt x="298" y="175"/>
                      </a:lnTo>
                      <a:lnTo>
                        <a:pt x="298" y="176"/>
                      </a:lnTo>
                      <a:lnTo>
                        <a:pt x="300" y="175"/>
                      </a:lnTo>
                      <a:lnTo>
                        <a:pt x="305" y="175"/>
                      </a:lnTo>
                      <a:lnTo>
                        <a:pt x="305" y="175"/>
                      </a:lnTo>
                      <a:lnTo>
                        <a:pt x="306" y="175"/>
                      </a:lnTo>
                      <a:lnTo>
                        <a:pt x="308" y="172"/>
                      </a:lnTo>
                      <a:lnTo>
                        <a:pt x="309" y="172"/>
                      </a:lnTo>
                      <a:lnTo>
                        <a:pt x="309" y="172"/>
                      </a:lnTo>
                      <a:lnTo>
                        <a:pt x="317" y="173"/>
                      </a:lnTo>
                      <a:lnTo>
                        <a:pt x="318" y="172"/>
                      </a:lnTo>
                      <a:lnTo>
                        <a:pt x="317" y="172"/>
                      </a:lnTo>
                      <a:lnTo>
                        <a:pt x="317" y="171"/>
                      </a:lnTo>
                      <a:lnTo>
                        <a:pt x="315" y="171"/>
                      </a:lnTo>
                      <a:lnTo>
                        <a:pt x="312" y="167"/>
                      </a:lnTo>
                      <a:lnTo>
                        <a:pt x="310" y="167"/>
                      </a:lnTo>
                      <a:lnTo>
                        <a:pt x="310" y="167"/>
                      </a:lnTo>
                      <a:lnTo>
                        <a:pt x="309" y="167"/>
                      </a:lnTo>
                      <a:lnTo>
                        <a:pt x="308" y="167"/>
                      </a:lnTo>
                      <a:lnTo>
                        <a:pt x="306" y="168"/>
                      </a:lnTo>
                      <a:lnTo>
                        <a:pt x="304" y="168"/>
                      </a:lnTo>
                      <a:lnTo>
                        <a:pt x="302" y="165"/>
                      </a:lnTo>
                      <a:lnTo>
                        <a:pt x="300" y="164"/>
                      </a:lnTo>
                      <a:lnTo>
                        <a:pt x="298" y="163"/>
                      </a:lnTo>
                      <a:lnTo>
                        <a:pt x="296" y="160"/>
                      </a:lnTo>
                      <a:lnTo>
                        <a:pt x="298" y="160"/>
                      </a:lnTo>
                      <a:lnTo>
                        <a:pt x="298" y="158"/>
                      </a:lnTo>
                      <a:lnTo>
                        <a:pt x="296" y="159"/>
                      </a:lnTo>
                      <a:lnTo>
                        <a:pt x="295" y="160"/>
                      </a:lnTo>
                      <a:lnTo>
                        <a:pt x="293" y="160"/>
                      </a:lnTo>
                      <a:lnTo>
                        <a:pt x="291" y="161"/>
                      </a:lnTo>
                      <a:lnTo>
                        <a:pt x="288" y="161"/>
                      </a:lnTo>
                      <a:lnTo>
                        <a:pt x="288" y="160"/>
                      </a:lnTo>
                      <a:lnTo>
                        <a:pt x="285" y="161"/>
                      </a:lnTo>
                      <a:lnTo>
                        <a:pt x="285" y="163"/>
                      </a:lnTo>
                      <a:lnTo>
                        <a:pt x="281" y="163"/>
                      </a:lnTo>
                      <a:lnTo>
                        <a:pt x="281" y="161"/>
                      </a:lnTo>
                      <a:lnTo>
                        <a:pt x="281" y="161"/>
                      </a:lnTo>
                      <a:lnTo>
                        <a:pt x="280" y="161"/>
                      </a:lnTo>
                      <a:lnTo>
                        <a:pt x="280" y="163"/>
                      </a:lnTo>
                      <a:lnTo>
                        <a:pt x="279" y="163"/>
                      </a:lnTo>
                      <a:lnTo>
                        <a:pt x="278" y="163"/>
                      </a:lnTo>
                      <a:lnTo>
                        <a:pt x="276" y="163"/>
                      </a:lnTo>
                      <a:lnTo>
                        <a:pt x="276" y="165"/>
                      </a:lnTo>
                      <a:lnTo>
                        <a:pt x="271" y="165"/>
                      </a:lnTo>
                      <a:lnTo>
                        <a:pt x="268" y="169"/>
                      </a:lnTo>
                      <a:lnTo>
                        <a:pt x="266" y="169"/>
                      </a:lnTo>
                      <a:lnTo>
                        <a:pt x="266" y="172"/>
                      </a:lnTo>
                      <a:lnTo>
                        <a:pt x="262" y="172"/>
                      </a:lnTo>
                      <a:lnTo>
                        <a:pt x="262" y="172"/>
                      </a:lnTo>
                      <a:lnTo>
                        <a:pt x="258" y="173"/>
                      </a:lnTo>
                      <a:lnTo>
                        <a:pt x="258" y="171"/>
                      </a:lnTo>
                      <a:lnTo>
                        <a:pt x="255" y="171"/>
                      </a:lnTo>
                      <a:lnTo>
                        <a:pt x="257" y="168"/>
                      </a:lnTo>
                      <a:lnTo>
                        <a:pt x="254" y="168"/>
                      </a:lnTo>
                      <a:lnTo>
                        <a:pt x="254" y="167"/>
                      </a:lnTo>
                      <a:lnTo>
                        <a:pt x="254" y="167"/>
                      </a:lnTo>
                      <a:lnTo>
                        <a:pt x="254" y="167"/>
                      </a:lnTo>
                      <a:lnTo>
                        <a:pt x="253" y="167"/>
                      </a:lnTo>
                      <a:lnTo>
                        <a:pt x="253" y="169"/>
                      </a:lnTo>
                      <a:lnTo>
                        <a:pt x="253" y="169"/>
                      </a:lnTo>
                      <a:lnTo>
                        <a:pt x="253" y="171"/>
                      </a:lnTo>
                      <a:lnTo>
                        <a:pt x="249" y="171"/>
                      </a:lnTo>
                      <a:lnTo>
                        <a:pt x="249" y="171"/>
                      </a:lnTo>
                      <a:lnTo>
                        <a:pt x="247" y="171"/>
                      </a:lnTo>
                      <a:lnTo>
                        <a:pt x="247" y="168"/>
                      </a:lnTo>
                      <a:lnTo>
                        <a:pt x="249" y="168"/>
                      </a:lnTo>
                      <a:lnTo>
                        <a:pt x="247" y="167"/>
                      </a:lnTo>
                      <a:lnTo>
                        <a:pt x="249" y="167"/>
                      </a:lnTo>
                      <a:lnTo>
                        <a:pt x="249" y="165"/>
                      </a:lnTo>
                      <a:lnTo>
                        <a:pt x="255" y="165"/>
                      </a:lnTo>
                      <a:lnTo>
                        <a:pt x="255" y="163"/>
                      </a:lnTo>
                      <a:lnTo>
                        <a:pt x="251" y="163"/>
                      </a:lnTo>
                      <a:lnTo>
                        <a:pt x="251" y="160"/>
                      </a:lnTo>
                      <a:lnTo>
                        <a:pt x="245" y="158"/>
                      </a:lnTo>
                      <a:lnTo>
                        <a:pt x="245" y="160"/>
                      </a:lnTo>
                      <a:lnTo>
                        <a:pt x="246" y="160"/>
                      </a:lnTo>
                      <a:lnTo>
                        <a:pt x="246" y="161"/>
                      </a:lnTo>
                      <a:lnTo>
                        <a:pt x="246" y="161"/>
                      </a:lnTo>
                      <a:lnTo>
                        <a:pt x="245" y="161"/>
                      </a:lnTo>
                      <a:lnTo>
                        <a:pt x="243" y="159"/>
                      </a:lnTo>
                      <a:lnTo>
                        <a:pt x="243" y="156"/>
                      </a:lnTo>
                      <a:lnTo>
                        <a:pt x="241" y="156"/>
                      </a:lnTo>
                      <a:lnTo>
                        <a:pt x="241" y="154"/>
                      </a:lnTo>
                      <a:lnTo>
                        <a:pt x="240" y="154"/>
                      </a:lnTo>
                      <a:lnTo>
                        <a:pt x="240" y="154"/>
                      </a:lnTo>
                      <a:lnTo>
                        <a:pt x="241" y="154"/>
                      </a:lnTo>
                      <a:lnTo>
                        <a:pt x="241" y="150"/>
                      </a:lnTo>
                      <a:lnTo>
                        <a:pt x="241" y="150"/>
                      </a:lnTo>
                      <a:lnTo>
                        <a:pt x="241" y="147"/>
                      </a:lnTo>
                      <a:lnTo>
                        <a:pt x="241" y="147"/>
                      </a:lnTo>
                      <a:lnTo>
                        <a:pt x="242" y="146"/>
                      </a:lnTo>
                      <a:lnTo>
                        <a:pt x="242" y="144"/>
                      </a:lnTo>
                      <a:lnTo>
                        <a:pt x="242" y="143"/>
                      </a:lnTo>
                      <a:lnTo>
                        <a:pt x="242" y="143"/>
                      </a:lnTo>
                      <a:lnTo>
                        <a:pt x="241" y="139"/>
                      </a:lnTo>
                      <a:lnTo>
                        <a:pt x="240" y="138"/>
                      </a:lnTo>
                      <a:lnTo>
                        <a:pt x="241" y="135"/>
                      </a:lnTo>
                      <a:lnTo>
                        <a:pt x="238" y="134"/>
                      </a:lnTo>
                      <a:lnTo>
                        <a:pt x="238" y="134"/>
                      </a:lnTo>
                      <a:lnTo>
                        <a:pt x="238" y="133"/>
                      </a:lnTo>
                      <a:lnTo>
                        <a:pt x="238" y="130"/>
                      </a:lnTo>
                      <a:lnTo>
                        <a:pt x="242" y="127"/>
                      </a:lnTo>
                      <a:lnTo>
                        <a:pt x="242" y="126"/>
                      </a:lnTo>
                      <a:lnTo>
                        <a:pt x="242" y="125"/>
                      </a:lnTo>
                      <a:lnTo>
                        <a:pt x="245" y="125"/>
                      </a:lnTo>
                      <a:lnTo>
                        <a:pt x="246" y="125"/>
                      </a:lnTo>
                      <a:lnTo>
                        <a:pt x="246" y="122"/>
                      </a:lnTo>
                      <a:lnTo>
                        <a:pt x="247" y="122"/>
                      </a:lnTo>
                      <a:lnTo>
                        <a:pt x="251" y="118"/>
                      </a:lnTo>
                      <a:lnTo>
                        <a:pt x="254" y="118"/>
                      </a:lnTo>
                      <a:lnTo>
                        <a:pt x="254" y="117"/>
                      </a:lnTo>
                      <a:lnTo>
                        <a:pt x="255" y="117"/>
                      </a:lnTo>
                      <a:lnTo>
                        <a:pt x="255" y="116"/>
                      </a:lnTo>
                      <a:lnTo>
                        <a:pt x="257" y="116"/>
                      </a:lnTo>
                      <a:lnTo>
                        <a:pt x="257" y="113"/>
                      </a:lnTo>
                      <a:lnTo>
                        <a:pt x="258" y="113"/>
                      </a:lnTo>
                      <a:lnTo>
                        <a:pt x="258" y="112"/>
                      </a:lnTo>
                      <a:lnTo>
                        <a:pt x="259" y="112"/>
                      </a:lnTo>
                      <a:lnTo>
                        <a:pt x="259" y="110"/>
                      </a:lnTo>
                      <a:lnTo>
                        <a:pt x="259" y="109"/>
                      </a:lnTo>
                      <a:lnTo>
                        <a:pt x="259" y="109"/>
                      </a:lnTo>
                      <a:lnTo>
                        <a:pt x="259" y="109"/>
                      </a:lnTo>
                      <a:lnTo>
                        <a:pt x="261" y="109"/>
                      </a:lnTo>
                      <a:lnTo>
                        <a:pt x="263" y="101"/>
                      </a:lnTo>
                      <a:lnTo>
                        <a:pt x="266" y="101"/>
                      </a:lnTo>
                      <a:lnTo>
                        <a:pt x="266" y="100"/>
                      </a:lnTo>
                      <a:lnTo>
                        <a:pt x="268" y="100"/>
                      </a:lnTo>
                      <a:lnTo>
                        <a:pt x="268" y="101"/>
                      </a:lnTo>
                      <a:lnTo>
                        <a:pt x="268" y="101"/>
                      </a:lnTo>
                      <a:lnTo>
                        <a:pt x="268" y="100"/>
                      </a:lnTo>
                      <a:lnTo>
                        <a:pt x="270" y="100"/>
                      </a:lnTo>
                      <a:lnTo>
                        <a:pt x="268" y="99"/>
                      </a:lnTo>
                      <a:lnTo>
                        <a:pt x="270" y="99"/>
                      </a:lnTo>
                      <a:lnTo>
                        <a:pt x="270" y="96"/>
                      </a:lnTo>
                      <a:lnTo>
                        <a:pt x="270" y="96"/>
                      </a:lnTo>
                      <a:lnTo>
                        <a:pt x="268" y="95"/>
                      </a:lnTo>
                      <a:lnTo>
                        <a:pt x="268" y="93"/>
                      </a:lnTo>
                      <a:lnTo>
                        <a:pt x="268" y="93"/>
                      </a:lnTo>
                      <a:lnTo>
                        <a:pt x="268" y="92"/>
                      </a:lnTo>
                      <a:lnTo>
                        <a:pt x="268" y="92"/>
                      </a:lnTo>
                      <a:lnTo>
                        <a:pt x="270" y="89"/>
                      </a:lnTo>
                      <a:lnTo>
                        <a:pt x="268" y="89"/>
                      </a:lnTo>
                      <a:lnTo>
                        <a:pt x="268" y="87"/>
                      </a:lnTo>
                      <a:lnTo>
                        <a:pt x="266" y="88"/>
                      </a:lnTo>
                      <a:lnTo>
                        <a:pt x="266" y="87"/>
                      </a:lnTo>
                      <a:lnTo>
                        <a:pt x="264" y="86"/>
                      </a:lnTo>
                      <a:lnTo>
                        <a:pt x="263" y="86"/>
                      </a:lnTo>
                      <a:lnTo>
                        <a:pt x="261" y="86"/>
                      </a:lnTo>
                      <a:lnTo>
                        <a:pt x="257" y="86"/>
                      </a:lnTo>
                      <a:lnTo>
                        <a:pt x="253" y="84"/>
                      </a:lnTo>
                      <a:lnTo>
                        <a:pt x="251" y="87"/>
                      </a:lnTo>
                      <a:lnTo>
                        <a:pt x="251" y="87"/>
                      </a:lnTo>
                      <a:lnTo>
                        <a:pt x="251" y="86"/>
                      </a:lnTo>
                      <a:lnTo>
                        <a:pt x="249" y="84"/>
                      </a:lnTo>
                      <a:lnTo>
                        <a:pt x="249" y="84"/>
                      </a:lnTo>
                      <a:lnTo>
                        <a:pt x="249" y="84"/>
                      </a:lnTo>
                      <a:lnTo>
                        <a:pt x="249" y="84"/>
                      </a:lnTo>
                      <a:lnTo>
                        <a:pt x="247" y="86"/>
                      </a:lnTo>
                      <a:lnTo>
                        <a:pt x="247" y="86"/>
                      </a:lnTo>
                      <a:lnTo>
                        <a:pt x="246" y="84"/>
                      </a:lnTo>
                      <a:lnTo>
                        <a:pt x="246" y="84"/>
                      </a:lnTo>
                      <a:lnTo>
                        <a:pt x="245" y="83"/>
                      </a:lnTo>
                      <a:lnTo>
                        <a:pt x="245" y="84"/>
                      </a:lnTo>
                      <a:lnTo>
                        <a:pt x="245" y="86"/>
                      </a:lnTo>
                      <a:lnTo>
                        <a:pt x="243" y="86"/>
                      </a:lnTo>
                      <a:lnTo>
                        <a:pt x="245" y="88"/>
                      </a:lnTo>
                      <a:lnTo>
                        <a:pt x="243" y="88"/>
                      </a:lnTo>
                      <a:lnTo>
                        <a:pt x="242" y="89"/>
                      </a:lnTo>
                      <a:lnTo>
                        <a:pt x="241" y="91"/>
                      </a:lnTo>
                      <a:lnTo>
                        <a:pt x="241" y="91"/>
                      </a:lnTo>
                      <a:lnTo>
                        <a:pt x="241" y="91"/>
                      </a:lnTo>
                      <a:lnTo>
                        <a:pt x="240" y="91"/>
                      </a:lnTo>
                      <a:lnTo>
                        <a:pt x="240" y="91"/>
                      </a:lnTo>
                      <a:lnTo>
                        <a:pt x="238" y="91"/>
                      </a:lnTo>
                      <a:lnTo>
                        <a:pt x="238" y="93"/>
                      </a:lnTo>
                      <a:lnTo>
                        <a:pt x="238" y="93"/>
                      </a:lnTo>
                      <a:lnTo>
                        <a:pt x="237" y="93"/>
                      </a:lnTo>
                      <a:lnTo>
                        <a:pt x="237" y="93"/>
                      </a:lnTo>
                      <a:lnTo>
                        <a:pt x="236" y="93"/>
                      </a:lnTo>
                      <a:lnTo>
                        <a:pt x="237" y="96"/>
                      </a:lnTo>
                      <a:lnTo>
                        <a:pt x="236" y="96"/>
                      </a:lnTo>
                      <a:lnTo>
                        <a:pt x="236" y="97"/>
                      </a:lnTo>
                      <a:lnTo>
                        <a:pt x="234" y="99"/>
                      </a:lnTo>
                      <a:lnTo>
                        <a:pt x="233" y="99"/>
                      </a:lnTo>
                      <a:lnTo>
                        <a:pt x="234" y="103"/>
                      </a:lnTo>
                      <a:lnTo>
                        <a:pt x="233" y="104"/>
                      </a:lnTo>
                      <a:lnTo>
                        <a:pt x="234" y="104"/>
                      </a:lnTo>
                      <a:lnTo>
                        <a:pt x="234" y="107"/>
                      </a:lnTo>
                      <a:lnTo>
                        <a:pt x="234" y="107"/>
                      </a:lnTo>
                      <a:lnTo>
                        <a:pt x="236" y="107"/>
                      </a:lnTo>
                      <a:lnTo>
                        <a:pt x="236" y="107"/>
                      </a:lnTo>
                      <a:lnTo>
                        <a:pt x="236" y="108"/>
                      </a:lnTo>
                      <a:lnTo>
                        <a:pt x="236" y="110"/>
                      </a:lnTo>
                      <a:lnTo>
                        <a:pt x="233" y="110"/>
                      </a:lnTo>
                      <a:lnTo>
                        <a:pt x="232" y="112"/>
                      </a:lnTo>
                      <a:lnTo>
                        <a:pt x="232" y="113"/>
                      </a:lnTo>
                      <a:lnTo>
                        <a:pt x="230" y="116"/>
                      </a:lnTo>
                      <a:lnTo>
                        <a:pt x="229" y="117"/>
                      </a:lnTo>
                      <a:lnTo>
                        <a:pt x="228" y="117"/>
                      </a:lnTo>
                      <a:lnTo>
                        <a:pt x="228" y="118"/>
                      </a:lnTo>
                      <a:lnTo>
                        <a:pt x="226" y="118"/>
                      </a:lnTo>
                      <a:lnTo>
                        <a:pt x="226" y="117"/>
                      </a:lnTo>
                      <a:lnTo>
                        <a:pt x="223" y="118"/>
                      </a:lnTo>
                      <a:lnTo>
                        <a:pt x="221" y="121"/>
                      </a:lnTo>
                      <a:lnTo>
                        <a:pt x="220" y="120"/>
                      </a:lnTo>
                      <a:lnTo>
                        <a:pt x="220" y="121"/>
                      </a:lnTo>
                      <a:lnTo>
                        <a:pt x="217" y="121"/>
                      </a:lnTo>
                      <a:lnTo>
                        <a:pt x="217" y="122"/>
                      </a:lnTo>
                      <a:lnTo>
                        <a:pt x="216" y="121"/>
                      </a:lnTo>
                      <a:lnTo>
                        <a:pt x="215" y="121"/>
                      </a:lnTo>
                      <a:lnTo>
                        <a:pt x="215" y="121"/>
                      </a:lnTo>
                      <a:lnTo>
                        <a:pt x="213" y="122"/>
                      </a:lnTo>
                      <a:lnTo>
                        <a:pt x="213" y="124"/>
                      </a:lnTo>
                      <a:lnTo>
                        <a:pt x="212" y="125"/>
                      </a:lnTo>
                      <a:lnTo>
                        <a:pt x="212" y="125"/>
                      </a:lnTo>
                      <a:lnTo>
                        <a:pt x="212" y="126"/>
                      </a:lnTo>
                      <a:lnTo>
                        <a:pt x="213" y="126"/>
                      </a:lnTo>
                      <a:lnTo>
                        <a:pt x="213" y="126"/>
                      </a:lnTo>
                      <a:lnTo>
                        <a:pt x="212" y="126"/>
                      </a:lnTo>
                      <a:lnTo>
                        <a:pt x="212" y="127"/>
                      </a:lnTo>
                      <a:lnTo>
                        <a:pt x="211" y="127"/>
                      </a:lnTo>
                      <a:lnTo>
                        <a:pt x="209" y="129"/>
                      </a:lnTo>
                      <a:lnTo>
                        <a:pt x="207" y="129"/>
                      </a:lnTo>
                      <a:lnTo>
                        <a:pt x="207" y="130"/>
                      </a:lnTo>
                      <a:lnTo>
                        <a:pt x="208" y="130"/>
                      </a:lnTo>
                      <a:lnTo>
                        <a:pt x="208" y="131"/>
                      </a:lnTo>
                      <a:lnTo>
                        <a:pt x="207" y="133"/>
                      </a:lnTo>
                      <a:lnTo>
                        <a:pt x="207" y="133"/>
                      </a:lnTo>
                      <a:lnTo>
                        <a:pt x="204" y="134"/>
                      </a:lnTo>
                      <a:lnTo>
                        <a:pt x="203" y="134"/>
                      </a:lnTo>
                      <a:lnTo>
                        <a:pt x="203" y="135"/>
                      </a:lnTo>
                      <a:lnTo>
                        <a:pt x="203" y="135"/>
                      </a:lnTo>
                      <a:lnTo>
                        <a:pt x="202" y="135"/>
                      </a:lnTo>
                      <a:lnTo>
                        <a:pt x="202" y="134"/>
                      </a:lnTo>
                      <a:lnTo>
                        <a:pt x="200" y="134"/>
                      </a:lnTo>
                      <a:lnTo>
                        <a:pt x="200" y="137"/>
                      </a:lnTo>
                      <a:lnTo>
                        <a:pt x="202" y="138"/>
                      </a:lnTo>
                      <a:lnTo>
                        <a:pt x="202" y="141"/>
                      </a:lnTo>
                      <a:lnTo>
                        <a:pt x="202" y="142"/>
                      </a:lnTo>
                      <a:lnTo>
                        <a:pt x="202" y="142"/>
                      </a:lnTo>
                      <a:lnTo>
                        <a:pt x="202" y="143"/>
                      </a:lnTo>
                      <a:lnTo>
                        <a:pt x="200" y="143"/>
                      </a:lnTo>
                      <a:lnTo>
                        <a:pt x="200" y="146"/>
                      </a:lnTo>
                      <a:lnTo>
                        <a:pt x="202" y="147"/>
                      </a:lnTo>
                      <a:lnTo>
                        <a:pt x="202" y="148"/>
                      </a:lnTo>
                      <a:lnTo>
                        <a:pt x="200" y="148"/>
                      </a:lnTo>
                      <a:lnTo>
                        <a:pt x="200" y="148"/>
                      </a:lnTo>
                      <a:lnTo>
                        <a:pt x="200" y="148"/>
                      </a:lnTo>
                      <a:lnTo>
                        <a:pt x="199" y="148"/>
                      </a:lnTo>
                      <a:lnTo>
                        <a:pt x="199" y="151"/>
                      </a:lnTo>
                      <a:lnTo>
                        <a:pt x="200" y="151"/>
                      </a:lnTo>
                      <a:lnTo>
                        <a:pt x="200" y="152"/>
                      </a:lnTo>
                      <a:lnTo>
                        <a:pt x="199" y="152"/>
                      </a:lnTo>
                      <a:lnTo>
                        <a:pt x="199" y="154"/>
                      </a:lnTo>
                      <a:lnTo>
                        <a:pt x="199" y="154"/>
                      </a:lnTo>
                      <a:lnTo>
                        <a:pt x="200" y="155"/>
                      </a:lnTo>
                      <a:lnTo>
                        <a:pt x="200" y="159"/>
                      </a:lnTo>
                      <a:lnTo>
                        <a:pt x="202" y="159"/>
                      </a:lnTo>
                      <a:lnTo>
                        <a:pt x="200" y="161"/>
                      </a:lnTo>
                      <a:lnTo>
                        <a:pt x="200" y="161"/>
                      </a:lnTo>
                      <a:lnTo>
                        <a:pt x="200" y="164"/>
                      </a:lnTo>
                      <a:lnTo>
                        <a:pt x="202" y="164"/>
                      </a:lnTo>
                      <a:lnTo>
                        <a:pt x="202" y="165"/>
                      </a:lnTo>
                      <a:lnTo>
                        <a:pt x="204" y="165"/>
                      </a:lnTo>
                      <a:lnTo>
                        <a:pt x="204" y="165"/>
                      </a:lnTo>
                      <a:lnTo>
                        <a:pt x="206" y="165"/>
                      </a:lnTo>
                      <a:lnTo>
                        <a:pt x="206" y="164"/>
                      </a:lnTo>
                      <a:lnTo>
                        <a:pt x="206" y="164"/>
                      </a:lnTo>
                      <a:lnTo>
                        <a:pt x="207" y="164"/>
                      </a:lnTo>
                      <a:lnTo>
                        <a:pt x="207" y="165"/>
                      </a:lnTo>
                      <a:lnTo>
                        <a:pt x="208" y="167"/>
                      </a:lnTo>
                      <a:lnTo>
                        <a:pt x="208" y="167"/>
                      </a:lnTo>
                      <a:lnTo>
                        <a:pt x="208" y="168"/>
                      </a:lnTo>
                      <a:lnTo>
                        <a:pt x="209" y="167"/>
                      </a:lnTo>
                      <a:lnTo>
                        <a:pt x="212" y="168"/>
                      </a:lnTo>
                      <a:lnTo>
                        <a:pt x="211" y="168"/>
                      </a:lnTo>
                      <a:lnTo>
                        <a:pt x="212" y="171"/>
                      </a:lnTo>
                      <a:lnTo>
                        <a:pt x="215" y="172"/>
                      </a:lnTo>
                      <a:lnTo>
                        <a:pt x="215" y="175"/>
                      </a:lnTo>
                      <a:lnTo>
                        <a:pt x="216" y="176"/>
                      </a:lnTo>
                      <a:lnTo>
                        <a:pt x="215" y="179"/>
                      </a:lnTo>
                      <a:lnTo>
                        <a:pt x="209" y="181"/>
                      </a:lnTo>
                      <a:lnTo>
                        <a:pt x="209" y="182"/>
                      </a:lnTo>
                      <a:lnTo>
                        <a:pt x="213" y="182"/>
                      </a:lnTo>
                      <a:lnTo>
                        <a:pt x="213" y="182"/>
                      </a:lnTo>
                      <a:lnTo>
                        <a:pt x="213" y="184"/>
                      </a:lnTo>
                      <a:lnTo>
                        <a:pt x="215" y="184"/>
                      </a:lnTo>
                      <a:lnTo>
                        <a:pt x="215" y="184"/>
                      </a:lnTo>
                      <a:lnTo>
                        <a:pt x="212" y="184"/>
                      </a:lnTo>
                      <a:lnTo>
                        <a:pt x="212" y="185"/>
                      </a:lnTo>
                      <a:lnTo>
                        <a:pt x="212" y="185"/>
                      </a:lnTo>
                      <a:lnTo>
                        <a:pt x="212" y="186"/>
                      </a:lnTo>
                      <a:lnTo>
                        <a:pt x="211" y="186"/>
                      </a:lnTo>
                      <a:lnTo>
                        <a:pt x="211" y="188"/>
                      </a:lnTo>
                      <a:lnTo>
                        <a:pt x="207" y="188"/>
                      </a:lnTo>
                      <a:lnTo>
                        <a:pt x="207" y="189"/>
                      </a:lnTo>
                      <a:lnTo>
                        <a:pt x="206" y="190"/>
                      </a:lnTo>
                      <a:lnTo>
                        <a:pt x="206" y="190"/>
                      </a:lnTo>
                      <a:lnTo>
                        <a:pt x="204" y="190"/>
                      </a:lnTo>
                      <a:lnTo>
                        <a:pt x="204" y="189"/>
                      </a:lnTo>
                      <a:lnTo>
                        <a:pt x="203" y="189"/>
                      </a:lnTo>
                      <a:lnTo>
                        <a:pt x="203" y="189"/>
                      </a:lnTo>
                      <a:lnTo>
                        <a:pt x="199" y="189"/>
                      </a:lnTo>
                      <a:lnTo>
                        <a:pt x="199" y="190"/>
                      </a:lnTo>
                      <a:lnTo>
                        <a:pt x="196" y="192"/>
                      </a:lnTo>
                      <a:lnTo>
                        <a:pt x="194" y="190"/>
                      </a:lnTo>
                      <a:lnTo>
                        <a:pt x="191" y="190"/>
                      </a:lnTo>
                      <a:lnTo>
                        <a:pt x="191" y="192"/>
                      </a:lnTo>
                      <a:lnTo>
                        <a:pt x="192" y="192"/>
                      </a:lnTo>
                      <a:lnTo>
                        <a:pt x="192" y="192"/>
                      </a:lnTo>
                      <a:lnTo>
                        <a:pt x="194" y="192"/>
                      </a:lnTo>
                      <a:lnTo>
                        <a:pt x="195" y="192"/>
                      </a:lnTo>
                      <a:lnTo>
                        <a:pt x="195" y="192"/>
                      </a:lnTo>
                      <a:lnTo>
                        <a:pt x="195" y="193"/>
                      </a:lnTo>
                      <a:lnTo>
                        <a:pt x="196" y="193"/>
                      </a:lnTo>
                      <a:lnTo>
                        <a:pt x="198" y="193"/>
                      </a:lnTo>
                      <a:lnTo>
                        <a:pt x="198" y="194"/>
                      </a:lnTo>
                      <a:lnTo>
                        <a:pt x="195" y="194"/>
                      </a:lnTo>
                      <a:lnTo>
                        <a:pt x="194" y="194"/>
                      </a:lnTo>
                      <a:lnTo>
                        <a:pt x="195" y="197"/>
                      </a:lnTo>
                      <a:lnTo>
                        <a:pt x="195" y="197"/>
                      </a:lnTo>
                      <a:lnTo>
                        <a:pt x="195" y="199"/>
                      </a:lnTo>
                      <a:lnTo>
                        <a:pt x="195" y="201"/>
                      </a:lnTo>
                      <a:lnTo>
                        <a:pt x="195" y="205"/>
                      </a:lnTo>
                      <a:lnTo>
                        <a:pt x="194" y="206"/>
                      </a:lnTo>
                      <a:lnTo>
                        <a:pt x="194" y="209"/>
                      </a:lnTo>
                      <a:lnTo>
                        <a:pt x="194" y="209"/>
                      </a:lnTo>
                      <a:lnTo>
                        <a:pt x="192" y="211"/>
                      </a:lnTo>
                      <a:lnTo>
                        <a:pt x="192" y="211"/>
                      </a:lnTo>
                      <a:lnTo>
                        <a:pt x="192" y="216"/>
                      </a:lnTo>
                      <a:lnTo>
                        <a:pt x="191" y="216"/>
                      </a:lnTo>
                      <a:lnTo>
                        <a:pt x="191" y="220"/>
                      </a:lnTo>
                      <a:lnTo>
                        <a:pt x="191" y="220"/>
                      </a:lnTo>
                      <a:lnTo>
                        <a:pt x="191" y="220"/>
                      </a:lnTo>
                      <a:lnTo>
                        <a:pt x="194" y="218"/>
                      </a:lnTo>
                      <a:lnTo>
                        <a:pt x="195" y="216"/>
                      </a:lnTo>
                      <a:lnTo>
                        <a:pt x="195" y="219"/>
                      </a:lnTo>
                      <a:lnTo>
                        <a:pt x="192" y="224"/>
                      </a:lnTo>
                      <a:lnTo>
                        <a:pt x="190" y="224"/>
                      </a:lnTo>
                      <a:lnTo>
                        <a:pt x="190" y="223"/>
                      </a:lnTo>
                      <a:lnTo>
                        <a:pt x="190" y="223"/>
                      </a:lnTo>
                      <a:lnTo>
                        <a:pt x="190" y="224"/>
                      </a:lnTo>
                      <a:lnTo>
                        <a:pt x="186" y="224"/>
                      </a:lnTo>
                      <a:lnTo>
                        <a:pt x="183" y="226"/>
                      </a:lnTo>
                      <a:lnTo>
                        <a:pt x="179" y="226"/>
                      </a:lnTo>
                      <a:lnTo>
                        <a:pt x="179" y="224"/>
                      </a:lnTo>
                      <a:lnTo>
                        <a:pt x="175" y="226"/>
                      </a:lnTo>
                      <a:lnTo>
                        <a:pt x="175" y="228"/>
                      </a:lnTo>
                      <a:lnTo>
                        <a:pt x="173" y="228"/>
                      </a:lnTo>
                      <a:lnTo>
                        <a:pt x="173" y="231"/>
                      </a:lnTo>
                      <a:lnTo>
                        <a:pt x="171" y="231"/>
                      </a:lnTo>
                      <a:lnTo>
                        <a:pt x="171" y="231"/>
                      </a:lnTo>
                      <a:lnTo>
                        <a:pt x="173" y="232"/>
                      </a:lnTo>
                      <a:lnTo>
                        <a:pt x="173" y="233"/>
                      </a:lnTo>
                      <a:lnTo>
                        <a:pt x="171" y="235"/>
                      </a:lnTo>
                      <a:lnTo>
                        <a:pt x="170" y="235"/>
                      </a:lnTo>
                      <a:lnTo>
                        <a:pt x="169" y="236"/>
                      </a:lnTo>
                      <a:lnTo>
                        <a:pt x="166" y="236"/>
                      </a:lnTo>
                      <a:lnTo>
                        <a:pt x="165" y="236"/>
                      </a:lnTo>
                      <a:lnTo>
                        <a:pt x="164" y="236"/>
                      </a:lnTo>
                      <a:lnTo>
                        <a:pt x="162" y="236"/>
                      </a:lnTo>
                      <a:lnTo>
                        <a:pt x="162" y="237"/>
                      </a:lnTo>
                      <a:lnTo>
                        <a:pt x="161" y="237"/>
                      </a:lnTo>
                      <a:lnTo>
                        <a:pt x="161" y="236"/>
                      </a:lnTo>
                      <a:lnTo>
                        <a:pt x="160" y="236"/>
                      </a:lnTo>
                      <a:lnTo>
                        <a:pt x="160" y="236"/>
                      </a:lnTo>
                      <a:lnTo>
                        <a:pt x="158" y="236"/>
                      </a:lnTo>
                      <a:lnTo>
                        <a:pt x="160" y="232"/>
                      </a:lnTo>
                      <a:lnTo>
                        <a:pt x="158" y="231"/>
                      </a:lnTo>
                      <a:lnTo>
                        <a:pt x="158" y="227"/>
                      </a:lnTo>
                      <a:lnTo>
                        <a:pt x="160" y="226"/>
                      </a:lnTo>
                      <a:lnTo>
                        <a:pt x="160" y="224"/>
                      </a:lnTo>
                      <a:lnTo>
                        <a:pt x="160" y="222"/>
                      </a:lnTo>
                      <a:lnTo>
                        <a:pt x="161" y="222"/>
                      </a:lnTo>
                      <a:lnTo>
                        <a:pt x="161" y="222"/>
                      </a:lnTo>
                      <a:lnTo>
                        <a:pt x="162" y="220"/>
                      </a:lnTo>
                      <a:lnTo>
                        <a:pt x="162" y="220"/>
                      </a:lnTo>
                      <a:lnTo>
                        <a:pt x="162" y="220"/>
                      </a:lnTo>
                      <a:lnTo>
                        <a:pt x="160" y="219"/>
                      </a:lnTo>
                      <a:lnTo>
                        <a:pt x="158" y="216"/>
                      </a:lnTo>
                      <a:lnTo>
                        <a:pt x="157" y="215"/>
                      </a:lnTo>
                      <a:lnTo>
                        <a:pt x="156" y="214"/>
                      </a:lnTo>
                      <a:lnTo>
                        <a:pt x="154" y="211"/>
                      </a:lnTo>
                      <a:lnTo>
                        <a:pt x="153" y="209"/>
                      </a:lnTo>
                      <a:lnTo>
                        <a:pt x="151" y="209"/>
                      </a:lnTo>
                      <a:lnTo>
                        <a:pt x="151" y="207"/>
                      </a:lnTo>
                      <a:lnTo>
                        <a:pt x="149" y="206"/>
                      </a:lnTo>
                      <a:lnTo>
                        <a:pt x="148" y="205"/>
                      </a:lnTo>
                      <a:lnTo>
                        <a:pt x="149" y="203"/>
                      </a:lnTo>
                      <a:lnTo>
                        <a:pt x="149" y="203"/>
                      </a:lnTo>
                      <a:lnTo>
                        <a:pt x="149" y="202"/>
                      </a:lnTo>
                      <a:lnTo>
                        <a:pt x="149" y="201"/>
                      </a:lnTo>
                      <a:lnTo>
                        <a:pt x="151" y="201"/>
                      </a:lnTo>
                      <a:lnTo>
                        <a:pt x="151" y="199"/>
                      </a:lnTo>
                      <a:lnTo>
                        <a:pt x="149" y="198"/>
                      </a:lnTo>
                      <a:lnTo>
                        <a:pt x="148" y="196"/>
                      </a:lnTo>
                      <a:lnTo>
                        <a:pt x="147" y="196"/>
                      </a:lnTo>
                      <a:lnTo>
                        <a:pt x="147" y="196"/>
                      </a:lnTo>
                      <a:lnTo>
                        <a:pt x="145" y="196"/>
                      </a:lnTo>
                      <a:lnTo>
                        <a:pt x="145" y="190"/>
                      </a:lnTo>
                      <a:lnTo>
                        <a:pt x="147" y="190"/>
                      </a:lnTo>
                      <a:lnTo>
                        <a:pt x="147" y="186"/>
                      </a:lnTo>
                      <a:lnTo>
                        <a:pt x="144" y="186"/>
                      </a:lnTo>
                      <a:lnTo>
                        <a:pt x="144" y="188"/>
                      </a:lnTo>
                      <a:lnTo>
                        <a:pt x="144" y="188"/>
                      </a:lnTo>
                      <a:lnTo>
                        <a:pt x="143" y="188"/>
                      </a:lnTo>
                      <a:lnTo>
                        <a:pt x="141" y="189"/>
                      </a:lnTo>
                      <a:lnTo>
                        <a:pt x="140" y="189"/>
                      </a:lnTo>
                      <a:lnTo>
                        <a:pt x="139" y="190"/>
                      </a:lnTo>
                      <a:lnTo>
                        <a:pt x="137" y="190"/>
                      </a:lnTo>
                      <a:lnTo>
                        <a:pt x="137" y="192"/>
                      </a:lnTo>
                      <a:lnTo>
                        <a:pt x="135" y="192"/>
                      </a:lnTo>
                      <a:lnTo>
                        <a:pt x="135" y="193"/>
                      </a:lnTo>
                      <a:lnTo>
                        <a:pt x="131" y="193"/>
                      </a:lnTo>
                      <a:lnTo>
                        <a:pt x="131" y="193"/>
                      </a:lnTo>
                      <a:lnTo>
                        <a:pt x="130" y="194"/>
                      </a:lnTo>
                      <a:lnTo>
                        <a:pt x="130" y="194"/>
                      </a:lnTo>
                      <a:lnTo>
                        <a:pt x="128" y="194"/>
                      </a:lnTo>
                      <a:lnTo>
                        <a:pt x="127" y="197"/>
                      </a:lnTo>
                      <a:lnTo>
                        <a:pt x="124" y="197"/>
                      </a:lnTo>
                      <a:lnTo>
                        <a:pt x="124" y="198"/>
                      </a:lnTo>
                      <a:lnTo>
                        <a:pt x="122" y="198"/>
                      </a:lnTo>
                      <a:lnTo>
                        <a:pt x="122" y="198"/>
                      </a:lnTo>
                      <a:lnTo>
                        <a:pt x="120" y="199"/>
                      </a:lnTo>
                      <a:lnTo>
                        <a:pt x="119" y="201"/>
                      </a:lnTo>
                      <a:lnTo>
                        <a:pt x="117" y="201"/>
                      </a:lnTo>
                      <a:lnTo>
                        <a:pt x="117" y="201"/>
                      </a:lnTo>
                      <a:lnTo>
                        <a:pt x="115" y="201"/>
                      </a:lnTo>
                      <a:lnTo>
                        <a:pt x="114" y="203"/>
                      </a:lnTo>
                      <a:lnTo>
                        <a:pt x="107" y="203"/>
                      </a:lnTo>
                      <a:lnTo>
                        <a:pt x="107" y="199"/>
                      </a:lnTo>
                      <a:lnTo>
                        <a:pt x="106" y="199"/>
                      </a:lnTo>
                      <a:lnTo>
                        <a:pt x="106" y="201"/>
                      </a:lnTo>
                      <a:lnTo>
                        <a:pt x="99" y="201"/>
                      </a:lnTo>
                      <a:lnTo>
                        <a:pt x="99" y="198"/>
                      </a:lnTo>
                      <a:lnTo>
                        <a:pt x="98" y="198"/>
                      </a:lnTo>
                      <a:lnTo>
                        <a:pt x="98" y="197"/>
                      </a:lnTo>
                      <a:lnTo>
                        <a:pt x="97" y="196"/>
                      </a:lnTo>
                      <a:lnTo>
                        <a:pt x="97" y="193"/>
                      </a:lnTo>
                      <a:lnTo>
                        <a:pt x="98" y="193"/>
                      </a:lnTo>
                      <a:lnTo>
                        <a:pt x="99" y="192"/>
                      </a:lnTo>
                      <a:lnTo>
                        <a:pt x="101" y="190"/>
                      </a:lnTo>
                      <a:lnTo>
                        <a:pt x="101" y="188"/>
                      </a:lnTo>
                      <a:lnTo>
                        <a:pt x="102" y="188"/>
                      </a:lnTo>
                      <a:lnTo>
                        <a:pt x="101" y="184"/>
                      </a:lnTo>
                      <a:lnTo>
                        <a:pt x="102" y="184"/>
                      </a:lnTo>
                      <a:lnTo>
                        <a:pt x="102" y="181"/>
                      </a:lnTo>
                      <a:lnTo>
                        <a:pt x="102" y="181"/>
                      </a:lnTo>
                      <a:lnTo>
                        <a:pt x="102" y="182"/>
                      </a:lnTo>
                      <a:lnTo>
                        <a:pt x="101" y="182"/>
                      </a:lnTo>
                      <a:lnTo>
                        <a:pt x="101" y="182"/>
                      </a:lnTo>
                      <a:lnTo>
                        <a:pt x="101" y="184"/>
                      </a:lnTo>
                      <a:lnTo>
                        <a:pt x="98" y="184"/>
                      </a:lnTo>
                      <a:lnTo>
                        <a:pt x="98" y="184"/>
                      </a:lnTo>
                      <a:lnTo>
                        <a:pt x="97" y="182"/>
                      </a:lnTo>
                      <a:lnTo>
                        <a:pt x="97" y="184"/>
                      </a:lnTo>
                      <a:lnTo>
                        <a:pt x="97" y="184"/>
                      </a:lnTo>
                      <a:lnTo>
                        <a:pt x="97" y="185"/>
                      </a:lnTo>
                      <a:lnTo>
                        <a:pt x="96" y="185"/>
                      </a:lnTo>
                      <a:lnTo>
                        <a:pt x="96" y="186"/>
                      </a:lnTo>
                      <a:lnTo>
                        <a:pt x="96" y="186"/>
                      </a:lnTo>
                      <a:lnTo>
                        <a:pt x="96" y="184"/>
                      </a:lnTo>
                      <a:lnTo>
                        <a:pt x="92" y="184"/>
                      </a:lnTo>
                      <a:lnTo>
                        <a:pt x="92" y="181"/>
                      </a:lnTo>
                      <a:lnTo>
                        <a:pt x="93" y="181"/>
                      </a:lnTo>
                      <a:lnTo>
                        <a:pt x="93" y="180"/>
                      </a:lnTo>
                      <a:lnTo>
                        <a:pt x="98" y="180"/>
                      </a:lnTo>
                      <a:lnTo>
                        <a:pt x="98" y="179"/>
                      </a:lnTo>
                      <a:lnTo>
                        <a:pt x="99" y="179"/>
                      </a:lnTo>
                      <a:lnTo>
                        <a:pt x="99" y="177"/>
                      </a:lnTo>
                      <a:lnTo>
                        <a:pt x="99" y="176"/>
                      </a:lnTo>
                      <a:lnTo>
                        <a:pt x="99" y="175"/>
                      </a:lnTo>
                      <a:lnTo>
                        <a:pt x="102" y="175"/>
                      </a:lnTo>
                      <a:lnTo>
                        <a:pt x="103" y="169"/>
                      </a:lnTo>
                      <a:lnTo>
                        <a:pt x="106" y="169"/>
                      </a:lnTo>
                      <a:lnTo>
                        <a:pt x="107" y="168"/>
                      </a:lnTo>
                      <a:lnTo>
                        <a:pt x="109" y="167"/>
                      </a:lnTo>
                      <a:lnTo>
                        <a:pt x="107" y="167"/>
                      </a:lnTo>
                      <a:lnTo>
                        <a:pt x="107" y="168"/>
                      </a:lnTo>
                      <a:lnTo>
                        <a:pt x="105" y="168"/>
                      </a:lnTo>
                      <a:lnTo>
                        <a:pt x="105" y="168"/>
                      </a:lnTo>
                      <a:lnTo>
                        <a:pt x="102" y="169"/>
                      </a:lnTo>
                      <a:lnTo>
                        <a:pt x="102" y="169"/>
                      </a:lnTo>
                      <a:lnTo>
                        <a:pt x="101" y="171"/>
                      </a:lnTo>
                      <a:lnTo>
                        <a:pt x="99" y="173"/>
                      </a:lnTo>
                      <a:lnTo>
                        <a:pt x="97" y="172"/>
                      </a:lnTo>
                      <a:lnTo>
                        <a:pt x="97" y="171"/>
                      </a:lnTo>
                      <a:lnTo>
                        <a:pt x="93" y="171"/>
                      </a:lnTo>
                      <a:lnTo>
                        <a:pt x="94" y="169"/>
                      </a:lnTo>
                      <a:lnTo>
                        <a:pt x="96" y="169"/>
                      </a:lnTo>
                      <a:lnTo>
                        <a:pt x="96" y="167"/>
                      </a:lnTo>
                      <a:lnTo>
                        <a:pt x="94" y="168"/>
                      </a:lnTo>
                      <a:lnTo>
                        <a:pt x="93" y="168"/>
                      </a:lnTo>
                      <a:lnTo>
                        <a:pt x="92" y="168"/>
                      </a:lnTo>
                      <a:lnTo>
                        <a:pt x="90" y="168"/>
                      </a:lnTo>
                      <a:lnTo>
                        <a:pt x="89" y="168"/>
                      </a:lnTo>
                      <a:lnTo>
                        <a:pt x="89" y="167"/>
                      </a:lnTo>
                      <a:lnTo>
                        <a:pt x="92" y="167"/>
                      </a:lnTo>
                      <a:lnTo>
                        <a:pt x="92" y="165"/>
                      </a:lnTo>
                      <a:lnTo>
                        <a:pt x="90" y="165"/>
                      </a:lnTo>
                      <a:lnTo>
                        <a:pt x="90" y="165"/>
                      </a:lnTo>
                      <a:lnTo>
                        <a:pt x="90" y="164"/>
                      </a:lnTo>
                      <a:lnTo>
                        <a:pt x="93" y="164"/>
                      </a:lnTo>
                      <a:lnTo>
                        <a:pt x="93" y="163"/>
                      </a:lnTo>
                      <a:lnTo>
                        <a:pt x="94" y="161"/>
                      </a:lnTo>
                      <a:lnTo>
                        <a:pt x="93" y="161"/>
                      </a:lnTo>
                      <a:lnTo>
                        <a:pt x="93" y="161"/>
                      </a:lnTo>
                      <a:lnTo>
                        <a:pt x="89" y="160"/>
                      </a:lnTo>
                      <a:lnTo>
                        <a:pt x="89" y="159"/>
                      </a:lnTo>
                      <a:lnTo>
                        <a:pt x="92" y="160"/>
                      </a:lnTo>
                      <a:lnTo>
                        <a:pt x="92" y="159"/>
                      </a:lnTo>
                      <a:lnTo>
                        <a:pt x="93" y="159"/>
                      </a:lnTo>
                      <a:lnTo>
                        <a:pt x="93" y="159"/>
                      </a:lnTo>
                      <a:lnTo>
                        <a:pt x="99" y="159"/>
                      </a:lnTo>
                      <a:lnTo>
                        <a:pt x="99" y="159"/>
                      </a:lnTo>
                      <a:lnTo>
                        <a:pt x="102" y="159"/>
                      </a:lnTo>
                      <a:lnTo>
                        <a:pt x="102" y="159"/>
                      </a:lnTo>
                      <a:lnTo>
                        <a:pt x="102" y="159"/>
                      </a:lnTo>
                      <a:lnTo>
                        <a:pt x="102" y="159"/>
                      </a:lnTo>
                      <a:lnTo>
                        <a:pt x="103" y="159"/>
                      </a:lnTo>
                      <a:lnTo>
                        <a:pt x="103" y="160"/>
                      </a:lnTo>
                      <a:lnTo>
                        <a:pt x="105" y="160"/>
                      </a:lnTo>
                      <a:lnTo>
                        <a:pt x="105" y="160"/>
                      </a:lnTo>
                      <a:lnTo>
                        <a:pt x="106" y="159"/>
                      </a:lnTo>
                      <a:lnTo>
                        <a:pt x="109" y="158"/>
                      </a:lnTo>
                      <a:lnTo>
                        <a:pt x="109" y="156"/>
                      </a:lnTo>
                      <a:lnTo>
                        <a:pt x="107" y="156"/>
                      </a:lnTo>
                      <a:lnTo>
                        <a:pt x="107" y="158"/>
                      </a:lnTo>
                      <a:lnTo>
                        <a:pt x="106" y="158"/>
                      </a:lnTo>
                      <a:lnTo>
                        <a:pt x="106" y="158"/>
                      </a:lnTo>
                      <a:lnTo>
                        <a:pt x="106" y="158"/>
                      </a:lnTo>
                      <a:lnTo>
                        <a:pt x="106" y="156"/>
                      </a:lnTo>
                      <a:lnTo>
                        <a:pt x="106" y="156"/>
                      </a:lnTo>
                      <a:lnTo>
                        <a:pt x="105" y="156"/>
                      </a:lnTo>
                      <a:lnTo>
                        <a:pt x="103" y="156"/>
                      </a:lnTo>
                      <a:lnTo>
                        <a:pt x="103" y="156"/>
                      </a:lnTo>
                      <a:lnTo>
                        <a:pt x="103" y="156"/>
                      </a:lnTo>
                      <a:lnTo>
                        <a:pt x="102" y="155"/>
                      </a:lnTo>
                      <a:lnTo>
                        <a:pt x="101" y="155"/>
                      </a:lnTo>
                      <a:lnTo>
                        <a:pt x="101" y="155"/>
                      </a:lnTo>
                      <a:lnTo>
                        <a:pt x="99" y="155"/>
                      </a:lnTo>
                      <a:lnTo>
                        <a:pt x="99" y="156"/>
                      </a:lnTo>
                      <a:lnTo>
                        <a:pt x="99" y="158"/>
                      </a:lnTo>
                      <a:lnTo>
                        <a:pt x="98" y="158"/>
                      </a:lnTo>
                      <a:lnTo>
                        <a:pt x="97" y="158"/>
                      </a:lnTo>
                      <a:lnTo>
                        <a:pt x="97" y="158"/>
                      </a:lnTo>
                      <a:lnTo>
                        <a:pt x="96" y="158"/>
                      </a:lnTo>
                      <a:lnTo>
                        <a:pt x="94" y="155"/>
                      </a:lnTo>
                      <a:lnTo>
                        <a:pt x="94" y="155"/>
                      </a:lnTo>
                      <a:lnTo>
                        <a:pt x="93" y="156"/>
                      </a:lnTo>
                      <a:lnTo>
                        <a:pt x="92" y="156"/>
                      </a:lnTo>
                      <a:lnTo>
                        <a:pt x="90" y="158"/>
                      </a:lnTo>
                      <a:lnTo>
                        <a:pt x="89" y="155"/>
                      </a:lnTo>
                      <a:lnTo>
                        <a:pt x="89" y="155"/>
                      </a:lnTo>
                      <a:lnTo>
                        <a:pt x="90" y="154"/>
                      </a:lnTo>
                      <a:lnTo>
                        <a:pt x="90" y="154"/>
                      </a:lnTo>
                      <a:lnTo>
                        <a:pt x="89" y="152"/>
                      </a:lnTo>
                      <a:lnTo>
                        <a:pt x="89" y="150"/>
                      </a:lnTo>
                      <a:lnTo>
                        <a:pt x="96" y="150"/>
                      </a:lnTo>
                      <a:lnTo>
                        <a:pt x="98" y="150"/>
                      </a:lnTo>
                      <a:lnTo>
                        <a:pt x="99" y="150"/>
                      </a:lnTo>
                      <a:lnTo>
                        <a:pt x="99" y="150"/>
                      </a:lnTo>
                      <a:lnTo>
                        <a:pt x="102" y="150"/>
                      </a:lnTo>
                      <a:lnTo>
                        <a:pt x="101" y="150"/>
                      </a:lnTo>
                      <a:lnTo>
                        <a:pt x="101" y="150"/>
                      </a:lnTo>
                      <a:lnTo>
                        <a:pt x="99" y="148"/>
                      </a:lnTo>
                      <a:lnTo>
                        <a:pt x="98" y="148"/>
                      </a:lnTo>
                      <a:lnTo>
                        <a:pt x="96" y="147"/>
                      </a:lnTo>
                      <a:lnTo>
                        <a:pt x="93" y="147"/>
                      </a:lnTo>
                      <a:lnTo>
                        <a:pt x="93" y="147"/>
                      </a:lnTo>
                      <a:lnTo>
                        <a:pt x="93" y="144"/>
                      </a:lnTo>
                      <a:lnTo>
                        <a:pt x="93" y="144"/>
                      </a:lnTo>
                      <a:lnTo>
                        <a:pt x="94" y="146"/>
                      </a:lnTo>
                      <a:lnTo>
                        <a:pt x="94" y="146"/>
                      </a:lnTo>
                      <a:lnTo>
                        <a:pt x="94" y="146"/>
                      </a:lnTo>
                      <a:lnTo>
                        <a:pt x="96" y="144"/>
                      </a:lnTo>
                      <a:lnTo>
                        <a:pt x="96" y="144"/>
                      </a:lnTo>
                      <a:lnTo>
                        <a:pt x="98" y="143"/>
                      </a:lnTo>
                      <a:lnTo>
                        <a:pt x="98" y="144"/>
                      </a:lnTo>
                      <a:lnTo>
                        <a:pt x="102" y="144"/>
                      </a:lnTo>
                      <a:lnTo>
                        <a:pt x="102" y="142"/>
                      </a:lnTo>
                      <a:lnTo>
                        <a:pt x="103" y="142"/>
                      </a:lnTo>
                      <a:lnTo>
                        <a:pt x="105" y="144"/>
                      </a:lnTo>
                      <a:lnTo>
                        <a:pt x="105" y="143"/>
                      </a:lnTo>
                      <a:lnTo>
                        <a:pt x="106" y="143"/>
                      </a:lnTo>
                      <a:lnTo>
                        <a:pt x="106" y="143"/>
                      </a:lnTo>
                      <a:lnTo>
                        <a:pt x="109" y="142"/>
                      </a:lnTo>
                      <a:lnTo>
                        <a:pt x="109" y="146"/>
                      </a:lnTo>
                      <a:lnTo>
                        <a:pt x="109" y="146"/>
                      </a:lnTo>
                      <a:lnTo>
                        <a:pt x="109" y="144"/>
                      </a:lnTo>
                      <a:lnTo>
                        <a:pt x="110" y="144"/>
                      </a:lnTo>
                      <a:lnTo>
                        <a:pt x="110" y="144"/>
                      </a:lnTo>
                      <a:lnTo>
                        <a:pt x="110" y="143"/>
                      </a:lnTo>
                      <a:lnTo>
                        <a:pt x="110" y="143"/>
                      </a:lnTo>
                      <a:lnTo>
                        <a:pt x="110" y="143"/>
                      </a:lnTo>
                      <a:lnTo>
                        <a:pt x="109" y="143"/>
                      </a:lnTo>
                      <a:lnTo>
                        <a:pt x="109" y="142"/>
                      </a:lnTo>
                      <a:lnTo>
                        <a:pt x="107" y="141"/>
                      </a:lnTo>
                      <a:lnTo>
                        <a:pt x="107" y="141"/>
                      </a:lnTo>
                      <a:lnTo>
                        <a:pt x="103" y="141"/>
                      </a:lnTo>
                      <a:lnTo>
                        <a:pt x="103" y="139"/>
                      </a:lnTo>
                      <a:lnTo>
                        <a:pt x="103" y="139"/>
                      </a:lnTo>
                      <a:lnTo>
                        <a:pt x="103" y="137"/>
                      </a:lnTo>
                      <a:lnTo>
                        <a:pt x="105" y="137"/>
                      </a:lnTo>
                      <a:lnTo>
                        <a:pt x="107" y="138"/>
                      </a:lnTo>
                      <a:lnTo>
                        <a:pt x="109" y="138"/>
                      </a:lnTo>
                      <a:lnTo>
                        <a:pt x="110" y="138"/>
                      </a:lnTo>
                      <a:lnTo>
                        <a:pt x="110" y="137"/>
                      </a:lnTo>
                      <a:lnTo>
                        <a:pt x="111" y="137"/>
                      </a:lnTo>
                      <a:lnTo>
                        <a:pt x="113" y="135"/>
                      </a:lnTo>
                      <a:lnTo>
                        <a:pt x="113" y="134"/>
                      </a:lnTo>
                      <a:lnTo>
                        <a:pt x="113" y="133"/>
                      </a:lnTo>
                      <a:lnTo>
                        <a:pt x="113" y="133"/>
                      </a:lnTo>
                      <a:lnTo>
                        <a:pt x="113" y="133"/>
                      </a:lnTo>
                      <a:lnTo>
                        <a:pt x="110" y="133"/>
                      </a:lnTo>
                      <a:lnTo>
                        <a:pt x="110" y="131"/>
                      </a:lnTo>
                      <a:lnTo>
                        <a:pt x="110" y="130"/>
                      </a:lnTo>
                      <a:lnTo>
                        <a:pt x="111" y="130"/>
                      </a:lnTo>
                      <a:lnTo>
                        <a:pt x="113" y="131"/>
                      </a:lnTo>
                      <a:lnTo>
                        <a:pt x="115" y="130"/>
                      </a:lnTo>
                      <a:lnTo>
                        <a:pt x="117" y="130"/>
                      </a:lnTo>
                      <a:lnTo>
                        <a:pt x="118" y="130"/>
                      </a:lnTo>
                      <a:lnTo>
                        <a:pt x="119" y="131"/>
                      </a:lnTo>
                      <a:lnTo>
                        <a:pt x="119" y="127"/>
                      </a:lnTo>
                      <a:lnTo>
                        <a:pt x="122" y="129"/>
                      </a:lnTo>
                      <a:lnTo>
                        <a:pt x="122" y="130"/>
                      </a:lnTo>
                      <a:lnTo>
                        <a:pt x="124" y="130"/>
                      </a:lnTo>
                      <a:lnTo>
                        <a:pt x="124" y="129"/>
                      </a:lnTo>
                      <a:lnTo>
                        <a:pt x="122" y="129"/>
                      </a:lnTo>
                      <a:lnTo>
                        <a:pt x="122" y="126"/>
                      </a:lnTo>
                      <a:lnTo>
                        <a:pt x="123" y="126"/>
                      </a:lnTo>
                      <a:lnTo>
                        <a:pt x="124" y="126"/>
                      </a:lnTo>
                      <a:lnTo>
                        <a:pt x="126" y="126"/>
                      </a:lnTo>
                      <a:lnTo>
                        <a:pt x="126" y="125"/>
                      </a:lnTo>
                      <a:lnTo>
                        <a:pt x="126" y="124"/>
                      </a:lnTo>
                      <a:lnTo>
                        <a:pt x="124" y="124"/>
                      </a:lnTo>
                      <a:lnTo>
                        <a:pt x="124" y="122"/>
                      </a:lnTo>
                      <a:lnTo>
                        <a:pt x="126" y="121"/>
                      </a:lnTo>
                      <a:lnTo>
                        <a:pt x="126" y="121"/>
                      </a:lnTo>
                      <a:lnTo>
                        <a:pt x="126" y="121"/>
                      </a:lnTo>
                      <a:lnTo>
                        <a:pt x="127" y="121"/>
                      </a:lnTo>
                      <a:lnTo>
                        <a:pt x="128" y="121"/>
                      </a:lnTo>
                      <a:lnTo>
                        <a:pt x="130" y="121"/>
                      </a:lnTo>
                      <a:lnTo>
                        <a:pt x="131" y="122"/>
                      </a:lnTo>
                      <a:lnTo>
                        <a:pt x="131" y="121"/>
                      </a:lnTo>
                      <a:lnTo>
                        <a:pt x="132" y="120"/>
                      </a:lnTo>
                      <a:lnTo>
                        <a:pt x="132" y="120"/>
                      </a:lnTo>
                      <a:lnTo>
                        <a:pt x="134" y="120"/>
                      </a:lnTo>
                      <a:lnTo>
                        <a:pt x="134" y="120"/>
                      </a:lnTo>
                      <a:lnTo>
                        <a:pt x="134" y="121"/>
                      </a:lnTo>
                      <a:lnTo>
                        <a:pt x="135" y="122"/>
                      </a:lnTo>
                      <a:lnTo>
                        <a:pt x="135" y="124"/>
                      </a:lnTo>
                      <a:lnTo>
                        <a:pt x="141" y="125"/>
                      </a:lnTo>
                      <a:lnTo>
                        <a:pt x="143" y="121"/>
                      </a:lnTo>
                      <a:lnTo>
                        <a:pt x="143" y="121"/>
                      </a:lnTo>
                      <a:lnTo>
                        <a:pt x="144" y="120"/>
                      </a:lnTo>
                      <a:lnTo>
                        <a:pt x="145" y="120"/>
                      </a:lnTo>
                      <a:lnTo>
                        <a:pt x="145" y="120"/>
                      </a:lnTo>
                      <a:lnTo>
                        <a:pt x="147" y="118"/>
                      </a:lnTo>
                      <a:lnTo>
                        <a:pt x="147" y="117"/>
                      </a:lnTo>
                      <a:lnTo>
                        <a:pt x="149" y="116"/>
                      </a:lnTo>
                      <a:lnTo>
                        <a:pt x="149" y="114"/>
                      </a:lnTo>
                      <a:lnTo>
                        <a:pt x="147" y="116"/>
                      </a:lnTo>
                      <a:lnTo>
                        <a:pt x="145" y="117"/>
                      </a:lnTo>
                      <a:lnTo>
                        <a:pt x="145" y="117"/>
                      </a:lnTo>
                      <a:lnTo>
                        <a:pt x="144" y="118"/>
                      </a:lnTo>
                      <a:lnTo>
                        <a:pt x="143" y="120"/>
                      </a:lnTo>
                      <a:lnTo>
                        <a:pt x="141" y="120"/>
                      </a:lnTo>
                      <a:lnTo>
                        <a:pt x="141" y="120"/>
                      </a:lnTo>
                      <a:lnTo>
                        <a:pt x="140" y="120"/>
                      </a:lnTo>
                      <a:lnTo>
                        <a:pt x="140" y="120"/>
                      </a:lnTo>
                      <a:lnTo>
                        <a:pt x="139" y="121"/>
                      </a:lnTo>
                      <a:lnTo>
                        <a:pt x="137" y="121"/>
                      </a:lnTo>
                      <a:lnTo>
                        <a:pt x="137" y="121"/>
                      </a:lnTo>
                      <a:lnTo>
                        <a:pt x="137" y="121"/>
                      </a:lnTo>
                      <a:lnTo>
                        <a:pt x="136" y="121"/>
                      </a:lnTo>
                      <a:lnTo>
                        <a:pt x="136" y="120"/>
                      </a:lnTo>
                      <a:lnTo>
                        <a:pt x="137" y="120"/>
                      </a:lnTo>
                      <a:lnTo>
                        <a:pt x="137" y="120"/>
                      </a:lnTo>
                      <a:lnTo>
                        <a:pt x="137" y="118"/>
                      </a:lnTo>
                      <a:lnTo>
                        <a:pt x="136" y="118"/>
                      </a:lnTo>
                      <a:lnTo>
                        <a:pt x="136" y="117"/>
                      </a:lnTo>
                      <a:lnTo>
                        <a:pt x="139" y="117"/>
                      </a:lnTo>
                      <a:lnTo>
                        <a:pt x="139" y="116"/>
                      </a:lnTo>
                      <a:lnTo>
                        <a:pt x="140" y="116"/>
                      </a:lnTo>
                      <a:lnTo>
                        <a:pt x="141" y="114"/>
                      </a:lnTo>
                      <a:lnTo>
                        <a:pt x="143" y="112"/>
                      </a:lnTo>
                      <a:lnTo>
                        <a:pt x="144" y="110"/>
                      </a:lnTo>
                      <a:lnTo>
                        <a:pt x="145" y="110"/>
                      </a:lnTo>
                      <a:lnTo>
                        <a:pt x="145" y="108"/>
                      </a:lnTo>
                      <a:lnTo>
                        <a:pt x="147" y="108"/>
                      </a:lnTo>
                      <a:lnTo>
                        <a:pt x="147" y="107"/>
                      </a:lnTo>
                      <a:lnTo>
                        <a:pt x="149" y="108"/>
                      </a:lnTo>
                      <a:lnTo>
                        <a:pt x="149" y="105"/>
                      </a:lnTo>
                      <a:lnTo>
                        <a:pt x="152" y="105"/>
                      </a:lnTo>
                      <a:lnTo>
                        <a:pt x="152" y="104"/>
                      </a:lnTo>
                      <a:lnTo>
                        <a:pt x="152" y="104"/>
                      </a:lnTo>
                      <a:lnTo>
                        <a:pt x="151" y="103"/>
                      </a:lnTo>
                      <a:lnTo>
                        <a:pt x="153" y="101"/>
                      </a:lnTo>
                      <a:lnTo>
                        <a:pt x="156" y="103"/>
                      </a:lnTo>
                      <a:lnTo>
                        <a:pt x="157" y="103"/>
                      </a:lnTo>
                      <a:lnTo>
                        <a:pt x="158" y="103"/>
                      </a:lnTo>
                      <a:lnTo>
                        <a:pt x="160" y="101"/>
                      </a:lnTo>
                      <a:lnTo>
                        <a:pt x="160" y="101"/>
                      </a:lnTo>
                      <a:lnTo>
                        <a:pt x="160" y="100"/>
                      </a:lnTo>
                      <a:lnTo>
                        <a:pt x="158" y="99"/>
                      </a:lnTo>
                      <a:lnTo>
                        <a:pt x="158" y="97"/>
                      </a:lnTo>
                      <a:lnTo>
                        <a:pt x="160" y="96"/>
                      </a:lnTo>
                      <a:lnTo>
                        <a:pt x="160" y="96"/>
                      </a:lnTo>
                      <a:lnTo>
                        <a:pt x="162" y="95"/>
                      </a:lnTo>
                      <a:lnTo>
                        <a:pt x="164" y="95"/>
                      </a:lnTo>
                      <a:lnTo>
                        <a:pt x="164" y="93"/>
                      </a:lnTo>
                      <a:lnTo>
                        <a:pt x="166" y="93"/>
                      </a:lnTo>
                      <a:lnTo>
                        <a:pt x="168" y="92"/>
                      </a:lnTo>
                      <a:lnTo>
                        <a:pt x="169" y="91"/>
                      </a:lnTo>
                      <a:lnTo>
                        <a:pt x="169" y="91"/>
                      </a:lnTo>
                      <a:lnTo>
                        <a:pt x="169" y="91"/>
                      </a:lnTo>
                      <a:lnTo>
                        <a:pt x="169" y="91"/>
                      </a:lnTo>
                      <a:lnTo>
                        <a:pt x="170" y="91"/>
                      </a:lnTo>
                      <a:lnTo>
                        <a:pt x="170" y="91"/>
                      </a:lnTo>
                      <a:lnTo>
                        <a:pt x="173" y="89"/>
                      </a:lnTo>
                      <a:lnTo>
                        <a:pt x="171" y="88"/>
                      </a:lnTo>
                      <a:lnTo>
                        <a:pt x="171" y="88"/>
                      </a:lnTo>
                      <a:lnTo>
                        <a:pt x="171" y="87"/>
                      </a:lnTo>
                      <a:lnTo>
                        <a:pt x="173" y="87"/>
                      </a:lnTo>
                      <a:lnTo>
                        <a:pt x="171" y="87"/>
                      </a:lnTo>
                      <a:lnTo>
                        <a:pt x="171" y="84"/>
                      </a:lnTo>
                      <a:lnTo>
                        <a:pt x="173" y="84"/>
                      </a:lnTo>
                      <a:lnTo>
                        <a:pt x="173" y="83"/>
                      </a:lnTo>
                      <a:lnTo>
                        <a:pt x="171" y="83"/>
                      </a:lnTo>
                      <a:lnTo>
                        <a:pt x="171" y="82"/>
                      </a:lnTo>
                      <a:lnTo>
                        <a:pt x="171" y="80"/>
                      </a:lnTo>
                      <a:lnTo>
                        <a:pt x="173" y="80"/>
                      </a:lnTo>
                      <a:lnTo>
                        <a:pt x="175" y="80"/>
                      </a:lnTo>
                      <a:lnTo>
                        <a:pt x="175" y="79"/>
                      </a:lnTo>
                      <a:lnTo>
                        <a:pt x="178" y="79"/>
                      </a:lnTo>
                      <a:lnTo>
                        <a:pt x="178" y="78"/>
                      </a:lnTo>
                      <a:lnTo>
                        <a:pt x="177" y="78"/>
                      </a:lnTo>
                      <a:lnTo>
                        <a:pt x="177" y="76"/>
                      </a:lnTo>
                      <a:lnTo>
                        <a:pt x="181" y="76"/>
                      </a:lnTo>
                      <a:lnTo>
                        <a:pt x="181" y="75"/>
                      </a:lnTo>
                      <a:lnTo>
                        <a:pt x="182" y="76"/>
                      </a:lnTo>
                      <a:lnTo>
                        <a:pt x="182" y="75"/>
                      </a:lnTo>
                      <a:lnTo>
                        <a:pt x="183" y="75"/>
                      </a:lnTo>
                      <a:lnTo>
                        <a:pt x="185" y="74"/>
                      </a:lnTo>
                      <a:lnTo>
                        <a:pt x="185" y="72"/>
                      </a:lnTo>
                      <a:lnTo>
                        <a:pt x="186" y="72"/>
                      </a:lnTo>
                      <a:lnTo>
                        <a:pt x="186" y="72"/>
                      </a:lnTo>
                      <a:lnTo>
                        <a:pt x="187" y="72"/>
                      </a:lnTo>
                      <a:lnTo>
                        <a:pt x="187" y="72"/>
                      </a:lnTo>
                      <a:lnTo>
                        <a:pt x="189" y="71"/>
                      </a:lnTo>
                      <a:lnTo>
                        <a:pt x="187" y="71"/>
                      </a:lnTo>
                      <a:lnTo>
                        <a:pt x="186" y="70"/>
                      </a:lnTo>
                      <a:lnTo>
                        <a:pt x="187" y="69"/>
                      </a:lnTo>
                      <a:lnTo>
                        <a:pt x="187" y="69"/>
                      </a:lnTo>
                      <a:lnTo>
                        <a:pt x="187" y="67"/>
                      </a:lnTo>
                      <a:lnTo>
                        <a:pt x="194" y="67"/>
                      </a:lnTo>
                      <a:lnTo>
                        <a:pt x="194" y="65"/>
                      </a:lnTo>
                      <a:lnTo>
                        <a:pt x="191" y="65"/>
                      </a:lnTo>
                      <a:lnTo>
                        <a:pt x="192" y="63"/>
                      </a:lnTo>
                      <a:lnTo>
                        <a:pt x="192" y="63"/>
                      </a:lnTo>
                      <a:lnTo>
                        <a:pt x="192" y="61"/>
                      </a:lnTo>
                      <a:lnTo>
                        <a:pt x="190" y="62"/>
                      </a:lnTo>
                      <a:lnTo>
                        <a:pt x="190" y="59"/>
                      </a:lnTo>
                      <a:lnTo>
                        <a:pt x="191" y="59"/>
                      </a:lnTo>
                      <a:lnTo>
                        <a:pt x="191" y="58"/>
                      </a:lnTo>
                      <a:lnTo>
                        <a:pt x="190" y="58"/>
                      </a:lnTo>
                      <a:lnTo>
                        <a:pt x="190" y="58"/>
                      </a:lnTo>
                      <a:lnTo>
                        <a:pt x="189" y="58"/>
                      </a:lnTo>
                      <a:lnTo>
                        <a:pt x="189" y="57"/>
                      </a:lnTo>
                      <a:lnTo>
                        <a:pt x="191" y="57"/>
                      </a:lnTo>
                      <a:lnTo>
                        <a:pt x="194" y="57"/>
                      </a:lnTo>
                      <a:lnTo>
                        <a:pt x="195" y="58"/>
                      </a:lnTo>
                      <a:lnTo>
                        <a:pt x="195" y="59"/>
                      </a:lnTo>
                      <a:lnTo>
                        <a:pt x="196" y="61"/>
                      </a:lnTo>
                      <a:lnTo>
                        <a:pt x="198" y="61"/>
                      </a:lnTo>
                      <a:lnTo>
                        <a:pt x="196" y="58"/>
                      </a:lnTo>
                      <a:lnTo>
                        <a:pt x="196" y="55"/>
                      </a:lnTo>
                      <a:lnTo>
                        <a:pt x="198" y="55"/>
                      </a:lnTo>
                      <a:lnTo>
                        <a:pt x="198" y="55"/>
                      </a:lnTo>
                      <a:lnTo>
                        <a:pt x="200" y="54"/>
                      </a:lnTo>
                      <a:lnTo>
                        <a:pt x="203" y="54"/>
                      </a:lnTo>
                      <a:lnTo>
                        <a:pt x="203" y="53"/>
                      </a:lnTo>
                      <a:lnTo>
                        <a:pt x="202" y="53"/>
                      </a:lnTo>
                      <a:lnTo>
                        <a:pt x="200" y="52"/>
                      </a:lnTo>
                      <a:lnTo>
                        <a:pt x="199" y="53"/>
                      </a:lnTo>
                      <a:lnTo>
                        <a:pt x="198" y="54"/>
                      </a:lnTo>
                      <a:lnTo>
                        <a:pt x="196" y="54"/>
                      </a:lnTo>
                      <a:lnTo>
                        <a:pt x="194" y="54"/>
                      </a:lnTo>
                      <a:lnTo>
                        <a:pt x="194" y="52"/>
                      </a:lnTo>
                      <a:lnTo>
                        <a:pt x="195" y="52"/>
                      </a:lnTo>
                      <a:lnTo>
                        <a:pt x="195" y="50"/>
                      </a:lnTo>
                      <a:lnTo>
                        <a:pt x="199" y="50"/>
                      </a:lnTo>
                      <a:lnTo>
                        <a:pt x="199" y="49"/>
                      </a:lnTo>
                      <a:lnTo>
                        <a:pt x="200" y="49"/>
                      </a:lnTo>
                      <a:lnTo>
                        <a:pt x="200" y="49"/>
                      </a:lnTo>
                      <a:lnTo>
                        <a:pt x="202" y="49"/>
                      </a:lnTo>
                      <a:lnTo>
                        <a:pt x="203" y="48"/>
                      </a:lnTo>
                      <a:lnTo>
                        <a:pt x="204" y="45"/>
                      </a:lnTo>
                      <a:lnTo>
                        <a:pt x="204" y="45"/>
                      </a:lnTo>
                      <a:lnTo>
                        <a:pt x="203" y="45"/>
                      </a:lnTo>
                      <a:lnTo>
                        <a:pt x="203" y="44"/>
                      </a:lnTo>
                      <a:lnTo>
                        <a:pt x="204" y="42"/>
                      </a:lnTo>
                      <a:lnTo>
                        <a:pt x="204" y="40"/>
                      </a:lnTo>
                      <a:lnTo>
                        <a:pt x="206" y="40"/>
                      </a:lnTo>
                      <a:lnTo>
                        <a:pt x="206" y="38"/>
                      </a:lnTo>
                      <a:lnTo>
                        <a:pt x="206" y="37"/>
                      </a:lnTo>
                      <a:lnTo>
                        <a:pt x="208" y="37"/>
                      </a:lnTo>
                      <a:lnTo>
                        <a:pt x="208" y="35"/>
                      </a:lnTo>
                      <a:lnTo>
                        <a:pt x="208" y="32"/>
                      </a:lnTo>
                      <a:lnTo>
                        <a:pt x="209" y="32"/>
                      </a:lnTo>
                      <a:lnTo>
                        <a:pt x="209" y="33"/>
                      </a:lnTo>
                      <a:lnTo>
                        <a:pt x="209" y="33"/>
                      </a:lnTo>
                      <a:lnTo>
                        <a:pt x="209" y="33"/>
                      </a:lnTo>
                      <a:lnTo>
                        <a:pt x="211" y="35"/>
                      </a:lnTo>
                      <a:lnTo>
                        <a:pt x="212" y="35"/>
                      </a:lnTo>
                      <a:lnTo>
                        <a:pt x="213" y="35"/>
                      </a:lnTo>
                      <a:lnTo>
                        <a:pt x="213" y="35"/>
                      </a:lnTo>
                      <a:lnTo>
                        <a:pt x="213" y="35"/>
                      </a:lnTo>
                      <a:lnTo>
                        <a:pt x="215" y="33"/>
                      </a:lnTo>
                      <a:lnTo>
                        <a:pt x="212" y="32"/>
                      </a:lnTo>
                      <a:lnTo>
                        <a:pt x="212" y="31"/>
                      </a:lnTo>
                      <a:lnTo>
                        <a:pt x="213" y="31"/>
                      </a:lnTo>
                      <a:lnTo>
                        <a:pt x="213" y="31"/>
                      </a:lnTo>
                      <a:lnTo>
                        <a:pt x="215" y="32"/>
                      </a:lnTo>
                      <a:lnTo>
                        <a:pt x="215" y="32"/>
                      </a:lnTo>
                      <a:lnTo>
                        <a:pt x="215" y="33"/>
                      </a:lnTo>
                      <a:lnTo>
                        <a:pt x="216" y="33"/>
                      </a:lnTo>
                      <a:lnTo>
                        <a:pt x="216" y="35"/>
                      </a:lnTo>
                      <a:lnTo>
                        <a:pt x="217" y="35"/>
                      </a:lnTo>
                      <a:lnTo>
                        <a:pt x="217" y="29"/>
                      </a:lnTo>
                      <a:lnTo>
                        <a:pt x="215" y="29"/>
                      </a:lnTo>
                      <a:lnTo>
                        <a:pt x="215" y="28"/>
                      </a:lnTo>
                      <a:lnTo>
                        <a:pt x="215" y="27"/>
                      </a:lnTo>
                      <a:lnTo>
                        <a:pt x="215" y="27"/>
                      </a:lnTo>
                      <a:lnTo>
                        <a:pt x="216" y="24"/>
                      </a:lnTo>
                      <a:lnTo>
                        <a:pt x="219" y="24"/>
                      </a:lnTo>
                      <a:lnTo>
                        <a:pt x="219" y="24"/>
                      </a:lnTo>
                      <a:lnTo>
                        <a:pt x="219" y="24"/>
                      </a:lnTo>
                      <a:lnTo>
                        <a:pt x="219" y="27"/>
                      </a:lnTo>
                      <a:lnTo>
                        <a:pt x="220" y="28"/>
                      </a:lnTo>
                      <a:lnTo>
                        <a:pt x="221" y="28"/>
                      </a:lnTo>
                      <a:lnTo>
                        <a:pt x="223" y="27"/>
                      </a:lnTo>
                      <a:lnTo>
                        <a:pt x="225" y="25"/>
                      </a:lnTo>
                      <a:lnTo>
                        <a:pt x="225" y="23"/>
                      </a:lnTo>
                      <a:lnTo>
                        <a:pt x="226" y="23"/>
                      </a:lnTo>
                      <a:lnTo>
                        <a:pt x="226" y="21"/>
                      </a:lnTo>
                      <a:lnTo>
                        <a:pt x="228" y="21"/>
                      </a:lnTo>
                      <a:lnTo>
                        <a:pt x="228" y="24"/>
                      </a:lnTo>
                      <a:lnTo>
                        <a:pt x="228" y="25"/>
                      </a:lnTo>
                      <a:lnTo>
                        <a:pt x="228" y="27"/>
                      </a:lnTo>
                      <a:lnTo>
                        <a:pt x="228" y="25"/>
                      </a:lnTo>
                      <a:lnTo>
                        <a:pt x="230" y="24"/>
                      </a:lnTo>
                      <a:lnTo>
                        <a:pt x="230" y="24"/>
                      </a:lnTo>
                      <a:lnTo>
                        <a:pt x="230" y="23"/>
                      </a:lnTo>
                      <a:lnTo>
                        <a:pt x="230" y="23"/>
                      </a:lnTo>
                      <a:lnTo>
                        <a:pt x="232" y="21"/>
                      </a:lnTo>
                      <a:lnTo>
                        <a:pt x="232" y="20"/>
                      </a:lnTo>
                      <a:lnTo>
                        <a:pt x="232" y="20"/>
                      </a:lnTo>
                      <a:lnTo>
                        <a:pt x="232" y="25"/>
                      </a:lnTo>
                      <a:lnTo>
                        <a:pt x="232" y="25"/>
                      </a:lnTo>
                      <a:lnTo>
                        <a:pt x="232" y="25"/>
                      </a:lnTo>
                      <a:lnTo>
                        <a:pt x="234" y="25"/>
                      </a:lnTo>
                      <a:lnTo>
                        <a:pt x="236" y="23"/>
                      </a:lnTo>
                      <a:lnTo>
                        <a:pt x="234" y="23"/>
                      </a:lnTo>
                      <a:lnTo>
                        <a:pt x="233" y="20"/>
                      </a:lnTo>
                      <a:lnTo>
                        <a:pt x="234" y="20"/>
                      </a:lnTo>
                      <a:lnTo>
                        <a:pt x="234" y="20"/>
                      </a:lnTo>
                      <a:lnTo>
                        <a:pt x="236" y="20"/>
                      </a:lnTo>
                      <a:lnTo>
                        <a:pt x="236" y="20"/>
                      </a:lnTo>
                      <a:lnTo>
                        <a:pt x="236" y="20"/>
                      </a:lnTo>
                      <a:lnTo>
                        <a:pt x="238" y="21"/>
                      </a:lnTo>
                      <a:lnTo>
                        <a:pt x="240" y="23"/>
                      </a:lnTo>
                      <a:lnTo>
                        <a:pt x="242" y="24"/>
                      </a:lnTo>
                      <a:lnTo>
                        <a:pt x="241" y="21"/>
                      </a:lnTo>
                      <a:lnTo>
                        <a:pt x="240" y="19"/>
                      </a:lnTo>
                      <a:lnTo>
                        <a:pt x="238" y="17"/>
                      </a:lnTo>
                      <a:lnTo>
                        <a:pt x="237" y="19"/>
                      </a:lnTo>
                      <a:lnTo>
                        <a:pt x="236" y="19"/>
                      </a:lnTo>
                      <a:lnTo>
                        <a:pt x="236" y="19"/>
                      </a:lnTo>
                      <a:lnTo>
                        <a:pt x="236" y="17"/>
                      </a:lnTo>
                      <a:lnTo>
                        <a:pt x="236" y="17"/>
                      </a:lnTo>
                      <a:lnTo>
                        <a:pt x="234" y="16"/>
                      </a:lnTo>
                      <a:lnTo>
                        <a:pt x="238" y="16"/>
                      </a:lnTo>
                      <a:lnTo>
                        <a:pt x="240" y="14"/>
                      </a:lnTo>
                      <a:lnTo>
                        <a:pt x="242" y="15"/>
                      </a:lnTo>
                      <a:lnTo>
                        <a:pt x="242" y="16"/>
                      </a:lnTo>
                      <a:lnTo>
                        <a:pt x="243" y="16"/>
                      </a:lnTo>
                      <a:lnTo>
                        <a:pt x="246" y="16"/>
                      </a:lnTo>
                      <a:lnTo>
                        <a:pt x="246" y="17"/>
                      </a:lnTo>
                      <a:lnTo>
                        <a:pt x="247" y="19"/>
                      </a:lnTo>
                      <a:lnTo>
                        <a:pt x="249" y="19"/>
                      </a:lnTo>
                      <a:lnTo>
                        <a:pt x="249" y="20"/>
                      </a:lnTo>
                      <a:lnTo>
                        <a:pt x="251" y="20"/>
                      </a:lnTo>
                      <a:lnTo>
                        <a:pt x="251" y="20"/>
                      </a:lnTo>
                      <a:lnTo>
                        <a:pt x="253" y="20"/>
                      </a:lnTo>
                      <a:lnTo>
                        <a:pt x="253" y="20"/>
                      </a:lnTo>
                      <a:lnTo>
                        <a:pt x="253" y="20"/>
                      </a:lnTo>
                      <a:lnTo>
                        <a:pt x="253" y="19"/>
                      </a:lnTo>
                      <a:lnTo>
                        <a:pt x="254" y="17"/>
                      </a:lnTo>
                      <a:lnTo>
                        <a:pt x="254" y="17"/>
                      </a:lnTo>
                      <a:lnTo>
                        <a:pt x="254" y="17"/>
                      </a:lnTo>
                      <a:lnTo>
                        <a:pt x="255" y="17"/>
                      </a:lnTo>
                      <a:lnTo>
                        <a:pt x="257" y="16"/>
                      </a:lnTo>
                      <a:lnTo>
                        <a:pt x="258" y="16"/>
                      </a:lnTo>
                      <a:lnTo>
                        <a:pt x="258" y="15"/>
                      </a:lnTo>
                      <a:lnTo>
                        <a:pt x="259" y="15"/>
                      </a:lnTo>
                      <a:lnTo>
                        <a:pt x="261" y="12"/>
                      </a:lnTo>
                      <a:lnTo>
                        <a:pt x="261" y="12"/>
                      </a:lnTo>
                      <a:lnTo>
                        <a:pt x="261" y="11"/>
                      </a:lnTo>
                      <a:lnTo>
                        <a:pt x="263" y="11"/>
                      </a:lnTo>
                      <a:lnTo>
                        <a:pt x="263" y="12"/>
                      </a:lnTo>
                      <a:lnTo>
                        <a:pt x="263" y="15"/>
                      </a:lnTo>
                      <a:lnTo>
                        <a:pt x="267" y="15"/>
                      </a:lnTo>
                      <a:lnTo>
                        <a:pt x="267" y="14"/>
                      </a:lnTo>
                      <a:lnTo>
                        <a:pt x="266" y="12"/>
                      </a:lnTo>
                      <a:lnTo>
                        <a:pt x="266" y="11"/>
                      </a:lnTo>
                      <a:lnTo>
                        <a:pt x="266" y="8"/>
                      </a:lnTo>
                      <a:lnTo>
                        <a:pt x="267" y="7"/>
                      </a:lnTo>
                      <a:lnTo>
                        <a:pt x="267" y="7"/>
                      </a:lnTo>
                      <a:lnTo>
                        <a:pt x="268" y="7"/>
                      </a:lnTo>
                      <a:lnTo>
                        <a:pt x="270" y="8"/>
                      </a:lnTo>
                      <a:lnTo>
                        <a:pt x="271" y="10"/>
                      </a:lnTo>
                      <a:lnTo>
                        <a:pt x="272" y="10"/>
                      </a:lnTo>
                      <a:lnTo>
                        <a:pt x="272" y="8"/>
                      </a:lnTo>
                      <a:lnTo>
                        <a:pt x="274" y="8"/>
                      </a:lnTo>
                      <a:lnTo>
                        <a:pt x="274" y="11"/>
                      </a:lnTo>
                      <a:lnTo>
                        <a:pt x="276" y="10"/>
                      </a:lnTo>
                      <a:lnTo>
                        <a:pt x="276" y="10"/>
                      </a:lnTo>
                      <a:lnTo>
                        <a:pt x="276" y="11"/>
                      </a:lnTo>
                      <a:lnTo>
                        <a:pt x="278" y="11"/>
                      </a:lnTo>
                      <a:lnTo>
                        <a:pt x="278" y="12"/>
                      </a:lnTo>
                      <a:lnTo>
                        <a:pt x="276" y="15"/>
                      </a:lnTo>
                      <a:lnTo>
                        <a:pt x="275" y="15"/>
                      </a:lnTo>
                      <a:lnTo>
                        <a:pt x="275" y="16"/>
                      </a:lnTo>
                      <a:lnTo>
                        <a:pt x="272" y="16"/>
                      </a:lnTo>
                      <a:lnTo>
                        <a:pt x="272" y="20"/>
                      </a:lnTo>
                      <a:lnTo>
                        <a:pt x="271" y="24"/>
                      </a:lnTo>
                      <a:lnTo>
                        <a:pt x="271" y="24"/>
                      </a:lnTo>
                      <a:lnTo>
                        <a:pt x="272" y="24"/>
                      </a:lnTo>
                      <a:lnTo>
                        <a:pt x="272" y="24"/>
                      </a:lnTo>
                      <a:lnTo>
                        <a:pt x="272" y="24"/>
                      </a:lnTo>
                      <a:lnTo>
                        <a:pt x="274" y="23"/>
                      </a:lnTo>
                      <a:lnTo>
                        <a:pt x="274" y="21"/>
                      </a:lnTo>
                      <a:lnTo>
                        <a:pt x="275" y="21"/>
                      </a:lnTo>
                      <a:lnTo>
                        <a:pt x="275" y="19"/>
                      </a:lnTo>
                      <a:lnTo>
                        <a:pt x="276" y="19"/>
                      </a:lnTo>
                      <a:lnTo>
                        <a:pt x="276" y="17"/>
                      </a:lnTo>
                      <a:lnTo>
                        <a:pt x="279" y="17"/>
                      </a:lnTo>
                      <a:lnTo>
                        <a:pt x="279" y="16"/>
                      </a:lnTo>
                      <a:lnTo>
                        <a:pt x="280" y="14"/>
                      </a:lnTo>
                      <a:lnTo>
                        <a:pt x="280" y="12"/>
                      </a:lnTo>
                      <a:lnTo>
                        <a:pt x="281" y="11"/>
                      </a:lnTo>
                      <a:lnTo>
                        <a:pt x="283" y="11"/>
                      </a:lnTo>
                      <a:lnTo>
                        <a:pt x="283" y="10"/>
                      </a:lnTo>
                      <a:lnTo>
                        <a:pt x="283" y="8"/>
                      </a:lnTo>
                      <a:lnTo>
                        <a:pt x="284" y="8"/>
                      </a:lnTo>
                      <a:lnTo>
                        <a:pt x="285" y="8"/>
                      </a:lnTo>
                      <a:lnTo>
                        <a:pt x="285" y="6"/>
                      </a:lnTo>
                      <a:lnTo>
                        <a:pt x="287" y="6"/>
                      </a:lnTo>
                      <a:lnTo>
                        <a:pt x="287" y="8"/>
                      </a:lnTo>
                      <a:lnTo>
                        <a:pt x="287" y="8"/>
                      </a:lnTo>
                      <a:lnTo>
                        <a:pt x="287" y="10"/>
                      </a:lnTo>
                      <a:lnTo>
                        <a:pt x="285" y="11"/>
                      </a:lnTo>
                      <a:lnTo>
                        <a:pt x="285" y="12"/>
                      </a:lnTo>
                      <a:lnTo>
                        <a:pt x="284" y="12"/>
                      </a:lnTo>
                      <a:lnTo>
                        <a:pt x="284" y="14"/>
                      </a:lnTo>
                      <a:lnTo>
                        <a:pt x="285" y="14"/>
                      </a:lnTo>
                      <a:lnTo>
                        <a:pt x="285" y="15"/>
                      </a:lnTo>
                      <a:lnTo>
                        <a:pt x="284" y="19"/>
                      </a:lnTo>
                      <a:lnTo>
                        <a:pt x="285" y="19"/>
                      </a:lnTo>
                      <a:lnTo>
                        <a:pt x="285" y="16"/>
                      </a:lnTo>
                      <a:lnTo>
                        <a:pt x="287" y="15"/>
                      </a:lnTo>
                      <a:lnTo>
                        <a:pt x="289" y="14"/>
                      </a:lnTo>
                      <a:lnTo>
                        <a:pt x="289" y="11"/>
                      </a:lnTo>
                      <a:lnTo>
                        <a:pt x="291" y="10"/>
                      </a:lnTo>
                      <a:lnTo>
                        <a:pt x="291" y="10"/>
                      </a:lnTo>
                      <a:lnTo>
                        <a:pt x="292" y="8"/>
                      </a:lnTo>
                      <a:lnTo>
                        <a:pt x="293" y="8"/>
                      </a:lnTo>
                      <a:lnTo>
                        <a:pt x="293" y="7"/>
                      </a:lnTo>
                      <a:lnTo>
                        <a:pt x="292" y="6"/>
                      </a:lnTo>
                      <a:lnTo>
                        <a:pt x="292" y="4"/>
                      </a:lnTo>
                      <a:lnTo>
                        <a:pt x="295" y="4"/>
                      </a:lnTo>
                      <a:lnTo>
                        <a:pt x="295" y="4"/>
                      </a:lnTo>
                      <a:lnTo>
                        <a:pt x="295" y="4"/>
                      </a:lnTo>
                      <a:lnTo>
                        <a:pt x="2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3" name="Freeform 13">
                  <a:extLst>
                    <a:ext uri="{FF2B5EF4-FFF2-40B4-BE49-F238E27FC236}">
                      <a16:creationId xmlns:a16="http://schemas.microsoft.com/office/drawing/2014/main" id="{BCBB770E-957E-43C7-96B5-0A01D45A9A48}"/>
                    </a:ext>
                  </a:extLst>
                </p:cNvPr>
                <p:cNvSpPr>
                  <a:spLocks/>
                </p:cNvSpPr>
                <p:nvPr/>
              </p:nvSpPr>
              <p:spPr bwMode="auto">
                <a:xfrm>
                  <a:off x="7514397" y="1457779"/>
                  <a:ext cx="976313" cy="579438"/>
                </a:xfrm>
                <a:custGeom>
                  <a:avLst/>
                  <a:gdLst>
                    <a:gd name="T0" fmla="*/ 219 w 615"/>
                    <a:gd name="T1" fmla="*/ 11 h 365"/>
                    <a:gd name="T2" fmla="*/ 228 w 615"/>
                    <a:gd name="T3" fmla="*/ 16 h 365"/>
                    <a:gd name="T4" fmla="*/ 216 w 615"/>
                    <a:gd name="T5" fmla="*/ 28 h 365"/>
                    <a:gd name="T6" fmla="*/ 250 w 615"/>
                    <a:gd name="T7" fmla="*/ 15 h 365"/>
                    <a:gd name="T8" fmla="*/ 254 w 615"/>
                    <a:gd name="T9" fmla="*/ 32 h 365"/>
                    <a:gd name="T10" fmla="*/ 292 w 615"/>
                    <a:gd name="T11" fmla="*/ 33 h 365"/>
                    <a:gd name="T12" fmla="*/ 326 w 615"/>
                    <a:gd name="T13" fmla="*/ 32 h 365"/>
                    <a:gd name="T14" fmla="*/ 352 w 615"/>
                    <a:gd name="T15" fmla="*/ 45 h 365"/>
                    <a:gd name="T16" fmla="*/ 361 w 615"/>
                    <a:gd name="T17" fmla="*/ 55 h 365"/>
                    <a:gd name="T18" fmla="*/ 402 w 615"/>
                    <a:gd name="T19" fmla="*/ 51 h 365"/>
                    <a:gd name="T20" fmla="*/ 428 w 615"/>
                    <a:gd name="T21" fmla="*/ 59 h 365"/>
                    <a:gd name="T22" fmla="*/ 449 w 615"/>
                    <a:gd name="T23" fmla="*/ 45 h 365"/>
                    <a:gd name="T24" fmla="*/ 497 w 615"/>
                    <a:gd name="T25" fmla="*/ 51 h 365"/>
                    <a:gd name="T26" fmla="*/ 524 w 615"/>
                    <a:gd name="T27" fmla="*/ 62 h 365"/>
                    <a:gd name="T28" fmla="*/ 550 w 615"/>
                    <a:gd name="T29" fmla="*/ 81 h 365"/>
                    <a:gd name="T30" fmla="*/ 577 w 615"/>
                    <a:gd name="T31" fmla="*/ 108 h 365"/>
                    <a:gd name="T32" fmla="*/ 613 w 615"/>
                    <a:gd name="T33" fmla="*/ 114 h 365"/>
                    <a:gd name="T34" fmla="*/ 598 w 615"/>
                    <a:gd name="T35" fmla="*/ 126 h 365"/>
                    <a:gd name="T36" fmla="*/ 582 w 615"/>
                    <a:gd name="T37" fmla="*/ 140 h 365"/>
                    <a:gd name="T38" fmla="*/ 551 w 615"/>
                    <a:gd name="T39" fmla="*/ 119 h 365"/>
                    <a:gd name="T40" fmla="*/ 531 w 615"/>
                    <a:gd name="T41" fmla="*/ 114 h 365"/>
                    <a:gd name="T42" fmla="*/ 521 w 615"/>
                    <a:gd name="T43" fmla="*/ 131 h 365"/>
                    <a:gd name="T44" fmla="*/ 504 w 615"/>
                    <a:gd name="T45" fmla="*/ 132 h 365"/>
                    <a:gd name="T46" fmla="*/ 517 w 615"/>
                    <a:gd name="T47" fmla="*/ 152 h 365"/>
                    <a:gd name="T48" fmla="*/ 499 w 615"/>
                    <a:gd name="T49" fmla="*/ 161 h 365"/>
                    <a:gd name="T50" fmla="*/ 467 w 615"/>
                    <a:gd name="T51" fmla="*/ 170 h 365"/>
                    <a:gd name="T52" fmla="*/ 454 w 615"/>
                    <a:gd name="T53" fmla="*/ 183 h 365"/>
                    <a:gd name="T54" fmla="*/ 420 w 615"/>
                    <a:gd name="T55" fmla="*/ 187 h 365"/>
                    <a:gd name="T56" fmla="*/ 402 w 615"/>
                    <a:gd name="T57" fmla="*/ 191 h 365"/>
                    <a:gd name="T58" fmla="*/ 376 w 615"/>
                    <a:gd name="T59" fmla="*/ 210 h 365"/>
                    <a:gd name="T60" fmla="*/ 380 w 615"/>
                    <a:gd name="T61" fmla="*/ 248 h 365"/>
                    <a:gd name="T62" fmla="*/ 357 w 615"/>
                    <a:gd name="T63" fmla="*/ 275 h 365"/>
                    <a:gd name="T64" fmla="*/ 330 w 615"/>
                    <a:gd name="T65" fmla="*/ 316 h 365"/>
                    <a:gd name="T66" fmla="*/ 315 w 615"/>
                    <a:gd name="T67" fmla="*/ 284 h 365"/>
                    <a:gd name="T68" fmla="*/ 322 w 615"/>
                    <a:gd name="T69" fmla="*/ 241 h 365"/>
                    <a:gd name="T70" fmla="*/ 348 w 615"/>
                    <a:gd name="T71" fmla="*/ 212 h 365"/>
                    <a:gd name="T72" fmla="*/ 368 w 615"/>
                    <a:gd name="T73" fmla="*/ 186 h 365"/>
                    <a:gd name="T74" fmla="*/ 399 w 615"/>
                    <a:gd name="T75" fmla="*/ 163 h 365"/>
                    <a:gd name="T76" fmla="*/ 380 w 615"/>
                    <a:gd name="T77" fmla="*/ 173 h 365"/>
                    <a:gd name="T78" fmla="*/ 353 w 615"/>
                    <a:gd name="T79" fmla="*/ 187 h 365"/>
                    <a:gd name="T80" fmla="*/ 344 w 615"/>
                    <a:gd name="T81" fmla="*/ 170 h 365"/>
                    <a:gd name="T82" fmla="*/ 314 w 615"/>
                    <a:gd name="T83" fmla="*/ 186 h 365"/>
                    <a:gd name="T84" fmla="*/ 309 w 615"/>
                    <a:gd name="T85" fmla="*/ 207 h 365"/>
                    <a:gd name="T86" fmla="*/ 275 w 615"/>
                    <a:gd name="T87" fmla="*/ 211 h 365"/>
                    <a:gd name="T88" fmla="*/ 258 w 615"/>
                    <a:gd name="T89" fmla="*/ 198 h 365"/>
                    <a:gd name="T90" fmla="*/ 236 w 615"/>
                    <a:gd name="T91" fmla="*/ 203 h 365"/>
                    <a:gd name="T92" fmla="*/ 219 w 615"/>
                    <a:gd name="T93" fmla="*/ 201 h 365"/>
                    <a:gd name="T94" fmla="*/ 186 w 615"/>
                    <a:gd name="T95" fmla="*/ 211 h 365"/>
                    <a:gd name="T96" fmla="*/ 160 w 615"/>
                    <a:gd name="T97" fmla="*/ 238 h 365"/>
                    <a:gd name="T98" fmla="*/ 132 w 615"/>
                    <a:gd name="T99" fmla="*/ 267 h 365"/>
                    <a:gd name="T100" fmla="*/ 153 w 615"/>
                    <a:gd name="T101" fmla="*/ 287 h 365"/>
                    <a:gd name="T102" fmla="*/ 184 w 615"/>
                    <a:gd name="T103" fmla="*/ 296 h 365"/>
                    <a:gd name="T104" fmla="*/ 177 w 615"/>
                    <a:gd name="T105" fmla="*/ 314 h 365"/>
                    <a:gd name="T106" fmla="*/ 171 w 615"/>
                    <a:gd name="T107" fmla="*/ 343 h 365"/>
                    <a:gd name="T108" fmla="*/ 4 w 615"/>
                    <a:gd name="T109" fmla="*/ 3 h 365"/>
                    <a:gd name="T110" fmla="*/ 34 w 615"/>
                    <a:gd name="T111" fmla="*/ 8 h 365"/>
                    <a:gd name="T112" fmla="*/ 54 w 615"/>
                    <a:gd name="T113" fmla="*/ 20 h 365"/>
                    <a:gd name="T114" fmla="*/ 72 w 615"/>
                    <a:gd name="T115" fmla="*/ 24 h 365"/>
                    <a:gd name="T116" fmla="*/ 92 w 615"/>
                    <a:gd name="T117" fmla="*/ 38 h 365"/>
                    <a:gd name="T118" fmla="*/ 112 w 615"/>
                    <a:gd name="T119" fmla="*/ 26 h 365"/>
                    <a:gd name="T120" fmla="*/ 148 w 615"/>
                    <a:gd name="T121" fmla="*/ 30 h 365"/>
                    <a:gd name="T122" fmla="*/ 162 w 615"/>
                    <a:gd name="T123" fmla="*/ 28 h 365"/>
                    <a:gd name="T124" fmla="*/ 170 w 615"/>
                    <a:gd name="T125" fmla="*/ 1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5" h="365">
                      <a:moveTo>
                        <a:pt x="174" y="0"/>
                      </a:moveTo>
                      <a:lnTo>
                        <a:pt x="181" y="0"/>
                      </a:lnTo>
                      <a:lnTo>
                        <a:pt x="182" y="3"/>
                      </a:lnTo>
                      <a:lnTo>
                        <a:pt x="183" y="3"/>
                      </a:lnTo>
                      <a:lnTo>
                        <a:pt x="183" y="4"/>
                      </a:lnTo>
                      <a:lnTo>
                        <a:pt x="187" y="4"/>
                      </a:lnTo>
                      <a:lnTo>
                        <a:pt x="187" y="4"/>
                      </a:lnTo>
                      <a:lnTo>
                        <a:pt x="188" y="4"/>
                      </a:lnTo>
                      <a:lnTo>
                        <a:pt x="188" y="5"/>
                      </a:lnTo>
                      <a:lnTo>
                        <a:pt x="194" y="5"/>
                      </a:lnTo>
                      <a:lnTo>
                        <a:pt x="194" y="5"/>
                      </a:lnTo>
                      <a:lnTo>
                        <a:pt x="196" y="5"/>
                      </a:lnTo>
                      <a:lnTo>
                        <a:pt x="196" y="7"/>
                      </a:lnTo>
                      <a:lnTo>
                        <a:pt x="199" y="7"/>
                      </a:lnTo>
                      <a:lnTo>
                        <a:pt x="199" y="7"/>
                      </a:lnTo>
                      <a:lnTo>
                        <a:pt x="207" y="7"/>
                      </a:lnTo>
                      <a:lnTo>
                        <a:pt x="207" y="7"/>
                      </a:lnTo>
                      <a:lnTo>
                        <a:pt x="208" y="7"/>
                      </a:lnTo>
                      <a:lnTo>
                        <a:pt x="208" y="8"/>
                      </a:lnTo>
                      <a:lnTo>
                        <a:pt x="212" y="8"/>
                      </a:lnTo>
                      <a:lnTo>
                        <a:pt x="212" y="8"/>
                      </a:lnTo>
                      <a:lnTo>
                        <a:pt x="217" y="9"/>
                      </a:lnTo>
                      <a:lnTo>
                        <a:pt x="217" y="9"/>
                      </a:lnTo>
                      <a:lnTo>
                        <a:pt x="217" y="9"/>
                      </a:lnTo>
                      <a:lnTo>
                        <a:pt x="219" y="11"/>
                      </a:lnTo>
                      <a:lnTo>
                        <a:pt x="219" y="11"/>
                      </a:lnTo>
                      <a:lnTo>
                        <a:pt x="212" y="11"/>
                      </a:lnTo>
                      <a:lnTo>
                        <a:pt x="212" y="11"/>
                      </a:lnTo>
                      <a:lnTo>
                        <a:pt x="211" y="11"/>
                      </a:lnTo>
                      <a:lnTo>
                        <a:pt x="211" y="9"/>
                      </a:lnTo>
                      <a:lnTo>
                        <a:pt x="211" y="9"/>
                      </a:lnTo>
                      <a:lnTo>
                        <a:pt x="209" y="9"/>
                      </a:lnTo>
                      <a:lnTo>
                        <a:pt x="209" y="11"/>
                      </a:lnTo>
                      <a:lnTo>
                        <a:pt x="208" y="11"/>
                      </a:lnTo>
                      <a:lnTo>
                        <a:pt x="209" y="12"/>
                      </a:lnTo>
                      <a:lnTo>
                        <a:pt x="209" y="15"/>
                      </a:lnTo>
                      <a:lnTo>
                        <a:pt x="211" y="15"/>
                      </a:lnTo>
                      <a:lnTo>
                        <a:pt x="212" y="16"/>
                      </a:lnTo>
                      <a:lnTo>
                        <a:pt x="213" y="15"/>
                      </a:lnTo>
                      <a:lnTo>
                        <a:pt x="215" y="15"/>
                      </a:lnTo>
                      <a:lnTo>
                        <a:pt x="216" y="15"/>
                      </a:lnTo>
                      <a:lnTo>
                        <a:pt x="217" y="15"/>
                      </a:lnTo>
                      <a:lnTo>
                        <a:pt x="221" y="15"/>
                      </a:lnTo>
                      <a:lnTo>
                        <a:pt x="221" y="15"/>
                      </a:lnTo>
                      <a:lnTo>
                        <a:pt x="225" y="15"/>
                      </a:lnTo>
                      <a:lnTo>
                        <a:pt x="225" y="13"/>
                      </a:lnTo>
                      <a:lnTo>
                        <a:pt x="225" y="13"/>
                      </a:lnTo>
                      <a:lnTo>
                        <a:pt x="226" y="13"/>
                      </a:lnTo>
                      <a:lnTo>
                        <a:pt x="229" y="15"/>
                      </a:lnTo>
                      <a:lnTo>
                        <a:pt x="228" y="16"/>
                      </a:lnTo>
                      <a:lnTo>
                        <a:pt x="228" y="17"/>
                      </a:lnTo>
                      <a:lnTo>
                        <a:pt x="228" y="20"/>
                      </a:lnTo>
                      <a:lnTo>
                        <a:pt x="225" y="20"/>
                      </a:lnTo>
                      <a:lnTo>
                        <a:pt x="224" y="19"/>
                      </a:lnTo>
                      <a:lnTo>
                        <a:pt x="225" y="17"/>
                      </a:lnTo>
                      <a:lnTo>
                        <a:pt x="225" y="16"/>
                      </a:lnTo>
                      <a:lnTo>
                        <a:pt x="225" y="16"/>
                      </a:lnTo>
                      <a:lnTo>
                        <a:pt x="225" y="16"/>
                      </a:lnTo>
                      <a:lnTo>
                        <a:pt x="224" y="16"/>
                      </a:lnTo>
                      <a:lnTo>
                        <a:pt x="224" y="16"/>
                      </a:lnTo>
                      <a:lnTo>
                        <a:pt x="224" y="16"/>
                      </a:lnTo>
                      <a:lnTo>
                        <a:pt x="222" y="17"/>
                      </a:lnTo>
                      <a:lnTo>
                        <a:pt x="222" y="19"/>
                      </a:lnTo>
                      <a:lnTo>
                        <a:pt x="221" y="21"/>
                      </a:lnTo>
                      <a:lnTo>
                        <a:pt x="217" y="21"/>
                      </a:lnTo>
                      <a:lnTo>
                        <a:pt x="217" y="24"/>
                      </a:lnTo>
                      <a:lnTo>
                        <a:pt x="219" y="24"/>
                      </a:lnTo>
                      <a:lnTo>
                        <a:pt x="219" y="24"/>
                      </a:lnTo>
                      <a:lnTo>
                        <a:pt x="219" y="24"/>
                      </a:lnTo>
                      <a:lnTo>
                        <a:pt x="220" y="24"/>
                      </a:lnTo>
                      <a:lnTo>
                        <a:pt x="219" y="25"/>
                      </a:lnTo>
                      <a:lnTo>
                        <a:pt x="219" y="26"/>
                      </a:lnTo>
                      <a:lnTo>
                        <a:pt x="216" y="26"/>
                      </a:lnTo>
                      <a:lnTo>
                        <a:pt x="216" y="28"/>
                      </a:lnTo>
                      <a:lnTo>
                        <a:pt x="216" y="28"/>
                      </a:lnTo>
                      <a:lnTo>
                        <a:pt x="217" y="29"/>
                      </a:lnTo>
                      <a:lnTo>
                        <a:pt x="219" y="29"/>
                      </a:lnTo>
                      <a:lnTo>
                        <a:pt x="221" y="29"/>
                      </a:lnTo>
                      <a:lnTo>
                        <a:pt x="222" y="28"/>
                      </a:lnTo>
                      <a:lnTo>
                        <a:pt x="225" y="28"/>
                      </a:lnTo>
                      <a:lnTo>
                        <a:pt x="225" y="26"/>
                      </a:lnTo>
                      <a:lnTo>
                        <a:pt x="226" y="26"/>
                      </a:lnTo>
                      <a:lnTo>
                        <a:pt x="228" y="24"/>
                      </a:lnTo>
                      <a:lnTo>
                        <a:pt x="228" y="24"/>
                      </a:lnTo>
                      <a:lnTo>
                        <a:pt x="228" y="22"/>
                      </a:lnTo>
                      <a:lnTo>
                        <a:pt x="230" y="20"/>
                      </a:lnTo>
                      <a:lnTo>
                        <a:pt x="232" y="17"/>
                      </a:lnTo>
                      <a:lnTo>
                        <a:pt x="233" y="17"/>
                      </a:lnTo>
                      <a:lnTo>
                        <a:pt x="233" y="15"/>
                      </a:lnTo>
                      <a:lnTo>
                        <a:pt x="233" y="15"/>
                      </a:lnTo>
                      <a:lnTo>
                        <a:pt x="234" y="13"/>
                      </a:lnTo>
                      <a:lnTo>
                        <a:pt x="236" y="13"/>
                      </a:lnTo>
                      <a:lnTo>
                        <a:pt x="237" y="12"/>
                      </a:lnTo>
                      <a:lnTo>
                        <a:pt x="237" y="12"/>
                      </a:lnTo>
                      <a:lnTo>
                        <a:pt x="239" y="12"/>
                      </a:lnTo>
                      <a:lnTo>
                        <a:pt x="241" y="13"/>
                      </a:lnTo>
                      <a:lnTo>
                        <a:pt x="241" y="13"/>
                      </a:lnTo>
                      <a:lnTo>
                        <a:pt x="241" y="12"/>
                      </a:lnTo>
                      <a:lnTo>
                        <a:pt x="249" y="13"/>
                      </a:lnTo>
                      <a:lnTo>
                        <a:pt x="250" y="15"/>
                      </a:lnTo>
                      <a:lnTo>
                        <a:pt x="254" y="15"/>
                      </a:lnTo>
                      <a:lnTo>
                        <a:pt x="254" y="15"/>
                      </a:lnTo>
                      <a:lnTo>
                        <a:pt x="255" y="15"/>
                      </a:lnTo>
                      <a:lnTo>
                        <a:pt x="255" y="16"/>
                      </a:lnTo>
                      <a:lnTo>
                        <a:pt x="256" y="16"/>
                      </a:lnTo>
                      <a:lnTo>
                        <a:pt x="256" y="16"/>
                      </a:lnTo>
                      <a:lnTo>
                        <a:pt x="258" y="17"/>
                      </a:lnTo>
                      <a:lnTo>
                        <a:pt x="259" y="17"/>
                      </a:lnTo>
                      <a:lnTo>
                        <a:pt x="260" y="19"/>
                      </a:lnTo>
                      <a:lnTo>
                        <a:pt x="260" y="21"/>
                      </a:lnTo>
                      <a:lnTo>
                        <a:pt x="259" y="22"/>
                      </a:lnTo>
                      <a:lnTo>
                        <a:pt x="259" y="24"/>
                      </a:lnTo>
                      <a:lnTo>
                        <a:pt x="258" y="24"/>
                      </a:lnTo>
                      <a:lnTo>
                        <a:pt x="256" y="25"/>
                      </a:lnTo>
                      <a:lnTo>
                        <a:pt x="255" y="24"/>
                      </a:lnTo>
                      <a:lnTo>
                        <a:pt x="255" y="22"/>
                      </a:lnTo>
                      <a:lnTo>
                        <a:pt x="255" y="21"/>
                      </a:lnTo>
                      <a:lnTo>
                        <a:pt x="253" y="21"/>
                      </a:lnTo>
                      <a:lnTo>
                        <a:pt x="253" y="22"/>
                      </a:lnTo>
                      <a:lnTo>
                        <a:pt x="251" y="22"/>
                      </a:lnTo>
                      <a:lnTo>
                        <a:pt x="251" y="26"/>
                      </a:lnTo>
                      <a:lnTo>
                        <a:pt x="256" y="26"/>
                      </a:lnTo>
                      <a:lnTo>
                        <a:pt x="256" y="28"/>
                      </a:lnTo>
                      <a:lnTo>
                        <a:pt x="256" y="29"/>
                      </a:lnTo>
                      <a:lnTo>
                        <a:pt x="254" y="32"/>
                      </a:lnTo>
                      <a:lnTo>
                        <a:pt x="250" y="34"/>
                      </a:lnTo>
                      <a:lnTo>
                        <a:pt x="249" y="38"/>
                      </a:lnTo>
                      <a:lnTo>
                        <a:pt x="250" y="38"/>
                      </a:lnTo>
                      <a:lnTo>
                        <a:pt x="250" y="37"/>
                      </a:lnTo>
                      <a:lnTo>
                        <a:pt x="251" y="37"/>
                      </a:lnTo>
                      <a:lnTo>
                        <a:pt x="251" y="37"/>
                      </a:lnTo>
                      <a:lnTo>
                        <a:pt x="253" y="37"/>
                      </a:lnTo>
                      <a:lnTo>
                        <a:pt x="253" y="37"/>
                      </a:lnTo>
                      <a:lnTo>
                        <a:pt x="256" y="37"/>
                      </a:lnTo>
                      <a:lnTo>
                        <a:pt x="256" y="38"/>
                      </a:lnTo>
                      <a:lnTo>
                        <a:pt x="259" y="37"/>
                      </a:lnTo>
                      <a:lnTo>
                        <a:pt x="259" y="38"/>
                      </a:lnTo>
                      <a:lnTo>
                        <a:pt x="264" y="38"/>
                      </a:lnTo>
                      <a:lnTo>
                        <a:pt x="264" y="37"/>
                      </a:lnTo>
                      <a:lnTo>
                        <a:pt x="268" y="37"/>
                      </a:lnTo>
                      <a:lnTo>
                        <a:pt x="268" y="37"/>
                      </a:lnTo>
                      <a:lnTo>
                        <a:pt x="277" y="37"/>
                      </a:lnTo>
                      <a:lnTo>
                        <a:pt x="277" y="37"/>
                      </a:lnTo>
                      <a:lnTo>
                        <a:pt x="284" y="37"/>
                      </a:lnTo>
                      <a:lnTo>
                        <a:pt x="284" y="36"/>
                      </a:lnTo>
                      <a:lnTo>
                        <a:pt x="288" y="34"/>
                      </a:lnTo>
                      <a:lnTo>
                        <a:pt x="288" y="34"/>
                      </a:lnTo>
                      <a:lnTo>
                        <a:pt x="289" y="34"/>
                      </a:lnTo>
                      <a:lnTo>
                        <a:pt x="289" y="33"/>
                      </a:lnTo>
                      <a:lnTo>
                        <a:pt x="292" y="33"/>
                      </a:lnTo>
                      <a:lnTo>
                        <a:pt x="293" y="33"/>
                      </a:lnTo>
                      <a:lnTo>
                        <a:pt x="294" y="34"/>
                      </a:lnTo>
                      <a:lnTo>
                        <a:pt x="296" y="34"/>
                      </a:lnTo>
                      <a:lnTo>
                        <a:pt x="298" y="36"/>
                      </a:lnTo>
                      <a:lnTo>
                        <a:pt x="300" y="36"/>
                      </a:lnTo>
                      <a:lnTo>
                        <a:pt x="301" y="34"/>
                      </a:lnTo>
                      <a:lnTo>
                        <a:pt x="304" y="33"/>
                      </a:lnTo>
                      <a:lnTo>
                        <a:pt x="306" y="32"/>
                      </a:lnTo>
                      <a:lnTo>
                        <a:pt x="309" y="32"/>
                      </a:lnTo>
                      <a:lnTo>
                        <a:pt x="310" y="32"/>
                      </a:lnTo>
                      <a:lnTo>
                        <a:pt x="310" y="33"/>
                      </a:lnTo>
                      <a:lnTo>
                        <a:pt x="311" y="33"/>
                      </a:lnTo>
                      <a:lnTo>
                        <a:pt x="311" y="33"/>
                      </a:lnTo>
                      <a:lnTo>
                        <a:pt x="313" y="33"/>
                      </a:lnTo>
                      <a:lnTo>
                        <a:pt x="315" y="33"/>
                      </a:lnTo>
                      <a:lnTo>
                        <a:pt x="317" y="33"/>
                      </a:lnTo>
                      <a:lnTo>
                        <a:pt x="318" y="33"/>
                      </a:lnTo>
                      <a:lnTo>
                        <a:pt x="318" y="33"/>
                      </a:lnTo>
                      <a:lnTo>
                        <a:pt x="318" y="33"/>
                      </a:lnTo>
                      <a:lnTo>
                        <a:pt x="318" y="34"/>
                      </a:lnTo>
                      <a:lnTo>
                        <a:pt x="323" y="34"/>
                      </a:lnTo>
                      <a:lnTo>
                        <a:pt x="323" y="33"/>
                      </a:lnTo>
                      <a:lnTo>
                        <a:pt x="325" y="33"/>
                      </a:lnTo>
                      <a:lnTo>
                        <a:pt x="325" y="33"/>
                      </a:lnTo>
                      <a:lnTo>
                        <a:pt x="326" y="32"/>
                      </a:lnTo>
                      <a:lnTo>
                        <a:pt x="327" y="33"/>
                      </a:lnTo>
                      <a:lnTo>
                        <a:pt x="328" y="33"/>
                      </a:lnTo>
                      <a:lnTo>
                        <a:pt x="328" y="34"/>
                      </a:lnTo>
                      <a:lnTo>
                        <a:pt x="328" y="33"/>
                      </a:lnTo>
                      <a:lnTo>
                        <a:pt x="330" y="32"/>
                      </a:lnTo>
                      <a:lnTo>
                        <a:pt x="330" y="32"/>
                      </a:lnTo>
                      <a:lnTo>
                        <a:pt x="334" y="32"/>
                      </a:lnTo>
                      <a:lnTo>
                        <a:pt x="334" y="33"/>
                      </a:lnTo>
                      <a:lnTo>
                        <a:pt x="336" y="33"/>
                      </a:lnTo>
                      <a:lnTo>
                        <a:pt x="336" y="34"/>
                      </a:lnTo>
                      <a:lnTo>
                        <a:pt x="339" y="34"/>
                      </a:lnTo>
                      <a:lnTo>
                        <a:pt x="339" y="34"/>
                      </a:lnTo>
                      <a:lnTo>
                        <a:pt x="340" y="34"/>
                      </a:lnTo>
                      <a:lnTo>
                        <a:pt x="340" y="36"/>
                      </a:lnTo>
                      <a:lnTo>
                        <a:pt x="342" y="36"/>
                      </a:lnTo>
                      <a:lnTo>
                        <a:pt x="344" y="39"/>
                      </a:lnTo>
                      <a:lnTo>
                        <a:pt x="348" y="39"/>
                      </a:lnTo>
                      <a:lnTo>
                        <a:pt x="348" y="41"/>
                      </a:lnTo>
                      <a:lnTo>
                        <a:pt x="351" y="42"/>
                      </a:lnTo>
                      <a:lnTo>
                        <a:pt x="351" y="43"/>
                      </a:lnTo>
                      <a:lnTo>
                        <a:pt x="351" y="43"/>
                      </a:lnTo>
                      <a:lnTo>
                        <a:pt x="351" y="43"/>
                      </a:lnTo>
                      <a:lnTo>
                        <a:pt x="352" y="43"/>
                      </a:lnTo>
                      <a:lnTo>
                        <a:pt x="352" y="45"/>
                      </a:lnTo>
                      <a:lnTo>
                        <a:pt x="352" y="45"/>
                      </a:lnTo>
                      <a:lnTo>
                        <a:pt x="352" y="45"/>
                      </a:lnTo>
                      <a:lnTo>
                        <a:pt x="352" y="45"/>
                      </a:lnTo>
                      <a:lnTo>
                        <a:pt x="351" y="46"/>
                      </a:lnTo>
                      <a:lnTo>
                        <a:pt x="351" y="46"/>
                      </a:lnTo>
                      <a:lnTo>
                        <a:pt x="349" y="46"/>
                      </a:lnTo>
                      <a:lnTo>
                        <a:pt x="349" y="47"/>
                      </a:lnTo>
                      <a:lnTo>
                        <a:pt x="351" y="47"/>
                      </a:lnTo>
                      <a:lnTo>
                        <a:pt x="351" y="51"/>
                      </a:lnTo>
                      <a:lnTo>
                        <a:pt x="355" y="53"/>
                      </a:lnTo>
                      <a:lnTo>
                        <a:pt x="355" y="55"/>
                      </a:lnTo>
                      <a:lnTo>
                        <a:pt x="356" y="57"/>
                      </a:lnTo>
                      <a:lnTo>
                        <a:pt x="356" y="57"/>
                      </a:lnTo>
                      <a:lnTo>
                        <a:pt x="357" y="58"/>
                      </a:lnTo>
                      <a:lnTo>
                        <a:pt x="357" y="60"/>
                      </a:lnTo>
                      <a:lnTo>
                        <a:pt x="359" y="62"/>
                      </a:lnTo>
                      <a:lnTo>
                        <a:pt x="359" y="64"/>
                      </a:lnTo>
                      <a:lnTo>
                        <a:pt x="359" y="64"/>
                      </a:lnTo>
                      <a:lnTo>
                        <a:pt x="359" y="64"/>
                      </a:lnTo>
                      <a:lnTo>
                        <a:pt x="360" y="63"/>
                      </a:lnTo>
                      <a:lnTo>
                        <a:pt x="360" y="62"/>
                      </a:lnTo>
                      <a:lnTo>
                        <a:pt x="360" y="62"/>
                      </a:lnTo>
                      <a:lnTo>
                        <a:pt x="360" y="59"/>
                      </a:lnTo>
                      <a:lnTo>
                        <a:pt x="361" y="59"/>
                      </a:lnTo>
                      <a:lnTo>
                        <a:pt x="361" y="55"/>
                      </a:lnTo>
                      <a:lnTo>
                        <a:pt x="361" y="55"/>
                      </a:lnTo>
                      <a:lnTo>
                        <a:pt x="363" y="55"/>
                      </a:lnTo>
                      <a:lnTo>
                        <a:pt x="363" y="54"/>
                      </a:lnTo>
                      <a:lnTo>
                        <a:pt x="364" y="54"/>
                      </a:lnTo>
                      <a:lnTo>
                        <a:pt x="364" y="54"/>
                      </a:lnTo>
                      <a:lnTo>
                        <a:pt x="364" y="53"/>
                      </a:lnTo>
                      <a:lnTo>
                        <a:pt x="368" y="53"/>
                      </a:lnTo>
                      <a:lnTo>
                        <a:pt x="368" y="53"/>
                      </a:lnTo>
                      <a:lnTo>
                        <a:pt x="370" y="51"/>
                      </a:lnTo>
                      <a:lnTo>
                        <a:pt x="370" y="51"/>
                      </a:lnTo>
                      <a:lnTo>
                        <a:pt x="372" y="51"/>
                      </a:lnTo>
                      <a:lnTo>
                        <a:pt x="372" y="50"/>
                      </a:lnTo>
                      <a:lnTo>
                        <a:pt x="377" y="50"/>
                      </a:lnTo>
                      <a:lnTo>
                        <a:pt x="378" y="50"/>
                      </a:lnTo>
                      <a:lnTo>
                        <a:pt x="385" y="50"/>
                      </a:lnTo>
                      <a:lnTo>
                        <a:pt x="390" y="50"/>
                      </a:lnTo>
                      <a:lnTo>
                        <a:pt x="390" y="53"/>
                      </a:lnTo>
                      <a:lnTo>
                        <a:pt x="393" y="53"/>
                      </a:lnTo>
                      <a:lnTo>
                        <a:pt x="393" y="54"/>
                      </a:lnTo>
                      <a:lnTo>
                        <a:pt x="393" y="54"/>
                      </a:lnTo>
                      <a:lnTo>
                        <a:pt x="394" y="54"/>
                      </a:lnTo>
                      <a:lnTo>
                        <a:pt x="395" y="53"/>
                      </a:lnTo>
                      <a:lnTo>
                        <a:pt x="395" y="51"/>
                      </a:lnTo>
                      <a:lnTo>
                        <a:pt x="400" y="51"/>
                      </a:lnTo>
                      <a:lnTo>
                        <a:pt x="400" y="51"/>
                      </a:lnTo>
                      <a:lnTo>
                        <a:pt x="402" y="51"/>
                      </a:lnTo>
                      <a:lnTo>
                        <a:pt x="403" y="51"/>
                      </a:lnTo>
                      <a:lnTo>
                        <a:pt x="406" y="53"/>
                      </a:lnTo>
                      <a:lnTo>
                        <a:pt x="407" y="53"/>
                      </a:lnTo>
                      <a:lnTo>
                        <a:pt x="410" y="53"/>
                      </a:lnTo>
                      <a:lnTo>
                        <a:pt x="410" y="55"/>
                      </a:lnTo>
                      <a:lnTo>
                        <a:pt x="412" y="55"/>
                      </a:lnTo>
                      <a:lnTo>
                        <a:pt x="414" y="55"/>
                      </a:lnTo>
                      <a:lnTo>
                        <a:pt x="415" y="54"/>
                      </a:lnTo>
                      <a:lnTo>
                        <a:pt x="419" y="54"/>
                      </a:lnTo>
                      <a:lnTo>
                        <a:pt x="419" y="53"/>
                      </a:lnTo>
                      <a:lnTo>
                        <a:pt x="419" y="53"/>
                      </a:lnTo>
                      <a:lnTo>
                        <a:pt x="419" y="54"/>
                      </a:lnTo>
                      <a:lnTo>
                        <a:pt x="420" y="54"/>
                      </a:lnTo>
                      <a:lnTo>
                        <a:pt x="420" y="53"/>
                      </a:lnTo>
                      <a:lnTo>
                        <a:pt x="421" y="53"/>
                      </a:lnTo>
                      <a:lnTo>
                        <a:pt x="423" y="51"/>
                      </a:lnTo>
                      <a:lnTo>
                        <a:pt x="424" y="50"/>
                      </a:lnTo>
                      <a:lnTo>
                        <a:pt x="424" y="51"/>
                      </a:lnTo>
                      <a:lnTo>
                        <a:pt x="423" y="51"/>
                      </a:lnTo>
                      <a:lnTo>
                        <a:pt x="423" y="53"/>
                      </a:lnTo>
                      <a:lnTo>
                        <a:pt x="424" y="53"/>
                      </a:lnTo>
                      <a:lnTo>
                        <a:pt x="424" y="58"/>
                      </a:lnTo>
                      <a:lnTo>
                        <a:pt x="427" y="58"/>
                      </a:lnTo>
                      <a:lnTo>
                        <a:pt x="427" y="59"/>
                      </a:lnTo>
                      <a:lnTo>
                        <a:pt x="428" y="59"/>
                      </a:lnTo>
                      <a:lnTo>
                        <a:pt x="429" y="62"/>
                      </a:lnTo>
                      <a:lnTo>
                        <a:pt x="429" y="66"/>
                      </a:lnTo>
                      <a:lnTo>
                        <a:pt x="431" y="68"/>
                      </a:lnTo>
                      <a:lnTo>
                        <a:pt x="433" y="68"/>
                      </a:lnTo>
                      <a:lnTo>
                        <a:pt x="435" y="67"/>
                      </a:lnTo>
                      <a:lnTo>
                        <a:pt x="437" y="67"/>
                      </a:lnTo>
                      <a:lnTo>
                        <a:pt x="438" y="67"/>
                      </a:lnTo>
                      <a:lnTo>
                        <a:pt x="441" y="66"/>
                      </a:lnTo>
                      <a:lnTo>
                        <a:pt x="441" y="63"/>
                      </a:lnTo>
                      <a:lnTo>
                        <a:pt x="444" y="63"/>
                      </a:lnTo>
                      <a:lnTo>
                        <a:pt x="445" y="63"/>
                      </a:lnTo>
                      <a:lnTo>
                        <a:pt x="445" y="62"/>
                      </a:lnTo>
                      <a:lnTo>
                        <a:pt x="446" y="60"/>
                      </a:lnTo>
                      <a:lnTo>
                        <a:pt x="449" y="60"/>
                      </a:lnTo>
                      <a:lnTo>
                        <a:pt x="448" y="53"/>
                      </a:lnTo>
                      <a:lnTo>
                        <a:pt x="446" y="53"/>
                      </a:lnTo>
                      <a:lnTo>
                        <a:pt x="445" y="51"/>
                      </a:lnTo>
                      <a:lnTo>
                        <a:pt x="444" y="51"/>
                      </a:lnTo>
                      <a:lnTo>
                        <a:pt x="445" y="49"/>
                      </a:lnTo>
                      <a:lnTo>
                        <a:pt x="445" y="49"/>
                      </a:lnTo>
                      <a:lnTo>
                        <a:pt x="444" y="42"/>
                      </a:lnTo>
                      <a:lnTo>
                        <a:pt x="446" y="43"/>
                      </a:lnTo>
                      <a:lnTo>
                        <a:pt x="448" y="43"/>
                      </a:lnTo>
                      <a:lnTo>
                        <a:pt x="449" y="43"/>
                      </a:lnTo>
                      <a:lnTo>
                        <a:pt x="449" y="45"/>
                      </a:lnTo>
                      <a:lnTo>
                        <a:pt x="458" y="45"/>
                      </a:lnTo>
                      <a:lnTo>
                        <a:pt x="458" y="43"/>
                      </a:lnTo>
                      <a:lnTo>
                        <a:pt x="461" y="43"/>
                      </a:lnTo>
                      <a:lnTo>
                        <a:pt x="462" y="45"/>
                      </a:lnTo>
                      <a:lnTo>
                        <a:pt x="463" y="45"/>
                      </a:lnTo>
                      <a:lnTo>
                        <a:pt x="463" y="46"/>
                      </a:lnTo>
                      <a:lnTo>
                        <a:pt x="465" y="46"/>
                      </a:lnTo>
                      <a:lnTo>
                        <a:pt x="466" y="46"/>
                      </a:lnTo>
                      <a:lnTo>
                        <a:pt x="466" y="45"/>
                      </a:lnTo>
                      <a:lnTo>
                        <a:pt x="467" y="45"/>
                      </a:lnTo>
                      <a:lnTo>
                        <a:pt x="469" y="45"/>
                      </a:lnTo>
                      <a:lnTo>
                        <a:pt x="470" y="45"/>
                      </a:lnTo>
                      <a:lnTo>
                        <a:pt x="470" y="45"/>
                      </a:lnTo>
                      <a:lnTo>
                        <a:pt x="483" y="46"/>
                      </a:lnTo>
                      <a:lnTo>
                        <a:pt x="483" y="45"/>
                      </a:lnTo>
                      <a:lnTo>
                        <a:pt x="486" y="45"/>
                      </a:lnTo>
                      <a:lnTo>
                        <a:pt x="486" y="46"/>
                      </a:lnTo>
                      <a:lnTo>
                        <a:pt x="486" y="46"/>
                      </a:lnTo>
                      <a:lnTo>
                        <a:pt x="486" y="46"/>
                      </a:lnTo>
                      <a:lnTo>
                        <a:pt x="487" y="46"/>
                      </a:lnTo>
                      <a:lnTo>
                        <a:pt x="488" y="49"/>
                      </a:lnTo>
                      <a:lnTo>
                        <a:pt x="495" y="49"/>
                      </a:lnTo>
                      <a:lnTo>
                        <a:pt x="495" y="50"/>
                      </a:lnTo>
                      <a:lnTo>
                        <a:pt x="496" y="50"/>
                      </a:lnTo>
                      <a:lnTo>
                        <a:pt x="497" y="51"/>
                      </a:lnTo>
                      <a:lnTo>
                        <a:pt x="497" y="53"/>
                      </a:lnTo>
                      <a:lnTo>
                        <a:pt x="499" y="53"/>
                      </a:lnTo>
                      <a:lnTo>
                        <a:pt x="499" y="53"/>
                      </a:lnTo>
                      <a:lnTo>
                        <a:pt x="500" y="55"/>
                      </a:lnTo>
                      <a:lnTo>
                        <a:pt x="503" y="55"/>
                      </a:lnTo>
                      <a:lnTo>
                        <a:pt x="505" y="55"/>
                      </a:lnTo>
                      <a:lnTo>
                        <a:pt x="507" y="54"/>
                      </a:lnTo>
                      <a:lnTo>
                        <a:pt x="508" y="54"/>
                      </a:lnTo>
                      <a:lnTo>
                        <a:pt x="509" y="54"/>
                      </a:lnTo>
                      <a:lnTo>
                        <a:pt x="509" y="54"/>
                      </a:lnTo>
                      <a:lnTo>
                        <a:pt x="509" y="54"/>
                      </a:lnTo>
                      <a:lnTo>
                        <a:pt x="512" y="54"/>
                      </a:lnTo>
                      <a:lnTo>
                        <a:pt x="512" y="55"/>
                      </a:lnTo>
                      <a:lnTo>
                        <a:pt x="513" y="55"/>
                      </a:lnTo>
                      <a:lnTo>
                        <a:pt x="513" y="57"/>
                      </a:lnTo>
                      <a:lnTo>
                        <a:pt x="516" y="57"/>
                      </a:lnTo>
                      <a:lnTo>
                        <a:pt x="517" y="57"/>
                      </a:lnTo>
                      <a:lnTo>
                        <a:pt x="518" y="57"/>
                      </a:lnTo>
                      <a:lnTo>
                        <a:pt x="520" y="57"/>
                      </a:lnTo>
                      <a:lnTo>
                        <a:pt x="521" y="57"/>
                      </a:lnTo>
                      <a:lnTo>
                        <a:pt x="521" y="57"/>
                      </a:lnTo>
                      <a:lnTo>
                        <a:pt x="521" y="58"/>
                      </a:lnTo>
                      <a:lnTo>
                        <a:pt x="522" y="59"/>
                      </a:lnTo>
                      <a:lnTo>
                        <a:pt x="522" y="62"/>
                      </a:lnTo>
                      <a:lnTo>
                        <a:pt x="524" y="62"/>
                      </a:lnTo>
                      <a:lnTo>
                        <a:pt x="524" y="63"/>
                      </a:lnTo>
                      <a:lnTo>
                        <a:pt x="525" y="63"/>
                      </a:lnTo>
                      <a:lnTo>
                        <a:pt x="526" y="63"/>
                      </a:lnTo>
                      <a:lnTo>
                        <a:pt x="527" y="64"/>
                      </a:lnTo>
                      <a:lnTo>
                        <a:pt x="527" y="66"/>
                      </a:lnTo>
                      <a:lnTo>
                        <a:pt x="529" y="66"/>
                      </a:lnTo>
                      <a:lnTo>
                        <a:pt x="530" y="67"/>
                      </a:lnTo>
                      <a:lnTo>
                        <a:pt x="530" y="68"/>
                      </a:lnTo>
                      <a:lnTo>
                        <a:pt x="530" y="68"/>
                      </a:lnTo>
                      <a:lnTo>
                        <a:pt x="530" y="70"/>
                      </a:lnTo>
                      <a:lnTo>
                        <a:pt x="533" y="71"/>
                      </a:lnTo>
                      <a:lnTo>
                        <a:pt x="534" y="71"/>
                      </a:lnTo>
                      <a:lnTo>
                        <a:pt x="537" y="71"/>
                      </a:lnTo>
                      <a:lnTo>
                        <a:pt x="538" y="74"/>
                      </a:lnTo>
                      <a:lnTo>
                        <a:pt x="542" y="72"/>
                      </a:lnTo>
                      <a:lnTo>
                        <a:pt x="542" y="74"/>
                      </a:lnTo>
                      <a:lnTo>
                        <a:pt x="543" y="74"/>
                      </a:lnTo>
                      <a:lnTo>
                        <a:pt x="544" y="75"/>
                      </a:lnTo>
                      <a:lnTo>
                        <a:pt x="544" y="76"/>
                      </a:lnTo>
                      <a:lnTo>
                        <a:pt x="543" y="76"/>
                      </a:lnTo>
                      <a:lnTo>
                        <a:pt x="543" y="77"/>
                      </a:lnTo>
                      <a:lnTo>
                        <a:pt x="546" y="79"/>
                      </a:lnTo>
                      <a:lnTo>
                        <a:pt x="547" y="79"/>
                      </a:lnTo>
                      <a:lnTo>
                        <a:pt x="548" y="80"/>
                      </a:lnTo>
                      <a:lnTo>
                        <a:pt x="550" y="81"/>
                      </a:lnTo>
                      <a:lnTo>
                        <a:pt x="551" y="81"/>
                      </a:lnTo>
                      <a:lnTo>
                        <a:pt x="552" y="83"/>
                      </a:lnTo>
                      <a:lnTo>
                        <a:pt x="555" y="84"/>
                      </a:lnTo>
                      <a:lnTo>
                        <a:pt x="558" y="87"/>
                      </a:lnTo>
                      <a:lnTo>
                        <a:pt x="559" y="87"/>
                      </a:lnTo>
                      <a:lnTo>
                        <a:pt x="559" y="87"/>
                      </a:lnTo>
                      <a:lnTo>
                        <a:pt x="560" y="87"/>
                      </a:lnTo>
                      <a:lnTo>
                        <a:pt x="560" y="88"/>
                      </a:lnTo>
                      <a:lnTo>
                        <a:pt x="561" y="88"/>
                      </a:lnTo>
                      <a:lnTo>
                        <a:pt x="563" y="91"/>
                      </a:lnTo>
                      <a:lnTo>
                        <a:pt x="565" y="91"/>
                      </a:lnTo>
                      <a:lnTo>
                        <a:pt x="567" y="91"/>
                      </a:lnTo>
                      <a:lnTo>
                        <a:pt x="569" y="92"/>
                      </a:lnTo>
                      <a:lnTo>
                        <a:pt x="569" y="92"/>
                      </a:lnTo>
                      <a:lnTo>
                        <a:pt x="569" y="94"/>
                      </a:lnTo>
                      <a:lnTo>
                        <a:pt x="571" y="94"/>
                      </a:lnTo>
                      <a:lnTo>
                        <a:pt x="572" y="96"/>
                      </a:lnTo>
                      <a:lnTo>
                        <a:pt x="572" y="96"/>
                      </a:lnTo>
                      <a:lnTo>
                        <a:pt x="573" y="97"/>
                      </a:lnTo>
                      <a:lnTo>
                        <a:pt x="573" y="100"/>
                      </a:lnTo>
                      <a:lnTo>
                        <a:pt x="573" y="100"/>
                      </a:lnTo>
                      <a:lnTo>
                        <a:pt x="573" y="104"/>
                      </a:lnTo>
                      <a:lnTo>
                        <a:pt x="573" y="105"/>
                      </a:lnTo>
                      <a:lnTo>
                        <a:pt x="573" y="106"/>
                      </a:lnTo>
                      <a:lnTo>
                        <a:pt x="577" y="108"/>
                      </a:lnTo>
                      <a:lnTo>
                        <a:pt x="577" y="105"/>
                      </a:lnTo>
                      <a:lnTo>
                        <a:pt x="576" y="102"/>
                      </a:lnTo>
                      <a:lnTo>
                        <a:pt x="576" y="100"/>
                      </a:lnTo>
                      <a:lnTo>
                        <a:pt x="590" y="98"/>
                      </a:lnTo>
                      <a:lnTo>
                        <a:pt x="590" y="100"/>
                      </a:lnTo>
                      <a:lnTo>
                        <a:pt x="594" y="100"/>
                      </a:lnTo>
                      <a:lnTo>
                        <a:pt x="594" y="101"/>
                      </a:lnTo>
                      <a:lnTo>
                        <a:pt x="596" y="101"/>
                      </a:lnTo>
                      <a:lnTo>
                        <a:pt x="596" y="101"/>
                      </a:lnTo>
                      <a:lnTo>
                        <a:pt x="597" y="101"/>
                      </a:lnTo>
                      <a:lnTo>
                        <a:pt x="598" y="102"/>
                      </a:lnTo>
                      <a:lnTo>
                        <a:pt x="598" y="104"/>
                      </a:lnTo>
                      <a:lnTo>
                        <a:pt x="598" y="105"/>
                      </a:lnTo>
                      <a:lnTo>
                        <a:pt x="599" y="105"/>
                      </a:lnTo>
                      <a:lnTo>
                        <a:pt x="601" y="106"/>
                      </a:lnTo>
                      <a:lnTo>
                        <a:pt x="602" y="106"/>
                      </a:lnTo>
                      <a:lnTo>
                        <a:pt x="602" y="109"/>
                      </a:lnTo>
                      <a:lnTo>
                        <a:pt x="605" y="109"/>
                      </a:lnTo>
                      <a:lnTo>
                        <a:pt x="605" y="110"/>
                      </a:lnTo>
                      <a:lnTo>
                        <a:pt x="605" y="110"/>
                      </a:lnTo>
                      <a:lnTo>
                        <a:pt x="609" y="111"/>
                      </a:lnTo>
                      <a:lnTo>
                        <a:pt x="609" y="113"/>
                      </a:lnTo>
                      <a:lnTo>
                        <a:pt x="611" y="113"/>
                      </a:lnTo>
                      <a:lnTo>
                        <a:pt x="611" y="114"/>
                      </a:lnTo>
                      <a:lnTo>
                        <a:pt x="613" y="114"/>
                      </a:lnTo>
                      <a:lnTo>
                        <a:pt x="614" y="115"/>
                      </a:lnTo>
                      <a:lnTo>
                        <a:pt x="615" y="115"/>
                      </a:lnTo>
                      <a:lnTo>
                        <a:pt x="615" y="117"/>
                      </a:lnTo>
                      <a:lnTo>
                        <a:pt x="613" y="117"/>
                      </a:lnTo>
                      <a:lnTo>
                        <a:pt x="613" y="121"/>
                      </a:lnTo>
                      <a:lnTo>
                        <a:pt x="613" y="121"/>
                      </a:lnTo>
                      <a:lnTo>
                        <a:pt x="613" y="121"/>
                      </a:lnTo>
                      <a:lnTo>
                        <a:pt x="610" y="121"/>
                      </a:lnTo>
                      <a:lnTo>
                        <a:pt x="610" y="125"/>
                      </a:lnTo>
                      <a:lnTo>
                        <a:pt x="609" y="125"/>
                      </a:lnTo>
                      <a:lnTo>
                        <a:pt x="609" y="125"/>
                      </a:lnTo>
                      <a:lnTo>
                        <a:pt x="606" y="125"/>
                      </a:lnTo>
                      <a:lnTo>
                        <a:pt x="606" y="125"/>
                      </a:lnTo>
                      <a:lnTo>
                        <a:pt x="605" y="125"/>
                      </a:lnTo>
                      <a:lnTo>
                        <a:pt x="605" y="123"/>
                      </a:lnTo>
                      <a:lnTo>
                        <a:pt x="601" y="123"/>
                      </a:lnTo>
                      <a:lnTo>
                        <a:pt x="601" y="123"/>
                      </a:lnTo>
                      <a:lnTo>
                        <a:pt x="598" y="123"/>
                      </a:lnTo>
                      <a:lnTo>
                        <a:pt x="598" y="123"/>
                      </a:lnTo>
                      <a:lnTo>
                        <a:pt x="594" y="123"/>
                      </a:lnTo>
                      <a:lnTo>
                        <a:pt x="594" y="123"/>
                      </a:lnTo>
                      <a:lnTo>
                        <a:pt x="594" y="126"/>
                      </a:lnTo>
                      <a:lnTo>
                        <a:pt x="594" y="126"/>
                      </a:lnTo>
                      <a:lnTo>
                        <a:pt x="594" y="126"/>
                      </a:lnTo>
                      <a:lnTo>
                        <a:pt x="598" y="126"/>
                      </a:lnTo>
                      <a:lnTo>
                        <a:pt x="598" y="126"/>
                      </a:lnTo>
                      <a:lnTo>
                        <a:pt x="598" y="126"/>
                      </a:lnTo>
                      <a:lnTo>
                        <a:pt x="598" y="130"/>
                      </a:lnTo>
                      <a:lnTo>
                        <a:pt x="592" y="131"/>
                      </a:lnTo>
                      <a:lnTo>
                        <a:pt x="592" y="132"/>
                      </a:lnTo>
                      <a:lnTo>
                        <a:pt x="593" y="132"/>
                      </a:lnTo>
                      <a:lnTo>
                        <a:pt x="593" y="132"/>
                      </a:lnTo>
                      <a:lnTo>
                        <a:pt x="593" y="132"/>
                      </a:lnTo>
                      <a:lnTo>
                        <a:pt x="594" y="132"/>
                      </a:lnTo>
                      <a:lnTo>
                        <a:pt x="594" y="135"/>
                      </a:lnTo>
                      <a:lnTo>
                        <a:pt x="594" y="135"/>
                      </a:lnTo>
                      <a:lnTo>
                        <a:pt x="596" y="136"/>
                      </a:lnTo>
                      <a:lnTo>
                        <a:pt x="597" y="138"/>
                      </a:lnTo>
                      <a:lnTo>
                        <a:pt x="598" y="140"/>
                      </a:lnTo>
                      <a:lnTo>
                        <a:pt x="596" y="139"/>
                      </a:lnTo>
                      <a:lnTo>
                        <a:pt x="594" y="139"/>
                      </a:lnTo>
                      <a:lnTo>
                        <a:pt x="593" y="139"/>
                      </a:lnTo>
                      <a:lnTo>
                        <a:pt x="592" y="142"/>
                      </a:lnTo>
                      <a:lnTo>
                        <a:pt x="590" y="140"/>
                      </a:lnTo>
                      <a:lnTo>
                        <a:pt x="589" y="139"/>
                      </a:lnTo>
                      <a:lnTo>
                        <a:pt x="589" y="136"/>
                      </a:lnTo>
                      <a:lnTo>
                        <a:pt x="586" y="138"/>
                      </a:lnTo>
                      <a:lnTo>
                        <a:pt x="586" y="138"/>
                      </a:lnTo>
                      <a:lnTo>
                        <a:pt x="584" y="139"/>
                      </a:lnTo>
                      <a:lnTo>
                        <a:pt x="582" y="140"/>
                      </a:lnTo>
                      <a:lnTo>
                        <a:pt x="581" y="138"/>
                      </a:lnTo>
                      <a:lnTo>
                        <a:pt x="581" y="138"/>
                      </a:lnTo>
                      <a:lnTo>
                        <a:pt x="580" y="136"/>
                      </a:lnTo>
                      <a:lnTo>
                        <a:pt x="579" y="136"/>
                      </a:lnTo>
                      <a:lnTo>
                        <a:pt x="577" y="135"/>
                      </a:lnTo>
                      <a:lnTo>
                        <a:pt x="576" y="135"/>
                      </a:lnTo>
                      <a:lnTo>
                        <a:pt x="576" y="134"/>
                      </a:lnTo>
                      <a:lnTo>
                        <a:pt x="575" y="134"/>
                      </a:lnTo>
                      <a:lnTo>
                        <a:pt x="573" y="132"/>
                      </a:lnTo>
                      <a:lnTo>
                        <a:pt x="572" y="132"/>
                      </a:lnTo>
                      <a:lnTo>
                        <a:pt x="571" y="134"/>
                      </a:lnTo>
                      <a:lnTo>
                        <a:pt x="568" y="134"/>
                      </a:lnTo>
                      <a:lnTo>
                        <a:pt x="565" y="131"/>
                      </a:lnTo>
                      <a:lnTo>
                        <a:pt x="563" y="130"/>
                      </a:lnTo>
                      <a:lnTo>
                        <a:pt x="563" y="129"/>
                      </a:lnTo>
                      <a:lnTo>
                        <a:pt x="564" y="127"/>
                      </a:lnTo>
                      <a:lnTo>
                        <a:pt x="564" y="126"/>
                      </a:lnTo>
                      <a:lnTo>
                        <a:pt x="563" y="126"/>
                      </a:lnTo>
                      <a:lnTo>
                        <a:pt x="563" y="123"/>
                      </a:lnTo>
                      <a:lnTo>
                        <a:pt x="560" y="122"/>
                      </a:lnTo>
                      <a:lnTo>
                        <a:pt x="559" y="119"/>
                      </a:lnTo>
                      <a:lnTo>
                        <a:pt x="554" y="119"/>
                      </a:lnTo>
                      <a:lnTo>
                        <a:pt x="552" y="118"/>
                      </a:lnTo>
                      <a:lnTo>
                        <a:pt x="551" y="118"/>
                      </a:lnTo>
                      <a:lnTo>
                        <a:pt x="551" y="119"/>
                      </a:lnTo>
                      <a:lnTo>
                        <a:pt x="550" y="119"/>
                      </a:lnTo>
                      <a:lnTo>
                        <a:pt x="550" y="121"/>
                      </a:lnTo>
                      <a:lnTo>
                        <a:pt x="547" y="122"/>
                      </a:lnTo>
                      <a:lnTo>
                        <a:pt x="546" y="122"/>
                      </a:lnTo>
                      <a:lnTo>
                        <a:pt x="544" y="123"/>
                      </a:lnTo>
                      <a:lnTo>
                        <a:pt x="542" y="123"/>
                      </a:lnTo>
                      <a:lnTo>
                        <a:pt x="539" y="122"/>
                      </a:lnTo>
                      <a:lnTo>
                        <a:pt x="538" y="121"/>
                      </a:lnTo>
                      <a:lnTo>
                        <a:pt x="535" y="121"/>
                      </a:lnTo>
                      <a:lnTo>
                        <a:pt x="535" y="117"/>
                      </a:lnTo>
                      <a:lnTo>
                        <a:pt x="537" y="117"/>
                      </a:lnTo>
                      <a:lnTo>
                        <a:pt x="537" y="113"/>
                      </a:lnTo>
                      <a:lnTo>
                        <a:pt x="535" y="113"/>
                      </a:lnTo>
                      <a:lnTo>
                        <a:pt x="535" y="110"/>
                      </a:lnTo>
                      <a:lnTo>
                        <a:pt x="537" y="109"/>
                      </a:lnTo>
                      <a:lnTo>
                        <a:pt x="537" y="109"/>
                      </a:lnTo>
                      <a:lnTo>
                        <a:pt x="537" y="108"/>
                      </a:lnTo>
                      <a:lnTo>
                        <a:pt x="537" y="108"/>
                      </a:lnTo>
                      <a:lnTo>
                        <a:pt x="537" y="109"/>
                      </a:lnTo>
                      <a:lnTo>
                        <a:pt x="534" y="109"/>
                      </a:lnTo>
                      <a:lnTo>
                        <a:pt x="533" y="108"/>
                      </a:lnTo>
                      <a:lnTo>
                        <a:pt x="533" y="109"/>
                      </a:lnTo>
                      <a:lnTo>
                        <a:pt x="530" y="110"/>
                      </a:lnTo>
                      <a:lnTo>
                        <a:pt x="531" y="111"/>
                      </a:lnTo>
                      <a:lnTo>
                        <a:pt x="531" y="114"/>
                      </a:lnTo>
                      <a:lnTo>
                        <a:pt x="530" y="114"/>
                      </a:lnTo>
                      <a:lnTo>
                        <a:pt x="530" y="115"/>
                      </a:lnTo>
                      <a:lnTo>
                        <a:pt x="529" y="115"/>
                      </a:lnTo>
                      <a:lnTo>
                        <a:pt x="529" y="115"/>
                      </a:lnTo>
                      <a:lnTo>
                        <a:pt x="529" y="117"/>
                      </a:lnTo>
                      <a:lnTo>
                        <a:pt x="529" y="117"/>
                      </a:lnTo>
                      <a:lnTo>
                        <a:pt x="530" y="117"/>
                      </a:lnTo>
                      <a:lnTo>
                        <a:pt x="531" y="119"/>
                      </a:lnTo>
                      <a:lnTo>
                        <a:pt x="533" y="119"/>
                      </a:lnTo>
                      <a:lnTo>
                        <a:pt x="534" y="119"/>
                      </a:lnTo>
                      <a:lnTo>
                        <a:pt x="534" y="121"/>
                      </a:lnTo>
                      <a:lnTo>
                        <a:pt x="534" y="122"/>
                      </a:lnTo>
                      <a:lnTo>
                        <a:pt x="531" y="123"/>
                      </a:lnTo>
                      <a:lnTo>
                        <a:pt x="531" y="126"/>
                      </a:lnTo>
                      <a:lnTo>
                        <a:pt x="530" y="129"/>
                      </a:lnTo>
                      <a:lnTo>
                        <a:pt x="529" y="130"/>
                      </a:lnTo>
                      <a:lnTo>
                        <a:pt x="529" y="130"/>
                      </a:lnTo>
                      <a:lnTo>
                        <a:pt x="527" y="130"/>
                      </a:lnTo>
                      <a:lnTo>
                        <a:pt x="527" y="131"/>
                      </a:lnTo>
                      <a:lnTo>
                        <a:pt x="526" y="131"/>
                      </a:lnTo>
                      <a:lnTo>
                        <a:pt x="525" y="132"/>
                      </a:lnTo>
                      <a:lnTo>
                        <a:pt x="524" y="132"/>
                      </a:lnTo>
                      <a:lnTo>
                        <a:pt x="524" y="132"/>
                      </a:lnTo>
                      <a:lnTo>
                        <a:pt x="522" y="132"/>
                      </a:lnTo>
                      <a:lnTo>
                        <a:pt x="521" y="131"/>
                      </a:lnTo>
                      <a:lnTo>
                        <a:pt x="521" y="132"/>
                      </a:lnTo>
                      <a:lnTo>
                        <a:pt x="521" y="132"/>
                      </a:lnTo>
                      <a:lnTo>
                        <a:pt x="518" y="132"/>
                      </a:lnTo>
                      <a:lnTo>
                        <a:pt x="518" y="134"/>
                      </a:lnTo>
                      <a:lnTo>
                        <a:pt x="509" y="132"/>
                      </a:lnTo>
                      <a:lnTo>
                        <a:pt x="509" y="131"/>
                      </a:lnTo>
                      <a:lnTo>
                        <a:pt x="508" y="131"/>
                      </a:lnTo>
                      <a:lnTo>
                        <a:pt x="508" y="131"/>
                      </a:lnTo>
                      <a:lnTo>
                        <a:pt x="507" y="130"/>
                      </a:lnTo>
                      <a:lnTo>
                        <a:pt x="505" y="130"/>
                      </a:lnTo>
                      <a:lnTo>
                        <a:pt x="505" y="130"/>
                      </a:lnTo>
                      <a:lnTo>
                        <a:pt x="504" y="130"/>
                      </a:lnTo>
                      <a:lnTo>
                        <a:pt x="504" y="130"/>
                      </a:lnTo>
                      <a:lnTo>
                        <a:pt x="504" y="131"/>
                      </a:lnTo>
                      <a:lnTo>
                        <a:pt x="495" y="130"/>
                      </a:lnTo>
                      <a:lnTo>
                        <a:pt x="495" y="131"/>
                      </a:lnTo>
                      <a:lnTo>
                        <a:pt x="493" y="131"/>
                      </a:lnTo>
                      <a:lnTo>
                        <a:pt x="493" y="132"/>
                      </a:lnTo>
                      <a:lnTo>
                        <a:pt x="495" y="132"/>
                      </a:lnTo>
                      <a:lnTo>
                        <a:pt x="497" y="131"/>
                      </a:lnTo>
                      <a:lnTo>
                        <a:pt x="500" y="132"/>
                      </a:lnTo>
                      <a:lnTo>
                        <a:pt x="501" y="134"/>
                      </a:lnTo>
                      <a:lnTo>
                        <a:pt x="501" y="134"/>
                      </a:lnTo>
                      <a:lnTo>
                        <a:pt x="504" y="134"/>
                      </a:lnTo>
                      <a:lnTo>
                        <a:pt x="504" y="132"/>
                      </a:lnTo>
                      <a:lnTo>
                        <a:pt x="507" y="132"/>
                      </a:lnTo>
                      <a:lnTo>
                        <a:pt x="507" y="132"/>
                      </a:lnTo>
                      <a:lnTo>
                        <a:pt x="507" y="132"/>
                      </a:lnTo>
                      <a:lnTo>
                        <a:pt x="507" y="135"/>
                      </a:lnTo>
                      <a:lnTo>
                        <a:pt x="505" y="135"/>
                      </a:lnTo>
                      <a:lnTo>
                        <a:pt x="505" y="136"/>
                      </a:lnTo>
                      <a:lnTo>
                        <a:pt x="504" y="136"/>
                      </a:lnTo>
                      <a:lnTo>
                        <a:pt x="504" y="138"/>
                      </a:lnTo>
                      <a:lnTo>
                        <a:pt x="504" y="138"/>
                      </a:lnTo>
                      <a:lnTo>
                        <a:pt x="504" y="139"/>
                      </a:lnTo>
                      <a:lnTo>
                        <a:pt x="504" y="139"/>
                      </a:lnTo>
                      <a:lnTo>
                        <a:pt x="504" y="139"/>
                      </a:lnTo>
                      <a:lnTo>
                        <a:pt x="507" y="139"/>
                      </a:lnTo>
                      <a:lnTo>
                        <a:pt x="508" y="138"/>
                      </a:lnTo>
                      <a:lnTo>
                        <a:pt x="510" y="138"/>
                      </a:lnTo>
                      <a:lnTo>
                        <a:pt x="512" y="142"/>
                      </a:lnTo>
                      <a:lnTo>
                        <a:pt x="514" y="143"/>
                      </a:lnTo>
                      <a:lnTo>
                        <a:pt x="514" y="146"/>
                      </a:lnTo>
                      <a:lnTo>
                        <a:pt x="516" y="146"/>
                      </a:lnTo>
                      <a:lnTo>
                        <a:pt x="516" y="149"/>
                      </a:lnTo>
                      <a:lnTo>
                        <a:pt x="517" y="149"/>
                      </a:lnTo>
                      <a:lnTo>
                        <a:pt x="517" y="151"/>
                      </a:lnTo>
                      <a:lnTo>
                        <a:pt x="517" y="151"/>
                      </a:lnTo>
                      <a:lnTo>
                        <a:pt x="517" y="152"/>
                      </a:lnTo>
                      <a:lnTo>
                        <a:pt x="517" y="152"/>
                      </a:lnTo>
                      <a:lnTo>
                        <a:pt x="517" y="153"/>
                      </a:lnTo>
                      <a:lnTo>
                        <a:pt x="517" y="153"/>
                      </a:lnTo>
                      <a:lnTo>
                        <a:pt x="517" y="153"/>
                      </a:lnTo>
                      <a:lnTo>
                        <a:pt x="521" y="155"/>
                      </a:lnTo>
                      <a:lnTo>
                        <a:pt x="521" y="159"/>
                      </a:lnTo>
                      <a:lnTo>
                        <a:pt x="522" y="159"/>
                      </a:lnTo>
                      <a:lnTo>
                        <a:pt x="522" y="160"/>
                      </a:lnTo>
                      <a:lnTo>
                        <a:pt x="521" y="160"/>
                      </a:lnTo>
                      <a:lnTo>
                        <a:pt x="520" y="161"/>
                      </a:lnTo>
                      <a:lnTo>
                        <a:pt x="518" y="163"/>
                      </a:lnTo>
                      <a:lnTo>
                        <a:pt x="517" y="164"/>
                      </a:lnTo>
                      <a:lnTo>
                        <a:pt x="517" y="163"/>
                      </a:lnTo>
                      <a:lnTo>
                        <a:pt x="512" y="163"/>
                      </a:lnTo>
                      <a:lnTo>
                        <a:pt x="512" y="163"/>
                      </a:lnTo>
                      <a:lnTo>
                        <a:pt x="510" y="163"/>
                      </a:lnTo>
                      <a:lnTo>
                        <a:pt x="509" y="161"/>
                      </a:lnTo>
                      <a:lnTo>
                        <a:pt x="508" y="161"/>
                      </a:lnTo>
                      <a:lnTo>
                        <a:pt x="508" y="160"/>
                      </a:lnTo>
                      <a:lnTo>
                        <a:pt x="501" y="161"/>
                      </a:lnTo>
                      <a:lnTo>
                        <a:pt x="500" y="161"/>
                      </a:lnTo>
                      <a:lnTo>
                        <a:pt x="500" y="161"/>
                      </a:lnTo>
                      <a:lnTo>
                        <a:pt x="500" y="160"/>
                      </a:lnTo>
                      <a:lnTo>
                        <a:pt x="500" y="160"/>
                      </a:lnTo>
                      <a:lnTo>
                        <a:pt x="500" y="161"/>
                      </a:lnTo>
                      <a:lnTo>
                        <a:pt x="499" y="161"/>
                      </a:lnTo>
                      <a:lnTo>
                        <a:pt x="499" y="161"/>
                      </a:lnTo>
                      <a:lnTo>
                        <a:pt x="493" y="163"/>
                      </a:lnTo>
                      <a:lnTo>
                        <a:pt x="493" y="163"/>
                      </a:lnTo>
                      <a:lnTo>
                        <a:pt x="492" y="163"/>
                      </a:lnTo>
                      <a:lnTo>
                        <a:pt x="491" y="164"/>
                      </a:lnTo>
                      <a:lnTo>
                        <a:pt x="489" y="164"/>
                      </a:lnTo>
                      <a:lnTo>
                        <a:pt x="489" y="165"/>
                      </a:lnTo>
                      <a:lnTo>
                        <a:pt x="488" y="165"/>
                      </a:lnTo>
                      <a:lnTo>
                        <a:pt x="488" y="165"/>
                      </a:lnTo>
                      <a:lnTo>
                        <a:pt x="487" y="165"/>
                      </a:lnTo>
                      <a:lnTo>
                        <a:pt x="486" y="166"/>
                      </a:lnTo>
                      <a:lnTo>
                        <a:pt x="483" y="166"/>
                      </a:lnTo>
                      <a:lnTo>
                        <a:pt x="483" y="168"/>
                      </a:lnTo>
                      <a:lnTo>
                        <a:pt x="479" y="168"/>
                      </a:lnTo>
                      <a:lnTo>
                        <a:pt x="479" y="169"/>
                      </a:lnTo>
                      <a:lnTo>
                        <a:pt x="478" y="169"/>
                      </a:lnTo>
                      <a:lnTo>
                        <a:pt x="478" y="169"/>
                      </a:lnTo>
                      <a:lnTo>
                        <a:pt x="476" y="169"/>
                      </a:lnTo>
                      <a:lnTo>
                        <a:pt x="475" y="170"/>
                      </a:lnTo>
                      <a:lnTo>
                        <a:pt x="474" y="170"/>
                      </a:lnTo>
                      <a:lnTo>
                        <a:pt x="474" y="172"/>
                      </a:lnTo>
                      <a:lnTo>
                        <a:pt x="472" y="172"/>
                      </a:lnTo>
                      <a:lnTo>
                        <a:pt x="471" y="173"/>
                      </a:lnTo>
                      <a:lnTo>
                        <a:pt x="470" y="172"/>
                      </a:lnTo>
                      <a:lnTo>
                        <a:pt x="467" y="170"/>
                      </a:lnTo>
                      <a:lnTo>
                        <a:pt x="467" y="172"/>
                      </a:lnTo>
                      <a:lnTo>
                        <a:pt x="469" y="173"/>
                      </a:lnTo>
                      <a:lnTo>
                        <a:pt x="469" y="174"/>
                      </a:lnTo>
                      <a:lnTo>
                        <a:pt x="467" y="176"/>
                      </a:lnTo>
                      <a:lnTo>
                        <a:pt x="466" y="177"/>
                      </a:lnTo>
                      <a:lnTo>
                        <a:pt x="465" y="176"/>
                      </a:lnTo>
                      <a:lnTo>
                        <a:pt x="463" y="176"/>
                      </a:lnTo>
                      <a:lnTo>
                        <a:pt x="461" y="174"/>
                      </a:lnTo>
                      <a:lnTo>
                        <a:pt x="461" y="176"/>
                      </a:lnTo>
                      <a:lnTo>
                        <a:pt x="462" y="177"/>
                      </a:lnTo>
                      <a:lnTo>
                        <a:pt x="462" y="177"/>
                      </a:lnTo>
                      <a:lnTo>
                        <a:pt x="463" y="178"/>
                      </a:lnTo>
                      <a:lnTo>
                        <a:pt x="462" y="178"/>
                      </a:lnTo>
                      <a:lnTo>
                        <a:pt x="461" y="180"/>
                      </a:lnTo>
                      <a:lnTo>
                        <a:pt x="459" y="181"/>
                      </a:lnTo>
                      <a:lnTo>
                        <a:pt x="458" y="181"/>
                      </a:lnTo>
                      <a:lnTo>
                        <a:pt x="457" y="181"/>
                      </a:lnTo>
                      <a:lnTo>
                        <a:pt x="457" y="180"/>
                      </a:lnTo>
                      <a:lnTo>
                        <a:pt x="455" y="180"/>
                      </a:lnTo>
                      <a:lnTo>
                        <a:pt x="455" y="181"/>
                      </a:lnTo>
                      <a:lnTo>
                        <a:pt x="453" y="181"/>
                      </a:lnTo>
                      <a:lnTo>
                        <a:pt x="454" y="182"/>
                      </a:lnTo>
                      <a:lnTo>
                        <a:pt x="454" y="183"/>
                      </a:lnTo>
                      <a:lnTo>
                        <a:pt x="454" y="183"/>
                      </a:lnTo>
                      <a:lnTo>
                        <a:pt x="454" y="183"/>
                      </a:lnTo>
                      <a:lnTo>
                        <a:pt x="452" y="186"/>
                      </a:lnTo>
                      <a:lnTo>
                        <a:pt x="449" y="186"/>
                      </a:lnTo>
                      <a:lnTo>
                        <a:pt x="448" y="189"/>
                      </a:lnTo>
                      <a:lnTo>
                        <a:pt x="446" y="189"/>
                      </a:lnTo>
                      <a:lnTo>
                        <a:pt x="446" y="190"/>
                      </a:lnTo>
                      <a:lnTo>
                        <a:pt x="445" y="190"/>
                      </a:lnTo>
                      <a:lnTo>
                        <a:pt x="442" y="198"/>
                      </a:lnTo>
                      <a:lnTo>
                        <a:pt x="438" y="197"/>
                      </a:lnTo>
                      <a:lnTo>
                        <a:pt x="438" y="195"/>
                      </a:lnTo>
                      <a:lnTo>
                        <a:pt x="437" y="194"/>
                      </a:lnTo>
                      <a:lnTo>
                        <a:pt x="436" y="194"/>
                      </a:lnTo>
                      <a:lnTo>
                        <a:pt x="436" y="190"/>
                      </a:lnTo>
                      <a:lnTo>
                        <a:pt x="435" y="190"/>
                      </a:lnTo>
                      <a:lnTo>
                        <a:pt x="435" y="189"/>
                      </a:lnTo>
                      <a:lnTo>
                        <a:pt x="432" y="189"/>
                      </a:lnTo>
                      <a:lnTo>
                        <a:pt x="431" y="187"/>
                      </a:lnTo>
                      <a:lnTo>
                        <a:pt x="428" y="187"/>
                      </a:lnTo>
                      <a:lnTo>
                        <a:pt x="428" y="186"/>
                      </a:lnTo>
                      <a:lnTo>
                        <a:pt x="427" y="186"/>
                      </a:lnTo>
                      <a:lnTo>
                        <a:pt x="427" y="186"/>
                      </a:lnTo>
                      <a:lnTo>
                        <a:pt x="425" y="185"/>
                      </a:lnTo>
                      <a:lnTo>
                        <a:pt x="424" y="185"/>
                      </a:lnTo>
                      <a:lnTo>
                        <a:pt x="423" y="185"/>
                      </a:lnTo>
                      <a:lnTo>
                        <a:pt x="420" y="185"/>
                      </a:lnTo>
                      <a:lnTo>
                        <a:pt x="420" y="187"/>
                      </a:lnTo>
                      <a:lnTo>
                        <a:pt x="417" y="187"/>
                      </a:lnTo>
                      <a:lnTo>
                        <a:pt x="417" y="187"/>
                      </a:lnTo>
                      <a:lnTo>
                        <a:pt x="417" y="189"/>
                      </a:lnTo>
                      <a:lnTo>
                        <a:pt x="415" y="187"/>
                      </a:lnTo>
                      <a:lnTo>
                        <a:pt x="415" y="190"/>
                      </a:lnTo>
                      <a:lnTo>
                        <a:pt x="414" y="193"/>
                      </a:lnTo>
                      <a:lnTo>
                        <a:pt x="412" y="193"/>
                      </a:lnTo>
                      <a:lnTo>
                        <a:pt x="412" y="194"/>
                      </a:lnTo>
                      <a:lnTo>
                        <a:pt x="411" y="194"/>
                      </a:lnTo>
                      <a:lnTo>
                        <a:pt x="411" y="195"/>
                      </a:lnTo>
                      <a:lnTo>
                        <a:pt x="410" y="197"/>
                      </a:lnTo>
                      <a:lnTo>
                        <a:pt x="410" y="198"/>
                      </a:lnTo>
                      <a:lnTo>
                        <a:pt x="408" y="198"/>
                      </a:lnTo>
                      <a:lnTo>
                        <a:pt x="407" y="198"/>
                      </a:lnTo>
                      <a:lnTo>
                        <a:pt x="406" y="199"/>
                      </a:lnTo>
                      <a:lnTo>
                        <a:pt x="404" y="197"/>
                      </a:lnTo>
                      <a:lnTo>
                        <a:pt x="404" y="194"/>
                      </a:lnTo>
                      <a:lnTo>
                        <a:pt x="406" y="193"/>
                      </a:lnTo>
                      <a:lnTo>
                        <a:pt x="406" y="190"/>
                      </a:lnTo>
                      <a:lnTo>
                        <a:pt x="406" y="189"/>
                      </a:lnTo>
                      <a:lnTo>
                        <a:pt x="407" y="187"/>
                      </a:lnTo>
                      <a:lnTo>
                        <a:pt x="407" y="187"/>
                      </a:lnTo>
                      <a:lnTo>
                        <a:pt x="406" y="187"/>
                      </a:lnTo>
                      <a:lnTo>
                        <a:pt x="404" y="189"/>
                      </a:lnTo>
                      <a:lnTo>
                        <a:pt x="402" y="191"/>
                      </a:lnTo>
                      <a:lnTo>
                        <a:pt x="398" y="194"/>
                      </a:lnTo>
                      <a:lnTo>
                        <a:pt x="395" y="194"/>
                      </a:lnTo>
                      <a:lnTo>
                        <a:pt x="395" y="197"/>
                      </a:lnTo>
                      <a:lnTo>
                        <a:pt x="395" y="197"/>
                      </a:lnTo>
                      <a:lnTo>
                        <a:pt x="395" y="198"/>
                      </a:lnTo>
                      <a:lnTo>
                        <a:pt x="393" y="198"/>
                      </a:lnTo>
                      <a:lnTo>
                        <a:pt x="393" y="197"/>
                      </a:lnTo>
                      <a:lnTo>
                        <a:pt x="391" y="197"/>
                      </a:lnTo>
                      <a:lnTo>
                        <a:pt x="390" y="197"/>
                      </a:lnTo>
                      <a:lnTo>
                        <a:pt x="389" y="197"/>
                      </a:lnTo>
                      <a:lnTo>
                        <a:pt x="387" y="197"/>
                      </a:lnTo>
                      <a:lnTo>
                        <a:pt x="387" y="195"/>
                      </a:lnTo>
                      <a:lnTo>
                        <a:pt x="383" y="194"/>
                      </a:lnTo>
                      <a:lnTo>
                        <a:pt x="383" y="197"/>
                      </a:lnTo>
                      <a:lnTo>
                        <a:pt x="382" y="198"/>
                      </a:lnTo>
                      <a:lnTo>
                        <a:pt x="382" y="199"/>
                      </a:lnTo>
                      <a:lnTo>
                        <a:pt x="380" y="201"/>
                      </a:lnTo>
                      <a:lnTo>
                        <a:pt x="381" y="204"/>
                      </a:lnTo>
                      <a:lnTo>
                        <a:pt x="378" y="204"/>
                      </a:lnTo>
                      <a:lnTo>
                        <a:pt x="378" y="206"/>
                      </a:lnTo>
                      <a:lnTo>
                        <a:pt x="378" y="207"/>
                      </a:lnTo>
                      <a:lnTo>
                        <a:pt x="377" y="207"/>
                      </a:lnTo>
                      <a:lnTo>
                        <a:pt x="377" y="207"/>
                      </a:lnTo>
                      <a:lnTo>
                        <a:pt x="376" y="207"/>
                      </a:lnTo>
                      <a:lnTo>
                        <a:pt x="376" y="210"/>
                      </a:lnTo>
                      <a:lnTo>
                        <a:pt x="374" y="210"/>
                      </a:lnTo>
                      <a:lnTo>
                        <a:pt x="374" y="211"/>
                      </a:lnTo>
                      <a:lnTo>
                        <a:pt x="373" y="212"/>
                      </a:lnTo>
                      <a:lnTo>
                        <a:pt x="370" y="214"/>
                      </a:lnTo>
                      <a:lnTo>
                        <a:pt x="369" y="216"/>
                      </a:lnTo>
                      <a:lnTo>
                        <a:pt x="368" y="219"/>
                      </a:lnTo>
                      <a:lnTo>
                        <a:pt x="368" y="223"/>
                      </a:lnTo>
                      <a:lnTo>
                        <a:pt x="369" y="223"/>
                      </a:lnTo>
                      <a:lnTo>
                        <a:pt x="369" y="225"/>
                      </a:lnTo>
                      <a:lnTo>
                        <a:pt x="372" y="225"/>
                      </a:lnTo>
                      <a:lnTo>
                        <a:pt x="372" y="224"/>
                      </a:lnTo>
                      <a:lnTo>
                        <a:pt x="373" y="224"/>
                      </a:lnTo>
                      <a:lnTo>
                        <a:pt x="374" y="225"/>
                      </a:lnTo>
                      <a:lnTo>
                        <a:pt x="376" y="225"/>
                      </a:lnTo>
                      <a:lnTo>
                        <a:pt x="378" y="227"/>
                      </a:lnTo>
                      <a:lnTo>
                        <a:pt x="377" y="232"/>
                      </a:lnTo>
                      <a:lnTo>
                        <a:pt x="373" y="235"/>
                      </a:lnTo>
                      <a:lnTo>
                        <a:pt x="372" y="240"/>
                      </a:lnTo>
                      <a:lnTo>
                        <a:pt x="370" y="240"/>
                      </a:lnTo>
                      <a:lnTo>
                        <a:pt x="370" y="241"/>
                      </a:lnTo>
                      <a:lnTo>
                        <a:pt x="372" y="242"/>
                      </a:lnTo>
                      <a:lnTo>
                        <a:pt x="373" y="244"/>
                      </a:lnTo>
                      <a:lnTo>
                        <a:pt x="373" y="245"/>
                      </a:lnTo>
                      <a:lnTo>
                        <a:pt x="373" y="248"/>
                      </a:lnTo>
                      <a:lnTo>
                        <a:pt x="380" y="248"/>
                      </a:lnTo>
                      <a:lnTo>
                        <a:pt x="380" y="252"/>
                      </a:lnTo>
                      <a:lnTo>
                        <a:pt x="378" y="253"/>
                      </a:lnTo>
                      <a:lnTo>
                        <a:pt x="377" y="253"/>
                      </a:lnTo>
                      <a:lnTo>
                        <a:pt x="376" y="254"/>
                      </a:lnTo>
                      <a:lnTo>
                        <a:pt x="376" y="253"/>
                      </a:lnTo>
                      <a:lnTo>
                        <a:pt x="374" y="252"/>
                      </a:lnTo>
                      <a:lnTo>
                        <a:pt x="373" y="252"/>
                      </a:lnTo>
                      <a:lnTo>
                        <a:pt x="372" y="252"/>
                      </a:lnTo>
                      <a:lnTo>
                        <a:pt x="372" y="253"/>
                      </a:lnTo>
                      <a:lnTo>
                        <a:pt x="365" y="255"/>
                      </a:lnTo>
                      <a:lnTo>
                        <a:pt x="365" y="262"/>
                      </a:lnTo>
                      <a:lnTo>
                        <a:pt x="364" y="262"/>
                      </a:lnTo>
                      <a:lnTo>
                        <a:pt x="364" y="266"/>
                      </a:lnTo>
                      <a:lnTo>
                        <a:pt x="365" y="267"/>
                      </a:lnTo>
                      <a:lnTo>
                        <a:pt x="368" y="270"/>
                      </a:lnTo>
                      <a:lnTo>
                        <a:pt x="369" y="273"/>
                      </a:lnTo>
                      <a:lnTo>
                        <a:pt x="368" y="273"/>
                      </a:lnTo>
                      <a:lnTo>
                        <a:pt x="366" y="275"/>
                      </a:lnTo>
                      <a:lnTo>
                        <a:pt x="365" y="275"/>
                      </a:lnTo>
                      <a:lnTo>
                        <a:pt x="365" y="276"/>
                      </a:lnTo>
                      <a:lnTo>
                        <a:pt x="364" y="276"/>
                      </a:lnTo>
                      <a:lnTo>
                        <a:pt x="361" y="276"/>
                      </a:lnTo>
                      <a:lnTo>
                        <a:pt x="361" y="276"/>
                      </a:lnTo>
                      <a:lnTo>
                        <a:pt x="359" y="275"/>
                      </a:lnTo>
                      <a:lnTo>
                        <a:pt x="357" y="275"/>
                      </a:lnTo>
                      <a:lnTo>
                        <a:pt x="356" y="276"/>
                      </a:lnTo>
                      <a:lnTo>
                        <a:pt x="356" y="276"/>
                      </a:lnTo>
                      <a:lnTo>
                        <a:pt x="356" y="276"/>
                      </a:lnTo>
                      <a:lnTo>
                        <a:pt x="356" y="276"/>
                      </a:lnTo>
                      <a:lnTo>
                        <a:pt x="355" y="276"/>
                      </a:lnTo>
                      <a:lnTo>
                        <a:pt x="355" y="278"/>
                      </a:lnTo>
                      <a:lnTo>
                        <a:pt x="352" y="279"/>
                      </a:lnTo>
                      <a:lnTo>
                        <a:pt x="352" y="280"/>
                      </a:lnTo>
                      <a:lnTo>
                        <a:pt x="351" y="282"/>
                      </a:lnTo>
                      <a:lnTo>
                        <a:pt x="351" y="283"/>
                      </a:lnTo>
                      <a:lnTo>
                        <a:pt x="349" y="283"/>
                      </a:lnTo>
                      <a:lnTo>
                        <a:pt x="348" y="284"/>
                      </a:lnTo>
                      <a:lnTo>
                        <a:pt x="347" y="286"/>
                      </a:lnTo>
                      <a:lnTo>
                        <a:pt x="347" y="290"/>
                      </a:lnTo>
                      <a:lnTo>
                        <a:pt x="347" y="293"/>
                      </a:lnTo>
                      <a:lnTo>
                        <a:pt x="347" y="296"/>
                      </a:lnTo>
                      <a:lnTo>
                        <a:pt x="340" y="297"/>
                      </a:lnTo>
                      <a:lnTo>
                        <a:pt x="340" y="297"/>
                      </a:lnTo>
                      <a:lnTo>
                        <a:pt x="339" y="299"/>
                      </a:lnTo>
                      <a:lnTo>
                        <a:pt x="338" y="299"/>
                      </a:lnTo>
                      <a:lnTo>
                        <a:pt x="336" y="299"/>
                      </a:lnTo>
                      <a:lnTo>
                        <a:pt x="336" y="310"/>
                      </a:lnTo>
                      <a:lnTo>
                        <a:pt x="330" y="314"/>
                      </a:lnTo>
                      <a:lnTo>
                        <a:pt x="330" y="316"/>
                      </a:lnTo>
                      <a:lnTo>
                        <a:pt x="330" y="316"/>
                      </a:lnTo>
                      <a:lnTo>
                        <a:pt x="328" y="318"/>
                      </a:lnTo>
                      <a:lnTo>
                        <a:pt x="326" y="318"/>
                      </a:lnTo>
                      <a:lnTo>
                        <a:pt x="325" y="320"/>
                      </a:lnTo>
                      <a:lnTo>
                        <a:pt x="325" y="320"/>
                      </a:lnTo>
                      <a:lnTo>
                        <a:pt x="323" y="321"/>
                      </a:lnTo>
                      <a:lnTo>
                        <a:pt x="321" y="321"/>
                      </a:lnTo>
                      <a:lnTo>
                        <a:pt x="321" y="318"/>
                      </a:lnTo>
                      <a:lnTo>
                        <a:pt x="321" y="317"/>
                      </a:lnTo>
                      <a:lnTo>
                        <a:pt x="319" y="316"/>
                      </a:lnTo>
                      <a:lnTo>
                        <a:pt x="319" y="314"/>
                      </a:lnTo>
                      <a:lnTo>
                        <a:pt x="319" y="314"/>
                      </a:lnTo>
                      <a:lnTo>
                        <a:pt x="319" y="314"/>
                      </a:lnTo>
                      <a:lnTo>
                        <a:pt x="319" y="307"/>
                      </a:lnTo>
                      <a:lnTo>
                        <a:pt x="318" y="307"/>
                      </a:lnTo>
                      <a:lnTo>
                        <a:pt x="318" y="304"/>
                      </a:lnTo>
                      <a:lnTo>
                        <a:pt x="317" y="304"/>
                      </a:lnTo>
                      <a:lnTo>
                        <a:pt x="317" y="303"/>
                      </a:lnTo>
                      <a:lnTo>
                        <a:pt x="317" y="303"/>
                      </a:lnTo>
                      <a:lnTo>
                        <a:pt x="317" y="297"/>
                      </a:lnTo>
                      <a:lnTo>
                        <a:pt x="315" y="297"/>
                      </a:lnTo>
                      <a:lnTo>
                        <a:pt x="315" y="295"/>
                      </a:lnTo>
                      <a:lnTo>
                        <a:pt x="315" y="295"/>
                      </a:lnTo>
                      <a:lnTo>
                        <a:pt x="315" y="288"/>
                      </a:lnTo>
                      <a:lnTo>
                        <a:pt x="315" y="288"/>
                      </a:lnTo>
                      <a:lnTo>
                        <a:pt x="315" y="284"/>
                      </a:lnTo>
                      <a:lnTo>
                        <a:pt x="314" y="284"/>
                      </a:lnTo>
                      <a:lnTo>
                        <a:pt x="315" y="279"/>
                      </a:lnTo>
                      <a:lnTo>
                        <a:pt x="314" y="279"/>
                      </a:lnTo>
                      <a:lnTo>
                        <a:pt x="314" y="275"/>
                      </a:lnTo>
                      <a:lnTo>
                        <a:pt x="313" y="275"/>
                      </a:lnTo>
                      <a:lnTo>
                        <a:pt x="313" y="274"/>
                      </a:lnTo>
                      <a:lnTo>
                        <a:pt x="313" y="274"/>
                      </a:lnTo>
                      <a:lnTo>
                        <a:pt x="313" y="270"/>
                      </a:lnTo>
                      <a:lnTo>
                        <a:pt x="311" y="270"/>
                      </a:lnTo>
                      <a:lnTo>
                        <a:pt x="311" y="257"/>
                      </a:lnTo>
                      <a:lnTo>
                        <a:pt x="311" y="257"/>
                      </a:lnTo>
                      <a:lnTo>
                        <a:pt x="313" y="254"/>
                      </a:lnTo>
                      <a:lnTo>
                        <a:pt x="313" y="254"/>
                      </a:lnTo>
                      <a:lnTo>
                        <a:pt x="313" y="252"/>
                      </a:lnTo>
                      <a:lnTo>
                        <a:pt x="314" y="252"/>
                      </a:lnTo>
                      <a:lnTo>
                        <a:pt x="314" y="249"/>
                      </a:lnTo>
                      <a:lnTo>
                        <a:pt x="314" y="246"/>
                      </a:lnTo>
                      <a:lnTo>
                        <a:pt x="315" y="245"/>
                      </a:lnTo>
                      <a:lnTo>
                        <a:pt x="317" y="242"/>
                      </a:lnTo>
                      <a:lnTo>
                        <a:pt x="318" y="242"/>
                      </a:lnTo>
                      <a:lnTo>
                        <a:pt x="318" y="241"/>
                      </a:lnTo>
                      <a:lnTo>
                        <a:pt x="319" y="241"/>
                      </a:lnTo>
                      <a:lnTo>
                        <a:pt x="321" y="241"/>
                      </a:lnTo>
                      <a:lnTo>
                        <a:pt x="322" y="242"/>
                      </a:lnTo>
                      <a:lnTo>
                        <a:pt x="322" y="241"/>
                      </a:lnTo>
                      <a:lnTo>
                        <a:pt x="323" y="240"/>
                      </a:lnTo>
                      <a:lnTo>
                        <a:pt x="323" y="238"/>
                      </a:lnTo>
                      <a:lnTo>
                        <a:pt x="323" y="236"/>
                      </a:lnTo>
                      <a:lnTo>
                        <a:pt x="323" y="235"/>
                      </a:lnTo>
                      <a:lnTo>
                        <a:pt x="325" y="235"/>
                      </a:lnTo>
                      <a:lnTo>
                        <a:pt x="325" y="231"/>
                      </a:lnTo>
                      <a:lnTo>
                        <a:pt x="323" y="229"/>
                      </a:lnTo>
                      <a:lnTo>
                        <a:pt x="322" y="229"/>
                      </a:lnTo>
                      <a:lnTo>
                        <a:pt x="322" y="228"/>
                      </a:lnTo>
                      <a:lnTo>
                        <a:pt x="323" y="227"/>
                      </a:lnTo>
                      <a:lnTo>
                        <a:pt x="326" y="227"/>
                      </a:lnTo>
                      <a:lnTo>
                        <a:pt x="326" y="228"/>
                      </a:lnTo>
                      <a:lnTo>
                        <a:pt x="330" y="228"/>
                      </a:lnTo>
                      <a:lnTo>
                        <a:pt x="330" y="227"/>
                      </a:lnTo>
                      <a:lnTo>
                        <a:pt x="331" y="225"/>
                      </a:lnTo>
                      <a:lnTo>
                        <a:pt x="331" y="224"/>
                      </a:lnTo>
                      <a:lnTo>
                        <a:pt x="332" y="224"/>
                      </a:lnTo>
                      <a:lnTo>
                        <a:pt x="334" y="224"/>
                      </a:lnTo>
                      <a:lnTo>
                        <a:pt x="335" y="224"/>
                      </a:lnTo>
                      <a:lnTo>
                        <a:pt x="338" y="224"/>
                      </a:lnTo>
                      <a:lnTo>
                        <a:pt x="340" y="220"/>
                      </a:lnTo>
                      <a:lnTo>
                        <a:pt x="342" y="220"/>
                      </a:lnTo>
                      <a:lnTo>
                        <a:pt x="345" y="215"/>
                      </a:lnTo>
                      <a:lnTo>
                        <a:pt x="348" y="214"/>
                      </a:lnTo>
                      <a:lnTo>
                        <a:pt x="348" y="212"/>
                      </a:lnTo>
                      <a:lnTo>
                        <a:pt x="349" y="211"/>
                      </a:lnTo>
                      <a:lnTo>
                        <a:pt x="351" y="210"/>
                      </a:lnTo>
                      <a:lnTo>
                        <a:pt x="352" y="208"/>
                      </a:lnTo>
                      <a:lnTo>
                        <a:pt x="353" y="207"/>
                      </a:lnTo>
                      <a:lnTo>
                        <a:pt x="355" y="207"/>
                      </a:lnTo>
                      <a:lnTo>
                        <a:pt x="355" y="204"/>
                      </a:lnTo>
                      <a:lnTo>
                        <a:pt x="360" y="202"/>
                      </a:lnTo>
                      <a:lnTo>
                        <a:pt x="360" y="201"/>
                      </a:lnTo>
                      <a:lnTo>
                        <a:pt x="361" y="199"/>
                      </a:lnTo>
                      <a:lnTo>
                        <a:pt x="363" y="198"/>
                      </a:lnTo>
                      <a:lnTo>
                        <a:pt x="364" y="198"/>
                      </a:lnTo>
                      <a:lnTo>
                        <a:pt x="364" y="197"/>
                      </a:lnTo>
                      <a:lnTo>
                        <a:pt x="364" y="195"/>
                      </a:lnTo>
                      <a:lnTo>
                        <a:pt x="364" y="195"/>
                      </a:lnTo>
                      <a:lnTo>
                        <a:pt x="365" y="194"/>
                      </a:lnTo>
                      <a:lnTo>
                        <a:pt x="366" y="194"/>
                      </a:lnTo>
                      <a:lnTo>
                        <a:pt x="368" y="190"/>
                      </a:lnTo>
                      <a:lnTo>
                        <a:pt x="366" y="190"/>
                      </a:lnTo>
                      <a:lnTo>
                        <a:pt x="366" y="190"/>
                      </a:lnTo>
                      <a:lnTo>
                        <a:pt x="366" y="189"/>
                      </a:lnTo>
                      <a:lnTo>
                        <a:pt x="366" y="189"/>
                      </a:lnTo>
                      <a:lnTo>
                        <a:pt x="366" y="187"/>
                      </a:lnTo>
                      <a:lnTo>
                        <a:pt x="368" y="187"/>
                      </a:lnTo>
                      <a:lnTo>
                        <a:pt x="368" y="187"/>
                      </a:lnTo>
                      <a:lnTo>
                        <a:pt x="368" y="186"/>
                      </a:lnTo>
                      <a:lnTo>
                        <a:pt x="373" y="186"/>
                      </a:lnTo>
                      <a:lnTo>
                        <a:pt x="373" y="185"/>
                      </a:lnTo>
                      <a:lnTo>
                        <a:pt x="374" y="185"/>
                      </a:lnTo>
                      <a:lnTo>
                        <a:pt x="374" y="185"/>
                      </a:lnTo>
                      <a:lnTo>
                        <a:pt x="376" y="185"/>
                      </a:lnTo>
                      <a:lnTo>
                        <a:pt x="377" y="185"/>
                      </a:lnTo>
                      <a:lnTo>
                        <a:pt x="377" y="185"/>
                      </a:lnTo>
                      <a:lnTo>
                        <a:pt x="385" y="185"/>
                      </a:lnTo>
                      <a:lnTo>
                        <a:pt x="385" y="182"/>
                      </a:lnTo>
                      <a:lnTo>
                        <a:pt x="386" y="181"/>
                      </a:lnTo>
                      <a:lnTo>
                        <a:pt x="386" y="180"/>
                      </a:lnTo>
                      <a:lnTo>
                        <a:pt x="385" y="180"/>
                      </a:lnTo>
                      <a:lnTo>
                        <a:pt x="386" y="177"/>
                      </a:lnTo>
                      <a:lnTo>
                        <a:pt x="386" y="174"/>
                      </a:lnTo>
                      <a:lnTo>
                        <a:pt x="387" y="173"/>
                      </a:lnTo>
                      <a:lnTo>
                        <a:pt x="387" y="172"/>
                      </a:lnTo>
                      <a:lnTo>
                        <a:pt x="389" y="172"/>
                      </a:lnTo>
                      <a:lnTo>
                        <a:pt x="387" y="165"/>
                      </a:lnTo>
                      <a:lnTo>
                        <a:pt x="389" y="164"/>
                      </a:lnTo>
                      <a:lnTo>
                        <a:pt x="390" y="163"/>
                      </a:lnTo>
                      <a:lnTo>
                        <a:pt x="391" y="161"/>
                      </a:lnTo>
                      <a:lnTo>
                        <a:pt x="394" y="161"/>
                      </a:lnTo>
                      <a:lnTo>
                        <a:pt x="395" y="163"/>
                      </a:lnTo>
                      <a:lnTo>
                        <a:pt x="397" y="163"/>
                      </a:lnTo>
                      <a:lnTo>
                        <a:pt x="399" y="163"/>
                      </a:lnTo>
                      <a:lnTo>
                        <a:pt x="399" y="161"/>
                      </a:lnTo>
                      <a:lnTo>
                        <a:pt x="397" y="161"/>
                      </a:lnTo>
                      <a:lnTo>
                        <a:pt x="393" y="159"/>
                      </a:lnTo>
                      <a:lnTo>
                        <a:pt x="391" y="157"/>
                      </a:lnTo>
                      <a:lnTo>
                        <a:pt x="390" y="157"/>
                      </a:lnTo>
                      <a:lnTo>
                        <a:pt x="390" y="157"/>
                      </a:lnTo>
                      <a:lnTo>
                        <a:pt x="387" y="157"/>
                      </a:lnTo>
                      <a:lnTo>
                        <a:pt x="387" y="159"/>
                      </a:lnTo>
                      <a:lnTo>
                        <a:pt x="386" y="159"/>
                      </a:lnTo>
                      <a:lnTo>
                        <a:pt x="386" y="159"/>
                      </a:lnTo>
                      <a:lnTo>
                        <a:pt x="382" y="159"/>
                      </a:lnTo>
                      <a:lnTo>
                        <a:pt x="382" y="160"/>
                      </a:lnTo>
                      <a:lnTo>
                        <a:pt x="382" y="160"/>
                      </a:lnTo>
                      <a:lnTo>
                        <a:pt x="382" y="161"/>
                      </a:lnTo>
                      <a:lnTo>
                        <a:pt x="382" y="163"/>
                      </a:lnTo>
                      <a:lnTo>
                        <a:pt x="382" y="164"/>
                      </a:lnTo>
                      <a:lnTo>
                        <a:pt x="380" y="164"/>
                      </a:lnTo>
                      <a:lnTo>
                        <a:pt x="380" y="165"/>
                      </a:lnTo>
                      <a:lnTo>
                        <a:pt x="381" y="168"/>
                      </a:lnTo>
                      <a:lnTo>
                        <a:pt x="381" y="169"/>
                      </a:lnTo>
                      <a:lnTo>
                        <a:pt x="382" y="170"/>
                      </a:lnTo>
                      <a:lnTo>
                        <a:pt x="382" y="170"/>
                      </a:lnTo>
                      <a:lnTo>
                        <a:pt x="382" y="170"/>
                      </a:lnTo>
                      <a:lnTo>
                        <a:pt x="382" y="172"/>
                      </a:lnTo>
                      <a:lnTo>
                        <a:pt x="380" y="173"/>
                      </a:lnTo>
                      <a:lnTo>
                        <a:pt x="380" y="174"/>
                      </a:lnTo>
                      <a:lnTo>
                        <a:pt x="378" y="173"/>
                      </a:lnTo>
                      <a:lnTo>
                        <a:pt x="378" y="170"/>
                      </a:lnTo>
                      <a:lnTo>
                        <a:pt x="377" y="170"/>
                      </a:lnTo>
                      <a:lnTo>
                        <a:pt x="377" y="172"/>
                      </a:lnTo>
                      <a:lnTo>
                        <a:pt x="372" y="170"/>
                      </a:lnTo>
                      <a:lnTo>
                        <a:pt x="372" y="172"/>
                      </a:lnTo>
                      <a:lnTo>
                        <a:pt x="370" y="173"/>
                      </a:lnTo>
                      <a:lnTo>
                        <a:pt x="370" y="173"/>
                      </a:lnTo>
                      <a:lnTo>
                        <a:pt x="368" y="173"/>
                      </a:lnTo>
                      <a:lnTo>
                        <a:pt x="368" y="174"/>
                      </a:lnTo>
                      <a:lnTo>
                        <a:pt x="366" y="176"/>
                      </a:lnTo>
                      <a:lnTo>
                        <a:pt x="366" y="177"/>
                      </a:lnTo>
                      <a:lnTo>
                        <a:pt x="365" y="178"/>
                      </a:lnTo>
                      <a:lnTo>
                        <a:pt x="363" y="180"/>
                      </a:lnTo>
                      <a:lnTo>
                        <a:pt x="363" y="181"/>
                      </a:lnTo>
                      <a:lnTo>
                        <a:pt x="361" y="182"/>
                      </a:lnTo>
                      <a:lnTo>
                        <a:pt x="361" y="182"/>
                      </a:lnTo>
                      <a:lnTo>
                        <a:pt x="360" y="183"/>
                      </a:lnTo>
                      <a:lnTo>
                        <a:pt x="359" y="183"/>
                      </a:lnTo>
                      <a:lnTo>
                        <a:pt x="359" y="185"/>
                      </a:lnTo>
                      <a:lnTo>
                        <a:pt x="357" y="186"/>
                      </a:lnTo>
                      <a:lnTo>
                        <a:pt x="356" y="186"/>
                      </a:lnTo>
                      <a:lnTo>
                        <a:pt x="355" y="187"/>
                      </a:lnTo>
                      <a:lnTo>
                        <a:pt x="353" y="187"/>
                      </a:lnTo>
                      <a:lnTo>
                        <a:pt x="353" y="185"/>
                      </a:lnTo>
                      <a:lnTo>
                        <a:pt x="355" y="183"/>
                      </a:lnTo>
                      <a:lnTo>
                        <a:pt x="356" y="180"/>
                      </a:lnTo>
                      <a:lnTo>
                        <a:pt x="355" y="180"/>
                      </a:lnTo>
                      <a:lnTo>
                        <a:pt x="353" y="182"/>
                      </a:lnTo>
                      <a:lnTo>
                        <a:pt x="352" y="182"/>
                      </a:lnTo>
                      <a:lnTo>
                        <a:pt x="351" y="183"/>
                      </a:lnTo>
                      <a:lnTo>
                        <a:pt x="351" y="181"/>
                      </a:lnTo>
                      <a:lnTo>
                        <a:pt x="351" y="180"/>
                      </a:lnTo>
                      <a:lnTo>
                        <a:pt x="352" y="178"/>
                      </a:lnTo>
                      <a:lnTo>
                        <a:pt x="352" y="176"/>
                      </a:lnTo>
                      <a:lnTo>
                        <a:pt x="355" y="176"/>
                      </a:lnTo>
                      <a:lnTo>
                        <a:pt x="355" y="173"/>
                      </a:lnTo>
                      <a:lnTo>
                        <a:pt x="355" y="172"/>
                      </a:lnTo>
                      <a:lnTo>
                        <a:pt x="355" y="169"/>
                      </a:lnTo>
                      <a:lnTo>
                        <a:pt x="353" y="170"/>
                      </a:lnTo>
                      <a:lnTo>
                        <a:pt x="353" y="170"/>
                      </a:lnTo>
                      <a:lnTo>
                        <a:pt x="353" y="170"/>
                      </a:lnTo>
                      <a:lnTo>
                        <a:pt x="352" y="172"/>
                      </a:lnTo>
                      <a:lnTo>
                        <a:pt x="351" y="173"/>
                      </a:lnTo>
                      <a:lnTo>
                        <a:pt x="347" y="173"/>
                      </a:lnTo>
                      <a:lnTo>
                        <a:pt x="347" y="173"/>
                      </a:lnTo>
                      <a:lnTo>
                        <a:pt x="345" y="172"/>
                      </a:lnTo>
                      <a:lnTo>
                        <a:pt x="344" y="172"/>
                      </a:lnTo>
                      <a:lnTo>
                        <a:pt x="344" y="170"/>
                      </a:lnTo>
                      <a:lnTo>
                        <a:pt x="344" y="169"/>
                      </a:lnTo>
                      <a:lnTo>
                        <a:pt x="343" y="169"/>
                      </a:lnTo>
                      <a:lnTo>
                        <a:pt x="342" y="169"/>
                      </a:lnTo>
                      <a:lnTo>
                        <a:pt x="340" y="170"/>
                      </a:lnTo>
                      <a:lnTo>
                        <a:pt x="339" y="170"/>
                      </a:lnTo>
                      <a:lnTo>
                        <a:pt x="339" y="170"/>
                      </a:lnTo>
                      <a:lnTo>
                        <a:pt x="338" y="169"/>
                      </a:lnTo>
                      <a:lnTo>
                        <a:pt x="338" y="169"/>
                      </a:lnTo>
                      <a:lnTo>
                        <a:pt x="338" y="170"/>
                      </a:lnTo>
                      <a:lnTo>
                        <a:pt x="336" y="170"/>
                      </a:lnTo>
                      <a:lnTo>
                        <a:pt x="336" y="170"/>
                      </a:lnTo>
                      <a:lnTo>
                        <a:pt x="330" y="170"/>
                      </a:lnTo>
                      <a:lnTo>
                        <a:pt x="330" y="172"/>
                      </a:lnTo>
                      <a:lnTo>
                        <a:pt x="326" y="172"/>
                      </a:lnTo>
                      <a:lnTo>
                        <a:pt x="326" y="173"/>
                      </a:lnTo>
                      <a:lnTo>
                        <a:pt x="325" y="173"/>
                      </a:lnTo>
                      <a:lnTo>
                        <a:pt x="325" y="174"/>
                      </a:lnTo>
                      <a:lnTo>
                        <a:pt x="322" y="173"/>
                      </a:lnTo>
                      <a:lnTo>
                        <a:pt x="321" y="177"/>
                      </a:lnTo>
                      <a:lnTo>
                        <a:pt x="319" y="178"/>
                      </a:lnTo>
                      <a:lnTo>
                        <a:pt x="317" y="178"/>
                      </a:lnTo>
                      <a:lnTo>
                        <a:pt x="317" y="182"/>
                      </a:lnTo>
                      <a:lnTo>
                        <a:pt x="315" y="183"/>
                      </a:lnTo>
                      <a:lnTo>
                        <a:pt x="315" y="185"/>
                      </a:lnTo>
                      <a:lnTo>
                        <a:pt x="314" y="186"/>
                      </a:lnTo>
                      <a:lnTo>
                        <a:pt x="311" y="186"/>
                      </a:lnTo>
                      <a:lnTo>
                        <a:pt x="310" y="186"/>
                      </a:lnTo>
                      <a:lnTo>
                        <a:pt x="309" y="189"/>
                      </a:lnTo>
                      <a:lnTo>
                        <a:pt x="304" y="190"/>
                      </a:lnTo>
                      <a:lnTo>
                        <a:pt x="302" y="191"/>
                      </a:lnTo>
                      <a:lnTo>
                        <a:pt x="302" y="191"/>
                      </a:lnTo>
                      <a:lnTo>
                        <a:pt x="302" y="191"/>
                      </a:lnTo>
                      <a:lnTo>
                        <a:pt x="302" y="194"/>
                      </a:lnTo>
                      <a:lnTo>
                        <a:pt x="301" y="194"/>
                      </a:lnTo>
                      <a:lnTo>
                        <a:pt x="302" y="195"/>
                      </a:lnTo>
                      <a:lnTo>
                        <a:pt x="301" y="195"/>
                      </a:lnTo>
                      <a:lnTo>
                        <a:pt x="301" y="197"/>
                      </a:lnTo>
                      <a:lnTo>
                        <a:pt x="298" y="195"/>
                      </a:lnTo>
                      <a:lnTo>
                        <a:pt x="300" y="199"/>
                      </a:lnTo>
                      <a:lnTo>
                        <a:pt x="298" y="199"/>
                      </a:lnTo>
                      <a:lnTo>
                        <a:pt x="298" y="203"/>
                      </a:lnTo>
                      <a:lnTo>
                        <a:pt x="298" y="203"/>
                      </a:lnTo>
                      <a:lnTo>
                        <a:pt x="300" y="203"/>
                      </a:lnTo>
                      <a:lnTo>
                        <a:pt x="301" y="204"/>
                      </a:lnTo>
                      <a:lnTo>
                        <a:pt x="302" y="203"/>
                      </a:lnTo>
                      <a:lnTo>
                        <a:pt x="306" y="202"/>
                      </a:lnTo>
                      <a:lnTo>
                        <a:pt x="306" y="203"/>
                      </a:lnTo>
                      <a:lnTo>
                        <a:pt x="306" y="203"/>
                      </a:lnTo>
                      <a:lnTo>
                        <a:pt x="308" y="203"/>
                      </a:lnTo>
                      <a:lnTo>
                        <a:pt x="309" y="207"/>
                      </a:lnTo>
                      <a:lnTo>
                        <a:pt x="306" y="207"/>
                      </a:lnTo>
                      <a:lnTo>
                        <a:pt x="305" y="207"/>
                      </a:lnTo>
                      <a:lnTo>
                        <a:pt x="305" y="208"/>
                      </a:lnTo>
                      <a:lnTo>
                        <a:pt x="302" y="207"/>
                      </a:lnTo>
                      <a:lnTo>
                        <a:pt x="302" y="208"/>
                      </a:lnTo>
                      <a:lnTo>
                        <a:pt x="298" y="210"/>
                      </a:lnTo>
                      <a:lnTo>
                        <a:pt x="298" y="207"/>
                      </a:lnTo>
                      <a:lnTo>
                        <a:pt x="298" y="207"/>
                      </a:lnTo>
                      <a:lnTo>
                        <a:pt x="298" y="207"/>
                      </a:lnTo>
                      <a:lnTo>
                        <a:pt x="296" y="207"/>
                      </a:lnTo>
                      <a:lnTo>
                        <a:pt x="294" y="208"/>
                      </a:lnTo>
                      <a:lnTo>
                        <a:pt x="292" y="210"/>
                      </a:lnTo>
                      <a:lnTo>
                        <a:pt x="291" y="212"/>
                      </a:lnTo>
                      <a:lnTo>
                        <a:pt x="289" y="211"/>
                      </a:lnTo>
                      <a:lnTo>
                        <a:pt x="288" y="211"/>
                      </a:lnTo>
                      <a:lnTo>
                        <a:pt x="287" y="211"/>
                      </a:lnTo>
                      <a:lnTo>
                        <a:pt x="285" y="210"/>
                      </a:lnTo>
                      <a:lnTo>
                        <a:pt x="285" y="212"/>
                      </a:lnTo>
                      <a:lnTo>
                        <a:pt x="281" y="214"/>
                      </a:lnTo>
                      <a:lnTo>
                        <a:pt x="279" y="214"/>
                      </a:lnTo>
                      <a:lnTo>
                        <a:pt x="277" y="214"/>
                      </a:lnTo>
                      <a:lnTo>
                        <a:pt x="277" y="214"/>
                      </a:lnTo>
                      <a:lnTo>
                        <a:pt x="277" y="214"/>
                      </a:lnTo>
                      <a:lnTo>
                        <a:pt x="276" y="214"/>
                      </a:lnTo>
                      <a:lnTo>
                        <a:pt x="275" y="211"/>
                      </a:lnTo>
                      <a:lnTo>
                        <a:pt x="273" y="208"/>
                      </a:lnTo>
                      <a:lnTo>
                        <a:pt x="273" y="207"/>
                      </a:lnTo>
                      <a:lnTo>
                        <a:pt x="276" y="207"/>
                      </a:lnTo>
                      <a:lnTo>
                        <a:pt x="279" y="207"/>
                      </a:lnTo>
                      <a:lnTo>
                        <a:pt x="281" y="207"/>
                      </a:lnTo>
                      <a:lnTo>
                        <a:pt x="283" y="206"/>
                      </a:lnTo>
                      <a:lnTo>
                        <a:pt x="283" y="206"/>
                      </a:lnTo>
                      <a:lnTo>
                        <a:pt x="283" y="206"/>
                      </a:lnTo>
                      <a:lnTo>
                        <a:pt x="284" y="204"/>
                      </a:lnTo>
                      <a:lnTo>
                        <a:pt x="281" y="204"/>
                      </a:lnTo>
                      <a:lnTo>
                        <a:pt x="280" y="202"/>
                      </a:lnTo>
                      <a:lnTo>
                        <a:pt x="280" y="202"/>
                      </a:lnTo>
                      <a:lnTo>
                        <a:pt x="279" y="201"/>
                      </a:lnTo>
                      <a:lnTo>
                        <a:pt x="277" y="198"/>
                      </a:lnTo>
                      <a:lnTo>
                        <a:pt x="273" y="199"/>
                      </a:lnTo>
                      <a:lnTo>
                        <a:pt x="273" y="199"/>
                      </a:lnTo>
                      <a:lnTo>
                        <a:pt x="273" y="201"/>
                      </a:lnTo>
                      <a:lnTo>
                        <a:pt x="272" y="201"/>
                      </a:lnTo>
                      <a:lnTo>
                        <a:pt x="272" y="202"/>
                      </a:lnTo>
                      <a:lnTo>
                        <a:pt x="271" y="202"/>
                      </a:lnTo>
                      <a:lnTo>
                        <a:pt x="270" y="199"/>
                      </a:lnTo>
                      <a:lnTo>
                        <a:pt x="263" y="201"/>
                      </a:lnTo>
                      <a:lnTo>
                        <a:pt x="263" y="199"/>
                      </a:lnTo>
                      <a:lnTo>
                        <a:pt x="260" y="199"/>
                      </a:lnTo>
                      <a:lnTo>
                        <a:pt x="258" y="198"/>
                      </a:lnTo>
                      <a:lnTo>
                        <a:pt x="255" y="198"/>
                      </a:lnTo>
                      <a:lnTo>
                        <a:pt x="255" y="199"/>
                      </a:lnTo>
                      <a:lnTo>
                        <a:pt x="254" y="201"/>
                      </a:lnTo>
                      <a:lnTo>
                        <a:pt x="254" y="202"/>
                      </a:lnTo>
                      <a:lnTo>
                        <a:pt x="254" y="202"/>
                      </a:lnTo>
                      <a:lnTo>
                        <a:pt x="254" y="202"/>
                      </a:lnTo>
                      <a:lnTo>
                        <a:pt x="255" y="203"/>
                      </a:lnTo>
                      <a:lnTo>
                        <a:pt x="253" y="203"/>
                      </a:lnTo>
                      <a:lnTo>
                        <a:pt x="254" y="204"/>
                      </a:lnTo>
                      <a:lnTo>
                        <a:pt x="254" y="206"/>
                      </a:lnTo>
                      <a:lnTo>
                        <a:pt x="255" y="207"/>
                      </a:lnTo>
                      <a:lnTo>
                        <a:pt x="251" y="207"/>
                      </a:lnTo>
                      <a:lnTo>
                        <a:pt x="251" y="207"/>
                      </a:lnTo>
                      <a:lnTo>
                        <a:pt x="250" y="206"/>
                      </a:lnTo>
                      <a:lnTo>
                        <a:pt x="250" y="206"/>
                      </a:lnTo>
                      <a:lnTo>
                        <a:pt x="250" y="204"/>
                      </a:lnTo>
                      <a:lnTo>
                        <a:pt x="239" y="206"/>
                      </a:lnTo>
                      <a:lnTo>
                        <a:pt x="239" y="206"/>
                      </a:lnTo>
                      <a:lnTo>
                        <a:pt x="237" y="204"/>
                      </a:lnTo>
                      <a:lnTo>
                        <a:pt x="237" y="204"/>
                      </a:lnTo>
                      <a:lnTo>
                        <a:pt x="237" y="203"/>
                      </a:lnTo>
                      <a:lnTo>
                        <a:pt x="237" y="203"/>
                      </a:lnTo>
                      <a:lnTo>
                        <a:pt x="236" y="203"/>
                      </a:lnTo>
                      <a:lnTo>
                        <a:pt x="236" y="203"/>
                      </a:lnTo>
                      <a:lnTo>
                        <a:pt x="236" y="203"/>
                      </a:lnTo>
                      <a:lnTo>
                        <a:pt x="236" y="202"/>
                      </a:lnTo>
                      <a:lnTo>
                        <a:pt x="234" y="202"/>
                      </a:lnTo>
                      <a:lnTo>
                        <a:pt x="234" y="202"/>
                      </a:lnTo>
                      <a:lnTo>
                        <a:pt x="234" y="202"/>
                      </a:lnTo>
                      <a:lnTo>
                        <a:pt x="233" y="202"/>
                      </a:lnTo>
                      <a:lnTo>
                        <a:pt x="232" y="203"/>
                      </a:lnTo>
                      <a:lnTo>
                        <a:pt x="232" y="204"/>
                      </a:lnTo>
                      <a:lnTo>
                        <a:pt x="230" y="204"/>
                      </a:lnTo>
                      <a:lnTo>
                        <a:pt x="230" y="206"/>
                      </a:lnTo>
                      <a:lnTo>
                        <a:pt x="228" y="207"/>
                      </a:lnTo>
                      <a:lnTo>
                        <a:pt x="226" y="206"/>
                      </a:lnTo>
                      <a:lnTo>
                        <a:pt x="226" y="204"/>
                      </a:lnTo>
                      <a:lnTo>
                        <a:pt x="228" y="204"/>
                      </a:lnTo>
                      <a:lnTo>
                        <a:pt x="228" y="203"/>
                      </a:lnTo>
                      <a:lnTo>
                        <a:pt x="226" y="202"/>
                      </a:lnTo>
                      <a:lnTo>
                        <a:pt x="226" y="202"/>
                      </a:lnTo>
                      <a:lnTo>
                        <a:pt x="222" y="201"/>
                      </a:lnTo>
                      <a:lnTo>
                        <a:pt x="222" y="201"/>
                      </a:lnTo>
                      <a:lnTo>
                        <a:pt x="222" y="201"/>
                      </a:lnTo>
                      <a:lnTo>
                        <a:pt x="221" y="201"/>
                      </a:lnTo>
                      <a:lnTo>
                        <a:pt x="220" y="201"/>
                      </a:lnTo>
                      <a:lnTo>
                        <a:pt x="220" y="199"/>
                      </a:lnTo>
                      <a:lnTo>
                        <a:pt x="219" y="199"/>
                      </a:lnTo>
                      <a:lnTo>
                        <a:pt x="219" y="199"/>
                      </a:lnTo>
                      <a:lnTo>
                        <a:pt x="219" y="201"/>
                      </a:lnTo>
                      <a:lnTo>
                        <a:pt x="208" y="201"/>
                      </a:lnTo>
                      <a:lnTo>
                        <a:pt x="208" y="201"/>
                      </a:lnTo>
                      <a:lnTo>
                        <a:pt x="204" y="201"/>
                      </a:lnTo>
                      <a:lnTo>
                        <a:pt x="204" y="201"/>
                      </a:lnTo>
                      <a:lnTo>
                        <a:pt x="203" y="202"/>
                      </a:lnTo>
                      <a:lnTo>
                        <a:pt x="204" y="198"/>
                      </a:lnTo>
                      <a:lnTo>
                        <a:pt x="203" y="198"/>
                      </a:lnTo>
                      <a:lnTo>
                        <a:pt x="203" y="199"/>
                      </a:lnTo>
                      <a:lnTo>
                        <a:pt x="201" y="199"/>
                      </a:lnTo>
                      <a:lnTo>
                        <a:pt x="200" y="199"/>
                      </a:lnTo>
                      <a:lnTo>
                        <a:pt x="200" y="199"/>
                      </a:lnTo>
                      <a:lnTo>
                        <a:pt x="199" y="198"/>
                      </a:lnTo>
                      <a:lnTo>
                        <a:pt x="198" y="198"/>
                      </a:lnTo>
                      <a:lnTo>
                        <a:pt x="199" y="202"/>
                      </a:lnTo>
                      <a:lnTo>
                        <a:pt x="195" y="202"/>
                      </a:lnTo>
                      <a:lnTo>
                        <a:pt x="192" y="203"/>
                      </a:lnTo>
                      <a:lnTo>
                        <a:pt x="191" y="206"/>
                      </a:lnTo>
                      <a:lnTo>
                        <a:pt x="190" y="206"/>
                      </a:lnTo>
                      <a:lnTo>
                        <a:pt x="190" y="206"/>
                      </a:lnTo>
                      <a:lnTo>
                        <a:pt x="188" y="206"/>
                      </a:lnTo>
                      <a:lnTo>
                        <a:pt x="187" y="206"/>
                      </a:lnTo>
                      <a:lnTo>
                        <a:pt x="187" y="210"/>
                      </a:lnTo>
                      <a:lnTo>
                        <a:pt x="187" y="210"/>
                      </a:lnTo>
                      <a:lnTo>
                        <a:pt x="186" y="210"/>
                      </a:lnTo>
                      <a:lnTo>
                        <a:pt x="186" y="211"/>
                      </a:lnTo>
                      <a:lnTo>
                        <a:pt x="184" y="212"/>
                      </a:lnTo>
                      <a:lnTo>
                        <a:pt x="183" y="212"/>
                      </a:lnTo>
                      <a:lnTo>
                        <a:pt x="183" y="212"/>
                      </a:lnTo>
                      <a:lnTo>
                        <a:pt x="183" y="214"/>
                      </a:lnTo>
                      <a:lnTo>
                        <a:pt x="183" y="214"/>
                      </a:lnTo>
                      <a:lnTo>
                        <a:pt x="182" y="215"/>
                      </a:lnTo>
                      <a:lnTo>
                        <a:pt x="182" y="216"/>
                      </a:lnTo>
                      <a:lnTo>
                        <a:pt x="179" y="218"/>
                      </a:lnTo>
                      <a:lnTo>
                        <a:pt x="177" y="227"/>
                      </a:lnTo>
                      <a:lnTo>
                        <a:pt x="174" y="227"/>
                      </a:lnTo>
                      <a:lnTo>
                        <a:pt x="174" y="227"/>
                      </a:lnTo>
                      <a:lnTo>
                        <a:pt x="171" y="228"/>
                      </a:lnTo>
                      <a:lnTo>
                        <a:pt x="170" y="231"/>
                      </a:lnTo>
                      <a:lnTo>
                        <a:pt x="169" y="231"/>
                      </a:lnTo>
                      <a:lnTo>
                        <a:pt x="166" y="235"/>
                      </a:lnTo>
                      <a:lnTo>
                        <a:pt x="165" y="235"/>
                      </a:lnTo>
                      <a:lnTo>
                        <a:pt x="165" y="235"/>
                      </a:lnTo>
                      <a:lnTo>
                        <a:pt x="164" y="235"/>
                      </a:lnTo>
                      <a:lnTo>
                        <a:pt x="164" y="235"/>
                      </a:lnTo>
                      <a:lnTo>
                        <a:pt x="164" y="235"/>
                      </a:lnTo>
                      <a:lnTo>
                        <a:pt x="164" y="235"/>
                      </a:lnTo>
                      <a:lnTo>
                        <a:pt x="162" y="236"/>
                      </a:lnTo>
                      <a:lnTo>
                        <a:pt x="162" y="237"/>
                      </a:lnTo>
                      <a:lnTo>
                        <a:pt x="161" y="237"/>
                      </a:lnTo>
                      <a:lnTo>
                        <a:pt x="160" y="238"/>
                      </a:lnTo>
                      <a:lnTo>
                        <a:pt x="158" y="241"/>
                      </a:lnTo>
                      <a:lnTo>
                        <a:pt x="158" y="240"/>
                      </a:lnTo>
                      <a:lnTo>
                        <a:pt x="158" y="240"/>
                      </a:lnTo>
                      <a:lnTo>
                        <a:pt x="157" y="240"/>
                      </a:lnTo>
                      <a:lnTo>
                        <a:pt x="156" y="240"/>
                      </a:lnTo>
                      <a:lnTo>
                        <a:pt x="156" y="241"/>
                      </a:lnTo>
                      <a:lnTo>
                        <a:pt x="156" y="242"/>
                      </a:lnTo>
                      <a:lnTo>
                        <a:pt x="156" y="242"/>
                      </a:lnTo>
                      <a:lnTo>
                        <a:pt x="156" y="242"/>
                      </a:lnTo>
                      <a:lnTo>
                        <a:pt x="154" y="245"/>
                      </a:lnTo>
                      <a:lnTo>
                        <a:pt x="154" y="245"/>
                      </a:lnTo>
                      <a:lnTo>
                        <a:pt x="154" y="249"/>
                      </a:lnTo>
                      <a:lnTo>
                        <a:pt x="149" y="252"/>
                      </a:lnTo>
                      <a:lnTo>
                        <a:pt x="149" y="254"/>
                      </a:lnTo>
                      <a:lnTo>
                        <a:pt x="148" y="254"/>
                      </a:lnTo>
                      <a:lnTo>
                        <a:pt x="148" y="254"/>
                      </a:lnTo>
                      <a:lnTo>
                        <a:pt x="148" y="254"/>
                      </a:lnTo>
                      <a:lnTo>
                        <a:pt x="147" y="255"/>
                      </a:lnTo>
                      <a:lnTo>
                        <a:pt x="141" y="261"/>
                      </a:lnTo>
                      <a:lnTo>
                        <a:pt x="139" y="261"/>
                      </a:lnTo>
                      <a:lnTo>
                        <a:pt x="136" y="265"/>
                      </a:lnTo>
                      <a:lnTo>
                        <a:pt x="135" y="265"/>
                      </a:lnTo>
                      <a:lnTo>
                        <a:pt x="135" y="266"/>
                      </a:lnTo>
                      <a:lnTo>
                        <a:pt x="132" y="267"/>
                      </a:lnTo>
                      <a:lnTo>
                        <a:pt x="132" y="267"/>
                      </a:lnTo>
                      <a:lnTo>
                        <a:pt x="129" y="269"/>
                      </a:lnTo>
                      <a:lnTo>
                        <a:pt x="129" y="270"/>
                      </a:lnTo>
                      <a:lnTo>
                        <a:pt x="129" y="270"/>
                      </a:lnTo>
                      <a:lnTo>
                        <a:pt x="129" y="271"/>
                      </a:lnTo>
                      <a:lnTo>
                        <a:pt x="128" y="273"/>
                      </a:lnTo>
                      <a:lnTo>
                        <a:pt x="127" y="275"/>
                      </a:lnTo>
                      <a:lnTo>
                        <a:pt x="131" y="275"/>
                      </a:lnTo>
                      <a:lnTo>
                        <a:pt x="132" y="276"/>
                      </a:lnTo>
                      <a:lnTo>
                        <a:pt x="141" y="275"/>
                      </a:lnTo>
                      <a:lnTo>
                        <a:pt x="141" y="282"/>
                      </a:lnTo>
                      <a:lnTo>
                        <a:pt x="141" y="282"/>
                      </a:lnTo>
                      <a:lnTo>
                        <a:pt x="141" y="288"/>
                      </a:lnTo>
                      <a:lnTo>
                        <a:pt x="144" y="288"/>
                      </a:lnTo>
                      <a:lnTo>
                        <a:pt x="144" y="286"/>
                      </a:lnTo>
                      <a:lnTo>
                        <a:pt x="145" y="284"/>
                      </a:lnTo>
                      <a:lnTo>
                        <a:pt x="147" y="283"/>
                      </a:lnTo>
                      <a:lnTo>
                        <a:pt x="148" y="284"/>
                      </a:lnTo>
                      <a:lnTo>
                        <a:pt x="149" y="284"/>
                      </a:lnTo>
                      <a:lnTo>
                        <a:pt x="149" y="288"/>
                      </a:lnTo>
                      <a:lnTo>
                        <a:pt x="148" y="290"/>
                      </a:lnTo>
                      <a:lnTo>
                        <a:pt x="147" y="292"/>
                      </a:lnTo>
                      <a:lnTo>
                        <a:pt x="149" y="292"/>
                      </a:lnTo>
                      <a:lnTo>
                        <a:pt x="150" y="291"/>
                      </a:lnTo>
                      <a:lnTo>
                        <a:pt x="153" y="290"/>
                      </a:lnTo>
                      <a:lnTo>
                        <a:pt x="153" y="287"/>
                      </a:lnTo>
                      <a:lnTo>
                        <a:pt x="156" y="287"/>
                      </a:lnTo>
                      <a:lnTo>
                        <a:pt x="156" y="288"/>
                      </a:lnTo>
                      <a:lnTo>
                        <a:pt x="157" y="288"/>
                      </a:lnTo>
                      <a:lnTo>
                        <a:pt x="157" y="282"/>
                      </a:lnTo>
                      <a:lnTo>
                        <a:pt x="166" y="283"/>
                      </a:lnTo>
                      <a:lnTo>
                        <a:pt x="166" y="284"/>
                      </a:lnTo>
                      <a:lnTo>
                        <a:pt x="169" y="286"/>
                      </a:lnTo>
                      <a:lnTo>
                        <a:pt x="171" y="287"/>
                      </a:lnTo>
                      <a:lnTo>
                        <a:pt x="171" y="290"/>
                      </a:lnTo>
                      <a:lnTo>
                        <a:pt x="173" y="290"/>
                      </a:lnTo>
                      <a:lnTo>
                        <a:pt x="177" y="293"/>
                      </a:lnTo>
                      <a:lnTo>
                        <a:pt x="177" y="293"/>
                      </a:lnTo>
                      <a:lnTo>
                        <a:pt x="179" y="293"/>
                      </a:lnTo>
                      <a:lnTo>
                        <a:pt x="179" y="295"/>
                      </a:lnTo>
                      <a:lnTo>
                        <a:pt x="181" y="296"/>
                      </a:lnTo>
                      <a:lnTo>
                        <a:pt x="181" y="296"/>
                      </a:lnTo>
                      <a:lnTo>
                        <a:pt x="183" y="296"/>
                      </a:lnTo>
                      <a:lnTo>
                        <a:pt x="183" y="297"/>
                      </a:lnTo>
                      <a:lnTo>
                        <a:pt x="184" y="297"/>
                      </a:lnTo>
                      <a:lnTo>
                        <a:pt x="184" y="297"/>
                      </a:lnTo>
                      <a:lnTo>
                        <a:pt x="184" y="296"/>
                      </a:lnTo>
                      <a:lnTo>
                        <a:pt x="184" y="296"/>
                      </a:lnTo>
                      <a:lnTo>
                        <a:pt x="184" y="296"/>
                      </a:lnTo>
                      <a:lnTo>
                        <a:pt x="184" y="296"/>
                      </a:lnTo>
                      <a:lnTo>
                        <a:pt x="184" y="296"/>
                      </a:lnTo>
                      <a:lnTo>
                        <a:pt x="184" y="297"/>
                      </a:lnTo>
                      <a:lnTo>
                        <a:pt x="186" y="297"/>
                      </a:lnTo>
                      <a:lnTo>
                        <a:pt x="186" y="299"/>
                      </a:lnTo>
                      <a:lnTo>
                        <a:pt x="184" y="299"/>
                      </a:lnTo>
                      <a:lnTo>
                        <a:pt x="184" y="300"/>
                      </a:lnTo>
                      <a:lnTo>
                        <a:pt x="183" y="299"/>
                      </a:lnTo>
                      <a:lnTo>
                        <a:pt x="182" y="299"/>
                      </a:lnTo>
                      <a:lnTo>
                        <a:pt x="179" y="297"/>
                      </a:lnTo>
                      <a:lnTo>
                        <a:pt x="179" y="299"/>
                      </a:lnTo>
                      <a:lnTo>
                        <a:pt x="178" y="299"/>
                      </a:lnTo>
                      <a:lnTo>
                        <a:pt x="178" y="303"/>
                      </a:lnTo>
                      <a:lnTo>
                        <a:pt x="179" y="303"/>
                      </a:lnTo>
                      <a:lnTo>
                        <a:pt x="179" y="305"/>
                      </a:lnTo>
                      <a:lnTo>
                        <a:pt x="179" y="305"/>
                      </a:lnTo>
                      <a:lnTo>
                        <a:pt x="178" y="308"/>
                      </a:lnTo>
                      <a:lnTo>
                        <a:pt x="179" y="308"/>
                      </a:lnTo>
                      <a:lnTo>
                        <a:pt x="179" y="308"/>
                      </a:lnTo>
                      <a:lnTo>
                        <a:pt x="179" y="308"/>
                      </a:lnTo>
                      <a:lnTo>
                        <a:pt x="181" y="308"/>
                      </a:lnTo>
                      <a:lnTo>
                        <a:pt x="179" y="309"/>
                      </a:lnTo>
                      <a:lnTo>
                        <a:pt x="179" y="310"/>
                      </a:lnTo>
                      <a:lnTo>
                        <a:pt x="178" y="310"/>
                      </a:lnTo>
                      <a:lnTo>
                        <a:pt x="178" y="313"/>
                      </a:lnTo>
                      <a:lnTo>
                        <a:pt x="178" y="313"/>
                      </a:lnTo>
                      <a:lnTo>
                        <a:pt x="177" y="314"/>
                      </a:lnTo>
                      <a:lnTo>
                        <a:pt x="175" y="316"/>
                      </a:lnTo>
                      <a:lnTo>
                        <a:pt x="175" y="317"/>
                      </a:lnTo>
                      <a:lnTo>
                        <a:pt x="174" y="317"/>
                      </a:lnTo>
                      <a:lnTo>
                        <a:pt x="174" y="318"/>
                      </a:lnTo>
                      <a:lnTo>
                        <a:pt x="174" y="320"/>
                      </a:lnTo>
                      <a:lnTo>
                        <a:pt x="174" y="320"/>
                      </a:lnTo>
                      <a:lnTo>
                        <a:pt x="175" y="321"/>
                      </a:lnTo>
                      <a:lnTo>
                        <a:pt x="175" y="322"/>
                      </a:lnTo>
                      <a:lnTo>
                        <a:pt x="174" y="322"/>
                      </a:lnTo>
                      <a:lnTo>
                        <a:pt x="173" y="325"/>
                      </a:lnTo>
                      <a:lnTo>
                        <a:pt x="173" y="327"/>
                      </a:lnTo>
                      <a:lnTo>
                        <a:pt x="175" y="327"/>
                      </a:lnTo>
                      <a:lnTo>
                        <a:pt x="174" y="331"/>
                      </a:lnTo>
                      <a:lnTo>
                        <a:pt x="174" y="331"/>
                      </a:lnTo>
                      <a:lnTo>
                        <a:pt x="174" y="333"/>
                      </a:lnTo>
                      <a:lnTo>
                        <a:pt x="175" y="335"/>
                      </a:lnTo>
                      <a:lnTo>
                        <a:pt x="175" y="337"/>
                      </a:lnTo>
                      <a:lnTo>
                        <a:pt x="174" y="337"/>
                      </a:lnTo>
                      <a:lnTo>
                        <a:pt x="174" y="338"/>
                      </a:lnTo>
                      <a:lnTo>
                        <a:pt x="174" y="338"/>
                      </a:lnTo>
                      <a:lnTo>
                        <a:pt x="174" y="341"/>
                      </a:lnTo>
                      <a:lnTo>
                        <a:pt x="173" y="341"/>
                      </a:lnTo>
                      <a:lnTo>
                        <a:pt x="173" y="342"/>
                      </a:lnTo>
                      <a:lnTo>
                        <a:pt x="171" y="342"/>
                      </a:lnTo>
                      <a:lnTo>
                        <a:pt x="171" y="343"/>
                      </a:lnTo>
                      <a:lnTo>
                        <a:pt x="174" y="345"/>
                      </a:lnTo>
                      <a:lnTo>
                        <a:pt x="173" y="345"/>
                      </a:lnTo>
                      <a:lnTo>
                        <a:pt x="173" y="345"/>
                      </a:lnTo>
                      <a:lnTo>
                        <a:pt x="173" y="346"/>
                      </a:lnTo>
                      <a:lnTo>
                        <a:pt x="173" y="346"/>
                      </a:lnTo>
                      <a:lnTo>
                        <a:pt x="173" y="346"/>
                      </a:lnTo>
                      <a:lnTo>
                        <a:pt x="171" y="346"/>
                      </a:lnTo>
                      <a:lnTo>
                        <a:pt x="170" y="351"/>
                      </a:lnTo>
                      <a:lnTo>
                        <a:pt x="165" y="355"/>
                      </a:lnTo>
                      <a:lnTo>
                        <a:pt x="165" y="356"/>
                      </a:lnTo>
                      <a:lnTo>
                        <a:pt x="164" y="358"/>
                      </a:lnTo>
                      <a:lnTo>
                        <a:pt x="164" y="359"/>
                      </a:lnTo>
                      <a:lnTo>
                        <a:pt x="162" y="359"/>
                      </a:lnTo>
                      <a:lnTo>
                        <a:pt x="162" y="363"/>
                      </a:lnTo>
                      <a:lnTo>
                        <a:pt x="160" y="363"/>
                      </a:lnTo>
                      <a:lnTo>
                        <a:pt x="160" y="364"/>
                      </a:lnTo>
                      <a:lnTo>
                        <a:pt x="158" y="365"/>
                      </a:lnTo>
                      <a:lnTo>
                        <a:pt x="0" y="365"/>
                      </a:lnTo>
                      <a:lnTo>
                        <a:pt x="0" y="3"/>
                      </a:lnTo>
                      <a:lnTo>
                        <a:pt x="0" y="3"/>
                      </a:lnTo>
                      <a:lnTo>
                        <a:pt x="0" y="2"/>
                      </a:lnTo>
                      <a:lnTo>
                        <a:pt x="3" y="2"/>
                      </a:lnTo>
                      <a:lnTo>
                        <a:pt x="3" y="2"/>
                      </a:lnTo>
                      <a:lnTo>
                        <a:pt x="4" y="2"/>
                      </a:lnTo>
                      <a:lnTo>
                        <a:pt x="4" y="3"/>
                      </a:lnTo>
                      <a:lnTo>
                        <a:pt x="6" y="3"/>
                      </a:lnTo>
                      <a:lnTo>
                        <a:pt x="6" y="4"/>
                      </a:lnTo>
                      <a:lnTo>
                        <a:pt x="10" y="3"/>
                      </a:lnTo>
                      <a:lnTo>
                        <a:pt x="10" y="4"/>
                      </a:lnTo>
                      <a:lnTo>
                        <a:pt x="13" y="4"/>
                      </a:lnTo>
                      <a:lnTo>
                        <a:pt x="14" y="7"/>
                      </a:lnTo>
                      <a:lnTo>
                        <a:pt x="17" y="7"/>
                      </a:lnTo>
                      <a:lnTo>
                        <a:pt x="17" y="7"/>
                      </a:lnTo>
                      <a:lnTo>
                        <a:pt x="20" y="7"/>
                      </a:lnTo>
                      <a:lnTo>
                        <a:pt x="22" y="7"/>
                      </a:lnTo>
                      <a:lnTo>
                        <a:pt x="25" y="8"/>
                      </a:lnTo>
                      <a:lnTo>
                        <a:pt x="23" y="7"/>
                      </a:lnTo>
                      <a:lnTo>
                        <a:pt x="23" y="5"/>
                      </a:lnTo>
                      <a:lnTo>
                        <a:pt x="22" y="4"/>
                      </a:lnTo>
                      <a:lnTo>
                        <a:pt x="25" y="4"/>
                      </a:lnTo>
                      <a:lnTo>
                        <a:pt x="27" y="4"/>
                      </a:lnTo>
                      <a:lnTo>
                        <a:pt x="27" y="4"/>
                      </a:lnTo>
                      <a:lnTo>
                        <a:pt x="31" y="5"/>
                      </a:lnTo>
                      <a:lnTo>
                        <a:pt x="31" y="4"/>
                      </a:lnTo>
                      <a:lnTo>
                        <a:pt x="34" y="4"/>
                      </a:lnTo>
                      <a:lnTo>
                        <a:pt x="34" y="5"/>
                      </a:lnTo>
                      <a:lnTo>
                        <a:pt x="35" y="5"/>
                      </a:lnTo>
                      <a:lnTo>
                        <a:pt x="35" y="7"/>
                      </a:lnTo>
                      <a:lnTo>
                        <a:pt x="35" y="7"/>
                      </a:lnTo>
                      <a:lnTo>
                        <a:pt x="34" y="8"/>
                      </a:lnTo>
                      <a:lnTo>
                        <a:pt x="34" y="8"/>
                      </a:lnTo>
                      <a:lnTo>
                        <a:pt x="31" y="8"/>
                      </a:lnTo>
                      <a:lnTo>
                        <a:pt x="31" y="9"/>
                      </a:lnTo>
                      <a:lnTo>
                        <a:pt x="34" y="9"/>
                      </a:lnTo>
                      <a:lnTo>
                        <a:pt x="37" y="9"/>
                      </a:lnTo>
                      <a:lnTo>
                        <a:pt x="37" y="11"/>
                      </a:lnTo>
                      <a:lnTo>
                        <a:pt x="38" y="11"/>
                      </a:lnTo>
                      <a:lnTo>
                        <a:pt x="39" y="12"/>
                      </a:lnTo>
                      <a:lnTo>
                        <a:pt x="42" y="12"/>
                      </a:lnTo>
                      <a:lnTo>
                        <a:pt x="42" y="13"/>
                      </a:lnTo>
                      <a:lnTo>
                        <a:pt x="43" y="13"/>
                      </a:lnTo>
                      <a:lnTo>
                        <a:pt x="43" y="13"/>
                      </a:lnTo>
                      <a:lnTo>
                        <a:pt x="46" y="13"/>
                      </a:lnTo>
                      <a:lnTo>
                        <a:pt x="46" y="15"/>
                      </a:lnTo>
                      <a:lnTo>
                        <a:pt x="47" y="15"/>
                      </a:lnTo>
                      <a:lnTo>
                        <a:pt x="50" y="15"/>
                      </a:lnTo>
                      <a:lnTo>
                        <a:pt x="51" y="17"/>
                      </a:lnTo>
                      <a:lnTo>
                        <a:pt x="52" y="17"/>
                      </a:lnTo>
                      <a:lnTo>
                        <a:pt x="54" y="22"/>
                      </a:lnTo>
                      <a:lnTo>
                        <a:pt x="55" y="22"/>
                      </a:lnTo>
                      <a:lnTo>
                        <a:pt x="55" y="22"/>
                      </a:lnTo>
                      <a:lnTo>
                        <a:pt x="55" y="21"/>
                      </a:lnTo>
                      <a:lnTo>
                        <a:pt x="55" y="21"/>
                      </a:lnTo>
                      <a:lnTo>
                        <a:pt x="55" y="21"/>
                      </a:lnTo>
                      <a:lnTo>
                        <a:pt x="54" y="20"/>
                      </a:lnTo>
                      <a:lnTo>
                        <a:pt x="54" y="17"/>
                      </a:lnTo>
                      <a:lnTo>
                        <a:pt x="54" y="16"/>
                      </a:lnTo>
                      <a:lnTo>
                        <a:pt x="54" y="15"/>
                      </a:lnTo>
                      <a:lnTo>
                        <a:pt x="55" y="13"/>
                      </a:lnTo>
                      <a:lnTo>
                        <a:pt x="57" y="13"/>
                      </a:lnTo>
                      <a:lnTo>
                        <a:pt x="61" y="16"/>
                      </a:lnTo>
                      <a:lnTo>
                        <a:pt x="61" y="17"/>
                      </a:lnTo>
                      <a:lnTo>
                        <a:pt x="63" y="17"/>
                      </a:lnTo>
                      <a:lnTo>
                        <a:pt x="63" y="19"/>
                      </a:lnTo>
                      <a:lnTo>
                        <a:pt x="65" y="19"/>
                      </a:lnTo>
                      <a:lnTo>
                        <a:pt x="65" y="20"/>
                      </a:lnTo>
                      <a:lnTo>
                        <a:pt x="67" y="20"/>
                      </a:lnTo>
                      <a:lnTo>
                        <a:pt x="68" y="24"/>
                      </a:lnTo>
                      <a:lnTo>
                        <a:pt x="71" y="24"/>
                      </a:lnTo>
                      <a:lnTo>
                        <a:pt x="71" y="22"/>
                      </a:lnTo>
                      <a:lnTo>
                        <a:pt x="71" y="22"/>
                      </a:lnTo>
                      <a:lnTo>
                        <a:pt x="72" y="22"/>
                      </a:lnTo>
                      <a:lnTo>
                        <a:pt x="72" y="22"/>
                      </a:lnTo>
                      <a:lnTo>
                        <a:pt x="71" y="21"/>
                      </a:lnTo>
                      <a:lnTo>
                        <a:pt x="71" y="20"/>
                      </a:lnTo>
                      <a:lnTo>
                        <a:pt x="72" y="20"/>
                      </a:lnTo>
                      <a:lnTo>
                        <a:pt x="73" y="21"/>
                      </a:lnTo>
                      <a:lnTo>
                        <a:pt x="73" y="22"/>
                      </a:lnTo>
                      <a:lnTo>
                        <a:pt x="75" y="24"/>
                      </a:lnTo>
                      <a:lnTo>
                        <a:pt x="72" y="24"/>
                      </a:lnTo>
                      <a:lnTo>
                        <a:pt x="71" y="25"/>
                      </a:lnTo>
                      <a:lnTo>
                        <a:pt x="69" y="26"/>
                      </a:lnTo>
                      <a:lnTo>
                        <a:pt x="69" y="29"/>
                      </a:lnTo>
                      <a:lnTo>
                        <a:pt x="72" y="28"/>
                      </a:lnTo>
                      <a:lnTo>
                        <a:pt x="72" y="28"/>
                      </a:lnTo>
                      <a:lnTo>
                        <a:pt x="73" y="28"/>
                      </a:lnTo>
                      <a:lnTo>
                        <a:pt x="75" y="29"/>
                      </a:lnTo>
                      <a:lnTo>
                        <a:pt x="75" y="30"/>
                      </a:lnTo>
                      <a:lnTo>
                        <a:pt x="76" y="32"/>
                      </a:lnTo>
                      <a:lnTo>
                        <a:pt x="77" y="32"/>
                      </a:lnTo>
                      <a:lnTo>
                        <a:pt x="77" y="33"/>
                      </a:lnTo>
                      <a:lnTo>
                        <a:pt x="80" y="33"/>
                      </a:lnTo>
                      <a:lnTo>
                        <a:pt x="81" y="33"/>
                      </a:lnTo>
                      <a:lnTo>
                        <a:pt x="82" y="32"/>
                      </a:lnTo>
                      <a:lnTo>
                        <a:pt x="84" y="32"/>
                      </a:lnTo>
                      <a:lnTo>
                        <a:pt x="85" y="33"/>
                      </a:lnTo>
                      <a:lnTo>
                        <a:pt x="85" y="34"/>
                      </a:lnTo>
                      <a:lnTo>
                        <a:pt x="86" y="36"/>
                      </a:lnTo>
                      <a:lnTo>
                        <a:pt x="88" y="36"/>
                      </a:lnTo>
                      <a:lnTo>
                        <a:pt x="89" y="36"/>
                      </a:lnTo>
                      <a:lnTo>
                        <a:pt x="90" y="37"/>
                      </a:lnTo>
                      <a:lnTo>
                        <a:pt x="90" y="36"/>
                      </a:lnTo>
                      <a:lnTo>
                        <a:pt x="93" y="36"/>
                      </a:lnTo>
                      <a:lnTo>
                        <a:pt x="93" y="37"/>
                      </a:lnTo>
                      <a:lnTo>
                        <a:pt x="92" y="38"/>
                      </a:lnTo>
                      <a:lnTo>
                        <a:pt x="92" y="39"/>
                      </a:lnTo>
                      <a:lnTo>
                        <a:pt x="90" y="41"/>
                      </a:lnTo>
                      <a:lnTo>
                        <a:pt x="92" y="42"/>
                      </a:lnTo>
                      <a:lnTo>
                        <a:pt x="93" y="42"/>
                      </a:lnTo>
                      <a:lnTo>
                        <a:pt x="95" y="42"/>
                      </a:lnTo>
                      <a:lnTo>
                        <a:pt x="97" y="39"/>
                      </a:lnTo>
                      <a:lnTo>
                        <a:pt x="99" y="37"/>
                      </a:lnTo>
                      <a:lnTo>
                        <a:pt x="101" y="34"/>
                      </a:lnTo>
                      <a:lnTo>
                        <a:pt x="101" y="28"/>
                      </a:lnTo>
                      <a:lnTo>
                        <a:pt x="103" y="26"/>
                      </a:lnTo>
                      <a:lnTo>
                        <a:pt x="103" y="25"/>
                      </a:lnTo>
                      <a:lnTo>
                        <a:pt x="103" y="24"/>
                      </a:lnTo>
                      <a:lnTo>
                        <a:pt x="102" y="22"/>
                      </a:lnTo>
                      <a:lnTo>
                        <a:pt x="102" y="21"/>
                      </a:lnTo>
                      <a:lnTo>
                        <a:pt x="103" y="21"/>
                      </a:lnTo>
                      <a:lnTo>
                        <a:pt x="105" y="19"/>
                      </a:lnTo>
                      <a:lnTo>
                        <a:pt x="105" y="17"/>
                      </a:lnTo>
                      <a:lnTo>
                        <a:pt x="106" y="16"/>
                      </a:lnTo>
                      <a:lnTo>
                        <a:pt x="107" y="16"/>
                      </a:lnTo>
                      <a:lnTo>
                        <a:pt x="107" y="16"/>
                      </a:lnTo>
                      <a:lnTo>
                        <a:pt x="107" y="16"/>
                      </a:lnTo>
                      <a:lnTo>
                        <a:pt x="107" y="20"/>
                      </a:lnTo>
                      <a:lnTo>
                        <a:pt x="111" y="21"/>
                      </a:lnTo>
                      <a:lnTo>
                        <a:pt x="110" y="28"/>
                      </a:lnTo>
                      <a:lnTo>
                        <a:pt x="112" y="26"/>
                      </a:lnTo>
                      <a:lnTo>
                        <a:pt x="114" y="25"/>
                      </a:lnTo>
                      <a:lnTo>
                        <a:pt x="115" y="25"/>
                      </a:lnTo>
                      <a:lnTo>
                        <a:pt x="116" y="25"/>
                      </a:lnTo>
                      <a:lnTo>
                        <a:pt x="116" y="25"/>
                      </a:lnTo>
                      <a:lnTo>
                        <a:pt x="119" y="25"/>
                      </a:lnTo>
                      <a:lnTo>
                        <a:pt x="120" y="22"/>
                      </a:lnTo>
                      <a:lnTo>
                        <a:pt x="123" y="22"/>
                      </a:lnTo>
                      <a:lnTo>
                        <a:pt x="123" y="21"/>
                      </a:lnTo>
                      <a:lnTo>
                        <a:pt x="126" y="20"/>
                      </a:lnTo>
                      <a:lnTo>
                        <a:pt x="128" y="20"/>
                      </a:lnTo>
                      <a:lnTo>
                        <a:pt x="129" y="21"/>
                      </a:lnTo>
                      <a:lnTo>
                        <a:pt x="131" y="21"/>
                      </a:lnTo>
                      <a:lnTo>
                        <a:pt x="131" y="21"/>
                      </a:lnTo>
                      <a:lnTo>
                        <a:pt x="132" y="21"/>
                      </a:lnTo>
                      <a:lnTo>
                        <a:pt x="133" y="21"/>
                      </a:lnTo>
                      <a:lnTo>
                        <a:pt x="136" y="24"/>
                      </a:lnTo>
                      <a:lnTo>
                        <a:pt x="137" y="24"/>
                      </a:lnTo>
                      <a:lnTo>
                        <a:pt x="139" y="25"/>
                      </a:lnTo>
                      <a:lnTo>
                        <a:pt x="140" y="25"/>
                      </a:lnTo>
                      <a:lnTo>
                        <a:pt x="141" y="28"/>
                      </a:lnTo>
                      <a:lnTo>
                        <a:pt x="143" y="28"/>
                      </a:lnTo>
                      <a:lnTo>
                        <a:pt x="143" y="29"/>
                      </a:lnTo>
                      <a:lnTo>
                        <a:pt x="147" y="29"/>
                      </a:lnTo>
                      <a:lnTo>
                        <a:pt x="148" y="30"/>
                      </a:lnTo>
                      <a:lnTo>
                        <a:pt x="148" y="30"/>
                      </a:lnTo>
                      <a:lnTo>
                        <a:pt x="149" y="30"/>
                      </a:lnTo>
                      <a:lnTo>
                        <a:pt x="149" y="30"/>
                      </a:lnTo>
                      <a:lnTo>
                        <a:pt x="150" y="30"/>
                      </a:lnTo>
                      <a:lnTo>
                        <a:pt x="150" y="30"/>
                      </a:lnTo>
                      <a:lnTo>
                        <a:pt x="152" y="30"/>
                      </a:lnTo>
                      <a:lnTo>
                        <a:pt x="153" y="30"/>
                      </a:lnTo>
                      <a:lnTo>
                        <a:pt x="153" y="30"/>
                      </a:lnTo>
                      <a:lnTo>
                        <a:pt x="154" y="29"/>
                      </a:lnTo>
                      <a:lnTo>
                        <a:pt x="156" y="28"/>
                      </a:lnTo>
                      <a:lnTo>
                        <a:pt x="156" y="28"/>
                      </a:lnTo>
                      <a:lnTo>
                        <a:pt x="154" y="26"/>
                      </a:lnTo>
                      <a:lnTo>
                        <a:pt x="154" y="25"/>
                      </a:lnTo>
                      <a:lnTo>
                        <a:pt x="154" y="24"/>
                      </a:lnTo>
                      <a:lnTo>
                        <a:pt x="156" y="24"/>
                      </a:lnTo>
                      <a:lnTo>
                        <a:pt x="156" y="22"/>
                      </a:lnTo>
                      <a:lnTo>
                        <a:pt x="157" y="24"/>
                      </a:lnTo>
                      <a:lnTo>
                        <a:pt x="157" y="22"/>
                      </a:lnTo>
                      <a:lnTo>
                        <a:pt x="160" y="22"/>
                      </a:lnTo>
                      <a:lnTo>
                        <a:pt x="160" y="22"/>
                      </a:lnTo>
                      <a:lnTo>
                        <a:pt x="161" y="24"/>
                      </a:lnTo>
                      <a:lnTo>
                        <a:pt x="161" y="26"/>
                      </a:lnTo>
                      <a:lnTo>
                        <a:pt x="161" y="26"/>
                      </a:lnTo>
                      <a:lnTo>
                        <a:pt x="161" y="26"/>
                      </a:lnTo>
                      <a:lnTo>
                        <a:pt x="161" y="28"/>
                      </a:lnTo>
                      <a:lnTo>
                        <a:pt x="162" y="28"/>
                      </a:lnTo>
                      <a:lnTo>
                        <a:pt x="162" y="26"/>
                      </a:lnTo>
                      <a:lnTo>
                        <a:pt x="164" y="25"/>
                      </a:lnTo>
                      <a:lnTo>
                        <a:pt x="165" y="26"/>
                      </a:lnTo>
                      <a:lnTo>
                        <a:pt x="165" y="26"/>
                      </a:lnTo>
                      <a:lnTo>
                        <a:pt x="165" y="28"/>
                      </a:lnTo>
                      <a:lnTo>
                        <a:pt x="169" y="28"/>
                      </a:lnTo>
                      <a:lnTo>
                        <a:pt x="169" y="25"/>
                      </a:lnTo>
                      <a:lnTo>
                        <a:pt x="169" y="22"/>
                      </a:lnTo>
                      <a:lnTo>
                        <a:pt x="167" y="21"/>
                      </a:lnTo>
                      <a:lnTo>
                        <a:pt x="166" y="19"/>
                      </a:lnTo>
                      <a:lnTo>
                        <a:pt x="166" y="15"/>
                      </a:lnTo>
                      <a:lnTo>
                        <a:pt x="167" y="13"/>
                      </a:lnTo>
                      <a:lnTo>
                        <a:pt x="167" y="13"/>
                      </a:lnTo>
                      <a:lnTo>
                        <a:pt x="174" y="12"/>
                      </a:lnTo>
                      <a:lnTo>
                        <a:pt x="174" y="13"/>
                      </a:lnTo>
                      <a:lnTo>
                        <a:pt x="175" y="13"/>
                      </a:lnTo>
                      <a:lnTo>
                        <a:pt x="177" y="13"/>
                      </a:lnTo>
                      <a:lnTo>
                        <a:pt x="177" y="12"/>
                      </a:lnTo>
                      <a:lnTo>
                        <a:pt x="177" y="12"/>
                      </a:lnTo>
                      <a:lnTo>
                        <a:pt x="175" y="11"/>
                      </a:lnTo>
                      <a:lnTo>
                        <a:pt x="174" y="11"/>
                      </a:lnTo>
                      <a:lnTo>
                        <a:pt x="173" y="11"/>
                      </a:lnTo>
                      <a:lnTo>
                        <a:pt x="171" y="12"/>
                      </a:lnTo>
                      <a:lnTo>
                        <a:pt x="170" y="12"/>
                      </a:lnTo>
                      <a:lnTo>
                        <a:pt x="170" y="11"/>
                      </a:lnTo>
                      <a:lnTo>
                        <a:pt x="167" y="11"/>
                      </a:lnTo>
                      <a:lnTo>
                        <a:pt x="167" y="7"/>
                      </a:lnTo>
                      <a:lnTo>
                        <a:pt x="169" y="7"/>
                      </a:lnTo>
                      <a:lnTo>
                        <a:pt x="169" y="7"/>
                      </a:lnTo>
                      <a:lnTo>
                        <a:pt x="173" y="7"/>
                      </a:lnTo>
                      <a:lnTo>
                        <a:pt x="178" y="7"/>
                      </a:lnTo>
                      <a:lnTo>
                        <a:pt x="178" y="5"/>
                      </a:lnTo>
                      <a:lnTo>
                        <a:pt x="178" y="4"/>
                      </a:lnTo>
                      <a:lnTo>
                        <a:pt x="178" y="3"/>
                      </a:lnTo>
                      <a:lnTo>
                        <a:pt x="177" y="3"/>
                      </a:lnTo>
                      <a:lnTo>
                        <a:pt x="175" y="2"/>
                      </a:lnTo>
                      <a:lnTo>
                        <a:pt x="175" y="2"/>
                      </a:lnTo>
                      <a:lnTo>
                        <a:pt x="175" y="2"/>
                      </a:lnTo>
                      <a:lnTo>
                        <a:pt x="174" y="2"/>
                      </a:lnTo>
                      <a:lnTo>
                        <a:pt x="1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4" name="Freeform 14">
                  <a:extLst>
                    <a:ext uri="{FF2B5EF4-FFF2-40B4-BE49-F238E27FC236}">
                      <a16:creationId xmlns:a16="http://schemas.microsoft.com/office/drawing/2014/main" id="{26FBBDB3-18BA-4B55-8276-D7B8DB22B380}"/>
                    </a:ext>
                  </a:extLst>
                </p:cNvPr>
                <p:cNvSpPr>
                  <a:spLocks noEditPoints="1"/>
                </p:cNvSpPr>
                <p:nvPr/>
              </p:nvSpPr>
              <p:spPr bwMode="auto">
                <a:xfrm>
                  <a:off x="5584910" y="2031619"/>
                  <a:ext cx="2198577" cy="711200"/>
                </a:xfrm>
                <a:custGeom>
                  <a:avLst/>
                  <a:gdLst>
                    <a:gd name="T0" fmla="*/ 1235 w 1393"/>
                    <a:gd name="T1" fmla="*/ 227 h 448"/>
                    <a:gd name="T2" fmla="*/ 1241 w 1393"/>
                    <a:gd name="T3" fmla="*/ 213 h 448"/>
                    <a:gd name="T4" fmla="*/ 1244 w 1393"/>
                    <a:gd name="T5" fmla="*/ 117 h 448"/>
                    <a:gd name="T6" fmla="*/ 558 w 1393"/>
                    <a:gd name="T7" fmla="*/ 108 h 448"/>
                    <a:gd name="T8" fmla="*/ 616 w 1393"/>
                    <a:gd name="T9" fmla="*/ 50 h 448"/>
                    <a:gd name="T10" fmla="*/ 1337 w 1393"/>
                    <a:gd name="T11" fmla="*/ 32 h 448"/>
                    <a:gd name="T12" fmla="*/ 1366 w 1393"/>
                    <a:gd name="T13" fmla="*/ 38 h 448"/>
                    <a:gd name="T14" fmla="*/ 1324 w 1393"/>
                    <a:gd name="T15" fmla="*/ 55 h 448"/>
                    <a:gd name="T16" fmla="*/ 1300 w 1393"/>
                    <a:gd name="T17" fmla="*/ 106 h 448"/>
                    <a:gd name="T18" fmla="*/ 1283 w 1393"/>
                    <a:gd name="T19" fmla="*/ 151 h 448"/>
                    <a:gd name="T20" fmla="*/ 1270 w 1393"/>
                    <a:gd name="T21" fmla="*/ 110 h 448"/>
                    <a:gd name="T22" fmla="*/ 1239 w 1393"/>
                    <a:gd name="T23" fmla="*/ 101 h 448"/>
                    <a:gd name="T24" fmla="*/ 593 w 1393"/>
                    <a:gd name="T25" fmla="*/ 10 h 448"/>
                    <a:gd name="T26" fmla="*/ 572 w 1393"/>
                    <a:gd name="T27" fmla="*/ 33 h 448"/>
                    <a:gd name="T28" fmla="*/ 604 w 1393"/>
                    <a:gd name="T29" fmla="*/ 82 h 448"/>
                    <a:gd name="T30" fmla="*/ 609 w 1393"/>
                    <a:gd name="T31" fmla="*/ 211 h 448"/>
                    <a:gd name="T32" fmla="*/ 590 w 1393"/>
                    <a:gd name="T33" fmla="*/ 220 h 448"/>
                    <a:gd name="T34" fmla="*/ 614 w 1393"/>
                    <a:gd name="T35" fmla="*/ 363 h 448"/>
                    <a:gd name="T36" fmla="*/ 541 w 1393"/>
                    <a:gd name="T37" fmla="*/ 375 h 448"/>
                    <a:gd name="T38" fmla="*/ 516 w 1393"/>
                    <a:gd name="T39" fmla="*/ 312 h 448"/>
                    <a:gd name="T40" fmla="*/ 478 w 1393"/>
                    <a:gd name="T41" fmla="*/ 235 h 448"/>
                    <a:gd name="T42" fmla="*/ 470 w 1393"/>
                    <a:gd name="T43" fmla="*/ 254 h 448"/>
                    <a:gd name="T44" fmla="*/ 500 w 1393"/>
                    <a:gd name="T45" fmla="*/ 329 h 448"/>
                    <a:gd name="T46" fmla="*/ 535 w 1393"/>
                    <a:gd name="T47" fmla="*/ 379 h 448"/>
                    <a:gd name="T48" fmla="*/ 583 w 1393"/>
                    <a:gd name="T49" fmla="*/ 408 h 448"/>
                    <a:gd name="T50" fmla="*/ 36 w 1393"/>
                    <a:gd name="T51" fmla="*/ 436 h 448"/>
                    <a:gd name="T52" fmla="*/ 11 w 1393"/>
                    <a:gd name="T53" fmla="*/ 396 h 448"/>
                    <a:gd name="T54" fmla="*/ 10 w 1393"/>
                    <a:gd name="T55" fmla="*/ 322 h 448"/>
                    <a:gd name="T56" fmla="*/ 19 w 1393"/>
                    <a:gd name="T57" fmla="*/ 265 h 448"/>
                    <a:gd name="T58" fmla="*/ 70 w 1393"/>
                    <a:gd name="T59" fmla="*/ 194 h 448"/>
                    <a:gd name="T60" fmla="*/ 127 w 1393"/>
                    <a:gd name="T61" fmla="*/ 142 h 448"/>
                    <a:gd name="T62" fmla="*/ 197 w 1393"/>
                    <a:gd name="T63" fmla="*/ 124 h 448"/>
                    <a:gd name="T64" fmla="*/ 252 w 1393"/>
                    <a:gd name="T65" fmla="*/ 139 h 448"/>
                    <a:gd name="T66" fmla="*/ 274 w 1393"/>
                    <a:gd name="T67" fmla="*/ 172 h 448"/>
                    <a:gd name="T68" fmla="*/ 360 w 1393"/>
                    <a:gd name="T69" fmla="*/ 175 h 448"/>
                    <a:gd name="T70" fmla="*/ 427 w 1393"/>
                    <a:gd name="T71" fmla="*/ 190 h 448"/>
                    <a:gd name="T72" fmla="*/ 478 w 1393"/>
                    <a:gd name="T73" fmla="*/ 158 h 448"/>
                    <a:gd name="T74" fmla="*/ 436 w 1393"/>
                    <a:gd name="T75" fmla="*/ 126 h 448"/>
                    <a:gd name="T76" fmla="*/ 394 w 1393"/>
                    <a:gd name="T77" fmla="*/ 108 h 448"/>
                    <a:gd name="T78" fmla="*/ 417 w 1393"/>
                    <a:gd name="T79" fmla="*/ 76 h 448"/>
                    <a:gd name="T80" fmla="*/ 483 w 1393"/>
                    <a:gd name="T81" fmla="*/ 72 h 448"/>
                    <a:gd name="T82" fmla="*/ 520 w 1393"/>
                    <a:gd name="T83" fmla="*/ 52 h 448"/>
                    <a:gd name="T84" fmla="*/ 499 w 1393"/>
                    <a:gd name="T85" fmla="*/ 15 h 448"/>
                    <a:gd name="T86" fmla="*/ 474 w 1393"/>
                    <a:gd name="T87" fmla="*/ 15 h 448"/>
                    <a:gd name="T88" fmla="*/ 459 w 1393"/>
                    <a:gd name="T89" fmla="*/ 37 h 448"/>
                    <a:gd name="T90" fmla="*/ 442 w 1393"/>
                    <a:gd name="T91" fmla="*/ 8 h 448"/>
                    <a:gd name="T92" fmla="*/ 409 w 1393"/>
                    <a:gd name="T93" fmla="*/ 52 h 448"/>
                    <a:gd name="T94" fmla="*/ 381 w 1393"/>
                    <a:gd name="T95" fmla="*/ 78 h 448"/>
                    <a:gd name="T96" fmla="*/ 363 w 1393"/>
                    <a:gd name="T97" fmla="*/ 96 h 448"/>
                    <a:gd name="T98" fmla="*/ 366 w 1393"/>
                    <a:gd name="T99" fmla="*/ 106 h 448"/>
                    <a:gd name="T100" fmla="*/ 355 w 1393"/>
                    <a:gd name="T101" fmla="*/ 110 h 448"/>
                    <a:gd name="T102" fmla="*/ 332 w 1393"/>
                    <a:gd name="T103" fmla="*/ 71 h 448"/>
                    <a:gd name="T104" fmla="*/ 288 w 1393"/>
                    <a:gd name="T105" fmla="*/ 34 h 448"/>
                    <a:gd name="T106" fmla="*/ 264 w 1393"/>
                    <a:gd name="T107" fmla="*/ 37 h 448"/>
                    <a:gd name="T108" fmla="*/ 317 w 1393"/>
                    <a:gd name="T109" fmla="*/ 83 h 448"/>
                    <a:gd name="T110" fmla="*/ 296 w 1393"/>
                    <a:gd name="T111" fmla="*/ 104 h 448"/>
                    <a:gd name="T112" fmla="*/ 245 w 1393"/>
                    <a:gd name="T113" fmla="*/ 41 h 448"/>
                    <a:gd name="T114" fmla="*/ 190 w 1393"/>
                    <a:gd name="T115" fmla="*/ 48 h 448"/>
                    <a:gd name="T116" fmla="*/ 152 w 1393"/>
                    <a:gd name="T117" fmla="*/ 104 h 448"/>
                    <a:gd name="T118" fmla="*/ 87 w 1393"/>
                    <a:gd name="T119" fmla="*/ 121 h 448"/>
                    <a:gd name="T120" fmla="*/ 78 w 1393"/>
                    <a:gd name="T121" fmla="*/ 59 h 448"/>
                    <a:gd name="T122" fmla="*/ 127 w 1393"/>
                    <a:gd name="T123" fmla="*/ 45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93" h="448">
                      <a:moveTo>
                        <a:pt x="493" y="402"/>
                      </a:moveTo>
                      <a:lnTo>
                        <a:pt x="486" y="402"/>
                      </a:lnTo>
                      <a:lnTo>
                        <a:pt x="486" y="406"/>
                      </a:lnTo>
                      <a:lnTo>
                        <a:pt x="489" y="406"/>
                      </a:lnTo>
                      <a:lnTo>
                        <a:pt x="490" y="408"/>
                      </a:lnTo>
                      <a:lnTo>
                        <a:pt x="490" y="408"/>
                      </a:lnTo>
                      <a:lnTo>
                        <a:pt x="491" y="405"/>
                      </a:lnTo>
                      <a:lnTo>
                        <a:pt x="493" y="402"/>
                      </a:lnTo>
                      <a:close/>
                      <a:moveTo>
                        <a:pt x="447" y="402"/>
                      </a:moveTo>
                      <a:lnTo>
                        <a:pt x="447" y="404"/>
                      </a:lnTo>
                      <a:lnTo>
                        <a:pt x="448" y="404"/>
                      </a:lnTo>
                      <a:lnTo>
                        <a:pt x="448" y="404"/>
                      </a:lnTo>
                      <a:lnTo>
                        <a:pt x="447" y="404"/>
                      </a:lnTo>
                      <a:lnTo>
                        <a:pt x="447" y="402"/>
                      </a:lnTo>
                      <a:lnTo>
                        <a:pt x="447" y="402"/>
                      </a:lnTo>
                      <a:close/>
                      <a:moveTo>
                        <a:pt x="279" y="371"/>
                      </a:moveTo>
                      <a:lnTo>
                        <a:pt x="279" y="372"/>
                      </a:lnTo>
                      <a:lnTo>
                        <a:pt x="281" y="374"/>
                      </a:lnTo>
                      <a:lnTo>
                        <a:pt x="283" y="375"/>
                      </a:lnTo>
                      <a:lnTo>
                        <a:pt x="283" y="377"/>
                      </a:lnTo>
                      <a:lnTo>
                        <a:pt x="283" y="377"/>
                      </a:lnTo>
                      <a:lnTo>
                        <a:pt x="283" y="377"/>
                      </a:lnTo>
                      <a:lnTo>
                        <a:pt x="283" y="379"/>
                      </a:lnTo>
                      <a:lnTo>
                        <a:pt x="283" y="379"/>
                      </a:lnTo>
                      <a:lnTo>
                        <a:pt x="284" y="379"/>
                      </a:lnTo>
                      <a:lnTo>
                        <a:pt x="286" y="379"/>
                      </a:lnTo>
                      <a:lnTo>
                        <a:pt x="287" y="379"/>
                      </a:lnTo>
                      <a:lnTo>
                        <a:pt x="288" y="379"/>
                      </a:lnTo>
                      <a:lnTo>
                        <a:pt x="290" y="379"/>
                      </a:lnTo>
                      <a:lnTo>
                        <a:pt x="291" y="379"/>
                      </a:lnTo>
                      <a:lnTo>
                        <a:pt x="292" y="380"/>
                      </a:lnTo>
                      <a:lnTo>
                        <a:pt x="294" y="380"/>
                      </a:lnTo>
                      <a:lnTo>
                        <a:pt x="294" y="380"/>
                      </a:lnTo>
                      <a:lnTo>
                        <a:pt x="295" y="380"/>
                      </a:lnTo>
                      <a:lnTo>
                        <a:pt x="295" y="377"/>
                      </a:lnTo>
                      <a:lnTo>
                        <a:pt x="292" y="376"/>
                      </a:lnTo>
                      <a:lnTo>
                        <a:pt x="292" y="376"/>
                      </a:lnTo>
                      <a:lnTo>
                        <a:pt x="292" y="376"/>
                      </a:lnTo>
                      <a:lnTo>
                        <a:pt x="290" y="376"/>
                      </a:lnTo>
                      <a:lnTo>
                        <a:pt x="288" y="376"/>
                      </a:lnTo>
                      <a:lnTo>
                        <a:pt x="288" y="376"/>
                      </a:lnTo>
                      <a:lnTo>
                        <a:pt x="287" y="375"/>
                      </a:lnTo>
                      <a:lnTo>
                        <a:pt x="286" y="375"/>
                      </a:lnTo>
                      <a:lnTo>
                        <a:pt x="286" y="375"/>
                      </a:lnTo>
                      <a:lnTo>
                        <a:pt x="283" y="374"/>
                      </a:lnTo>
                      <a:lnTo>
                        <a:pt x="283" y="371"/>
                      </a:lnTo>
                      <a:lnTo>
                        <a:pt x="279" y="371"/>
                      </a:lnTo>
                      <a:close/>
                      <a:moveTo>
                        <a:pt x="1235" y="227"/>
                      </a:moveTo>
                      <a:lnTo>
                        <a:pt x="1235" y="227"/>
                      </a:lnTo>
                      <a:lnTo>
                        <a:pt x="1235" y="227"/>
                      </a:lnTo>
                      <a:lnTo>
                        <a:pt x="1235" y="228"/>
                      </a:lnTo>
                      <a:lnTo>
                        <a:pt x="1235" y="227"/>
                      </a:lnTo>
                      <a:close/>
                      <a:moveTo>
                        <a:pt x="448" y="205"/>
                      </a:moveTo>
                      <a:lnTo>
                        <a:pt x="448" y="207"/>
                      </a:lnTo>
                      <a:lnTo>
                        <a:pt x="448" y="207"/>
                      </a:lnTo>
                      <a:lnTo>
                        <a:pt x="448" y="205"/>
                      </a:lnTo>
                      <a:lnTo>
                        <a:pt x="448" y="205"/>
                      </a:lnTo>
                      <a:close/>
                      <a:moveTo>
                        <a:pt x="1235" y="184"/>
                      </a:moveTo>
                      <a:lnTo>
                        <a:pt x="1238" y="185"/>
                      </a:lnTo>
                      <a:lnTo>
                        <a:pt x="1238" y="186"/>
                      </a:lnTo>
                      <a:lnTo>
                        <a:pt x="1240" y="188"/>
                      </a:lnTo>
                      <a:lnTo>
                        <a:pt x="1241" y="189"/>
                      </a:lnTo>
                      <a:lnTo>
                        <a:pt x="1241" y="192"/>
                      </a:lnTo>
                      <a:lnTo>
                        <a:pt x="1243" y="194"/>
                      </a:lnTo>
                      <a:lnTo>
                        <a:pt x="1241" y="194"/>
                      </a:lnTo>
                      <a:lnTo>
                        <a:pt x="1240" y="196"/>
                      </a:lnTo>
                      <a:lnTo>
                        <a:pt x="1239" y="196"/>
                      </a:lnTo>
                      <a:lnTo>
                        <a:pt x="1238" y="197"/>
                      </a:lnTo>
                      <a:lnTo>
                        <a:pt x="1236" y="198"/>
                      </a:lnTo>
                      <a:lnTo>
                        <a:pt x="1235" y="199"/>
                      </a:lnTo>
                      <a:lnTo>
                        <a:pt x="1235" y="199"/>
                      </a:lnTo>
                      <a:lnTo>
                        <a:pt x="1235" y="199"/>
                      </a:lnTo>
                      <a:lnTo>
                        <a:pt x="1235" y="201"/>
                      </a:lnTo>
                      <a:lnTo>
                        <a:pt x="1238" y="201"/>
                      </a:lnTo>
                      <a:lnTo>
                        <a:pt x="1239" y="201"/>
                      </a:lnTo>
                      <a:lnTo>
                        <a:pt x="1241" y="199"/>
                      </a:lnTo>
                      <a:lnTo>
                        <a:pt x="1243" y="201"/>
                      </a:lnTo>
                      <a:lnTo>
                        <a:pt x="1243" y="202"/>
                      </a:lnTo>
                      <a:lnTo>
                        <a:pt x="1247" y="202"/>
                      </a:lnTo>
                      <a:lnTo>
                        <a:pt x="1247" y="203"/>
                      </a:lnTo>
                      <a:lnTo>
                        <a:pt x="1247" y="203"/>
                      </a:lnTo>
                      <a:lnTo>
                        <a:pt x="1247" y="203"/>
                      </a:lnTo>
                      <a:lnTo>
                        <a:pt x="1248" y="205"/>
                      </a:lnTo>
                      <a:lnTo>
                        <a:pt x="1245" y="205"/>
                      </a:lnTo>
                      <a:lnTo>
                        <a:pt x="1244" y="206"/>
                      </a:lnTo>
                      <a:lnTo>
                        <a:pt x="1244" y="207"/>
                      </a:lnTo>
                      <a:lnTo>
                        <a:pt x="1245" y="207"/>
                      </a:lnTo>
                      <a:lnTo>
                        <a:pt x="1245" y="209"/>
                      </a:lnTo>
                      <a:lnTo>
                        <a:pt x="1244" y="209"/>
                      </a:lnTo>
                      <a:lnTo>
                        <a:pt x="1244" y="209"/>
                      </a:lnTo>
                      <a:lnTo>
                        <a:pt x="1244" y="210"/>
                      </a:lnTo>
                      <a:lnTo>
                        <a:pt x="1244" y="211"/>
                      </a:lnTo>
                      <a:lnTo>
                        <a:pt x="1245" y="213"/>
                      </a:lnTo>
                      <a:lnTo>
                        <a:pt x="1245" y="213"/>
                      </a:lnTo>
                      <a:lnTo>
                        <a:pt x="1245" y="213"/>
                      </a:lnTo>
                      <a:lnTo>
                        <a:pt x="1244" y="213"/>
                      </a:lnTo>
                      <a:lnTo>
                        <a:pt x="1243" y="213"/>
                      </a:lnTo>
                      <a:lnTo>
                        <a:pt x="1241" y="213"/>
                      </a:lnTo>
                      <a:lnTo>
                        <a:pt x="1240" y="213"/>
                      </a:lnTo>
                      <a:lnTo>
                        <a:pt x="1240" y="214"/>
                      </a:lnTo>
                      <a:lnTo>
                        <a:pt x="1240" y="215"/>
                      </a:lnTo>
                      <a:lnTo>
                        <a:pt x="1240" y="216"/>
                      </a:lnTo>
                      <a:lnTo>
                        <a:pt x="1240" y="216"/>
                      </a:lnTo>
                      <a:lnTo>
                        <a:pt x="1240" y="216"/>
                      </a:lnTo>
                      <a:lnTo>
                        <a:pt x="1239" y="218"/>
                      </a:lnTo>
                      <a:lnTo>
                        <a:pt x="1239" y="218"/>
                      </a:lnTo>
                      <a:lnTo>
                        <a:pt x="1240" y="218"/>
                      </a:lnTo>
                      <a:lnTo>
                        <a:pt x="1241" y="219"/>
                      </a:lnTo>
                      <a:lnTo>
                        <a:pt x="1241" y="220"/>
                      </a:lnTo>
                      <a:lnTo>
                        <a:pt x="1241" y="222"/>
                      </a:lnTo>
                      <a:lnTo>
                        <a:pt x="1240" y="223"/>
                      </a:lnTo>
                      <a:lnTo>
                        <a:pt x="1240" y="223"/>
                      </a:lnTo>
                      <a:lnTo>
                        <a:pt x="1239" y="223"/>
                      </a:lnTo>
                      <a:lnTo>
                        <a:pt x="1239" y="222"/>
                      </a:lnTo>
                      <a:lnTo>
                        <a:pt x="1239" y="223"/>
                      </a:lnTo>
                      <a:lnTo>
                        <a:pt x="1238" y="223"/>
                      </a:lnTo>
                      <a:lnTo>
                        <a:pt x="1238" y="224"/>
                      </a:lnTo>
                      <a:lnTo>
                        <a:pt x="1238" y="224"/>
                      </a:lnTo>
                      <a:lnTo>
                        <a:pt x="1238" y="226"/>
                      </a:lnTo>
                      <a:lnTo>
                        <a:pt x="1235" y="226"/>
                      </a:lnTo>
                      <a:lnTo>
                        <a:pt x="1235" y="184"/>
                      </a:lnTo>
                      <a:close/>
                      <a:moveTo>
                        <a:pt x="476" y="182"/>
                      </a:moveTo>
                      <a:lnTo>
                        <a:pt x="476" y="182"/>
                      </a:lnTo>
                      <a:lnTo>
                        <a:pt x="476" y="182"/>
                      </a:lnTo>
                      <a:lnTo>
                        <a:pt x="476" y="186"/>
                      </a:lnTo>
                      <a:lnTo>
                        <a:pt x="477" y="186"/>
                      </a:lnTo>
                      <a:lnTo>
                        <a:pt x="477" y="185"/>
                      </a:lnTo>
                      <a:lnTo>
                        <a:pt x="477" y="182"/>
                      </a:lnTo>
                      <a:lnTo>
                        <a:pt x="477" y="182"/>
                      </a:lnTo>
                      <a:lnTo>
                        <a:pt x="477" y="182"/>
                      </a:lnTo>
                      <a:lnTo>
                        <a:pt x="476" y="182"/>
                      </a:lnTo>
                      <a:close/>
                      <a:moveTo>
                        <a:pt x="1235" y="175"/>
                      </a:moveTo>
                      <a:lnTo>
                        <a:pt x="1235" y="177"/>
                      </a:lnTo>
                      <a:lnTo>
                        <a:pt x="1236" y="178"/>
                      </a:lnTo>
                      <a:lnTo>
                        <a:pt x="1239" y="180"/>
                      </a:lnTo>
                      <a:lnTo>
                        <a:pt x="1239" y="184"/>
                      </a:lnTo>
                      <a:lnTo>
                        <a:pt x="1236" y="184"/>
                      </a:lnTo>
                      <a:lnTo>
                        <a:pt x="1236" y="182"/>
                      </a:lnTo>
                      <a:lnTo>
                        <a:pt x="1235" y="182"/>
                      </a:lnTo>
                      <a:lnTo>
                        <a:pt x="1235" y="182"/>
                      </a:lnTo>
                      <a:lnTo>
                        <a:pt x="1235" y="182"/>
                      </a:lnTo>
                      <a:lnTo>
                        <a:pt x="1235" y="175"/>
                      </a:lnTo>
                      <a:close/>
                      <a:moveTo>
                        <a:pt x="1235" y="114"/>
                      </a:moveTo>
                      <a:lnTo>
                        <a:pt x="1238" y="114"/>
                      </a:lnTo>
                      <a:lnTo>
                        <a:pt x="1239" y="117"/>
                      </a:lnTo>
                      <a:lnTo>
                        <a:pt x="1243" y="117"/>
                      </a:lnTo>
                      <a:lnTo>
                        <a:pt x="1244" y="117"/>
                      </a:lnTo>
                      <a:lnTo>
                        <a:pt x="1245" y="117"/>
                      </a:lnTo>
                      <a:lnTo>
                        <a:pt x="1248" y="117"/>
                      </a:lnTo>
                      <a:lnTo>
                        <a:pt x="1252" y="117"/>
                      </a:lnTo>
                      <a:lnTo>
                        <a:pt x="1251" y="120"/>
                      </a:lnTo>
                      <a:lnTo>
                        <a:pt x="1249" y="122"/>
                      </a:lnTo>
                      <a:lnTo>
                        <a:pt x="1249" y="124"/>
                      </a:lnTo>
                      <a:lnTo>
                        <a:pt x="1247" y="125"/>
                      </a:lnTo>
                      <a:lnTo>
                        <a:pt x="1247" y="124"/>
                      </a:lnTo>
                      <a:lnTo>
                        <a:pt x="1245" y="124"/>
                      </a:lnTo>
                      <a:lnTo>
                        <a:pt x="1244" y="124"/>
                      </a:lnTo>
                      <a:lnTo>
                        <a:pt x="1244" y="124"/>
                      </a:lnTo>
                      <a:lnTo>
                        <a:pt x="1243" y="125"/>
                      </a:lnTo>
                      <a:lnTo>
                        <a:pt x="1243" y="126"/>
                      </a:lnTo>
                      <a:lnTo>
                        <a:pt x="1241" y="126"/>
                      </a:lnTo>
                      <a:lnTo>
                        <a:pt x="1239" y="126"/>
                      </a:lnTo>
                      <a:lnTo>
                        <a:pt x="1238" y="129"/>
                      </a:lnTo>
                      <a:lnTo>
                        <a:pt x="1235" y="130"/>
                      </a:lnTo>
                      <a:lnTo>
                        <a:pt x="1235" y="114"/>
                      </a:lnTo>
                      <a:close/>
                      <a:moveTo>
                        <a:pt x="554" y="106"/>
                      </a:moveTo>
                      <a:lnTo>
                        <a:pt x="554" y="109"/>
                      </a:lnTo>
                      <a:lnTo>
                        <a:pt x="555" y="110"/>
                      </a:lnTo>
                      <a:lnTo>
                        <a:pt x="557" y="110"/>
                      </a:lnTo>
                      <a:lnTo>
                        <a:pt x="558" y="112"/>
                      </a:lnTo>
                      <a:lnTo>
                        <a:pt x="557" y="113"/>
                      </a:lnTo>
                      <a:lnTo>
                        <a:pt x="557" y="114"/>
                      </a:lnTo>
                      <a:lnTo>
                        <a:pt x="557" y="116"/>
                      </a:lnTo>
                      <a:lnTo>
                        <a:pt x="559" y="118"/>
                      </a:lnTo>
                      <a:lnTo>
                        <a:pt x="559" y="121"/>
                      </a:lnTo>
                      <a:lnTo>
                        <a:pt x="561" y="121"/>
                      </a:lnTo>
                      <a:lnTo>
                        <a:pt x="561" y="124"/>
                      </a:lnTo>
                      <a:lnTo>
                        <a:pt x="562" y="125"/>
                      </a:lnTo>
                      <a:lnTo>
                        <a:pt x="562" y="125"/>
                      </a:lnTo>
                      <a:lnTo>
                        <a:pt x="563" y="126"/>
                      </a:lnTo>
                      <a:lnTo>
                        <a:pt x="566" y="126"/>
                      </a:lnTo>
                      <a:lnTo>
                        <a:pt x="566" y="126"/>
                      </a:lnTo>
                      <a:lnTo>
                        <a:pt x="567" y="125"/>
                      </a:lnTo>
                      <a:lnTo>
                        <a:pt x="569" y="124"/>
                      </a:lnTo>
                      <a:lnTo>
                        <a:pt x="569" y="122"/>
                      </a:lnTo>
                      <a:lnTo>
                        <a:pt x="570" y="122"/>
                      </a:lnTo>
                      <a:lnTo>
                        <a:pt x="570" y="121"/>
                      </a:lnTo>
                      <a:lnTo>
                        <a:pt x="565" y="120"/>
                      </a:lnTo>
                      <a:lnTo>
                        <a:pt x="566" y="117"/>
                      </a:lnTo>
                      <a:lnTo>
                        <a:pt x="566" y="116"/>
                      </a:lnTo>
                      <a:lnTo>
                        <a:pt x="565" y="114"/>
                      </a:lnTo>
                      <a:lnTo>
                        <a:pt x="562" y="113"/>
                      </a:lnTo>
                      <a:lnTo>
                        <a:pt x="562" y="112"/>
                      </a:lnTo>
                      <a:lnTo>
                        <a:pt x="561" y="110"/>
                      </a:lnTo>
                      <a:lnTo>
                        <a:pt x="559" y="109"/>
                      </a:lnTo>
                      <a:lnTo>
                        <a:pt x="558" y="108"/>
                      </a:lnTo>
                      <a:lnTo>
                        <a:pt x="557" y="108"/>
                      </a:lnTo>
                      <a:lnTo>
                        <a:pt x="554" y="106"/>
                      </a:lnTo>
                      <a:close/>
                      <a:moveTo>
                        <a:pt x="541" y="101"/>
                      </a:moveTo>
                      <a:lnTo>
                        <a:pt x="541" y="103"/>
                      </a:lnTo>
                      <a:lnTo>
                        <a:pt x="541" y="103"/>
                      </a:lnTo>
                      <a:lnTo>
                        <a:pt x="541" y="104"/>
                      </a:lnTo>
                      <a:lnTo>
                        <a:pt x="538" y="104"/>
                      </a:lnTo>
                      <a:lnTo>
                        <a:pt x="536" y="104"/>
                      </a:lnTo>
                      <a:lnTo>
                        <a:pt x="535" y="104"/>
                      </a:lnTo>
                      <a:lnTo>
                        <a:pt x="532" y="104"/>
                      </a:lnTo>
                      <a:lnTo>
                        <a:pt x="532" y="104"/>
                      </a:lnTo>
                      <a:lnTo>
                        <a:pt x="532" y="106"/>
                      </a:lnTo>
                      <a:lnTo>
                        <a:pt x="531" y="106"/>
                      </a:lnTo>
                      <a:lnTo>
                        <a:pt x="531" y="108"/>
                      </a:lnTo>
                      <a:lnTo>
                        <a:pt x="536" y="108"/>
                      </a:lnTo>
                      <a:lnTo>
                        <a:pt x="537" y="106"/>
                      </a:lnTo>
                      <a:lnTo>
                        <a:pt x="537" y="106"/>
                      </a:lnTo>
                      <a:lnTo>
                        <a:pt x="540" y="106"/>
                      </a:lnTo>
                      <a:lnTo>
                        <a:pt x="542" y="108"/>
                      </a:lnTo>
                      <a:lnTo>
                        <a:pt x="542" y="105"/>
                      </a:lnTo>
                      <a:lnTo>
                        <a:pt x="542" y="105"/>
                      </a:lnTo>
                      <a:lnTo>
                        <a:pt x="541" y="105"/>
                      </a:lnTo>
                      <a:lnTo>
                        <a:pt x="541" y="104"/>
                      </a:lnTo>
                      <a:lnTo>
                        <a:pt x="542" y="104"/>
                      </a:lnTo>
                      <a:lnTo>
                        <a:pt x="542" y="103"/>
                      </a:lnTo>
                      <a:lnTo>
                        <a:pt x="542" y="101"/>
                      </a:lnTo>
                      <a:lnTo>
                        <a:pt x="544" y="101"/>
                      </a:lnTo>
                      <a:lnTo>
                        <a:pt x="541" y="101"/>
                      </a:lnTo>
                      <a:close/>
                      <a:moveTo>
                        <a:pt x="555" y="83"/>
                      </a:moveTo>
                      <a:lnTo>
                        <a:pt x="557" y="84"/>
                      </a:lnTo>
                      <a:lnTo>
                        <a:pt x="558" y="86"/>
                      </a:lnTo>
                      <a:lnTo>
                        <a:pt x="561" y="86"/>
                      </a:lnTo>
                      <a:lnTo>
                        <a:pt x="561" y="86"/>
                      </a:lnTo>
                      <a:lnTo>
                        <a:pt x="561" y="86"/>
                      </a:lnTo>
                      <a:lnTo>
                        <a:pt x="562" y="86"/>
                      </a:lnTo>
                      <a:lnTo>
                        <a:pt x="562" y="84"/>
                      </a:lnTo>
                      <a:lnTo>
                        <a:pt x="561" y="83"/>
                      </a:lnTo>
                      <a:lnTo>
                        <a:pt x="559" y="83"/>
                      </a:lnTo>
                      <a:lnTo>
                        <a:pt x="558" y="83"/>
                      </a:lnTo>
                      <a:lnTo>
                        <a:pt x="558" y="83"/>
                      </a:lnTo>
                      <a:lnTo>
                        <a:pt x="557" y="83"/>
                      </a:lnTo>
                      <a:lnTo>
                        <a:pt x="555" y="83"/>
                      </a:lnTo>
                      <a:close/>
                      <a:moveTo>
                        <a:pt x="610" y="36"/>
                      </a:moveTo>
                      <a:lnTo>
                        <a:pt x="612" y="37"/>
                      </a:lnTo>
                      <a:lnTo>
                        <a:pt x="613" y="37"/>
                      </a:lnTo>
                      <a:lnTo>
                        <a:pt x="616" y="36"/>
                      </a:lnTo>
                      <a:lnTo>
                        <a:pt x="616" y="50"/>
                      </a:lnTo>
                      <a:lnTo>
                        <a:pt x="616" y="50"/>
                      </a:lnTo>
                      <a:lnTo>
                        <a:pt x="616" y="50"/>
                      </a:lnTo>
                      <a:lnTo>
                        <a:pt x="614" y="50"/>
                      </a:lnTo>
                      <a:lnTo>
                        <a:pt x="614" y="49"/>
                      </a:lnTo>
                      <a:lnTo>
                        <a:pt x="616" y="48"/>
                      </a:lnTo>
                      <a:lnTo>
                        <a:pt x="616" y="48"/>
                      </a:lnTo>
                      <a:lnTo>
                        <a:pt x="614" y="48"/>
                      </a:lnTo>
                      <a:lnTo>
                        <a:pt x="614" y="46"/>
                      </a:lnTo>
                      <a:lnTo>
                        <a:pt x="614" y="45"/>
                      </a:lnTo>
                      <a:lnTo>
                        <a:pt x="613" y="45"/>
                      </a:lnTo>
                      <a:lnTo>
                        <a:pt x="613" y="44"/>
                      </a:lnTo>
                      <a:lnTo>
                        <a:pt x="613" y="44"/>
                      </a:lnTo>
                      <a:lnTo>
                        <a:pt x="612" y="42"/>
                      </a:lnTo>
                      <a:lnTo>
                        <a:pt x="612" y="42"/>
                      </a:lnTo>
                      <a:lnTo>
                        <a:pt x="612" y="41"/>
                      </a:lnTo>
                      <a:lnTo>
                        <a:pt x="609" y="40"/>
                      </a:lnTo>
                      <a:lnTo>
                        <a:pt x="609" y="40"/>
                      </a:lnTo>
                      <a:lnTo>
                        <a:pt x="608" y="38"/>
                      </a:lnTo>
                      <a:lnTo>
                        <a:pt x="608" y="38"/>
                      </a:lnTo>
                      <a:lnTo>
                        <a:pt x="607" y="38"/>
                      </a:lnTo>
                      <a:lnTo>
                        <a:pt x="607" y="38"/>
                      </a:lnTo>
                      <a:lnTo>
                        <a:pt x="607" y="38"/>
                      </a:lnTo>
                      <a:lnTo>
                        <a:pt x="605" y="38"/>
                      </a:lnTo>
                      <a:lnTo>
                        <a:pt x="605" y="37"/>
                      </a:lnTo>
                      <a:lnTo>
                        <a:pt x="607" y="36"/>
                      </a:lnTo>
                      <a:lnTo>
                        <a:pt x="607" y="36"/>
                      </a:lnTo>
                      <a:lnTo>
                        <a:pt x="608" y="36"/>
                      </a:lnTo>
                      <a:lnTo>
                        <a:pt x="610" y="36"/>
                      </a:lnTo>
                      <a:close/>
                      <a:moveTo>
                        <a:pt x="612" y="28"/>
                      </a:moveTo>
                      <a:lnTo>
                        <a:pt x="613" y="29"/>
                      </a:lnTo>
                      <a:lnTo>
                        <a:pt x="616" y="29"/>
                      </a:lnTo>
                      <a:lnTo>
                        <a:pt x="616" y="29"/>
                      </a:lnTo>
                      <a:lnTo>
                        <a:pt x="616" y="34"/>
                      </a:lnTo>
                      <a:lnTo>
                        <a:pt x="613" y="34"/>
                      </a:lnTo>
                      <a:lnTo>
                        <a:pt x="613" y="33"/>
                      </a:lnTo>
                      <a:lnTo>
                        <a:pt x="613" y="33"/>
                      </a:lnTo>
                      <a:lnTo>
                        <a:pt x="612" y="32"/>
                      </a:lnTo>
                      <a:lnTo>
                        <a:pt x="612" y="31"/>
                      </a:lnTo>
                      <a:lnTo>
                        <a:pt x="612" y="29"/>
                      </a:lnTo>
                      <a:lnTo>
                        <a:pt x="612" y="29"/>
                      </a:lnTo>
                      <a:lnTo>
                        <a:pt x="612" y="28"/>
                      </a:lnTo>
                      <a:close/>
                      <a:moveTo>
                        <a:pt x="1332" y="23"/>
                      </a:moveTo>
                      <a:lnTo>
                        <a:pt x="1333" y="27"/>
                      </a:lnTo>
                      <a:lnTo>
                        <a:pt x="1334" y="27"/>
                      </a:lnTo>
                      <a:lnTo>
                        <a:pt x="1333" y="33"/>
                      </a:lnTo>
                      <a:lnTo>
                        <a:pt x="1334" y="33"/>
                      </a:lnTo>
                      <a:lnTo>
                        <a:pt x="1334" y="34"/>
                      </a:lnTo>
                      <a:lnTo>
                        <a:pt x="1337" y="34"/>
                      </a:lnTo>
                      <a:lnTo>
                        <a:pt x="1337" y="33"/>
                      </a:lnTo>
                      <a:lnTo>
                        <a:pt x="1337" y="32"/>
                      </a:lnTo>
                      <a:lnTo>
                        <a:pt x="1337" y="32"/>
                      </a:lnTo>
                      <a:lnTo>
                        <a:pt x="1337" y="32"/>
                      </a:lnTo>
                      <a:lnTo>
                        <a:pt x="1337" y="29"/>
                      </a:lnTo>
                      <a:lnTo>
                        <a:pt x="1337" y="29"/>
                      </a:lnTo>
                      <a:lnTo>
                        <a:pt x="1337" y="28"/>
                      </a:lnTo>
                      <a:lnTo>
                        <a:pt x="1338" y="28"/>
                      </a:lnTo>
                      <a:lnTo>
                        <a:pt x="1337" y="24"/>
                      </a:lnTo>
                      <a:lnTo>
                        <a:pt x="1336" y="24"/>
                      </a:lnTo>
                      <a:lnTo>
                        <a:pt x="1334" y="24"/>
                      </a:lnTo>
                      <a:lnTo>
                        <a:pt x="1332" y="23"/>
                      </a:lnTo>
                      <a:close/>
                      <a:moveTo>
                        <a:pt x="1235" y="0"/>
                      </a:moveTo>
                      <a:lnTo>
                        <a:pt x="1393" y="0"/>
                      </a:lnTo>
                      <a:lnTo>
                        <a:pt x="1392" y="0"/>
                      </a:lnTo>
                      <a:lnTo>
                        <a:pt x="1392" y="2"/>
                      </a:lnTo>
                      <a:lnTo>
                        <a:pt x="1392" y="2"/>
                      </a:lnTo>
                      <a:lnTo>
                        <a:pt x="1392" y="3"/>
                      </a:lnTo>
                      <a:lnTo>
                        <a:pt x="1391" y="3"/>
                      </a:lnTo>
                      <a:lnTo>
                        <a:pt x="1391" y="4"/>
                      </a:lnTo>
                      <a:lnTo>
                        <a:pt x="1391" y="4"/>
                      </a:lnTo>
                      <a:lnTo>
                        <a:pt x="1391" y="6"/>
                      </a:lnTo>
                      <a:lnTo>
                        <a:pt x="1389" y="6"/>
                      </a:lnTo>
                      <a:lnTo>
                        <a:pt x="1389" y="7"/>
                      </a:lnTo>
                      <a:lnTo>
                        <a:pt x="1389" y="8"/>
                      </a:lnTo>
                      <a:lnTo>
                        <a:pt x="1391" y="10"/>
                      </a:lnTo>
                      <a:lnTo>
                        <a:pt x="1389" y="10"/>
                      </a:lnTo>
                      <a:lnTo>
                        <a:pt x="1388" y="11"/>
                      </a:lnTo>
                      <a:lnTo>
                        <a:pt x="1388" y="12"/>
                      </a:lnTo>
                      <a:lnTo>
                        <a:pt x="1388" y="12"/>
                      </a:lnTo>
                      <a:lnTo>
                        <a:pt x="1388" y="14"/>
                      </a:lnTo>
                      <a:lnTo>
                        <a:pt x="1387" y="15"/>
                      </a:lnTo>
                      <a:lnTo>
                        <a:pt x="1387" y="16"/>
                      </a:lnTo>
                      <a:lnTo>
                        <a:pt x="1383" y="19"/>
                      </a:lnTo>
                      <a:lnTo>
                        <a:pt x="1382" y="20"/>
                      </a:lnTo>
                      <a:lnTo>
                        <a:pt x="1382" y="21"/>
                      </a:lnTo>
                      <a:lnTo>
                        <a:pt x="1382" y="23"/>
                      </a:lnTo>
                      <a:lnTo>
                        <a:pt x="1379" y="23"/>
                      </a:lnTo>
                      <a:lnTo>
                        <a:pt x="1379" y="23"/>
                      </a:lnTo>
                      <a:lnTo>
                        <a:pt x="1378" y="23"/>
                      </a:lnTo>
                      <a:lnTo>
                        <a:pt x="1378" y="24"/>
                      </a:lnTo>
                      <a:lnTo>
                        <a:pt x="1376" y="24"/>
                      </a:lnTo>
                      <a:lnTo>
                        <a:pt x="1376" y="27"/>
                      </a:lnTo>
                      <a:lnTo>
                        <a:pt x="1372" y="29"/>
                      </a:lnTo>
                      <a:lnTo>
                        <a:pt x="1372" y="32"/>
                      </a:lnTo>
                      <a:lnTo>
                        <a:pt x="1372" y="32"/>
                      </a:lnTo>
                      <a:lnTo>
                        <a:pt x="1371" y="33"/>
                      </a:lnTo>
                      <a:lnTo>
                        <a:pt x="1370" y="33"/>
                      </a:lnTo>
                      <a:lnTo>
                        <a:pt x="1368" y="33"/>
                      </a:lnTo>
                      <a:lnTo>
                        <a:pt x="1367" y="36"/>
                      </a:lnTo>
                      <a:lnTo>
                        <a:pt x="1367" y="37"/>
                      </a:lnTo>
                      <a:lnTo>
                        <a:pt x="1366" y="38"/>
                      </a:lnTo>
                      <a:lnTo>
                        <a:pt x="1364" y="41"/>
                      </a:lnTo>
                      <a:lnTo>
                        <a:pt x="1364" y="44"/>
                      </a:lnTo>
                      <a:lnTo>
                        <a:pt x="1363" y="44"/>
                      </a:lnTo>
                      <a:lnTo>
                        <a:pt x="1363" y="45"/>
                      </a:lnTo>
                      <a:lnTo>
                        <a:pt x="1361" y="44"/>
                      </a:lnTo>
                      <a:lnTo>
                        <a:pt x="1361" y="46"/>
                      </a:lnTo>
                      <a:lnTo>
                        <a:pt x="1361" y="46"/>
                      </a:lnTo>
                      <a:lnTo>
                        <a:pt x="1359" y="48"/>
                      </a:lnTo>
                      <a:lnTo>
                        <a:pt x="1358" y="49"/>
                      </a:lnTo>
                      <a:lnTo>
                        <a:pt x="1358" y="49"/>
                      </a:lnTo>
                      <a:lnTo>
                        <a:pt x="1357" y="52"/>
                      </a:lnTo>
                      <a:lnTo>
                        <a:pt x="1355" y="52"/>
                      </a:lnTo>
                      <a:lnTo>
                        <a:pt x="1355" y="53"/>
                      </a:lnTo>
                      <a:lnTo>
                        <a:pt x="1354" y="53"/>
                      </a:lnTo>
                      <a:lnTo>
                        <a:pt x="1354" y="54"/>
                      </a:lnTo>
                      <a:lnTo>
                        <a:pt x="1353" y="55"/>
                      </a:lnTo>
                      <a:lnTo>
                        <a:pt x="1351" y="55"/>
                      </a:lnTo>
                      <a:lnTo>
                        <a:pt x="1351" y="57"/>
                      </a:lnTo>
                      <a:lnTo>
                        <a:pt x="1350" y="57"/>
                      </a:lnTo>
                      <a:lnTo>
                        <a:pt x="1349" y="57"/>
                      </a:lnTo>
                      <a:lnTo>
                        <a:pt x="1349" y="58"/>
                      </a:lnTo>
                      <a:lnTo>
                        <a:pt x="1347" y="58"/>
                      </a:lnTo>
                      <a:lnTo>
                        <a:pt x="1347" y="57"/>
                      </a:lnTo>
                      <a:lnTo>
                        <a:pt x="1346" y="55"/>
                      </a:lnTo>
                      <a:lnTo>
                        <a:pt x="1345" y="55"/>
                      </a:lnTo>
                      <a:lnTo>
                        <a:pt x="1345" y="55"/>
                      </a:lnTo>
                      <a:lnTo>
                        <a:pt x="1344" y="55"/>
                      </a:lnTo>
                      <a:lnTo>
                        <a:pt x="1342" y="55"/>
                      </a:lnTo>
                      <a:lnTo>
                        <a:pt x="1342" y="53"/>
                      </a:lnTo>
                      <a:lnTo>
                        <a:pt x="1340" y="53"/>
                      </a:lnTo>
                      <a:lnTo>
                        <a:pt x="1340" y="52"/>
                      </a:lnTo>
                      <a:lnTo>
                        <a:pt x="1338" y="50"/>
                      </a:lnTo>
                      <a:lnTo>
                        <a:pt x="1338" y="49"/>
                      </a:lnTo>
                      <a:lnTo>
                        <a:pt x="1340" y="49"/>
                      </a:lnTo>
                      <a:lnTo>
                        <a:pt x="1340" y="46"/>
                      </a:lnTo>
                      <a:lnTo>
                        <a:pt x="1338" y="48"/>
                      </a:lnTo>
                      <a:lnTo>
                        <a:pt x="1337" y="48"/>
                      </a:lnTo>
                      <a:lnTo>
                        <a:pt x="1334" y="49"/>
                      </a:lnTo>
                      <a:lnTo>
                        <a:pt x="1336" y="46"/>
                      </a:lnTo>
                      <a:lnTo>
                        <a:pt x="1334" y="46"/>
                      </a:lnTo>
                      <a:lnTo>
                        <a:pt x="1334" y="46"/>
                      </a:lnTo>
                      <a:lnTo>
                        <a:pt x="1333" y="46"/>
                      </a:lnTo>
                      <a:lnTo>
                        <a:pt x="1330" y="50"/>
                      </a:lnTo>
                      <a:lnTo>
                        <a:pt x="1329" y="50"/>
                      </a:lnTo>
                      <a:lnTo>
                        <a:pt x="1329" y="52"/>
                      </a:lnTo>
                      <a:lnTo>
                        <a:pt x="1328" y="52"/>
                      </a:lnTo>
                      <a:lnTo>
                        <a:pt x="1327" y="52"/>
                      </a:lnTo>
                      <a:lnTo>
                        <a:pt x="1327" y="54"/>
                      </a:lnTo>
                      <a:lnTo>
                        <a:pt x="1324" y="55"/>
                      </a:lnTo>
                      <a:lnTo>
                        <a:pt x="1324" y="55"/>
                      </a:lnTo>
                      <a:lnTo>
                        <a:pt x="1323" y="55"/>
                      </a:lnTo>
                      <a:lnTo>
                        <a:pt x="1321" y="57"/>
                      </a:lnTo>
                      <a:lnTo>
                        <a:pt x="1320" y="58"/>
                      </a:lnTo>
                      <a:lnTo>
                        <a:pt x="1319" y="59"/>
                      </a:lnTo>
                      <a:lnTo>
                        <a:pt x="1317" y="61"/>
                      </a:lnTo>
                      <a:lnTo>
                        <a:pt x="1317" y="62"/>
                      </a:lnTo>
                      <a:lnTo>
                        <a:pt x="1315" y="62"/>
                      </a:lnTo>
                      <a:lnTo>
                        <a:pt x="1313" y="65"/>
                      </a:lnTo>
                      <a:lnTo>
                        <a:pt x="1312" y="66"/>
                      </a:lnTo>
                      <a:lnTo>
                        <a:pt x="1311" y="66"/>
                      </a:lnTo>
                      <a:lnTo>
                        <a:pt x="1311" y="69"/>
                      </a:lnTo>
                      <a:lnTo>
                        <a:pt x="1311" y="70"/>
                      </a:lnTo>
                      <a:lnTo>
                        <a:pt x="1312" y="71"/>
                      </a:lnTo>
                      <a:lnTo>
                        <a:pt x="1312" y="74"/>
                      </a:lnTo>
                      <a:lnTo>
                        <a:pt x="1313" y="76"/>
                      </a:lnTo>
                      <a:lnTo>
                        <a:pt x="1310" y="78"/>
                      </a:lnTo>
                      <a:lnTo>
                        <a:pt x="1310" y="79"/>
                      </a:lnTo>
                      <a:lnTo>
                        <a:pt x="1308" y="80"/>
                      </a:lnTo>
                      <a:lnTo>
                        <a:pt x="1308" y="80"/>
                      </a:lnTo>
                      <a:lnTo>
                        <a:pt x="1304" y="82"/>
                      </a:lnTo>
                      <a:lnTo>
                        <a:pt x="1304" y="82"/>
                      </a:lnTo>
                      <a:lnTo>
                        <a:pt x="1304" y="82"/>
                      </a:lnTo>
                      <a:lnTo>
                        <a:pt x="1304" y="83"/>
                      </a:lnTo>
                      <a:lnTo>
                        <a:pt x="1300" y="86"/>
                      </a:lnTo>
                      <a:lnTo>
                        <a:pt x="1300" y="88"/>
                      </a:lnTo>
                      <a:lnTo>
                        <a:pt x="1298" y="88"/>
                      </a:lnTo>
                      <a:lnTo>
                        <a:pt x="1296" y="89"/>
                      </a:lnTo>
                      <a:lnTo>
                        <a:pt x="1296" y="89"/>
                      </a:lnTo>
                      <a:lnTo>
                        <a:pt x="1295" y="89"/>
                      </a:lnTo>
                      <a:lnTo>
                        <a:pt x="1294" y="91"/>
                      </a:lnTo>
                      <a:lnTo>
                        <a:pt x="1292" y="97"/>
                      </a:lnTo>
                      <a:lnTo>
                        <a:pt x="1291" y="97"/>
                      </a:lnTo>
                      <a:lnTo>
                        <a:pt x="1291" y="97"/>
                      </a:lnTo>
                      <a:lnTo>
                        <a:pt x="1291" y="99"/>
                      </a:lnTo>
                      <a:lnTo>
                        <a:pt x="1292" y="99"/>
                      </a:lnTo>
                      <a:lnTo>
                        <a:pt x="1292" y="100"/>
                      </a:lnTo>
                      <a:lnTo>
                        <a:pt x="1295" y="100"/>
                      </a:lnTo>
                      <a:lnTo>
                        <a:pt x="1296" y="101"/>
                      </a:lnTo>
                      <a:lnTo>
                        <a:pt x="1298" y="101"/>
                      </a:lnTo>
                      <a:lnTo>
                        <a:pt x="1298" y="101"/>
                      </a:lnTo>
                      <a:lnTo>
                        <a:pt x="1299" y="103"/>
                      </a:lnTo>
                      <a:lnTo>
                        <a:pt x="1300" y="103"/>
                      </a:lnTo>
                      <a:lnTo>
                        <a:pt x="1300" y="104"/>
                      </a:lnTo>
                      <a:lnTo>
                        <a:pt x="1299" y="104"/>
                      </a:lnTo>
                      <a:lnTo>
                        <a:pt x="1299" y="104"/>
                      </a:lnTo>
                      <a:lnTo>
                        <a:pt x="1299" y="105"/>
                      </a:lnTo>
                      <a:lnTo>
                        <a:pt x="1300" y="105"/>
                      </a:lnTo>
                      <a:lnTo>
                        <a:pt x="1300" y="106"/>
                      </a:lnTo>
                      <a:lnTo>
                        <a:pt x="1300" y="106"/>
                      </a:lnTo>
                      <a:lnTo>
                        <a:pt x="1300" y="108"/>
                      </a:lnTo>
                      <a:lnTo>
                        <a:pt x="1302" y="108"/>
                      </a:lnTo>
                      <a:lnTo>
                        <a:pt x="1302" y="109"/>
                      </a:lnTo>
                      <a:lnTo>
                        <a:pt x="1303" y="110"/>
                      </a:lnTo>
                      <a:lnTo>
                        <a:pt x="1303" y="112"/>
                      </a:lnTo>
                      <a:lnTo>
                        <a:pt x="1303" y="113"/>
                      </a:lnTo>
                      <a:lnTo>
                        <a:pt x="1303" y="113"/>
                      </a:lnTo>
                      <a:lnTo>
                        <a:pt x="1303" y="116"/>
                      </a:lnTo>
                      <a:lnTo>
                        <a:pt x="1306" y="116"/>
                      </a:lnTo>
                      <a:lnTo>
                        <a:pt x="1306" y="116"/>
                      </a:lnTo>
                      <a:lnTo>
                        <a:pt x="1306" y="116"/>
                      </a:lnTo>
                      <a:lnTo>
                        <a:pt x="1307" y="120"/>
                      </a:lnTo>
                      <a:lnTo>
                        <a:pt x="1308" y="121"/>
                      </a:lnTo>
                      <a:lnTo>
                        <a:pt x="1310" y="124"/>
                      </a:lnTo>
                      <a:lnTo>
                        <a:pt x="1310" y="124"/>
                      </a:lnTo>
                      <a:lnTo>
                        <a:pt x="1310" y="125"/>
                      </a:lnTo>
                      <a:lnTo>
                        <a:pt x="1310" y="126"/>
                      </a:lnTo>
                      <a:lnTo>
                        <a:pt x="1310" y="126"/>
                      </a:lnTo>
                      <a:lnTo>
                        <a:pt x="1310" y="129"/>
                      </a:lnTo>
                      <a:lnTo>
                        <a:pt x="1310" y="129"/>
                      </a:lnTo>
                      <a:lnTo>
                        <a:pt x="1310" y="130"/>
                      </a:lnTo>
                      <a:lnTo>
                        <a:pt x="1310" y="130"/>
                      </a:lnTo>
                      <a:lnTo>
                        <a:pt x="1310" y="130"/>
                      </a:lnTo>
                      <a:lnTo>
                        <a:pt x="1310" y="134"/>
                      </a:lnTo>
                      <a:lnTo>
                        <a:pt x="1311" y="134"/>
                      </a:lnTo>
                      <a:lnTo>
                        <a:pt x="1311" y="138"/>
                      </a:lnTo>
                      <a:lnTo>
                        <a:pt x="1310" y="141"/>
                      </a:lnTo>
                      <a:lnTo>
                        <a:pt x="1308" y="144"/>
                      </a:lnTo>
                      <a:lnTo>
                        <a:pt x="1307" y="144"/>
                      </a:lnTo>
                      <a:lnTo>
                        <a:pt x="1306" y="146"/>
                      </a:lnTo>
                      <a:lnTo>
                        <a:pt x="1303" y="146"/>
                      </a:lnTo>
                      <a:lnTo>
                        <a:pt x="1303" y="148"/>
                      </a:lnTo>
                      <a:lnTo>
                        <a:pt x="1295" y="150"/>
                      </a:lnTo>
                      <a:lnTo>
                        <a:pt x="1295" y="150"/>
                      </a:lnTo>
                      <a:lnTo>
                        <a:pt x="1292" y="151"/>
                      </a:lnTo>
                      <a:lnTo>
                        <a:pt x="1291" y="154"/>
                      </a:lnTo>
                      <a:lnTo>
                        <a:pt x="1290" y="154"/>
                      </a:lnTo>
                      <a:lnTo>
                        <a:pt x="1289" y="155"/>
                      </a:lnTo>
                      <a:lnTo>
                        <a:pt x="1287" y="155"/>
                      </a:lnTo>
                      <a:lnTo>
                        <a:pt x="1286" y="156"/>
                      </a:lnTo>
                      <a:lnTo>
                        <a:pt x="1285" y="155"/>
                      </a:lnTo>
                      <a:lnTo>
                        <a:pt x="1285" y="155"/>
                      </a:lnTo>
                      <a:lnTo>
                        <a:pt x="1283" y="155"/>
                      </a:lnTo>
                      <a:lnTo>
                        <a:pt x="1283" y="154"/>
                      </a:lnTo>
                      <a:lnTo>
                        <a:pt x="1285" y="152"/>
                      </a:lnTo>
                      <a:lnTo>
                        <a:pt x="1285" y="152"/>
                      </a:lnTo>
                      <a:lnTo>
                        <a:pt x="1285" y="152"/>
                      </a:lnTo>
                      <a:lnTo>
                        <a:pt x="1283" y="151"/>
                      </a:lnTo>
                      <a:lnTo>
                        <a:pt x="1283" y="150"/>
                      </a:lnTo>
                      <a:lnTo>
                        <a:pt x="1285" y="150"/>
                      </a:lnTo>
                      <a:lnTo>
                        <a:pt x="1285" y="148"/>
                      </a:lnTo>
                      <a:lnTo>
                        <a:pt x="1286" y="148"/>
                      </a:lnTo>
                      <a:lnTo>
                        <a:pt x="1286" y="146"/>
                      </a:lnTo>
                      <a:lnTo>
                        <a:pt x="1286" y="146"/>
                      </a:lnTo>
                      <a:lnTo>
                        <a:pt x="1286" y="141"/>
                      </a:lnTo>
                      <a:lnTo>
                        <a:pt x="1289" y="138"/>
                      </a:lnTo>
                      <a:lnTo>
                        <a:pt x="1289" y="137"/>
                      </a:lnTo>
                      <a:lnTo>
                        <a:pt x="1289" y="137"/>
                      </a:lnTo>
                      <a:lnTo>
                        <a:pt x="1290" y="135"/>
                      </a:lnTo>
                      <a:lnTo>
                        <a:pt x="1289" y="135"/>
                      </a:lnTo>
                      <a:lnTo>
                        <a:pt x="1287" y="134"/>
                      </a:lnTo>
                      <a:lnTo>
                        <a:pt x="1287" y="133"/>
                      </a:lnTo>
                      <a:lnTo>
                        <a:pt x="1287" y="130"/>
                      </a:lnTo>
                      <a:lnTo>
                        <a:pt x="1289" y="130"/>
                      </a:lnTo>
                      <a:lnTo>
                        <a:pt x="1289" y="129"/>
                      </a:lnTo>
                      <a:lnTo>
                        <a:pt x="1287" y="127"/>
                      </a:lnTo>
                      <a:lnTo>
                        <a:pt x="1286" y="126"/>
                      </a:lnTo>
                      <a:lnTo>
                        <a:pt x="1286" y="124"/>
                      </a:lnTo>
                      <a:lnTo>
                        <a:pt x="1289" y="124"/>
                      </a:lnTo>
                      <a:lnTo>
                        <a:pt x="1289" y="124"/>
                      </a:lnTo>
                      <a:lnTo>
                        <a:pt x="1289" y="124"/>
                      </a:lnTo>
                      <a:lnTo>
                        <a:pt x="1290" y="124"/>
                      </a:lnTo>
                      <a:lnTo>
                        <a:pt x="1290" y="121"/>
                      </a:lnTo>
                      <a:lnTo>
                        <a:pt x="1289" y="121"/>
                      </a:lnTo>
                      <a:lnTo>
                        <a:pt x="1287" y="116"/>
                      </a:lnTo>
                      <a:lnTo>
                        <a:pt x="1286" y="116"/>
                      </a:lnTo>
                      <a:lnTo>
                        <a:pt x="1283" y="114"/>
                      </a:lnTo>
                      <a:lnTo>
                        <a:pt x="1283" y="116"/>
                      </a:lnTo>
                      <a:lnTo>
                        <a:pt x="1279" y="114"/>
                      </a:lnTo>
                      <a:lnTo>
                        <a:pt x="1279" y="116"/>
                      </a:lnTo>
                      <a:lnTo>
                        <a:pt x="1277" y="116"/>
                      </a:lnTo>
                      <a:lnTo>
                        <a:pt x="1277" y="117"/>
                      </a:lnTo>
                      <a:lnTo>
                        <a:pt x="1277" y="117"/>
                      </a:lnTo>
                      <a:lnTo>
                        <a:pt x="1277" y="117"/>
                      </a:lnTo>
                      <a:lnTo>
                        <a:pt x="1277" y="116"/>
                      </a:lnTo>
                      <a:lnTo>
                        <a:pt x="1274" y="116"/>
                      </a:lnTo>
                      <a:lnTo>
                        <a:pt x="1273" y="113"/>
                      </a:lnTo>
                      <a:lnTo>
                        <a:pt x="1273" y="113"/>
                      </a:lnTo>
                      <a:lnTo>
                        <a:pt x="1274" y="112"/>
                      </a:lnTo>
                      <a:lnTo>
                        <a:pt x="1274" y="112"/>
                      </a:lnTo>
                      <a:lnTo>
                        <a:pt x="1273" y="110"/>
                      </a:lnTo>
                      <a:lnTo>
                        <a:pt x="1273" y="110"/>
                      </a:lnTo>
                      <a:lnTo>
                        <a:pt x="1273" y="110"/>
                      </a:lnTo>
                      <a:lnTo>
                        <a:pt x="1272" y="110"/>
                      </a:lnTo>
                      <a:lnTo>
                        <a:pt x="1272" y="110"/>
                      </a:lnTo>
                      <a:lnTo>
                        <a:pt x="1272" y="110"/>
                      </a:lnTo>
                      <a:lnTo>
                        <a:pt x="1270" y="110"/>
                      </a:lnTo>
                      <a:lnTo>
                        <a:pt x="1269" y="109"/>
                      </a:lnTo>
                      <a:lnTo>
                        <a:pt x="1269" y="106"/>
                      </a:lnTo>
                      <a:lnTo>
                        <a:pt x="1270" y="106"/>
                      </a:lnTo>
                      <a:lnTo>
                        <a:pt x="1270" y="105"/>
                      </a:lnTo>
                      <a:lnTo>
                        <a:pt x="1272" y="104"/>
                      </a:lnTo>
                      <a:lnTo>
                        <a:pt x="1272" y="104"/>
                      </a:lnTo>
                      <a:lnTo>
                        <a:pt x="1273" y="103"/>
                      </a:lnTo>
                      <a:lnTo>
                        <a:pt x="1274" y="103"/>
                      </a:lnTo>
                      <a:lnTo>
                        <a:pt x="1274" y="103"/>
                      </a:lnTo>
                      <a:lnTo>
                        <a:pt x="1275" y="103"/>
                      </a:lnTo>
                      <a:lnTo>
                        <a:pt x="1277" y="103"/>
                      </a:lnTo>
                      <a:lnTo>
                        <a:pt x="1274" y="101"/>
                      </a:lnTo>
                      <a:lnTo>
                        <a:pt x="1274" y="99"/>
                      </a:lnTo>
                      <a:lnTo>
                        <a:pt x="1274" y="97"/>
                      </a:lnTo>
                      <a:lnTo>
                        <a:pt x="1274" y="95"/>
                      </a:lnTo>
                      <a:lnTo>
                        <a:pt x="1273" y="93"/>
                      </a:lnTo>
                      <a:lnTo>
                        <a:pt x="1272" y="93"/>
                      </a:lnTo>
                      <a:lnTo>
                        <a:pt x="1270" y="92"/>
                      </a:lnTo>
                      <a:lnTo>
                        <a:pt x="1269" y="91"/>
                      </a:lnTo>
                      <a:lnTo>
                        <a:pt x="1268" y="91"/>
                      </a:lnTo>
                      <a:lnTo>
                        <a:pt x="1268" y="91"/>
                      </a:lnTo>
                      <a:lnTo>
                        <a:pt x="1268" y="91"/>
                      </a:lnTo>
                      <a:lnTo>
                        <a:pt x="1266" y="92"/>
                      </a:lnTo>
                      <a:lnTo>
                        <a:pt x="1266" y="92"/>
                      </a:lnTo>
                      <a:lnTo>
                        <a:pt x="1265" y="91"/>
                      </a:lnTo>
                      <a:lnTo>
                        <a:pt x="1264" y="89"/>
                      </a:lnTo>
                      <a:lnTo>
                        <a:pt x="1261" y="89"/>
                      </a:lnTo>
                      <a:lnTo>
                        <a:pt x="1260" y="89"/>
                      </a:lnTo>
                      <a:lnTo>
                        <a:pt x="1260" y="91"/>
                      </a:lnTo>
                      <a:lnTo>
                        <a:pt x="1257" y="91"/>
                      </a:lnTo>
                      <a:lnTo>
                        <a:pt x="1257" y="91"/>
                      </a:lnTo>
                      <a:lnTo>
                        <a:pt x="1256" y="91"/>
                      </a:lnTo>
                      <a:lnTo>
                        <a:pt x="1256" y="92"/>
                      </a:lnTo>
                      <a:lnTo>
                        <a:pt x="1255" y="92"/>
                      </a:lnTo>
                      <a:lnTo>
                        <a:pt x="1253" y="93"/>
                      </a:lnTo>
                      <a:lnTo>
                        <a:pt x="1252" y="93"/>
                      </a:lnTo>
                      <a:lnTo>
                        <a:pt x="1252" y="95"/>
                      </a:lnTo>
                      <a:lnTo>
                        <a:pt x="1251" y="95"/>
                      </a:lnTo>
                      <a:lnTo>
                        <a:pt x="1247" y="99"/>
                      </a:lnTo>
                      <a:lnTo>
                        <a:pt x="1245" y="99"/>
                      </a:lnTo>
                      <a:lnTo>
                        <a:pt x="1245" y="99"/>
                      </a:lnTo>
                      <a:lnTo>
                        <a:pt x="1243" y="100"/>
                      </a:lnTo>
                      <a:lnTo>
                        <a:pt x="1244" y="101"/>
                      </a:lnTo>
                      <a:lnTo>
                        <a:pt x="1243" y="101"/>
                      </a:lnTo>
                      <a:lnTo>
                        <a:pt x="1243" y="103"/>
                      </a:lnTo>
                      <a:lnTo>
                        <a:pt x="1240" y="103"/>
                      </a:lnTo>
                      <a:lnTo>
                        <a:pt x="1240" y="103"/>
                      </a:lnTo>
                      <a:lnTo>
                        <a:pt x="1239" y="101"/>
                      </a:lnTo>
                      <a:lnTo>
                        <a:pt x="1239" y="101"/>
                      </a:lnTo>
                      <a:lnTo>
                        <a:pt x="1239" y="101"/>
                      </a:lnTo>
                      <a:lnTo>
                        <a:pt x="1240" y="100"/>
                      </a:lnTo>
                      <a:lnTo>
                        <a:pt x="1240" y="100"/>
                      </a:lnTo>
                      <a:lnTo>
                        <a:pt x="1240" y="100"/>
                      </a:lnTo>
                      <a:lnTo>
                        <a:pt x="1241" y="99"/>
                      </a:lnTo>
                      <a:lnTo>
                        <a:pt x="1241" y="99"/>
                      </a:lnTo>
                      <a:lnTo>
                        <a:pt x="1241" y="97"/>
                      </a:lnTo>
                      <a:lnTo>
                        <a:pt x="1243" y="96"/>
                      </a:lnTo>
                      <a:lnTo>
                        <a:pt x="1243" y="96"/>
                      </a:lnTo>
                      <a:lnTo>
                        <a:pt x="1241" y="96"/>
                      </a:lnTo>
                      <a:lnTo>
                        <a:pt x="1241" y="96"/>
                      </a:lnTo>
                      <a:lnTo>
                        <a:pt x="1241" y="96"/>
                      </a:lnTo>
                      <a:lnTo>
                        <a:pt x="1241" y="96"/>
                      </a:lnTo>
                      <a:lnTo>
                        <a:pt x="1240" y="96"/>
                      </a:lnTo>
                      <a:lnTo>
                        <a:pt x="1240" y="96"/>
                      </a:lnTo>
                      <a:lnTo>
                        <a:pt x="1240" y="93"/>
                      </a:lnTo>
                      <a:lnTo>
                        <a:pt x="1240" y="93"/>
                      </a:lnTo>
                      <a:lnTo>
                        <a:pt x="1240" y="92"/>
                      </a:lnTo>
                      <a:lnTo>
                        <a:pt x="1244" y="88"/>
                      </a:lnTo>
                      <a:lnTo>
                        <a:pt x="1244" y="87"/>
                      </a:lnTo>
                      <a:lnTo>
                        <a:pt x="1245" y="86"/>
                      </a:lnTo>
                      <a:lnTo>
                        <a:pt x="1247" y="83"/>
                      </a:lnTo>
                      <a:lnTo>
                        <a:pt x="1247" y="83"/>
                      </a:lnTo>
                      <a:lnTo>
                        <a:pt x="1248" y="82"/>
                      </a:lnTo>
                      <a:lnTo>
                        <a:pt x="1249" y="79"/>
                      </a:lnTo>
                      <a:lnTo>
                        <a:pt x="1238" y="76"/>
                      </a:lnTo>
                      <a:lnTo>
                        <a:pt x="1235" y="80"/>
                      </a:lnTo>
                      <a:lnTo>
                        <a:pt x="1235" y="80"/>
                      </a:lnTo>
                      <a:lnTo>
                        <a:pt x="1235" y="0"/>
                      </a:lnTo>
                      <a:close/>
                      <a:moveTo>
                        <a:pt x="616" y="0"/>
                      </a:moveTo>
                      <a:lnTo>
                        <a:pt x="616" y="0"/>
                      </a:lnTo>
                      <a:lnTo>
                        <a:pt x="616" y="3"/>
                      </a:lnTo>
                      <a:lnTo>
                        <a:pt x="616" y="3"/>
                      </a:lnTo>
                      <a:lnTo>
                        <a:pt x="616" y="0"/>
                      </a:lnTo>
                      <a:lnTo>
                        <a:pt x="616" y="0"/>
                      </a:lnTo>
                      <a:close/>
                      <a:moveTo>
                        <a:pt x="133" y="0"/>
                      </a:moveTo>
                      <a:lnTo>
                        <a:pt x="609" y="0"/>
                      </a:lnTo>
                      <a:lnTo>
                        <a:pt x="609" y="2"/>
                      </a:lnTo>
                      <a:lnTo>
                        <a:pt x="608" y="3"/>
                      </a:lnTo>
                      <a:lnTo>
                        <a:pt x="608" y="3"/>
                      </a:lnTo>
                      <a:lnTo>
                        <a:pt x="607" y="3"/>
                      </a:lnTo>
                      <a:lnTo>
                        <a:pt x="605" y="4"/>
                      </a:lnTo>
                      <a:lnTo>
                        <a:pt x="604" y="4"/>
                      </a:lnTo>
                      <a:lnTo>
                        <a:pt x="603" y="6"/>
                      </a:lnTo>
                      <a:lnTo>
                        <a:pt x="597" y="6"/>
                      </a:lnTo>
                      <a:lnTo>
                        <a:pt x="596" y="8"/>
                      </a:lnTo>
                      <a:lnTo>
                        <a:pt x="595" y="8"/>
                      </a:lnTo>
                      <a:lnTo>
                        <a:pt x="595" y="10"/>
                      </a:lnTo>
                      <a:lnTo>
                        <a:pt x="593" y="10"/>
                      </a:lnTo>
                      <a:lnTo>
                        <a:pt x="592" y="10"/>
                      </a:lnTo>
                      <a:lnTo>
                        <a:pt x="591" y="8"/>
                      </a:lnTo>
                      <a:lnTo>
                        <a:pt x="591" y="10"/>
                      </a:lnTo>
                      <a:lnTo>
                        <a:pt x="591" y="10"/>
                      </a:lnTo>
                      <a:lnTo>
                        <a:pt x="591" y="10"/>
                      </a:lnTo>
                      <a:lnTo>
                        <a:pt x="591" y="11"/>
                      </a:lnTo>
                      <a:lnTo>
                        <a:pt x="588" y="11"/>
                      </a:lnTo>
                      <a:lnTo>
                        <a:pt x="588" y="8"/>
                      </a:lnTo>
                      <a:lnTo>
                        <a:pt x="587" y="10"/>
                      </a:lnTo>
                      <a:lnTo>
                        <a:pt x="587" y="10"/>
                      </a:lnTo>
                      <a:lnTo>
                        <a:pt x="587" y="10"/>
                      </a:lnTo>
                      <a:lnTo>
                        <a:pt x="587" y="10"/>
                      </a:lnTo>
                      <a:lnTo>
                        <a:pt x="587" y="11"/>
                      </a:lnTo>
                      <a:lnTo>
                        <a:pt x="587" y="11"/>
                      </a:lnTo>
                      <a:lnTo>
                        <a:pt x="587" y="11"/>
                      </a:lnTo>
                      <a:lnTo>
                        <a:pt x="590" y="11"/>
                      </a:lnTo>
                      <a:lnTo>
                        <a:pt x="590" y="12"/>
                      </a:lnTo>
                      <a:lnTo>
                        <a:pt x="590" y="14"/>
                      </a:lnTo>
                      <a:lnTo>
                        <a:pt x="588" y="14"/>
                      </a:lnTo>
                      <a:lnTo>
                        <a:pt x="588" y="15"/>
                      </a:lnTo>
                      <a:lnTo>
                        <a:pt x="587" y="15"/>
                      </a:lnTo>
                      <a:lnTo>
                        <a:pt x="587" y="15"/>
                      </a:lnTo>
                      <a:lnTo>
                        <a:pt x="586" y="16"/>
                      </a:lnTo>
                      <a:lnTo>
                        <a:pt x="587" y="14"/>
                      </a:lnTo>
                      <a:lnTo>
                        <a:pt x="586" y="14"/>
                      </a:lnTo>
                      <a:lnTo>
                        <a:pt x="586" y="14"/>
                      </a:lnTo>
                      <a:lnTo>
                        <a:pt x="584" y="14"/>
                      </a:lnTo>
                      <a:lnTo>
                        <a:pt x="584" y="11"/>
                      </a:lnTo>
                      <a:lnTo>
                        <a:pt x="583" y="11"/>
                      </a:lnTo>
                      <a:lnTo>
                        <a:pt x="583" y="12"/>
                      </a:lnTo>
                      <a:lnTo>
                        <a:pt x="580" y="14"/>
                      </a:lnTo>
                      <a:lnTo>
                        <a:pt x="580" y="14"/>
                      </a:lnTo>
                      <a:lnTo>
                        <a:pt x="579" y="14"/>
                      </a:lnTo>
                      <a:lnTo>
                        <a:pt x="578" y="14"/>
                      </a:lnTo>
                      <a:lnTo>
                        <a:pt x="578" y="15"/>
                      </a:lnTo>
                      <a:lnTo>
                        <a:pt x="578" y="16"/>
                      </a:lnTo>
                      <a:lnTo>
                        <a:pt x="578" y="17"/>
                      </a:lnTo>
                      <a:lnTo>
                        <a:pt x="579" y="17"/>
                      </a:lnTo>
                      <a:lnTo>
                        <a:pt x="579" y="17"/>
                      </a:lnTo>
                      <a:lnTo>
                        <a:pt x="579" y="19"/>
                      </a:lnTo>
                      <a:lnTo>
                        <a:pt x="576" y="20"/>
                      </a:lnTo>
                      <a:lnTo>
                        <a:pt x="576" y="21"/>
                      </a:lnTo>
                      <a:lnTo>
                        <a:pt x="576" y="21"/>
                      </a:lnTo>
                      <a:lnTo>
                        <a:pt x="576" y="23"/>
                      </a:lnTo>
                      <a:lnTo>
                        <a:pt x="575" y="24"/>
                      </a:lnTo>
                      <a:lnTo>
                        <a:pt x="574" y="31"/>
                      </a:lnTo>
                      <a:lnTo>
                        <a:pt x="572" y="31"/>
                      </a:lnTo>
                      <a:lnTo>
                        <a:pt x="572" y="33"/>
                      </a:lnTo>
                      <a:lnTo>
                        <a:pt x="572" y="33"/>
                      </a:lnTo>
                      <a:lnTo>
                        <a:pt x="572" y="34"/>
                      </a:lnTo>
                      <a:lnTo>
                        <a:pt x="572" y="34"/>
                      </a:lnTo>
                      <a:lnTo>
                        <a:pt x="571" y="36"/>
                      </a:lnTo>
                      <a:lnTo>
                        <a:pt x="571" y="36"/>
                      </a:lnTo>
                      <a:lnTo>
                        <a:pt x="572" y="36"/>
                      </a:lnTo>
                      <a:lnTo>
                        <a:pt x="572" y="37"/>
                      </a:lnTo>
                      <a:lnTo>
                        <a:pt x="574" y="37"/>
                      </a:lnTo>
                      <a:lnTo>
                        <a:pt x="576" y="37"/>
                      </a:lnTo>
                      <a:lnTo>
                        <a:pt x="578" y="36"/>
                      </a:lnTo>
                      <a:lnTo>
                        <a:pt x="579" y="37"/>
                      </a:lnTo>
                      <a:lnTo>
                        <a:pt x="579" y="38"/>
                      </a:lnTo>
                      <a:lnTo>
                        <a:pt x="578" y="44"/>
                      </a:lnTo>
                      <a:lnTo>
                        <a:pt x="579" y="44"/>
                      </a:lnTo>
                      <a:lnTo>
                        <a:pt x="579" y="45"/>
                      </a:lnTo>
                      <a:lnTo>
                        <a:pt x="580" y="45"/>
                      </a:lnTo>
                      <a:lnTo>
                        <a:pt x="580" y="48"/>
                      </a:lnTo>
                      <a:lnTo>
                        <a:pt x="580" y="50"/>
                      </a:lnTo>
                      <a:lnTo>
                        <a:pt x="580" y="53"/>
                      </a:lnTo>
                      <a:lnTo>
                        <a:pt x="582" y="53"/>
                      </a:lnTo>
                      <a:lnTo>
                        <a:pt x="582" y="55"/>
                      </a:lnTo>
                      <a:lnTo>
                        <a:pt x="584" y="57"/>
                      </a:lnTo>
                      <a:lnTo>
                        <a:pt x="584" y="58"/>
                      </a:lnTo>
                      <a:lnTo>
                        <a:pt x="586" y="58"/>
                      </a:lnTo>
                      <a:lnTo>
                        <a:pt x="586" y="61"/>
                      </a:lnTo>
                      <a:lnTo>
                        <a:pt x="586" y="61"/>
                      </a:lnTo>
                      <a:lnTo>
                        <a:pt x="587" y="63"/>
                      </a:lnTo>
                      <a:lnTo>
                        <a:pt x="590" y="65"/>
                      </a:lnTo>
                      <a:lnTo>
                        <a:pt x="590" y="66"/>
                      </a:lnTo>
                      <a:lnTo>
                        <a:pt x="591" y="66"/>
                      </a:lnTo>
                      <a:lnTo>
                        <a:pt x="592" y="69"/>
                      </a:lnTo>
                      <a:lnTo>
                        <a:pt x="595" y="70"/>
                      </a:lnTo>
                      <a:lnTo>
                        <a:pt x="595" y="71"/>
                      </a:lnTo>
                      <a:lnTo>
                        <a:pt x="595" y="71"/>
                      </a:lnTo>
                      <a:lnTo>
                        <a:pt x="596" y="74"/>
                      </a:lnTo>
                      <a:lnTo>
                        <a:pt x="597" y="75"/>
                      </a:lnTo>
                      <a:lnTo>
                        <a:pt x="597" y="76"/>
                      </a:lnTo>
                      <a:lnTo>
                        <a:pt x="599" y="76"/>
                      </a:lnTo>
                      <a:lnTo>
                        <a:pt x="599" y="78"/>
                      </a:lnTo>
                      <a:lnTo>
                        <a:pt x="600" y="78"/>
                      </a:lnTo>
                      <a:lnTo>
                        <a:pt x="600" y="78"/>
                      </a:lnTo>
                      <a:lnTo>
                        <a:pt x="601" y="78"/>
                      </a:lnTo>
                      <a:lnTo>
                        <a:pt x="601" y="79"/>
                      </a:lnTo>
                      <a:lnTo>
                        <a:pt x="603" y="79"/>
                      </a:lnTo>
                      <a:lnTo>
                        <a:pt x="603" y="79"/>
                      </a:lnTo>
                      <a:lnTo>
                        <a:pt x="603" y="79"/>
                      </a:lnTo>
                      <a:lnTo>
                        <a:pt x="603" y="79"/>
                      </a:lnTo>
                      <a:lnTo>
                        <a:pt x="604" y="80"/>
                      </a:lnTo>
                      <a:lnTo>
                        <a:pt x="604" y="80"/>
                      </a:lnTo>
                      <a:lnTo>
                        <a:pt x="604" y="82"/>
                      </a:lnTo>
                      <a:lnTo>
                        <a:pt x="600" y="82"/>
                      </a:lnTo>
                      <a:lnTo>
                        <a:pt x="597" y="86"/>
                      </a:lnTo>
                      <a:lnTo>
                        <a:pt x="596" y="86"/>
                      </a:lnTo>
                      <a:lnTo>
                        <a:pt x="596" y="91"/>
                      </a:lnTo>
                      <a:lnTo>
                        <a:pt x="596" y="91"/>
                      </a:lnTo>
                      <a:lnTo>
                        <a:pt x="596" y="92"/>
                      </a:lnTo>
                      <a:lnTo>
                        <a:pt x="595" y="92"/>
                      </a:lnTo>
                      <a:lnTo>
                        <a:pt x="595" y="93"/>
                      </a:lnTo>
                      <a:lnTo>
                        <a:pt x="593" y="93"/>
                      </a:lnTo>
                      <a:lnTo>
                        <a:pt x="593" y="95"/>
                      </a:lnTo>
                      <a:lnTo>
                        <a:pt x="595" y="95"/>
                      </a:lnTo>
                      <a:lnTo>
                        <a:pt x="595" y="95"/>
                      </a:lnTo>
                      <a:lnTo>
                        <a:pt x="595" y="97"/>
                      </a:lnTo>
                      <a:lnTo>
                        <a:pt x="593" y="97"/>
                      </a:lnTo>
                      <a:lnTo>
                        <a:pt x="593" y="97"/>
                      </a:lnTo>
                      <a:lnTo>
                        <a:pt x="591" y="99"/>
                      </a:lnTo>
                      <a:lnTo>
                        <a:pt x="591" y="104"/>
                      </a:lnTo>
                      <a:lnTo>
                        <a:pt x="591" y="104"/>
                      </a:lnTo>
                      <a:lnTo>
                        <a:pt x="591" y="105"/>
                      </a:lnTo>
                      <a:lnTo>
                        <a:pt x="592" y="105"/>
                      </a:lnTo>
                      <a:lnTo>
                        <a:pt x="592" y="109"/>
                      </a:lnTo>
                      <a:lnTo>
                        <a:pt x="592" y="109"/>
                      </a:lnTo>
                      <a:lnTo>
                        <a:pt x="592" y="110"/>
                      </a:lnTo>
                      <a:lnTo>
                        <a:pt x="593" y="110"/>
                      </a:lnTo>
                      <a:lnTo>
                        <a:pt x="593" y="113"/>
                      </a:lnTo>
                      <a:lnTo>
                        <a:pt x="595" y="113"/>
                      </a:lnTo>
                      <a:lnTo>
                        <a:pt x="595" y="116"/>
                      </a:lnTo>
                      <a:lnTo>
                        <a:pt x="596" y="117"/>
                      </a:lnTo>
                      <a:lnTo>
                        <a:pt x="597" y="118"/>
                      </a:lnTo>
                      <a:lnTo>
                        <a:pt x="599" y="118"/>
                      </a:lnTo>
                      <a:lnTo>
                        <a:pt x="600" y="116"/>
                      </a:lnTo>
                      <a:lnTo>
                        <a:pt x="601" y="117"/>
                      </a:lnTo>
                      <a:lnTo>
                        <a:pt x="601" y="117"/>
                      </a:lnTo>
                      <a:lnTo>
                        <a:pt x="601" y="117"/>
                      </a:lnTo>
                      <a:lnTo>
                        <a:pt x="604" y="117"/>
                      </a:lnTo>
                      <a:lnTo>
                        <a:pt x="609" y="122"/>
                      </a:lnTo>
                      <a:lnTo>
                        <a:pt x="610" y="122"/>
                      </a:lnTo>
                      <a:lnTo>
                        <a:pt x="610" y="124"/>
                      </a:lnTo>
                      <a:lnTo>
                        <a:pt x="616" y="125"/>
                      </a:lnTo>
                      <a:lnTo>
                        <a:pt x="616" y="223"/>
                      </a:lnTo>
                      <a:lnTo>
                        <a:pt x="614" y="222"/>
                      </a:lnTo>
                      <a:lnTo>
                        <a:pt x="614" y="218"/>
                      </a:lnTo>
                      <a:lnTo>
                        <a:pt x="613" y="218"/>
                      </a:lnTo>
                      <a:lnTo>
                        <a:pt x="613" y="216"/>
                      </a:lnTo>
                      <a:lnTo>
                        <a:pt x="610" y="215"/>
                      </a:lnTo>
                      <a:lnTo>
                        <a:pt x="610" y="214"/>
                      </a:lnTo>
                      <a:lnTo>
                        <a:pt x="612" y="214"/>
                      </a:lnTo>
                      <a:lnTo>
                        <a:pt x="612" y="213"/>
                      </a:lnTo>
                      <a:lnTo>
                        <a:pt x="609" y="211"/>
                      </a:lnTo>
                      <a:lnTo>
                        <a:pt x="608" y="210"/>
                      </a:lnTo>
                      <a:lnTo>
                        <a:pt x="608" y="209"/>
                      </a:lnTo>
                      <a:lnTo>
                        <a:pt x="608" y="207"/>
                      </a:lnTo>
                      <a:lnTo>
                        <a:pt x="607" y="207"/>
                      </a:lnTo>
                      <a:lnTo>
                        <a:pt x="607" y="206"/>
                      </a:lnTo>
                      <a:lnTo>
                        <a:pt x="607" y="203"/>
                      </a:lnTo>
                      <a:lnTo>
                        <a:pt x="605" y="202"/>
                      </a:lnTo>
                      <a:lnTo>
                        <a:pt x="604" y="201"/>
                      </a:lnTo>
                      <a:lnTo>
                        <a:pt x="600" y="201"/>
                      </a:lnTo>
                      <a:lnTo>
                        <a:pt x="600" y="202"/>
                      </a:lnTo>
                      <a:lnTo>
                        <a:pt x="600" y="202"/>
                      </a:lnTo>
                      <a:lnTo>
                        <a:pt x="597" y="201"/>
                      </a:lnTo>
                      <a:lnTo>
                        <a:pt x="595" y="199"/>
                      </a:lnTo>
                      <a:lnTo>
                        <a:pt x="592" y="198"/>
                      </a:lnTo>
                      <a:lnTo>
                        <a:pt x="592" y="199"/>
                      </a:lnTo>
                      <a:lnTo>
                        <a:pt x="592" y="199"/>
                      </a:lnTo>
                      <a:lnTo>
                        <a:pt x="590" y="201"/>
                      </a:lnTo>
                      <a:lnTo>
                        <a:pt x="590" y="199"/>
                      </a:lnTo>
                      <a:lnTo>
                        <a:pt x="590" y="199"/>
                      </a:lnTo>
                      <a:lnTo>
                        <a:pt x="588" y="199"/>
                      </a:lnTo>
                      <a:lnTo>
                        <a:pt x="588" y="198"/>
                      </a:lnTo>
                      <a:lnTo>
                        <a:pt x="588" y="198"/>
                      </a:lnTo>
                      <a:lnTo>
                        <a:pt x="587" y="197"/>
                      </a:lnTo>
                      <a:lnTo>
                        <a:pt x="586" y="197"/>
                      </a:lnTo>
                      <a:lnTo>
                        <a:pt x="586" y="198"/>
                      </a:lnTo>
                      <a:lnTo>
                        <a:pt x="586" y="198"/>
                      </a:lnTo>
                      <a:lnTo>
                        <a:pt x="587" y="201"/>
                      </a:lnTo>
                      <a:lnTo>
                        <a:pt x="588" y="202"/>
                      </a:lnTo>
                      <a:lnTo>
                        <a:pt x="588" y="202"/>
                      </a:lnTo>
                      <a:lnTo>
                        <a:pt x="590" y="202"/>
                      </a:lnTo>
                      <a:lnTo>
                        <a:pt x="588" y="203"/>
                      </a:lnTo>
                      <a:lnTo>
                        <a:pt x="588" y="203"/>
                      </a:lnTo>
                      <a:lnTo>
                        <a:pt x="587" y="202"/>
                      </a:lnTo>
                      <a:lnTo>
                        <a:pt x="586" y="202"/>
                      </a:lnTo>
                      <a:lnTo>
                        <a:pt x="584" y="202"/>
                      </a:lnTo>
                      <a:lnTo>
                        <a:pt x="584" y="203"/>
                      </a:lnTo>
                      <a:lnTo>
                        <a:pt x="583" y="206"/>
                      </a:lnTo>
                      <a:lnTo>
                        <a:pt x="583" y="207"/>
                      </a:lnTo>
                      <a:lnTo>
                        <a:pt x="583" y="210"/>
                      </a:lnTo>
                      <a:lnTo>
                        <a:pt x="584" y="210"/>
                      </a:lnTo>
                      <a:lnTo>
                        <a:pt x="586" y="213"/>
                      </a:lnTo>
                      <a:lnTo>
                        <a:pt x="587" y="213"/>
                      </a:lnTo>
                      <a:lnTo>
                        <a:pt x="587" y="214"/>
                      </a:lnTo>
                      <a:lnTo>
                        <a:pt x="588" y="215"/>
                      </a:lnTo>
                      <a:lnTo>
                        <a:pt x="588" y="218"/>
                      </a:lnTo>
                      <a:lnTo>
                        <a:pt x="588" y="218"/>
                      </a:lnTo>
                      <a:lnTo>
                        <a:pt x="588" y="219"/>
                      </a:lnTo>
                      <a:lnTo>
                        <a:pt x="590" y="219"/>
                      </a:lnTo>
                      <a:lnTo>
                        <a:pt x="590" y="220"/>
                      </a:lnTo>
                      <a:lnTo>
                        <a:pt x="590" y="222"/>
                      </a:lnTo>
                      <a:lnTo>
                        <a:pt x="591" y="223"/>
                      </a:lnTo>
                      <a:lnTo>
                        <a:pt x="591" y="226"/>
                      </a:lnTo>
                      <a:lnTo>
                        <a:pt x="593" y="226"/>
                      </a:lnTo>
                      <a:lnTo>
                        <a:pt x="593" y="227"/>
                      </a:lnTo>
                      <a:lnTo>
                        <a:pt x="593" y="227"/>
                      </a:lnTo>
                      <a:lnTo>
                        <a:pt x="593" y="228"/>
                      </a:lnTo>
                      <a:lnTo>
                        <a:pt x="595" y="228"/>
                      </a:lnTo>
                      <a:lnTo>
                        <a:pt x="596" y="228"/>
                      </a:lnTo>
                      <a:lnTo>
                        <a:pt x="596" y="232"/>
                      </a:lnTo>
                      <a:lnTo>
                        <a:pt x="596" y="232"/>
                      </a:lnTo>
                      <a:lnTo>
                        <a:pt x="597" y="233"/>
                      </a:lnTo>
                      <a:lnTo>
                        <a:pt x="599" y="235"/>
                      </a:lnTo>
                      <a:lnTo>
                        <a:pt x="600" y="235"/>
                      </a:lnTo>
                      <a:lnTo>
                        <a:pt x="600" y="236"/>
                      </a:lnTo>
                      <a:lnTo>
                        <a:pt x="601" y="237"/>
                      </a:lnTo>
                      <a:lnTo>
                        <a:pt x="603" y="239"/>
                      </a:lnTo>
                      <a:lnTo>
                        <a:pt x="604" y="239"/>
                      </a:lnTo>
                      <a:lnTo>
                        <a:pt x="604" y="245"/>
                      </a:lnTo>
                      <a:lnTo>
                        <a:pt x="604" y="252"/>
                      </a:lnTo>
                      <a:lnTo>
                        <a:pt x="605" y="252"/>
                      </a:lnTo>
                      <a:lnTo>
                        <a:pt x="605" y="253"/>
                      </a:lnTo>
                      <a:lnTo>
                        <a:pt x="607" y="254"/>
                      </a:lnTo>
                      <a:lnTo>
                        <a:pt x="607" y="254"/>
                      </a:lnTo>
                      <a:lnTo>
                        <a:pt x="607" y="252"/>
                      </a:lnTo>
                      <a:lnTo>
                        <a:pt x="608" y="252"/>
                      </a:lnTo>
                      <a:lnTo>
                        <a:pt x="609" y="250"/>
                      </a:lnTo>
                      <a:lnTo>
                        <a:pt x="610" y="250"/>
                      </a:lnTo>
                      <a:lnTo>
                        <a:pt x="612" y="249"/>
                      </a:lnTo>
                      <a:lnTo>
                        <a:pt x="612" y="248"/>
                      </a:lnTo>
                      <a:lnTo>
                        <a:pt x="612" y="245"/>
                      </a:lnTo>
                      <a:lnTo>
                        <a:pt x="614" y="245"/>
                      </a:lnTo>
                      <a:lnTo>
                        <a:pt x="616" y="249"/>
                      </a:lnTo>
                      <a:lnTo>
                        <a:pt x="614" y="250"/>
                      </a:lnTo>
                      <a:lnTo>
                        <a:pt x="614" y="250"/>
                      </a:lnTo>
                      <a:lnTo>
                        <a:pt x="614" y="250"/>
                      </a:lnTo>
                      <a:lnTo>
                        <a:pt x="614" y="250"/>
                      </a:lnTo>
                      <a:lnTo>
                        <a:pt x="614" y="252"/>
                      </a:lnTo>
                      <a:lnTo>
                        <a:pt x="616" y="254"/>
                      </a:lnTo>
                      <a:lnTo>
                        <a:pt x="616" y="256"/>
                      </a:lnTo>
                      <a:lnTo>
                        <a:pt x="616" y="257"/>
                      </a:lnTo>
                      <a:lnTo>
                        <a:pt x="614" y="257"/>
                      </a:lnTo>
                      <a:lnTo>
                        <a:pt x="614" y="258"/>
                      </a:lnTo>
                      <a:lnTo>
                        <a:pt x="613" y="260"/>
                      </a:lnTo>
                      <a:lnTo>
                        <a:pt x="613" y="262"/>
                      </a:lnTo>
                      <a:lnTo>
                        <a:pt x="614" y="262"/>
                      </a:lnTo>
                      <a:lnTo>
                        <a:pt x="616" y="262"/>
                      </a:lnTo>
                      <a:lnTo>
                        <a:pt x="616" y="363"/>
                      </a:lnTo>
                      <a:lnTo>
                        <a:pt x="614" y="363"/>
                      </a:lnTo>
                      <a:lnTo>
                        <a:pt x="613" y="363"/>
                      </a:lnTo>
                      <a:lnTo>
                        <a:pt x="613" y="364"/>
                      </a:lnTo>
                      <a:lnTo>
                        <a:pt x="612" y="364"/>
                      </a:lnTo>
                      <a:lnTo>
                        <a:pt x="610" y="366"/>
                      </a:lnTo>
                      <a:lnTo>
                        <a:pt x="609" y="366"/>
                      </a:lnTo>
                      <a:lnTo>
                        <a:pt x="609" y="367"/>
                      </a:lnTo>
                      <a:lnTo>
                        <a:pt x="607" y="367"/>
                      </a:lnTo>
                      <a:lnTo>
                        <a:pt x="607" y="367"/>
                      </a:lnTo>
                      <a:lnTo>
                        <a:pt x="605" y="367"/>
                      </a:lnTo>
                      <a:lnTo>
                        <a:pt x="605" y="368"/>
                      </a:lnTo>
                      <a:lnTo>
                        <a:pt x="601" y="370"/>
                      </a:lnTo>
                      <a:lnTo>
                        <a:pt x="601" y="370"/>
                      </a:lnTo>
                      <a:lnTo>
                        <a:pt x="599" y="370"/>
                      </a:lnTo>
                      <a:lnTo>
                        <a:pt x="597" y="371"/>
                      </a:lnTo>
                      <a:lnTo>
                        <a:pt x="596" y="371"/>
                      </a:lnTo>
                      <a:lnTo>
                        <a:pt x="596" y="372"/>
                      </a:lnTo>
                      <a:lnTo>
                        <a:pt x="593" y="374"/>
                      </a:lnTo>
                      <a:lnTo>
                        <a:pt x="592" y="375"/>
                      </a:lnTo>
                      <a:lnTo>
                        <a:pt x="591" y="376"/>
                      </a:lnTo>
                      <a:lnTo>
                        <a:pt x="587" y="376"/>
                      </a:lnTo>
                      <a:lnTo>
                        <a:pt x="587" y="377"/>
                      </a:lnTo>
                      <a:lnTo>
                        <a:pt x="587" y="377"/>
                      </a:lnTo>
                      <a:lnTo>
                        <a:pt x="587" y="377"/>
                      </a:lnTo>
                      <a:lnTo>
                        <a:pt x="587" y="376"/>
                      </a:lnTo>
                      <a:lnTo>
                        <a:pt x="587" y="376"/>
                      </a:lnTo>
                      <a:lnTo>
                        <a:pt x="583" y="377"/>
                      </a:lnTo>
                      <a:lnTo>
                        <a:pt x="583" y="379"/>
                      </a:lnTo>
                      <a:lnTo>
                        <a:pt x="580" y="379"/>
                      </a:lnTo>
                      <a:lnTo>
                        <a:pt x="579" y="380"/>
                      </a:lnTo>
                      <a:lnTo>
                        <a:pt x="578" y="380"/>
                      </a:lnTo>
                      <a:lnTo>
                        <a:pt x="578" y="381"/>
                      </a:lnTo>
                      <a:lnTo>
                        <a:pt x="575" y="383"/>
                      </a:lnTo>
                      <a:lnTo>
                        <a:pt x="575" y="383"/>
                      </a:lnTo>
                      <a:lnTo>
                        <a:pt x="572" y="383"/>
                      </a:lnTo>
                      <a:lnTo>
                        <a:pt x="572" y="383"/>
                      </a:lnTo>
                      <a:lnTo>
                        <a:pt x="566" y="383"/>
                      </a:lnTo>
                      <a:lnTo>
                        <a:pt x="566" y="384"/>
                      </a:lnTo>
                      <a:lnTo>
                        <a:pt x="563" y="384"/>
                      </a:lnTo>
                      <a:lnTo>
                        <a:pt x="561" y="388"/>
                      </a:lnTo>
                      <a:lnTo>
                        <a:pt x="558" y="388"/>
                      </a:lnTo>
                      <a:lnTo>
                        <a:pt x="558" y="389"/>
                      </a:lnTo>
                      <a:lnTo>
                        <a:pt x="555" y="389"/>
                      </a:lnTo>
                      <a:lnTo>
                        <a:pt x="554" y="391"/>
                      </a:lnTo>
                      <a:lnTo>
                        <a:pt x="544" y="388"/>
                      </a:lnTo>
                      <a:lnTo>
                        <a:pt x="544" y="384"/>
                      </a:lnTo>
                      <a:lnTo>
                        <a:pt x="542" y="384"/>
                      </a:lnTo>
                      <a:lnTo>
                        <a:pt x="544" y="377"/>
                      </a:lnTo>
                      <a:lnTo>
                        <a:pt x="541" y="376"/>
                      </a:lnTo>
                      <a:lnTo>
                        <a:pt x="541" y="375"/>
                      </a:lnTo>
                      <a:lnTo>
                        <a:pt x="540" y="375"/>
                      </a:lnTo>
                      <a:lnTo>
                        <a:pt x="541" y="371"/>
                      </a:lnTo>
                      <a:lnTo>
                        <a:pt x="540" y="371"/>
                      </a:lnTo>
                      <a:lnTo>
                        <a:pt x="540" y="370"/>
                      </a:lnTo>
                      <a:lnTo>
                        <a:pt x="538" y="370"/>
                      </a:lnTo>
                      <a:lnTo>
                        <a:pt x="538" y="364"/>
                      </a:lnTo>
                      <a:lnTo>
                        <a:pt x="537" y="364"/>
                      </a:lnTo>
                      <a:lnTo>
                        <a:pt x="537" y="363"/>
                      </a:lnTo>
                      <a:lnTo>
                        <a:pt x="538" y="363"/>
                      </a:lnTo>
                      <a:lnTo>
                        <a:pt x="538" y="363"/>
                      </a:lnTo>
                      <a:lnTo>
                        <a:pt x="538" y="363"/>
                      </a:lnTo>
                      <a:lnTo>
                        <a:pt x="538" y="358"/>
                      </a:lnTo>
                      <a:lnTo>
                        <a:pt x="537" y="357"/>
                      </a:lnTo>
                      <a:lnTo>
                        <a:pt x="537" y="357"/>
                      </a:lnTo>
                      <a:lnTo>
                        <a:pt x="538" y="357"/>
                      </a:lnTo>
                      <a:lnTo>
                        <a:pt x="538" y="346"/>
                      </a:lnTo>
                      <a:lnTo>
                        <a:pt x="537" y="345"/>
                      </a:lnTo>
                      <a:lnTo>
                        <a:pt x="536" y="343"/>
                      </a:lnTo>
                      <a:lnTo>
                        <a:pt x="533" y="341"/>
                      </a:lnTo>
                      <a:lnTo>
                        <a:pt x="533" y="340"/>
                      </a:lnTo>
                      <a:lnTo>
                        <a:pt x="532" y="338"/>
                      </a:lnTo>
                      <a:lnTo>
                        <a:pt x="532" y="336"/>
                      </a:lnTo>
                      <a:lnTo>
                        <a:pt x="531" y="336"/>
                      </a:lnTo>
                      <a:lnTo>
                        <a:pt x="529" y="334"/>
                      </a:lnTo>
                      <a:lnTo>
                        <a:pt x="528" y="333"/>
                      </a:lnTo>
                      <a:lnTo>
                        <a:pt x="527" y="332"/>
                      </a:lnTo>
                      <a:lnTo>
                        <a:pt x="527" y="330"/>
                      </a:lnTo>
                      <a:lnTo>
                        <a:pt x="527" y="328"/>
                      </a:lnTo>
                      <a:lnTo>
                        <a:pt x="527" y="325"/>
                      </a:lnTo>
                      <a:lnTo>
                        <a:pt x="525" y="325"/>
                      </a:lnTo>
                      <a:lnTo>
                        <a:pt x="525" y="325"/>
                      </a:lnTo>
                      <a:lnTo>
                        <a:pt x="524" y="325"/>
                      </a:lnTo>
                      <a:lnTo>
                        <a:pt x="524" y="324"/>
                      </a:lnTo>
                      <a:lnTo>
                        <a:pt x="524" y="324"/>
                      </a:lnTo>
                      <a:lnTo>
                        <a:pt x="524" y="321"/>
                      </a:lnTo>
                      <a:lnTo>
                        <a:pt x="523" y="321"/>
                      </a:lnTo>
                      <a:lnTo>
                        <a:pt x="523" y="319"/>
                      </a:lnTo>
                      <a:lnTo>
                        <a:pt x="521" y="319"/>
                      </a:lnTo>
                      <a:lnTo>
                        <a:pt x="521" y="319"/>
                      </a:lnTo>
                      <a:lnTo>
                        <a:pt x="521" y="317"/>
                      </a:lnTo>
                      <a:lnTo>
                        <a:pt x="520" y="317"/>
                      </a:lnTo>
                      <a:lnTo>
                        <a:pt x="520" y="316"/>
                      </a:lnTo>
                      <a:lnTo>
                        <a:pt x="520" y="316"/>
                      </a:lnTo>
                      <a:lnTo>
                        <a:pt x="519" y="316"/>
                      </a:lnTo>
                      <a:lnTo>
                        <a:pt x="519" y="315"/>
                      </a:lnTo>
                      <a:lnTo>
                        <a:pt x="518" y="313"/>
                      </a:lnTo>
                      <a:lnTo>
                        <a:pt x="518" y="313"/>
                      </a:lnTo>
                      <a:lnTo>
                        <a:pt x="516" y="313"/>
                      </a:lnTo>
                      <a:lnTo>
                        <a:pt x="516" y="312"/>
                      </a:lnTo>
                      <a:lnTo>
                        <a:pt x="514" y="313"/>
                      </a:lnTo>
                      <a:lnTo>
                        <a:pt x="514" y="312"/>
                      </a:lnTo>
                      <a:lnTo>
                        <a:pt x="511" y="311"/>
                      </a:lnTo>
                      <a:lnTo>
                        <a:pt x="511" y="309"/>
                      </a:lnTo>
                      <a:lnTo>
                        <a:pt x="511" y="309"/>
                      </a:lnTo>
                      <a:lnTo>
                        <a:pt x="510" y="309"/>
                      </a:lnTo>
                      <a:lnTo>
                        <a:pt x="510" y="308"/>
                      </a:lnTo>
                      <a:lnTo>
                        <a:pt x="508" y="308"/>
                      </a:lnTo>
                      <a:lnTo>
                        <a:pt x="508" y="305"/>
                      </a:lnTo>
                      <a:lnTo>
                        <a:pt x="507" y="304"/>
                      </a:lnTo>
                      <a:lnTo>
                        <a:pt x="507" y="303"/>
                      </a:lnTo>
                      <a:lnTo>
                        <a:pt x="507" y="300"/>
                      </a:lnTo>
                      <a:lnTo>
                        <a:pt x="506" y="300"/>
                      </a:lnTo>
                      <a:lnTo>
                        <a:pt x="506" y="292"/>
                      </a:lnTo>
                      <a:lnTo>
                        <a:pt x="506" y="292"/>
                      </a:lnTo>
                      <a:lnTo>
                        <a:pt x="506" y="291"/>
                      </a:lnTo>
                      <a:lnTo>
                        <a:pt x="503" y="291"/>
                      </a:lnTo>
                      <a:lnTo>
                        <a:pt x="503" y="288"/>
                      </a:lnTo>
                      <a:lnTo>
                        <a:pt x="503" y="287"/>
                      </a:lnTo>
                      <a:lnTo>
                        <a:pt x="504" y="286"/>
                      </a:lnTo>
                      <a:lnTo>
                        <a:pt x="506" y="286"/>
                      </a:lnTo>
                      <a:lnTo>
                        <a:pt x="506" y="285"/>
                      </a:lnTo>
                      <a:lnTo>
                        <a:pt x="504" y="283"/>
                      </a:lnTo>
                      <a:lnTo>
                        <a:pt x="504" y="281"/>
                      </a:lnTo>
                      <a:lnTo>
                        <a:pt x="504" y="281"/>
                      </a:lnTo>
                      <a:lnTo>
                        <a:pt x="504" y="273"/>
                      </a:lnTo>
                      <a:lnTo>
                        <a:pt x="503" y="273"/>
                      </a:lnTo>
                      <a:lnTo>
                        <a:pt x="503" y="271"/>
                      </a:lnTo>
                      <a:lnTo>
                        <a:pt x="503" y="271"/>
                      </a:lnTo>
                      <a:lnTo>
                        <a:pt x="503" y="270"/>
                      </a:lnTo>
                      <a:lnTo>
                        <a:pt x="502" y="270"/>
                      </a:lnTo>
                      <a:lnTo>
                        <a:pt x="502" y="269"/>
                      </a:lnTo>
                      <a:lnTo>
                        <a:pt x="500" y="268"/>
                      </a:lnTo>
                      <a:lnTo>
                        <a:pt x="500" y="266"/>
                      </a:lnTo>
                      <a:lnTo>
                        <a:pt x="494" y="261"/>
                      </a:lnTo>
                      <a:lnTo>
                        <a:pt x="494" y="261"/>
                      </a:lnTo>
                      <a:lnTo>
                        <a:pt x="493" y="261"/>
                      </a:lnTo>
                      <a:lnTo>
                        <a:pt x="493" y="258"/>
                      </a:lnTo>
                      <a:lnTo>
                        <a:pt x="491" y="256"/>
                      </a:lnTo>
                      <a:lnTo>
                        <a:pt x="491" y="250"/>
                      </a:lnTo>
                      <a:lnTo>
                        <a:pt x="490" y="250"/>
                      </a:lnTo>
                      <a:lnTo>
                        <a:pt x="490" y="248"/>
                      </a:lnTo>
                      <a:lnTo>
                        <a:pt x="489" y="248"/>
                      </a:lnTo>
                      <a:lnTo>
                        <a:pt x="489" y="247"/>
                      </a:lnTo>
                      <a:lnTo>
                        <a:pt x="483" y="244"/>
                      </a:lnTo>
                      <a:lnTo>
                        <a:pt x="483" y="241"/>
                      </a:lnTo>
                      <a:lnTo>
                        <a:pt x="481" y="240"/>
                      </a:lnTo>
                      <a:lnTo>
                        <a:pt x="481" y="236"/>
                      </a:lnTo>
                      <a:lnTo>
                        <a:pt x="478" y="235"/>
                      </a:lnTo>
                      <a:lnTo>
                        <a:pt x="478" y="232"/>
                      </a:lnTo>
                      <a:lnTo>
                        <a:pt x="477" y="232"/>
                      </a:lnTo>
                      <a:lnTo>
                        <a:pt x="477" y="230"/>
                      </a:lnTo>
                      <a:lnTo>
                        <a:pt x="476" y="230"/>
                      </a:lnTo>
                      <a:lnTo>
                        <a:pt x="476" y="227"/>
                      </a:lnTo>
                      <a:lnTo>
                        <a:pt x="476" y="227"/>
                      </a:lnTo>
                      <a:lnTo>
                        <a:pt x="476" y="226"/>
                      </a:lnTo>
                      <a:lnTo>
                        <a:pt x="474" y="226"/>
                      </a:lnTo>
                      <a:lnTo>
                        <a:pt x="473" y="223"/>
                      </a:lnTo>
                      <a:lnTo>
                        <a:pt x="466" y="222"/>
                      </a:lnTo>
                      <a:lnTo>
                        <a:pt x="468" y="218"/>
                      </a:lnTo>
                      <a:lnTo>
                        <a:pt x="466" y="218"/>
                      </a:lnTo>
                      <a:lnTo>
                        <a:pt x="466" y="219"/>
                      </a:lnTo>
                      <a:lnTo>
                        <a:pt x="466" y="219"/>
                      </a:lnTo>
                      <a:lnTo>
                        <a:pt x="464" y="224"/>
                      </a:lnTo>
                      <a:lnTo>
                        <a:pt x="461" y="224"/>
                      </a:lnTo>
                      <a:lnTo>
                        <a:pt x="456" y="220"/>
                      </a:lnTo>
                      <a:lnTo>
                        <a:pt x="455" y="219"/>
                      </a:lnTo>
                      <a:lnTo>
                        <a:pt x="455" y="216"/>
                      </a:lnTo>
                      <a:lnTo>
                        <a:pt x="455" y="216"/>
                      </a:lnTo>
                      <a:lnTo>
                        <a:pt x="453" y="214"/>
                      </a:lnTo>
                      <a:lnTo>
                        <a:pt x="452" y="214"/>
                      </a:lnTo>
                      <a:lnTo>
                        <a:pt x="452" y="213"/>
                      </a:lnTo>
                      <a:lnTo>
                        <a:pt x="452" y="213"/>
                      </a:lnTo>
                      <a:lnTo>
                        <a:pt x="449" y="210"/>
                      </a:lnTo>
                      <a:lnTo>
                        <a:pt x="449" y="210"/>
                      </a:lnTo>
                      <a:lnTo>
                        <a:pt x="449" y="211"/>
                      </a:lnTo>
                      <a:lnTo>
                        <a:pt x="448" y="211"/>
                      </a:lnTo>
                      <a:lnTo>
                        <a:pt x="449" y="215"/>
                      </a:lnTo>
                      <a:lnTo>
                        <a:pt x="451" y="216"/>
                      </a:lnTo>
                      <a:lnTo>
                        <a:pt x="451" y="218"/>
                      </a:lnTo>
                      <a:lnTo>
                        <a:pt x="452" y="219"/>
                      </a:lnTo>
                      <a:lnTo>
                        <a:pt x="453" y="220"/>
                      </a:lnTo>
                      <a:lnTo>
                        <a:pt x="453" y="222"/>
                      </a:lnTo>
                      <a:lnTo>
                        <a:pt x="456" y="223"/>
                      </a:lnTo>
                      <a:lnTo>
                        <a:pt x="455" y="226"/>
                      </a:lnTo>
                      <a:lnTo>
                        <a:pt x="456" y="226"/>
                      </a:lnTo>
                      <a:lnTo>
                        <a:pt x="456" y="230"/>
                      </a:lnTo>
                      <a:lnTo>
                        <a:pt x="459" y="231"/>
                      </a:lnTo>
                      <a:lnTo>
                        <a:pt x="463" y="244"/>
                      </a:lnTo>
                      <a:lnTo>
                        <a:pt x="464" y="245"/>
                      </a:lnTo>
                      <a:lnTo>
                        <a:pt x="465" y="247"/>
                      </a:lnTo>
                      <a:lnTo>
                        <a:pt x="465" y="249"/>
                      </a:lnTo>
                      <a:lnTo>
                        <a:pt x="466" y="249"/>
                      </a:lnTo>
                      <a:lnTo>
                        <a:pt x="466" y="249"/>
                      </a:lnTo>
                      <a:lnTo>
                        <a:pt x="468" y="250"/>
                      </a:lnTo>
                      <a:lnTo>
                        <a:pt x="468" y="250"/>
                      </a:lnTo>
                      <a:lnTo>
                        <a:pt x="469" y="254"/>
                      </a:lnTo>
                      <a:lnTo>
                        <a:pt x="470" y="254"/>
                      </a:lnTo>
                      <a:lnTo>
                        <a:pt x="470" y="256"/>
                      </a:lnTo>
                      <a:lnTo>
                        <a:pt x="470" y="256"/>
                      </a:lnTo>
                      <a:lnTo>
                        <a:pt x="470" y="257"/>
                      </a:lnTo>
                      <a:lnTo>
                        <a:pt x="472" y="257"/>
                      </a:lnTo>
                      <a:lnTo>
                        <a:pt x="473" y="261"/>
                      </a:lnTo>
                      <a:lnTo>
                        <a:pt x="474" y="261"/>
                      </a:lnTo>
                      <a:lnTo>
                        <a:pt x="474" y="264"/>
                      </a:lnTo>
                      <a:lnTo>
                        <a:pt x="474" y="264"/>
                      </a:lnTo>
                      <a:lnTo>
                        <a:pt x="477" y="266"/>
                      </a:lnTo>
                      <a:lnTo>
                        <a:pt x="474" y="266"/>
                      </a:lnTo>
                      <a:lnTo>
                        <a:pt x="476" y="274"/>
                      </a:lnTo>
                      <a:lnTo>
                        <a:pt x="477" y="274"/>
                      </a:lnTo>
                      <a:lnTo>
                        <a:pt x="477" y="278"/>
                      </a:lnTo>
                      <a:lnTo>
                        <a:pt x="477" y="278"/>
                      </a:lnTo>
                      <a:lnTo>
                        <a:pt x="478" y="279"/>
                      </a:lnTo>
                      <a:lnTo>
                        <a:pt x="482" y="283"/>
                      </a:lnTo>
                      <a:lnTo>
                        <a:pt x="482" y="285"/>
                      </a:lnTo>
                      <a:lnTo>
                        <a:pt x="483" y="285"/>
                      </a:lnTo>
                      <a:lnTo>
                        <a:pt x="486" y="286"/>
                      </a:lnTo>
                      <a:lnTo>
                        <a:pt x="486" y="286"/>
                      </a:lnTo>
                      <a:lnTo>
                        <a:pt x="486" y="288"/>
                      </a:lnTo>
                      <a:lnTo>
                        <a:pt x="487" y="288"/>
                      </a:lnTo>
                      <a:lnTo>
                        <a:pt x="487" y="291"/>
                      </a:lnTo>
                      <a:lnTo>
                        <a:pt x="487" y="291"/>
                      </a:lnTo>
                      <a:lnTo>
                        <a:pt x="487" y="294"/>
                      </a:lnTo>
                      <a:lnTo>
                        <a:pt x="490" y="295"/>
                      </a:lnTo>
                      <a:lnTo>
                        <a:pt x="490" y="296"/>
                      </a:lnTo>
                      <a:lnTo>
                        <a:pt x="490" y="296"/>
                      </a:lnTo>
                      <a:lnTo>
                        <a:pt x="490" y="300"/>
                      </a:lnTo>
                      <a:lnTo>
                        <a:pt x="490" y="300"/>
                      </a:lnTo>
                      <a:lnTo>
                        <a:pt x="490" y="302"/>
                      </a:lnTo>
                      <a:lnTo>
                        <a:pt x="491" y="302"/>
                      </a:lnTo>
                      <a:lnTo>
                        <a:pt x="491" y="302"/>
                      </a:lnTo>
                      <a:lnTo>
                        <a:pt x="490" y="302"/>
                      </a:lnTo>
                      <a:lnTo>
                        <a:pt x="490" y="303"/>
                      </a:lnTo>
                      <a:lnTo>
                        <a:pt x="491" y="308"/>
                      </a:lnTo>
                      <a:lnTo>
                        <a:pt x="490" y="308"/>
                      </a:lnTo>
                      <a:lnTo>
                        <a:pt x="490" y="312"/>
                      </a:lnTo>
                      <a:lnTo>
                        <a:pt x="490" y="312"/>
                      </a:lnTo>
                      <a:lnTo>
                        <a:pt x="490" y="317"/>
                      </a:lnTo>
                      <a:lnTo>
                        <a:pt x="491" y="319"/>
                      </a:lnTo>
                      <a:lnTo>
                        <a:pt x="491" y="320"/>
                      </a:lnTo>
                      <a:lnTo>
                        <a:pt x="491" y="321"/>
                      </a:lnTo>
                      <a:lnTo>
                        <a:pt x="493" y="322"/>
                      </a:lnTo>
                      <a:lnTo>
                        <a:pt x="495" y="324"/>
                      </a:lnTo>
                      <a:lnTo>
                        <a:pt x="497" y="325"/>
                      </a:lnTo>
                      <a:lnTo>
                        <a:pt x="498" y="326"/>
                      </a:lnTo>
                      <a:lnTo>
                        <a:pt x="499" y="328"/>
                      </a:lnTo>
                      <a:lnTo>
                        <a:pt x="500" y="329"/>
                      </a:lnTo>
                      <a:lnTo>
                        <a:pt x="502" y="330"/>
                      </a:lnTo>
                      <a:lnTo>
                        <a:pt x="502" y="330"/>
                      </a:lnTo>
                      <a:lnTo>
                        <a:pt x="502" y="330"/>
                      </a:lnTo>
                      <a:lnTo>
                        <a:pt x="503" y="330"/>
                      </a:lnTo>
                      <a:lnTo>
                        <a:pt x="503" y="330"/>
                      </a:lnTo>
                      <a:lnTo>
                        <a:pt x="503" y="330"/>
                      </a:lnTo>
                      <a:lnTo>
                        <a:pt x="504" y="332"/>
                      </a:lnTo>
                      <a:lnTo>
                        <a:pt x="504" y="332"/>
                      </a:lnTo>
                      <a:lnTo>
                        <a:pt x="504" y="336"/>
                      </a:lnTo>
                      <a:lnTo>
                        <a:pt x="506" y="336"/>
                      </a:lnTo>
                      <a:lnTo>
                        <a:pt x="506" y="337"/>
                      </a:lnTo>
                      <a:lnTo>
                        <a:pt x="506" y="337"/>
                      </a:lnTo>
                      <a:lnTo>
                        <a:pt x="506" y="338"/>
                      </a:lnTo>
                      <a:lnTo>
                        <a:pt x="507" y="338"/>
                      </a:lnTo>
                      <a:lnTo>
                        <a:pt x="507" y="340"/>
                      </a:lnTo>
                      <a:lnTo>
                        <a:pt x="507" y="340"/>
                      </a:lnTo>
                      <a:lnTo>
                        <a:pt x="507" y="343"/>
                      </a:lnTo>
                      <a:lnTo>
                        <a:pt x="507" y="343"/>
                      </a:lnTo>
                      <a:lnTo>
                        <a:pt x="507" y="350"/>
                      </a:lnTo>
                      <a:lnTo>
                        <a:pt x="508" y="351"/>
                      </a:lnTo>
                      <a:lnTo>
                        <a:pt x="508" y="354"/>
                      </a:lnTo>
                      <a:lnTo>
                        <a:pt x="508" y="357"/>
                      </a:lnTo>
                      <a:lnTo>
                        <a:pt x="511" y="358"/>
                      </a:lnTo>
                      <a:lnTo>
                        <a:pt x="511" y="359"/>
                      </a:lnTo>
                      <a:lnTo>
                        <a:pt x="514" y="359"/>
                      </a:lnTo>
                      <a:lnTo>
                        <a:pt x="514" y="358"/>
                      </a:lnTo>
                      <a:lnTo>
                        <a:pt x="514" y="358"/>
                      </a:lnTo>
                      <a:lnTo>
                        <a:pt x="514" y="358"/>
                      </a:lnTo>
                      <a:lnTo>
                        <a:pt x="514" y="359"/>
                      </a:lnTo>
                      <a:lnTo>
                        <a:pt x="515" y="360"/>
                      </a:lnTo>
                      <a:lnTo>
                        <a:pt x="515" y="362"/>
                      </a:lnTo>
                      <a:lnTo>
                        <a:pt x="515" y="362"/>
                      </a:lnTo>
                      <a:lnTo>
                        <a:pt x="516" y="363"/>
                      </a:lnTo>
                      <a:lnTo>
                        <a:pt x="519" y="363"/>
                      </a:lnTo>
                      <a:lnTo>
                        <a:pt x="519" y="366"/>
                      </a:lnTo>
                      <a:lnTo>
                        <a:pt x="519" y="366"/>
                      </a:lnTo>
                      <a:lnTo>
                        <a:pt x="519" y="366"/>
                      </a:lnTo>
                      <a:lnTo>
                        <a:pt x="521" y="366"/>
                      </a:lnTo>
                      <a:lnTo>
                        <a:pt x="523" y="367"/>
                      </a:lnTo>
                      <a:lnTo>
                        <a:pt x="524" y="367"/>
                      </a:lnTo>
                      <a:lnTo>
                        <a:pt x="528" y="375"/>
                      </a:lnTo>
                      <a:lnTo>
                        <a:pt x="529" y="375"/>
                      </a:lnTo>
                      <a:lnTo>
                        <a:pt x="531" y="377"/>
                      </a:lnTo>
                      <a:lnTo>
                        <a:pt x="532" y="377"/>
                      </a:lnTo>
                      <a:lnTo>
                        <a:pt x="532" y="377"/>
                      </a:lnTo>
                      <a:lnTo>
                        <a:pt x="533" y="377"/>
                      </a:lnTo>
                      <a:lnTo>
                        <a:pt x="533" y="377"/>
                      </a:lnTo>
                      <a:lnTo>
                        <a:pt x="533" y="379"/>
                      </a:lnTo>
                      <a:lnTo>
                        <a:pt x="535" y="379"/>
                      </a:lnTo>
                      <a:lnTo>
                        <a:pt x="535" y="384"/>
                      </a:lnTo>
                      <a:lnTo>
                        <a:pt x="537" y="385"/>
                      </a:lnTo>
                      <a:lnTo>
                        <a:pt x="540" y="387"/>
                      </a:lnTo>
                      <a:lnTo>
                        <a:pt x="542" y="389"/>
                      </a:lnTo>
                      <a:lnTo>
                        <a:pt x="542" y="389"/>
                      </a:lnTo>
                      <a:lnTo>
                        <a:pt x="544" y="391"/>
                      </a:lnTo>
                      <a:lnTo>
                        <a:pt x="544" y="393"/>
                      </a:lnTo>
                      <a:lnTo>
                        <a:pt x="545" y="393"/>
                      </a:lnTo>
                      <a:lnTo>
                        <a:pt x="545" y="393"/>
                      </a:lnTo>
                      <a:lnTo>
                        <a:pt x="544" y="394"/>
                      </a:lnTo>
                      <a:lnTo>
                        <a:pt x="545" y="396"/>
                      </a:lnTo>
                      <a:lnTo>
                        <a:pt x="544" y="396"/>
                      </a:lnTo>
                      <a:lnTo>
                        <a:pt x="542" y="398"/>
                      </a:lnTo>
                      <a:lnTo>
                        <a:pt x="541" y="398"/>
                      </a:lnTo>
                      <a:lnTo>
                        <a:pt x="541" y="400"/>
                      </a:lnTo>
                      <a:lnTo>
                        <a:pt x="541" y="400"/>
                      </a:lnTo>
                      <a:lnTo>
                        <a:pt x="540" y="400"/>
                      </a:lnTo>
                      <a:lnTo>
                        <a:pt x="540" y="401"/>
                      </a:lnTo>
                      <a:lnTo>
                        <a:pt x="542" y="401"/>
                      </a:lnTo>
                      <a:lnTo>
                        <a:pt x="542" y="402"/>
                      </a:lnTo>
                      <a:lnTo>
                        <a:pt x="544" y="404"/>
                      </a:lnTo>
                      <a:lnTo>
                        <a:pt x="544" y="406"/>
                      </a:lnTo>
                      <a:lnTo>
                        <a:pt x="546" y="408"/>
                      </a:lnTo>
                      <a:lnTo>
                        <a:pt x="546" y="410"/>
                      </a:lnTo>
                      <a:lnTo>
                        <a:pt x="549" y="412"/>
                      </a:lnTo>
                      <a:lnTo>
                        <a:pt x="549" y="412"/>
                      </a:lnTo>
                      <a:lnTo>
                        <a:pt x="550" y="412"/>
                      </a:lnTo>
                      <a:lnTo>
                        <a:pt x="550" y="413"/>
                      </a:lnTo>
                      <a:lnTo>
                        <a:pt x="552" y="413"/>
                      </a:lnTo>
                      <a:lnTo>
                        <a:pt x="553" y="414"/>
                      </a:lnTo>
                      <a:lnTo>
                        <a:pt x="555" y="414"/>
                      </a:lnTo>
                      <a:lnTo>
                        <a:pt x="557" y="413"/>
                      </a:lnTo>
                      <a:lnTo>
                        <a:pt x="559" y="412"/>
                      </a:lnTo>
                      <a:lnTo>
                        <a:pt x="563" y="412"/>
                      </a:lnTo>
                      <a:lnTo>
                        <a:pt x="566" y="410"/>
                      </a:lnTo>
                      <a:lnTo>
                        <a:pt x="569" y="412"/>
                      </a:lnTo>
                      <a:lnTo>
                        <a:pt x="569" y="412"/>
                      </a:lnTo>
                      <a:lnTo>
                        <a:pt x="570" y="413"/>
                      </a:lnTo>
                      <a:lnTo>
                        <a:pt x="571" y="413"/>
                      </a:lnTo>
                      <a:lnTo>
                        <a:pt x="572" y="413"/>
                      </a:lnTo>
                      <a:lnTo>
                        <a:pt x="574" y="412"/>
                      </a:lnTo>
                      <a:lnTo>
                        <a:pt x="575" y="412"/>
                      </a:lnTo>
                      <a:lnTo>
                        <a:pt x="575" y="412"/>
                      </a:lnTo>
                      <a:lnTo>
                        <a:pt x="576" y="412"/>
                      </a:lnTo>
                      <a:lnTo>
                        <a:pt x="576" y="410"/>
                      </a:lnTo>
                      <a:lnTo>
                        <a:pt x="578" y="410"/>
                      </a:lnTo>
                      <a:lnTo>
                        <a:pt x="579" y="409"/>
                      </a:lnTo>
                      <a:lnTo>
                        <a:pt x="583" y="408"/>
                      </a:lnTo>
                      <a:lnTo>
                        <a:pt x="583" y="408"/>
                      </a:lnTo>
                      <a:lnTo>
                        <a:pt x="587" y="408"/>
                      </a:lnTo>
                      <a:lnTo>
                        <a:pt x="588" y="406"/>
                      </a:lnTo>
                      <a:lnTo>
                        <a:pt x="590" y="406"/>
                      </a:lnTo>
                      <a:lnTo>
                        <a:pt x="590" y="405"/>
                      </a:lnTo>
                      <a:lnTo>
                        <a:pt x="592" y="405"/>
                      </a:lnTo>
                      <a:lnTo>
                        <a:pt x="595" y="405"/>
                      </a:lnTo>
                      <a:lnTo>
                        <a:pt x="597" y="405"/>
                      </a:lnTo>
                      <a:lnTo>
                        <a:pt x="599" y="405"/>
                      </a:lnTo>
                      <a:lnTo>
                        <a:pt x="599" y="405"/>
                      </a:lnTo>
                      <a:lnTo>
                        <a:pt x="601" y="405"/>
                      </a:lnTo>
                      <a:lnTo>
                        <a:pt x="601" y="404"/>
                      </a:lnTo>
                      <a:lnTo>
                        <a:pt x="604" y="404"/>
                      </a:lnTo>
                      <a:lnTo>
                        <a:pt x="604" y="402"/>
                      </a:lnTo>
                      <a:lnTo>
                        <a:pt x="605" y="402"/>
                      </a:lnTo>
                      <a:lnTo>
                        <a:pt x="605" y="402"/>
                      </a:lnTo>
                      <a:lnTo>
                        <a:pt x="608" y="402"/>
                      </a:lnTo>
                      <a:lnTo>
                        <a:pt x="608" y="401"/>
                      </a:lnTo>
                      <a:lnTo>
                        <a:pt x="609" y="401"/>
                      </a:lnTo>
                      <a:lnTo>
                        <a:pt x="609" y="400"/>
                      </a:lnTo>
                      <a:lnTo>
                        <a:pt x="612" y="400"/>
                      </a:lnTo>
                      <a:lnTo>
                        <a:pt x="613" y="401"/>
                      </a:lnTo>
                      <a:lnTo>
                        <a:pt x="613" y="404"/>
                      </a:lnTo>
                      <a:lnTo>
                        <a:pt x="612" y="404"/>
                      </a:lnTo>
                      <a:lnTo>
                        <a:pt x="612" y="413"/>
                      </a:lnTo>
                      <a:lnTo>
                        <a:pt x="612" y="413"/>
                      </a:lnTo>
                      <a:lnTo>
                        <a:pt x="612" y="417"/>
                      </a:lnTo>
                      <a:lnTo>
                        <a:pt x="610" y="417"/>
                      </a:lnTo>
                      <a:lnTo>
                        <a:pt x="610" y="418"/>
                      </a:lnTo>
                      <a:lnTo>
                        <a:pt x="610" y="418"/>
                      </a:lnTo>
                      <a:lnTo>
                        <a:pt x="610" y="422"/>
                      </a:lnTo>
                      <a:lnTo>
                        <a:pt x="609" y="422"/>
                      </a:lnTo>
                      <a:lnTo>
                        <a:pt x="609" y="427"/>
                      </a:lnTo>
                      <a:lnTo>
                        <a:pt x="607" y="427"/>
                      </a:lnTo>
                      <a:lnTo>
                        <a:pt x="607" y="434"/>
                      </a:lnTo>
                      <a:lnTo>
                        <a:pt x="604" y="435"/>
                      </a:lnTo>
                      <a:lnTo>
                        <a:pt x="604" y="438"/>
                      </a:lnTo>
                      <a:lnTo>
                        <a:pt x="601" y="439"/>
                      </a:lnTo>
                      <a:lnTo>
                        <a:pt x="600" y="443"/>
                      </a:lnTo>
                      <a:lnTo>
                        <a:pt x="599" y="443"/>
                      </a:lnTo>
                      <a:lnTo>
                        <a:pt x="597" y="448"/>
                      </a:lnTo>
                      <a:lnTo>
                        <a:pt x="44" y="448"/>
                      </a:lnTo>
                      <a:lnTo>
                        <a:pt x="44" y="447"/>
                      </a:lnTo>
                      <a:lnTo>
                        <a:pt x="44" y="446"/>
                      </a:lnTo>
                      <a:lnTo>
                        <a:pt x="42" y="443"/>
                      </a:lnTo>
                      <a:lnTo>
                        <a:pt x="40" y="442"/>
                      </a:lnTo>
                      <a:lnTo>
                        <a:pt x="40" y="438"/>
                      </a:lnTo>
                      <a:lnTo>
                        <a:pt x="36" y="436"/>
                      </a:lnTo>
                      <a:lnTo>
                        <a:pt x="36" y="436"/>
                      </a:lnTo>
                      <a:lnTo>
                        <a:pt x="36" y="436"/>
                      </a:lnTo>
                      <a:lnTo>
                        <a:pt x="37" y="436"/>
                      </a:lnTo>
                      <a:lnTo>
                        <a:pt x="37" y="436"/>
                      </a:lnTo>
                      <a:lnTo>
                        <a:pt x="37" y="435"/>
                      </a:lnTo>
                      <a:lnTo>
                        <a:pt x="37" y="434"/>
                      </a:lnTo>
                      <a:lnTo>
                        <a:pt x="36" y="434"/>
                      </a:lnTo>
                      <a:lnTo>
                        <a:pt x="36" y="434"/>
                      </a:lnTo>
                      <a:lnTo>
                        <a:pt x="36" y="434"/>
                      </a:lnTo>
                      <a:lnTo>
                        <a:pt x="36" y="432"/>
                      </a:lnTo>
                      <a:lnTo>
                        <a:pt x="34" y="432"/>
                      </a:lnTo>
                      <a:lnTo>
                        <a:pt x="34" y="430"/>
                      </a:lnTo>
                      <a:lnTo>
                        <a:pt x="34" y="430"/>
                      </a:lnTo>
                      <a:lnTo>
                        <a:pt x="34" y="430"/>
                      </a:lnTo>
                      <a:lnTo>
                        <a:pt x="34" y="430"/>
                      </a:lnTo>
                      <a:lnTo>
                        <a:pt x="34" y="429"/>
                      </a:lnTo>
                      <a:lnTo>
                        <a:pt x="34" y="426"/>
                      </a:lnTo>
                      <a:lnTo>
                        <a:pt x="33" y="425"/>
                      </a:lnTo>
                      <a:lnTo>
                        <a:pt x="33" y="425"/>
                      </a:lnTo>
                      <a:lnTo>
                        <a:pt x="31" y="425"/>
                      </a:lnTo>
                      <a:lnTo>
                        <a:pt x="31" y="422"/>
                      </a:lnTo>
                      <a:lnTo>
                        <a:pt x="29" y="422"/>
                      </a:lnTo>
                      <a:lnTo>
                        <a:pt x="29" y="418"/>
                      </a:lnTo>
                      <a:lnTo>
                        <a:pt x="31" y="415"/>
                      </a:lnTo>
                      <a:lnTo>
                        <a:pt x="27" y="415"/>
                      </a:lnTo>
                      <a:lnTo>
                        <a:pt x="27" y="413"/>
                      </a:lnTo>
                      <a:lnTo>
                        <a:pt x="25" y="413"/>
                      </a:lnTo>
                      <a:lnTo>
                        <a:pt x="25" y="412"/>
                      </a:lnTo>
                      <a:lnTo>
                        <a:pt x="25" y="412"/>
                      </a:lnTo>
                      <a:lnTo>
                        <a:pt x="25" y="412"/>
                      </a:lnTo>
                      <a:lnTo>
                        <a:pt x="25" y="410"/>
                      </a:lnTo>
                      <a:lnTo>
                        <a:pt x="25" y="409"/>
                      </a:lnTo>
                      <a:lnTo>
                        <a:pt x="25" y="409"/>
                      </a:lnTo>
                      <a:lnTo>
                        <a:pt x="24" y="408"/>
                      </a:lnTo>
                      <a:lnTo>
                        <a:pt x="23" y="406"/>
                      </a:lnTo>
                      <a:lnTo>
                        <a:pt x="20" y="406"/>
                      </a:lnTo>
                      <a:lnTo>
                        <a:pt x="20" y="405"/>
                      </a:lnTo>
                      <a:lnTo>
                        <a:pt x="19" y="404"/>
                      </a:lnTo>
                      <a:lnTo>
                        <a:pt x="17" y="404"/>
                      </a:lnTo>
                      <a:lnTo>
                        <a:pt x="17" y="402"/>
                      </a:lnTo>
                      <a:lnTo>
                        <a:pt x="16" y="402"/>
                      </a:lnTo>
                      <a:lnTo>
                        <a:pt x="16" y="401"/>
                      </a:lnTo>
                      <a:lnTo>
                        <a:pt x="16" y="401"/>
                      </a:lnTo>
                      <a:lnTo>
                        <a:pt x="17" y="401"/>
                      </a:lnTo>
                      <a:lnTo>
                        <a:pt x="17" y="400"/>
                      </a:lnTo>
                      <a:lnTo>
                        <a:pt x="16" y="400"/>
                      </a:lnTo>
                      <a:lnTo>
                        <a:pt x="16" y="400"/>
                      </a:lnTo>
                      <a:lnTo>
                        <a:pt x="16" y="397"/>
                      </a:lnTo>
                      <a:lnTo>
                        <a:pt x="14" y="397"/>
                      </a:lnTo>
                      <a:lnTo>
                        <a:pt x="14" y="396"/>
                      </a:lnTo>
                      <a:lnTo>
                        <a:pt x="11" y="396"/>
                      </a:lnTo>
                      <a:lnTo>
                        <a:pt x="10" y="394"/>
                      </a:lnTo>
                      <a:lnTo>
                        <a:pt x="8" y="393"/>
                      </a:lnTo>
                      <a:lnTo>
                        <a:pt x="8" y="392"/>
                      </a:lnTo>
                      <a:lnTo>
                        <a:pt x="7" y="391"/>
                      </a:lnTo>
                      <a:lnTo>
                        <a:pt x="7" y="391"/>
                      </a:lnTo>
                      <a:lnTo>
                        <a:pt x="6" y="389"/>
                      </a:lnTo>
                      <a:lnTo>
                        <a:pt x="6" y="388"/>
                      </a:lnTo>
                      <a:lnTo>
                        <a:pt x="7" y="388"/>
                      </a:lnTo>
                      <a:lnTo>
                        <a:pt x="7" y="387"/>
                      </a:lnTo>
                      <a:lnTo>
                        <a:pt x="6" y="387"/>
                      </a:lnTo>
                      <a:lnTo>
                        <a:pt x="6" y="383"/>
                      </a:lnTo>
                      <a:lnTo>
                        <a:pt x="7" y="383"/>
                      </a:lnTo>
                      <a:lnTo>
                        <a:pt x="6" y="379"/>
                      </a:lnTo>
                      <a:lnTo>
                        <a:pt x="4" y="377"/>
                      </a:lnTo>
                      <a:lnTo>
                        <a:pt x="3" y="370"/>
                      </a:lnTo>
                      <a:lnTo>
                        <a:pt x="2" y="370"/>
                      </a:lnTo>
                      <a:lnTo>
                        <a:pt x="0" y="370"/>
                      </a:lnTo>
                      <a:lnTo>
                        <a:pt x="0" y="368"/>
                      </a:lnTo>
                      <a:lnTo>
                        <a:pt x="0" y="368"/>
                      </a:lnTo>
                      <a:lnTo>
                        <a:pt x="0" y="367"/>
                      </a:lnTo>
                      <a:lnTo>
                        <a:pt x="2" y="367"/>
                      </a:lnTo>
                      <a:lnTo>
                        <a:pt x="2" y="367"/>
                      </a:lnTo>
                      <a:lnTo>
                        <a:pt x="3" y="364"/>
                      </a:lnTo>
                      <a:lnTo>
                        <a:pt x="3" y="364"/>
                      </a:lnTo>
                      <a:lnTo>
                        <a:pt x="4" y="363"/>
                      </a:lnTo>
                      <a:lnTo>
                        <a:pt x="4" y="363"/>
                      </a:lnTo>
                      <a:lnTo>
                        <a:pt x="4" y="363"/>
                      </a:lnTo>
                      <a:lnTo>
                        <a:pt x="6" y="360"/>
                      </a:lnTo>
                      <a:lnTo>
                        <a:pt x="7" y="359"/>
                      </a:lnTo>
                      <a:lnTo>
                        <a:pt x="7" y="359"/>
                      </a:lnTo>
                      <a:lnTo>
                        <a:pt x="7" y="355"/>
                      </a:lnTo>
                      <a:lnTo>
                        <a:pt x="7" y="355"/>
                      </a:lnTo>
                      <a:lnTo>
                        <a:pt x="7" y="349"/>
                      </a:lnTo>
                      <a:lnTo>
                        <a:pt x="8" y="349"/>
                      </a:lnTo>
                      <a:lnTo>
                        <a:pt x="8" y="347"/>
                      </a:lnTo>
                      <a:lnTo>
                        <a:pt x="8" y="347"/>
                      </a:lnTo>
                      <a:lnTo>
                        <a:pt x="8" y="345"/>
                      </a:lnTo>
                      <a:lnTo>
                        <a:pt x="10" y="345"/>
                      </a:lnTo>
                      <a:lnTo>
                        <a:pt x="10" y="342"/>
                      </a:lnTo>
                      <a:lnTo>
                        <a:pt x="10" y="342"/>
                      </a:lnTo>
                      <a:lnTo>
                        <a:pt x="10" y="334"/>
                      </a:lnTo>
                      <a:lnTo>
                        <a:pt x="10" y="334"/>
                      </a:lnTo>
                      <a:lnTo>
                        <a:pt x="11" y="334"/>
                      </a:lnTo>
                      <a:lnTo>
                        <a:pt x="11" y="334"/>
                      </a:lnTo>
                      <a:lnTo>
                        <a:pt x="11" y="333"/>
                      </a:lnTo>
                      <a:lnTo>
                        <a:pt x="10" y="332"/>
                      </a:lnTo>
                      <a:lnTo>
                        <a:pt x="10" y="325"/>
                      </a:lnTo>
                      <a:lnTo>
                        <a:pt x="10" y="325"/>
                      </a:lnTo>
                      <a:lnTo>
                        <a:pt x="10" y="322"/>
                      </a:lnTo>
                      <a:lnTo>
                        <a:pt x="8" y="322"/>
                      </a:lnTo>
                      <a:lnTo>
                        <a:pt x="8" y="321"/>
                      </a:lnTo>
                      <a:lnTo>
                        <a:pt x="7" y="321"/>
                      </a:lnTo>
                      <a:lnTo>
                        <a:pt x="7" y="316"/>
                      </a:lnTo>
                      <a:lnTo>
                        <a:pt x="8" y="316"/>
                      </a:lnTo>
                      <a:lnTo>
                        <a:pt x="10" y="313"/>
                      </a:lnTo>
                      <a:lnTo>
                        <a:pt x="8" y="312"/>
                      </a:lnTo>
                      <a:lnTo>
                        <a:pt x="8" y="311"/>
                      </a:lnTo>
                      <a:lnTo>
                        <a:pt x="7" y="311"/>
                      </a:lnTo>
                      <a:lnTo>
                        <a:pt x="7" y="309"/>
                      </a:lnTo>
                      <a:lnTo>
                        <a:pt x="8" y="308"/>
                      </a:lnTo>
                      <a:lnTo>
                        <a:pt x="8" y="308"/>
                      </a:lnTo>
                      <a:lnTo>
                        <a:pt x="8" y="307"/>
                      </a:lnTo>
                      <a:lnTo>
                        <a:pt x="8" y="307"/>
                      </a:lnTo>
                      <a:lnTo>
                        <a:pt x="8" y="305"/>
                      </a:lnTo>
                      <a:lnTo>
                        <a:pt x="7" y="304"/>
                      </a:lnTo>
                      <a:lnTo>
                        <a:pt x="6" y="302"/>
                      </a:lnTo>
                      <a:lnTo>
                        <a:pt x="4" y="300"/>
                      </a:lnTo>
                      <a:lnTo>
                        <a:pt x="3" y="300"/>
                      </a:lnTo>
                      <a:lnTo>
                        <a:pt x="4" y="298"/>
                      </a:lnTo>
                      <a:lnTo>
                        <a:pt x="4" y="296"/>
                      </a:lnTo>
                      <a:lnTo>
                        <a:pt x="3" y="296"/>
                      </a:lnTo>
                      <a:lnTo>
                        <a:pt x="3" y="295"/>
                      </a:lnTo>
                      <a:lnTo>
                        <a:pt x="4" y="295"/>
                      </a:lnTo>
                      <a:lnTo>
                        <a:pt x="4" y="294"/>
                      </a:lnTo>
                      <a:lnTo>
                        <a:pt x="4" y="294"/>
                      </a:lnTo>
                      <a:lnTo>
                        <a:pt x="4" y="290"/>
                      </a:lnTo>
                      <a:lnTo>
                        <a:pt x="4" y="290"/>
                      </a:lnTo>
                      <a:lnTo>
                        <a:pt x="6" y="288"/>
                      </a:lnTo>
                      <a:lnTo>
                        <a:pt x="7" y="288"/>
                      </a:lnTo>
                      <a:lnTo>
                        <a:pt x="8" y="287"/>
                      </a:lnTo>
                      <a:lnTo>
                        <a:pt x="8" y="285"/>
                      </a:lnTo>
                      <a:lnTo>
                        <a:pt x="10" y="283"/>
                      </a:lnTo>
                      <a:lnTo>
                        <a:pt x="11" y="282"/>
                      </a:lnTo>
                      <a:lnTo>
                        <a:pt x="11" y="279"/>
                      </a:lnTo>
                      <a:lnTo>
                        <a:pt x="12" y="279"/>
                      </a:lnTo>
                      <a:lnTo>
                        <a:pt x="14" y="275"/>
                      </a:lnTo>
                      <a:lnTo>
                        <a:pt x="14" y="275"/>
                      </a:lnTo>
                      <a:lnTo>
                        <a:pt x="14" y="274"/>
                      </a:lnTo>
                      <a:lnTo>
                        <a:pt x="15" y="273"/>
                      </a:lnTo>
                      <a:lnTo>
                        <a:pt x="15" y="271"/>
                      </a:lnTo>
                      <a:lnTo>
                        <a:pt x="15" y="271"/>
                      </a:lnTo>
                      <a:lnTo>
                        <a:pt x="15" y="270"/>
                      </a:lnTo>
                      <a:lnTo>
                        <a:pt x="16" y="270"/>
                      </a:lnTo>
                      <a:lnTo>
                        <a:pt x="16" y="269"/>
                      </a:lnTo>
                      <a:lnTo>
                        <a:pt x="17" y="269"/>
                      </a:lnTo>
                      <a:lnTo>
                        <a:pt x="19" y="268"/>
                      </a:lnTo>
                      <a:lnTo>
                        <a:pt x="19" y="266"/>
                      </a:lnTo>
                      <a:lnTo>
                        <a:pt x="19" y="265"/>
                      </a:lnTo>
                      <a:lnTo>
                        <a:pt x="20" y="265"/>
                      </a:lnTo>
                      <a:lnTo>
                        <a:pt x="20" y="262"/>
                      </a:lnTo>
                      <a:lnTo>
                        <a:pt x="21" y="262"/>
                      </a:lnTo>
                      <a:lnTo>
                        <a:pt x="21" y="261"/>
                      </a:lnTo>
                      <a:lnTo>
                        <a:pt x="21" y="261"/>
                      </a:lnTo>
                      <a:lnTo>
                        <a:pt x="21" y="260"/>
                      </a:lnTo>
                      <a:lnTo>
                        <a:pt x="23" y="260"/>
                      </a:lnTo>
                      <a:lnTo>
                        <a:pt x="23" y="257"/>
                      </a:lnTo>
                      <a:lnTo>
                        <a:pt x="23" y="257"/>
                      </a:lnTo>
                      <a:lnTo>
                        <a:pt x="23" y="256"/>
                      </a:lnTo>
                      <a:lnTo>
                        <a:pt x="25" y="254"/>
                      </a:lnTo>
                      <a:lnTo>
                        <a:pt x="25" y="253"/>
                      </a:lnTo>
                      <a:lnTo>
                        <a:pt x="27" y="252"/>
                      </a:lnTo>
                      <a:lnTo>
                        <a:pt x="27" y="248"/>
                      </a:lnTo>
                      <a:lnTo>
                        <a:pt x="28" y="248"/>
                      </a:lnTo>
                      <a:lnTo>
                        <a:pt x="28" y="247"/>
                      </a:lnTo>
                      <a:lnTo>
                        <a:pt x="31" y="244"/>
                      </a:lnTo>
                      <a:lnTo>
                        <a:pt x="31" y="243"/>
                      </a:lnTo>
                      <a:lnTo>
                        <a:pt x="32" y="241"/>
                      </a:lnTo>
                      <a:lnTo>
                        <a:pt x="34" y="240"/>
                      </a:lnTo>
                      <a:lnTo>
                        <a:pt x="34" y="239"/>
                      </a:lnTo>
                      <a:lnTo>
                        <a:pt x="36" y="237"/>
                      </a:lnTo>
                      <a:lnTo>
                        <a:pt x="36" y="235"/>
                      </a:lnTo>
                      <a:lnTo>
                        <a:pt x="36" y="235"/>
                      </a:lnTo>
                      <a:lnTo>
                        <a:pt x="37" y="233"/>
                      </a:lnTo>
                      <a:lnTo>
                        <a:pt x="38" y="232"/>
                      </a:lnTo>
                      <a:lnTo>
                        <a:pt x="38" y="231"/>
                      </a:lnTo>
                      <a:lnTo>
                        <a:pt x="40" y="231"/>
                      </a:lnTo>
                      <a:lnTo>
                        <a:pt x="41" y="231"/>
                      </a:lnTo>
                      <a:lnTo>
                        <a:pt x="42" y="231"/>
                      </a:lnTo>
                      <a:lnTo>
                        <a:pt x="44" y="231"/>
                      </a:lnTo>
                      <a:lnTo>
                        <a:pt x="44" y="231"/>
                      </a:lnTo>
                      <a:lnTo>
                        <a:pt x="45" y="230"/>
                      </a:lnTo>
                      <a:lnTo>
                        <a:pt x="45" y="228"/>
                      </a:lnTo>
                      <a:lnTo>
                        <a:pt x="48" y="227"/>
                      </a:lnTo>
                      <a:lnTo>
                        <a:pt x="48" y="226"/>
                      </a:lnTo>
                      <a:lnTo>
                        <a:pt x="50" y="224"/>
                      </a:lnTo>
                      <a:lnTo>
                        <a:pt x="57" y="219"/>
                      </a:lnTo>
                      <a:lnTo>
                        <a:pt x="59" y="218"/>
                      </a:lnTo>
                      <a:lnTo>
                        <a:pt x="62" y="214"/>
                      </a:lnTo>
                      <a:lnTo>
                        <a:pt x="62" y="213"/>
                      </a:lnTo>
                      <a:lnTo>
                        <a:pt x="65" y="211"/>
                      </a:lnTo>
                      <a:lnTo>
                        <a:pt x="66" y="209"/>
                      </a:lnTo>
                      <a:lnTo>
                        <a:pt x="67" y="207"/>
                      </a:lnTo>
                      <a:lnTo>
                        <a:pt x="68" y="205"/>
                      </a:lnTo>
                      <a:lnTo>
                        <a:pt x="68" y="205"/>
                      </a:lnTo>
                      <a:lnTo>
                        <a:pt x="68" y="203"/>
                      </a:lnTo>
                      <a:lnTo>
                        <a:pt x="70" y="203"/>
                      </a:lnTo>
                      <a:lnTo>
                        <a:pt x="70" y="194"/>
                      </a:lnTo>
                      <a:lnTo>
                        <a:pt x="67" y="193"/>
                      </a:lnTo>
                      <a:lnTo>
                        <a:pt x="67" y="189"/>
                      </a:lnTo>
                      <a:lnTo>
                        <a:pt x="67" y="189"/>
                      </a:lnTo>
                      <a:lnTo>
                        <a:pt x="67" y="188"/>
                      </a:lnTo>
                      <a:lnTo>
                        <a:pt x="67" y="188"/>
                      </a:lnTo>
                      <a:lnTo>
                        <a:pt x="67" y="186"/>
                      </a:lnTo>
                      <a:lnTo>
                        <a:pt x="68" y="186"/>
                      </a:lnTo>
                      <a:lnTo>
                        <a:pt x="68" y="181"/>
                      </a:lnTo>
                      <a:lnTo>
                        <a:pt x="70" y="180"/>
                      </a:lnTo>
                      <a:lnTo>
                        <a:pt x="71" y="177"/>
                      </a:lnTo>
                      <a:lnTo>
                        <a:pt x="71" y="177"/>
                      </a:lnTo>
                      <a:lnTo>
                        <a:pt x="72" y="171"/>
                      </a:lnTo>
                      <a:lnTo>
                        <a:pt x="76" y="168"/>
                      </a:lnTo>
                      <a:lnTo>
                        <a:pt x="76" y="165"/>
                      </a:lnTo>
                      <a:lnTo>
                        <a:pt x="79" y="165"/>
                      </a:lnTo>
                      <a:lnTo>
                        <a:pt x="80" y="164"/>
                      </a:lnTo>
                      <a:lnTo>
                        <a:pt x="84" y="164"/>
                      </a:lnTo>
                      <a:lnTo>
                        <a:pt x="84" y="163"/>
                      </a:lnTo>
                      <a:lnTo>
                        <a:pt x="87" y="163"/>
                      </a:lnTo>
                      <a:lnTo>
                        <a:pt x="87" y="161"/>
                      </a:lnTo>
                      <a:lnTo>
                        <a:pt x="88" y="161"/>
                      </a:lnTo>
                      <a:lnTo>
                        <a:pt x="88" y="160"/>
                      </a:lnTo>
                      <a:lnTo>
                        <a:pt x="89" y="160"/>
                      </a:lnTo>
                      <a:lnTo>
                        <a:pt x="91" y="159"/>
                      </a:lnTo>
                      <a:lnTo>
                        <a:pt x="92" y="159"/>
                      </a:lnTo>
                      <a:lnTo>
                        <a:pt x="92" y="159"/>
                      </a:lnTo>
                      <a:lnTo>
                        <a:pt x="95" y="156"/>
                      </a:lnTo>
                      <a:lnTo>
                        <a:pt x="96" y="154"/>
                      </a:lnTo>
                      <a:lnTo>
                        <a:pt x="97" y="152"/>
                      </a:lnTo>
                      <a:lnTo>
                        <a:pt x="97" y="151"/>
                      </a:lnTo>
                      <a:lnTo>
                        <a:pt x="99" y="151"/>
                      </a:lnTo>
                      <a:lnTo>
                        <a:pt x="99" y="148"/>
                      </a:lnTo>
                      <a:lnTo>
                        <a:pt x="100" y="148"/>
                      </a:lnTo>
                      <a:lnTo>
                        <a:pt x="100" y="143"/>
                      </a:lnTo>
                      <a:lnTo>
                        <a:pt x="101" y="143"/>
                      </a:lnTo>
                      <a:lnTo>
                        <a:pt x="101" y="142"/>
                      </a:lnTo>
                      <a:lnTo>
                        <a:pt x="101" y="142"/>
                      </a:lnTo>
                      <a:lnTo>
                        <a:pt x="103" y="138"/>
                      </a:lnTo>
                      <a:lnTo>
                        <a:pt x="105" y="135"/>
                      </a:lnTo>
                      <a:lnTo>
                        <a:pt x="105" y="134"/>
                      </a:lnTo>
                      <a:lnTo>
                        <a:pt x="109" y="134"/>
                      </a:lnTo>
                      <a:lnTo>
                        <a:pt x="109" y="138"/>
                      </a:lnTo>
                      <a:lnTo>
                        <a:pt x="112" y="141"/>
                      </a:lnTo>
                      <a:lnTo>
                        <a:pt x="114" y="142"/>
                      </a:lnTo>
                      <a:lnTo>
                        <a:pt x="116" y="142"/>
                      </a:lnTo>
                      <a:lnTo>
                        <a:pt x="117" y="142"/>
                      </a:lnTo>
                      <a:lnTo>
                        <a:pt x="120" y="142"/>
                      </a:lnTo>
                      <a:lnTo>
                        <a:pt x="120" y="141"/>
                      </a:lnTo>
                      <a:lnTo>
                        <a:pt x="127" y="142"/>
                      </a:lnTo>
                      <a:lnTo>
                        <a:pt x="127" y="141"/>
                      </a:lnTo>
                      <a:lnTo>
                        <a:pt x="129" y="141"/>
                      </a:lnTo>
                      <a:lnTo>
                        <a:pt x="129" y="141"/>
                      </a:lnTo>
                      <a:lnTo>
                        <a:pt x="130" y="139"/>
                      </a:lnTo>
                      <a:lnTo>
                        <a:pt x="131" y="139"/>
                      </a:lnTo>
                      <a:lnTo>
                        <a:pt x="131" y="141"/>
                      </a:lnTo>
                      <a:lnTo>
                        <a:pt x="133" y="141"/>
                      </a:lnTo>
                      <a:lnTo>
                        <a:pt x="134" y="142"/>
                      </a:lnTo>
                      <a:lnTo>
                        <a:pt x="135" y="143"/>
                      </a:lnTo>
                      <a:lnTo>
                        <a:pt x="138" y="142"/>
                      </a:lnTo>
                      <a:lnTo>
                        <a:pt x="138" y="142"/>
                      </a:lnTo>
                      <a:lnTo>
                        <a:pt x="139" y="142"/>
                      </a:lnTo>
                      <a:lnTo>
                        <a:pt x="139" y="141"/>
                      </a:lnTo>
                      <a:lnTo>
                        <a:pt x="142" y="141"/>
                      </a:lnTo>
                      <a:lnTo>
                        <a:pt x="144" y="138"/>
                      </a:lnTo>
                      <a:lnTo>
                        <a:pt x="146" y="138"/>
                      </a:lnTo>
                      <a:lnTo>
                        <a:pt x="146" y="137"/>
                      </a:lnTo>
                      <a:lnTo>
                        <a:pt x="147" y="135"/>
                      </a:lnTo>
                      <a:lnTo>
                        <a:pt x="147" y="135"/>
                      </a:lnTo>
                      <a:lnTo>
                        <a:pt x="148" y="135"/>
                      </a:lnTo>
                      <a:lnTo>
                        <a:pt x="150" y="135"/>
                      </a:lnTo>
                      <a:lnTo>
                        <a:pt x="150" y="135"/>
                      </a:lnTo>
                      <a:lnTo>
                        <a:pt x="152" y="134"/>
                      </a:lnTo>
                      <a:lnTo>
                        <a:pt x="152" y="133"/>
                      </a:lnTo>
                      <a:lnTo>
                        <a:pt x="156" y="134"/>
                      </a:lnTo>
                      <a:lnTo>
                        <a:pt x="156" y="133"/>
                      </a:lnTo>
                      <a:lnTo>
                        <a:pt x="158" y="133"/>
                      </a:lnTo>
                      <a:lnTo>
                        <a:pt x="159" y="131"/>
                      </a:lnTo>
                      <a:lnTo>
                        <a:pt x="161" y="130"/>
                      </a:lnTo>
                      <a:lnTo>
                        <a:pt x="165" y="130"/>
                      </a:lnTo>
                      <a:lnTo>
                        <a:pt x="165" y="129"/>
                      </a:lnTo>
                      <a:lnTo>
                        <a:pt x="165" y="129"/>
                      </a:lnTo>
                      <a:lnTo>
                        <a:pt x="165" y="129"/>
                      </a:lnTo>
                      <a:lnTo>
                        <a:pt x="165" y="129"/>
                      </a:lnTo>
                      <a:lnTo>
                        <a:pt x="167" y="129"/>
                      </a:lnTo>
                      <a:lnTo>
                        <a:pt x="167" y="127"/>
                      </a:lnTo>
                      <a:lnTo>
                        <a:pt x="168" y="126"/>
                      </a:lnTo>
                      <a:lnTo>
                        <a:pt x="169" y="126"/>
                      </a:lnTo>
                      <a:lnTo>
                        <a:pt x="169" y="126"/>
                      </a:lnTo>
                      <a:lnTo>
                        <a:pt x="171" y="126"/>
                      </a:lnTo>
                      <a:lnTo>
                        <a:pt x="172" y="124"/>
                      </a:lnTo>
                      <a:lnTo>
                        <a:pt x="185" y="125"/>
                      </a:lnTo>
                      <a:lnTo>
                        <a:pt x="185" y="125"/>
                      </a:lnTo>
                      <a:lnTo>
                        <a:pt x="186" y="125"/>
                      </a:lnTo>
                      <a:lnTo>
                        <a:pt x="188" y="124"/>
                      </a:lnTo>
                      <a:lnTo>
                        <a:pt x="195" y="122"/>
                      </a:lnTo>
                      <a:lnTo>
                        <a:pt x="195" y="124"/>
                      </a:lnTo>
                      <a:lnTo>
                        <a:pt x="195" y="124"/>
                      </a:lnTo>
                      <a:lnTo>
                        <a:pt x="197" y="124"/>
                      </a:lnTo>
                      <a:lnTo>
                        <a:pt x="197" y="124"/>
                      </a:lnTo>
                      <a:lnTo>
                        <a:pt x="199" y="124"/>
                      </a:lnTo>
                      <a:lnTo>
                        <a:pt x="201" y="122"/>
                      </a:lnTo>
                      <a:lnTo>
                        <a:pt x="202" y="122"/>
                      </a:lnTo>
                      <a:lnTo>
                        <a:pt x="203" y="124"/>
                      </a:lnTo>
                      <a:lnTo>
                        <a:pt x="207" y="124"/>
                      </a:lnTo>
                      <a:lnTo>
                        <a:pt x="207" y="122"/>
                      </a:lnTo>
                      <a:lnTo>
                        <a:pt x="211" y="124"/>
                      </a:lnTo>
                      <a:lnTo>
                        <a:pt x="211" y="122"/>
                      </a:lnTo>
                      <a:lnTo>
                        <a:pt x="214" y="121"/>
                      </a:lnTo>
                      <a:lnTo>
                        <a:pt x="215" y="121"/>
                      </a:lnTo>
                      <a:lnTo>
                        <a:pt x="216" y="121"/>
                      </a:lnTo>
                      <a:lnTo>
                        <a:pt x="218" y="122"/>
                      </a:lnTo>
                      <a:lnTo>
                        <a:pt x="219" y="124"/>
                      </a:lnTo>
                      <a:lnTo>
                        <a:pt x="220" y="125"/>
                      </a:lnTo>
                      <a:lnTo>
                        <a:pt x="220" y="125"/>
                      </a:lnTo>
                      <a:lnTo>
                        <a:pt x="220" y="125"/>
                      </a:lnTo>
                      <a:lnTo>
                        <a:pt x="222" y="125"/>
                      </a:lnTo>
                      <a:lnTo>
                        <a:pt x="222" y="125"/>
                      </a:lnTo>
                      <a:lnTo>
                        <a:pt x="223" y="121"/>
                      </a:lnTo>
                      <a:lnTo>
                        <a:pt x="226" y="122"/>
                      </a:lnTo>
                      <a:lnTo>
                        <a:pt x="226" y="122"/>
                      </a:lnTo>
                      <a:lnTo>
                        <a:pt x="231" y="122"/>
                      </a:lnTo>
                      <a:lnTo>
                        <a:pt x="231" y="122"/>
                      </a:lnTo>
                      <a:lnTo>
                        <a:pt x="239" y="122"/>
                      </a:lnTo>
                      <a:lnTo>
                        <a:pt x="239" y="121"/>
                      </a:lnTo>
                      <a:lnTo>
                        <a:pt x="241" y="121"/>
                      </a:lnTo>
                      <a:lnTo>
                        <a:pt x="243" y="120"/>
                      </a:lnTo>
                      <a:lnTo>
                        <a:pt x="244" y="120"/>
                      </a:lnTo>
                      <a:lnTo>
                        <a:pt x="244" y="120"/>
                      </a:lnTo>
                      <a:lnTo>
                        <a:pt x="245" y="120"/>
                      </a:lnTo>
                      <a:lnTo>
                        <a:pt x="247" y="120"/>
                      </a:lnTo>
                      <a:lnTo>
                        <a:pt x="247" y="121"/>
                      </a:lnTo>
                      <a:lnTo>
                        <a:pt x="247" y="121"/>
                      </a:lnTo>
                      <a:lnTo>
                        <a:pt x="249" y="120"/>
                      </a:lnTo>
                      <a:lnTo>
                        <a:pt x="249" y="121"/>
                      </a:lnTo>
                      <a:lnTo>
                        <a:pt x="249" y="122"/>
                      </a:lnTo>
                      <a:lnTo>
                        <a:pt x="250" y="124"/>
                      </a:lnTo>
                      <a:lnTo>
                        <a:pt x="250" y="124"/>
                      </a:lnTo>
                      <a:lnTo>
                        <a:pt x="250" y="125"/>
                      </a:lnTo>
                      <a:lnTo>
                        <a:pt x="253" y="125"/>
                      </a:lnTo>
                      <a:lnTo>
                        <a:pt x="253" y="124"/>
                      </a:lnTo>
                      <a:lnTo>
                        <a:pt x="258" y="124"/>
                      </a:lnTo>
                      <a:lnTo>
                        <a:pt x="257" y="127"/>
                      </a:lnTo>
                      <a:lnTo>
                        <a:pt x="256" y="129"/>
                      </a:lnTo>
                      <a:lnTo>
                        <a:pt x="254" y="130"/>
                      </a:lnTo>
                      <a:lnTo>
                        <a:pt x="253" y="131"/>
                      </a:lnTo>
                      <a:lnTo>
                        <a:pt x="252" y="133"/>
                      </a:lnTo>
                      <a:lnTo>
                        <a:pt x="252" y="139"/>
                      </a:lnTo>
                      <a:lnTo>
                        <a:pt x="256" y="139"/>
                      </a:lnTo>
                      <a:lnTo>
                        <a:pt x="254" y="142"/>
                      </a:lnTo>
                      <a:lnTo>
                        <a:pt x="253" y="142"/>
                      </a:lnTo>
                      <a:lnTo>
                        <a:pt x="256" y="148"/>
                      </a:lnTo>
                      <a:lnTo>
                        <a:pt x="253" y="148"/>
                      </a:lnTo>
                      <a:lnTo>
                        <a:pt x="253" y="150"/>
                      </a:lnTo>
                      <a:lnTo>
                        <a:pt x="252" y="151"/>
                      </a:lnTo>
                      <a:lnTo>
                        <a:pt x="252" y="151"/>
                      </a:lnTo>
                      <a:lnTo>
                        <a:pt x="252" y="152"/>
                      </a:lnTo>
                      <a:lnTo>
                        <a:pt x="250" y="154"/>
                      </a:lnTo>
                      <a:lnTo>
                        <a:pt x="250" y="154"/>
                      </a:lnTo>
                      <a:lnTo>
                        <a:pt x="249" y="155"/>
                      </a:lnTo>
                      <a:lnTo>
                        <a:pt x="249" y="156"/>
                      </a:lnTo>
                      <a:lnTo>
                        <a:pt x="248" y="156"/>
                      </a:lnTo>
                      <a:lnTo>
                        <a:pt x="248" y="159"/>
                      </a:lnTo>
                      <a:lnTo>
                        <a:pt x="249" y="160"/>
                      </a:lnTo>
                      <a:lnTo>
                        <a:pt x="249" y="160"/>
                      </a:lnTo>
                      <a:lnTo>
                        <a:pt x="249" y="160"/>
                      </a:lnTo>
                      <a:lnTo>
                        <a:pt x="249" y="160"/>
                      </a:lnTo>
                      <a:lnTo>
                        <a:pt x="250" y="161"/>
                      </a:lnTo>
                      <a:lnTo>
                        <a:pt x="250" y="161"/>
                      </a:lnTo>
                      <a:lnTo>
                        <a:pt x="252" y="161"/>
                      </a:lnTo>
                      <a:lnTo>
                        <a:pt x="253" y="163"/>
                      </a:lnTo>
                      <a:lnTo>
                        <a:pt x="253" y="163"/>
                      </a:lnTo>
                      <a:lnTo>
                        <a:pt x="253" y="163"/>
                      </a:lnTo>
                      <a:lnTo>
                        <a:pt x="256" y="164"/>
                      </a:lnTo>
                      <a:lnTo>
                        <a:pt x="257" y="165"/>
                      </a:lnTo>
                      <a:lnTo>
                        <a:pt x="257" y="165"/>
                      </a:lnTo>
                      <a:lnTo>
                        <a:pt x="257" y="165"/>
                      </a:lnTo>
                      <a:lnTo>
                        <a:pt x="257" y="165"/>
                      </a:lnTo>
                      <a:lnTo>
                        <a:pt x="257" y="165"/>
                      </a:lnTo>
                      <a:lnTo>
                        <a:pt x="257" y="165"/>
                      </a:lnTo>
                      <a:lnTo>
                        <a:pt x="257" y="167"/>
                      </a:lnTo>
                      <a:lnTo>
                        <a:pt x="260" y="168"/>
                      </a:lnTo>
                      <a:lnTo>
                        <a:pt x="260" y="168"/>
                      </a:lnTo>
                      <a:lnTo>
                        <a:pt x="261" y="169"/>
                      </a:lnTo>
                      <a:lnTo>
                        <a:pt x="262" y="169"/>
                      </a:lnTo>
                      <a:lnTo>
                        <a:pt x="262" y="169"/>
                      </a:lnTo>
                      <a:lnTo>
                        <a:pt x="264" y="171"/>
                      </a:lnTo>
                      <a:lnTo>
                        <a:pt x="265" y="171"/>
                      </a:lnTo>
                      <a:lnTo>
                        <a:pt x="265" y="172"/>
                      </a:lnTo>
                      <a:lnTo>
                        <a:pt x="265" y="172"/>
                      </a:lnTo>
                      <a:lnTo>
                        <a:pt x="267" y="172"/>
                      </a:lnTo>
                      <a:lnTo>
                        <a:pt x="267" y="172"/>
                      </a:lnTo>
                      <a:lnTo>
                        <a:pt x="269" y="172"/>
                      </a:lnTo>
                      <a:lnTo>
                        <a:pt x="270" y="172"/>
                      </a:lnTo>
                      <a:lnTo>
                        <a:pt x="273" y="172"/>
                      </a:lnTo>
                      <a:lnTo>
                        <a:pt x="274" y="172"/>
                      </a:lnTo>
                      <a:lnTo>
                        <a:pt x="274" y="172"/>
                      </a:lnTo>
                      <a:lnTo>
                        <a:pt x="277" y="172"/>
                      </a:lnTo>
                      <a:lnTo>
                        <a:pt x="277" y="173"/>
                      </a:lnTo>
                      <a:lnTo>
                        <a:pt x="281" y="175"/>
                      </a:lnTo>
                      <a:lnTo>
                        <a:pt x="281" y="176"/>
                      </a:lnTo>
                      <a:lnTo>
                        <a:pt x="284" y="176"/>
                      </a:lnTo>
                      <a:lnTo>
                        <a:pt x="284" y="177"/>
                      </a:lnTo>
                      <a:lnTo>
                        <a:pt x="290" y="178"/>
                      </a:lnTo>
                      <a:lnTo>
                        <a:pt x="290" y="178"/>
                      </a:lnTo>
                      <a:lnTo>
                        <a:pt x="290" y="180"/>
                      </a:lnTo>
                      <a:lnTo>
                        <a:pt x="290" y="181"/>
                      </a:lnTo>
                      <a:lnTo>
                        <a:pt x="292" y="182"/>
                      </a:lnTo>
                      <a:lnTo>
                        <a:pt x="299" y="189"/>
                      </a:lnTo>
                      <a:lnTo>
                        <a:pt x="300" y="189"/>
                      </a:lnTo>
                      <a:lnTo>
                        <a:pt x="302" y="192"/>
                      </a:lnTo>
                      <a:lnTo>
                        <a:pt x="305" y="190"/>
                      </a:lnTo>
                      <a:lnTo>
                        <a:pt x="305" y="192"/>
                      </a:lnTo>
                      <a:lnTo>
                        <a:pt x="307" y="192"/>
                      </a:lnTo>
                      <a:lnTo>
                        <a:pt x="308" y="193"/>
                      </a:lnTo>
                      <a:lnTo>
                        <a:pt x="311" y="193"/>
                      </a:lnTo>
                      <a:lnTo>
                        <a:pt x="311" y="193"/>
                      </a:lnTo>
                      <a:lnTo>
                        <a:pt x="312" y="193"/>
                      </a:lnTo>
                      <a:lnTo>
                        <a:pt x="312" y="194"/>
                      </a:lnTo>
                      <a:lnTo>
                        <a:pt x="330" y="198"/>
                      </a:lnTo>
                      <a:lnTo>
                        <a:pt x="332" y="196"/>
                      </a:lnTo>
                      <a:lnTo>
                        <a:pt x="333" y="194"/>
                      </a:lnTo>
                      <a:lnTo>
                        <a:pt x="334" y="192"/>
                      </a:lnTo>
                      <a:lnTo>
                        <a:pt x="336" y="190"/>
                      </a:lnTo>
                      <a:lnTo>
                        <a:pt x="337" y="188"/>
                      </a:lnTo>
                      <a:lnTo>
                        <a:pt x="336" y="188"/>
                      </a:lnTo>
                      <a:lnTo>
                        <a:pt x="336" y="185"/>
                      </a:lnTo>
                      <a:lnTo>
                        <a:pt x="334" y="185"/>
                      </a:lnTo>
                      <a:lnTo>
                        <a:pt x="333" y="182"/>
                      </a:lnTo>
                      <a:lnTo>
                        <a:pt x="333" y="181"/>
                      </a:lnTo>
                      <a:lnTo>
                        <a:pt x="334" y="181"/>
                      </a:lnTo>
                      <a:lnTo>
                        <a:pt x="338" y="175"/>
                      </a:lnTo>
                      <a:lnTo>
                        <a:pt x="341" y="175"/>
                      </a:lnTo>
                      <a:lnTo>
                        <a:pt x="341" y="173"/>
                      </a:lnTo>
                      <a:lnTo>
                        <a:pt x="342" y="173"/>
                      </a:lnTo>
                      <a:lnTo>
                        <a:pt x="343" y="172"/>
                      </a:lnTo>
                      <a:lnTo>
                        <a:pt x="345" y="172"/>
                      </a:lnTo>
                      <a:lnTo>
                        <a:pt x="345" y="171"/>
                      </a:lnTo>
                      <a:lnTo>
                        <a:pt x="346" y="171"/>
                      </a:lnTo>
                      <a:lnTo>
                        <a:pt x="346" y="171"/>
                      </a:lnTo>
                      <a:lnTo>
                        <a:pt x="347" y="171"/>
                      </a:lnTo>
                      <a:lnTo>
                        <a:pt x="347" y="171"/>
                      </a:lnTo>
                      <a:lnTo>
                        <a:pt x="347" y="169"/>
                      </a:lnTo>
                      <a:lnTo>
                        <a:pt x="356" y="173"/>
                      </a:lnTo>
                      <a:lnTo>
                        <a:pt x="360" y="173"/>
                      </a:lnTo>
                      <a:lnTo>
                        <a:pt x="360" y="175"/>
                      </a:lnTo>
                      <a:lnTo>
                        <a:pt x="362" y="175"/>
                      </a:lnTo>
                      <a:lnTo>
                        <a:pt x="362" y="175"/>
                      </a:lnTo>
                      <a:lnTo>
                        <a:pt x="362" y="176"/>
                      </a:lnTo>
                      <a:lnTo>
                        <a:pt x="364" y="176"/>
                      </a:lnTo>
                      <a:lnTo>
                        <a:pt x="363" y="178"/>
                      </a:lnTo>
                      <a:lnTo>
                        <a:pt x="364" y="178"/>
                      </a:lnTo>
                      <a:lnTo>
                        <a:pt x="364" y="178"/>
                      </a:lnTo>
                      <a:lnTo>
                        <a:pt x="366" y="178"/>
                      </a:lnTo>
                      <a:lnTo>
                        <a:pt x="367" y="178"/>
                      </a:lnTo>
                      <a:lnTo>
                        <a:pt x="368" y="178"/>
                      </a:lnTo>
                      <a:lnTo>
                        <a:pt x="371" y="178"/>
                      </a:lnTo>
                      <a:lnTo>
                        <a:pt x="374" y="178"/>
                      </a:lnTo>
                      <a:lnTo>
                        <a:pt x="374" y="181"/>
                      </a:lnTo>
                      <a:lnTo>
                        <a:pt x="381" y="181"/>
                      </a:lnTo>
                      <a:lnTo>
                        <a:pt x="383" y="185"/>
                      </a:lnTo>
                      <a:lnTo>
                        <a:pt x="383" y="185"/>
                      </a:lnTo>
                      <a:lnTo>
                        <a:pt x="384" y="186"/>
                      </a:lnTo>
                      <a:lnTo>
                        <a:pt x="388" y="185"/>
                      </a:lnTo>
                      <a:lnTo>
                        <a:pt x="388" y="185"/>
                      </a:lnTo>
                      <a:lnTo>
                        <a:pt x="388" y="185"/>
                      </a:lnTo>
                      <a:lnTo>
                        <a:pt x="391" y="185"/>
                      </a:lnTo>
                      <a:lnTo>
                        <a:pt x="392" y="185"/>
                      </a:lnTo>
                      <a:lnTo>
                        <a:pt x="394" y="185"/>
                      </a:lnTo>
                      <a:lnTo>
                        <a:pt x="396" y="186"/>
                      </a:lnTo>
                      <a:lnTo>
                        <a:pt x="397" y="188"/>
                      </a:lnTo>
                      <a:lnTo>
                        <a:pt x="398" y="188"/>
                      </a:lnTo>
                      <a:lnTo>
                        <a:pt x="398" y="189"/>
                      </a:lnTo>
                      <a:lnTo>
                        <a:pt x="400" y="189"/>
                      </a:lnTo>
                      <a:lnTo>
                        <a:pt x="400" y="189"/>
                      </a:lnTo>
                      <a:lnTo>
                        <a:pt x="402" y="189"/>
                      </a:lnTo>
                      <a:lnTo>
                        <a:pt x="402" y="190"/>
                      </a:lnTo>
                      <a:lnTo>
                        <a:pt x="406" y="190"/>
                      </a:lnTo>
                      <a:lnTo>
                        <a:pt x="406" y="190"/>
                      </a:lnTo>
                      <a:lnTo>
                        <a:pt x="411" y="190"/>
                      </a:lnTo>
                      <a:lnTo>
                        <a:pt x="413" y="190"/>
                      </a:lnTo>
                      <a:lnTo>
                        <a:pt x="413" y="190"/>
                      </a:lnTo>
                      <a:lnTo>
                        <a:pt x="414" y="190"/>
                      </a:lnTo>
                      <a:lnTo>
                        <a:pt x="414" y="190"/>
                      </a:lnTo>
                      <a:lnTo>
                        <a:pt x="415" y="192"/>
                      </a:lnTo>
                      <a:lnTo>
                        <a:pt x="417" y="193"/>
                      </a:lnTo>
                      <a:lnTo>
                        <a:pt x="418" y="193"/>
                      </a:lnTo>
                      <a:lnTo>
                        <a:pt x="419" y="193"/>
                      </a:lnTo>
                      <a:lnTo>
                        <a:pt x="421" y="192"/>
                      </a:lnTo>
                      <a:lnTo>
                        <a:pt x="422" y="192"/>
                      </a:lnTo>
                      <a:lnTo>
                        <a:pt x="422" y="192"/>
                      </a:lnTo>
                      <a:lnTo>
                        <a:pt x="423" y="190"/>
                      </a:lnTo>
                      <a:lnTo>
                        <a:pt x="426" y="192"/>
                      </a:lnTo>
                      <a:lnTo>
                        <a:pt x="427" y="193"/>
                      </a:lnTo>
                      <a:lnTo>
                        <a:pt x="427" y="190"/>
                      </a:lnTo>
                      <a:lnTo>
                        <a:pt x="428" y="189"/>
                      </a:lnTo>
                      <a:lnTo>
                        <a:pt x="430" y="189"/>
                      </a:lnTo>
                      <a:lnTo>
                        <a:pt x="431" y="189"/>
                      </a:lnTo>
                      <a:lnTo>
                        <a:pt x="432" y="189"/>
                      </a:lnTo>
                      <a:lnTo>
                        <a:pt x="434" y="189"/>
                      </a:lnTo>
                      <a:lnTo>
                        <a:pt x="436" y="189"/>
                      </a:lnTo>
                      <a:lnTo>
                        <a:pt x="435" y="190"/>
                      </a:lnTo>
                      <a:lnTo>
                        <a:pt x="435" y="190"/>
                      </a:lnTo>
                      <a:lnTo>
                        <a:pt x="436" y="192"/>
                      </a:lnTo>
                      <a:lnTo>
                        <a:pt x="436" y="192"/>
                      </a:lnTo>
                      <a:lnTo>
                        <a:pt x="436" y="192"/>
                      </a:lnTo>
                      <a:lnTo>
                        <a:pt x="438" y="192"/>
                      </a:lnTo>
                      <a:lnTo>
                        <a:pt x="438" y="190"/>
                      </a:lnTo>
                      <a:lnTo>
                        <a:pt x="438" y="190"/>
                      </a:lnTo>
                      <a:lnTo>
                        <a:pt x="438" y="190"/>
                      </a:lnTo>
                      <a:lnTo>
                        <a:pt x="436" y="189"/>
                      </a:lnTo>
                      <a:lnTo>
                        <a:pt x="436" y="186"/>
                      </a:lnTo>
                      <a:lnTo>
                        <a:pt x="442" y="188"/>
                      </a:lnTo>
                      <a:lnTo>
                        <a:pt x="440" y="190"/>
                      </a:lnTo>
                      <a:lnTo>
                        <a:pt x="444" y="190"/>
                      </a:lnTo>
                      <a:lnTo>
                        <a:pt x="444" y="190"/>
                      </a:lnTo>
                      <a:lnTo>
                        <a:pt x="444" y="190"/>
                      </a:lnTo>
                      <a:lnTo>
                        <a:pt x="446" y="192"/>
                      </a:lnTo>
                      <a:lnTo>
                        <a:pt x="446" y="192"/>
                      </a:lnTo>
                      <a:lnTo>
                        <a:pt x="447" y="190"/>
                      </a:lnTo>
                      <a:lnTo>
                        <a:pt x="452" y="189"/>
                      </a:lnTo>
                      <a:lnTo>
                        <a:pt x="452" y="190"/>
                      </a:lnTo>
                      <a:lnTo>
                        <a:pt x="456" y="190"/>
                      </a:lnTo>
                      <a:lnTo>
                        <a:pt x="460" y="189"/>
                      </a:lnTo>
                      <a:lnTo>
                        <a:pt x="464" y="189"/>
                      </a:lnTo>
                      <a:lnTo>
                        <a:pt x="466" y="185"/>
                      </a:lnTo>
                      <a:lnTo>
                        <a:pt x="468" y="185"/>
                      </a:lnTo>
                      <a:lnTo>
                        <a:pt x="468" y="184"/>
                      </a:lnTo>
                      <a:lnTo>
                        <a:pt x="468" y="182"/>
                      </a:lnTo>
                      <a:lnTo>
                        <a:pt x="468" y="180"/>
                      </a:lnTo>
                      <a:lnTo>
                        <a:pt x="469" y="180"/>
                      </a:lnTo>
                      <a:lnTo>
                        <a:pt x="469" y="178"/>
                      </a:lnTo>
                      <a:lnTo>
                        <a:pt x="470" y="177"/>
                      </a:lnTo>
                      <a:lnTo>
                        <a:pt x="472" y="169"/>
                      </a:lnTo>
                      <a:lnTo>
                        <a:pt x="473" y="169"/>
                      </a:lnTo>
                      <a:lnTo>
                        <a:pt x="473" y="168"/>
                      </a:lnTo>
                      <a:lnTo>
                        <a:pt x="474" y="168"/>
                      </a:lnTo>
                      <a:lnTo>
                        <a:pt x="474" y="168"/>
                      </a:lnTo>
                      <a:lnTo>
                        <a:pt x="474" y="163"/>
                      </a:lnTo>
                      <a:lnTo>
                        <a:pt x="476" y="163"/>
                      </a:lnTo>
                      <a:lnTo>
                        <a:pt x="476" y="159"/>
                      </a:lnTo>
                      <a:lnTo>
                        <a:pt x="476" y="159"/>
                      </a:lnTo>
                      <a:lnTo>
                        <a:pt x="476" y="158"/>
                      </a:lnTo>
                      <a:lnTo>
                        <a:pt x="478" y="158"/>
                      </a:lnTo>
                      <a:lnTo>
                        <a:pt x="478" y="154"/>
                      </a:lnTo>
                      <a:lnTo>
                        <a:pt x="480" y="154"/>
                      </a:lnTo>
                      <a:lnTo>
                        <a:pt x="480" y="152"/>
                      </a:lnTo>
                      <a:lnTo>
                        <a:pt x="480" y="152"/>
                      </a:lnTo>
                      <a:lnTo>
                        <a:pt x="480" y="152"/>
                      </a:lnTo>
                      <a:lnTo>
                        <a:pt x="478" y="151"/>
                      </a:lnTo>
                      <a:lnTo>
                        <a:pt x="478" y="150"/>
                      </a:lnTo>
                      <a:lnTo>
                        <a:pt x="477" y="148"/>
                      </a:lnTo>
                      <a:lnTo>
                        <a:pt x="478" y="147"/>
                      </a:lnTo>
                      <a:lnTo>
                        <a:pt x="478" y="146"/>
                      </a:lnTo>
                      <a:lnTo>
                        <a:pt x="478" y="143"/>
                      </a:lnTo>
                      <a:lnTo>
                        <a:pt x="477" y="142"/>
                      </a:lnTo>
                      <a:lnTo>
                        <a:pt x="477" y="139"/>
                      </a:lnTo>
                      <a:lnTo>
                        <a:pt x="477" y="139"/>
                      </a:lnTo>
                      <a:lnTo>
                        <a:pt x="477" y="137"/>
                      </a:lnTo>
                      <a:lnTo>
                        <a:pt x="477" y="137"/>
                      </a:lnTo>
                      <a:lnTo>
                        <a:pt x="477" y="137"/>
                      </a:lnTo>
                      <a:lnTo>
                        <a:pt x="477" y="137"/>
                      </a:lnTo>
                      <a:lnTo>
                        <a:pt x="477" y="135"/>
                      </a:lnTo>
                      <a:lnTo>
                        <a:pt x="477" y="135"/>
                      </a:lnTo>
                      <a:lnTo>
                        <a:pt x="476" y="131"/>
                      </a:lnTo>
                      <a:lnTo>
                        <a:pt x="478" y="130"/>
                      </a:lnTo>
                      <a:lnTo>
                        <a:pt x="478" y="129"/>
                      </a:lnTo>
                      <a:lnTo>
                        <a:pt x="478" y="126"/>
                      </a:lnTo>
                      <a:lnTo>
                        <a:pt x="478" y="124"/>
                      </a:lnTo>
                      <a:lnTo>
                        <a:pt x="476" y="124"/>
                      </a:lnTo>
                      <a:lnTo>
                        <a:pt x="474" y="126"/>
                      </a:lnTo>
                      <a:lnTo>
                        <a:pt x="473" y="127"/>
                      </a:lnTo>
                      <a:lnTo>
                        <a:pt x="470" y="129"/>
                      </a:lnTo>
                      <a:lnTo>
                        <a:pt x="470" y="127"/>
                      </a:lnTo>
                      <a:lnTo>
                        <a:pt x="466" y="127"/>
                      </a:lnTo>
                      <a:lnTo>
                        <a:pt x="464" y="131"/>
                      </a:lnTo>
                      <a:lnTo>
                        <a:pt x="460" y="133"/>
                      </a:lnTo>
                      <a:lnTo>
                        <a:pt x="456" y="134"/>
                      </a:lnTo>
                      <a:lnTo>
                        <a:pt x="451" y="134"/>
                      </a:lnTo>
                      <a:lnTo>
                        <a:pt x="449" y="134"/>
                      </a:lnTo>
                      <a:lnTo>
                        <a:pt x="448" y="133"/>
                      </a:lnTo>
                      <a:lnTo>
                        <a:pt x="447" y="133"/>
                      </a:lnTo>
                      <a:lnTo>
                        <a:pt x="446" y="131"/>
                      </a:lnTo>
                      <a:lnTo>
                        <a:pt x="444" y="130"/>
                      </a:lnTo>
                      <a:lnTo>
                        <a:pt x="443" y="130"/>
                      </a:lnTo>
                      <a:lnTo>
                        <a:pt x="443" y="129"/>
                      </a:lnTo>
                      <a:lnTo>
                        <a:pt x="442" y="129"/>
                      </a:lnTo>
                      <a:lnTo>
                        <a:pt x="440" y="127"/>
                      </a:lnTo>
                      <a:lnTo>
                        <a:pt x="438" y="127"/>
                      </a:lnTo>
                      <a:lnTo>
                        <a:pt x="438" y="127"/>
                      </a:lnTo>
                      <a:lnTo>
                        <a:pt x="436" y="127"/>
                      </a:lnTo>
                      <a:lnTo>
                        <a:pt x="436" y="126"/>
                      </a:lnTo>
                      <a:lnTo>
                        <a:pt x="436" y="126"/>
                      </a:lnTo>
                      <a:lnTo>
                        <a:pt x="435" y="127"/>
                      </a:lnTo>
                      <a:lnTo>
                        <a:pt x="435" y="127"/>
                      </a:lnTo>
                      <a:lnTo>
                        <a:pt x="434" y="127"/>
                      </a:lnTo>
                      <a:lnTo>
                        <a:pt x="432" y="127"/>
                      </a:lnTo>
                      <a:lnTo>
                        <a:pt x="432" y="126"/>
                      </a:lnTo>
                      <a:lnTo>
                        <a:pt x="431" y="129"/>
                      </a:lnTo>
                      <a:lnTo>
                        <a:pt x="431" y="130"/>
                      </a:lnTo>
                      <a:lnTo>
                        <a:pt x="430" y="133"/>
                      </a:lnTo>
                      <a:lnTo>
                        <a:pt x="428" y="133"/>
                      </a:lnTo>
                      <a:lnTo>
                        <a:pt x="426" y="134"/>
                      </a:lnTo>
                      <a:lnTo>
                        <a:pt x="426" y="134"/>
                      </a:lnTo>
                      <a:lnTo>
                        <a:pt x="425" y="135"/>
                      </a:lnTo>
                      <a:lnTo>
                        <a:pt x="423" y="135"/>
                      </a:lnTo>
                      <a:lnTo>
                        <a:pt x="421" y="133"/>
                      </a:lnTo>
                      <a:lnTo>
                        <a:pt x="419" y="133"/>
                      </a:lnTo>
                      <a:lnTo>
                        <a:pt x="418" y="130"/>
                      </a:lnTo>
                      <a:lnTo>
                        <a:pt x="417" y="130"/>
                      </a:lnTo>
                      <a:lnTo>
                        <a:pt x="418" y="129"/>
                      </a:lnTo>
                      <a:lnTo>
                        <a:pt x="417" y="129"/>
                      </a:lnTo>
                      <a:lnTo>
                        <a:pt x="417" y="127"/>
                      </a:lnTo>
                      <a:lnTo>
                        <a:pt x="417" y="127"/>
                      </a:lnTo>
                      <a:lnTo>
                        <a:pt x="415" y="127"/>
                      </a:lnTo>
                      <a:lnTo>
                        <a:pt x="414" y="127"/>
                      </a:lnTo>
                      <a:lnTo>
                        <a:pt x="414" y="127"/>
                      </a:lnTo>
                      <a:lnTo>
                        <a:pt x="413" y="126"/>
                      </a:lnTo>
                      <a:lnTo>
                        <a:pt x="413" y="126"/>
                      </a:lnTo>
                      <a:lnTo>
                        <a:pt x="413" y="125"/>
                      </a:lnTo>
                      <a:lnTo>
                        <a:pt x="413" y="125"/>
                      </a:lnTo>
                      <a:lnTo>
                        <a:pt x="410" y="125"/>
                      </a:lnTo>
                      <a:lnTo>
                        <a:pt x="410" y="126"/>
                      </a:lnTo>
                      <a:lnTo>
                        <a:pt x="409" y="126"/>
                      </a:lnTo>
                      <a:lnTo>
                        <a:pt x="409" y="125"/>
                      </a:lnTo>
                      <a:lnTo>
                        <a:pt x="408" y="125"/>
                      </a:lnTo>
                      <a:lnTo>
                        <a:pt x="408" y="125"/>
                      </a:lnTo>
                      <a:lnTo>
                        <a:pt x="408" y="124"/>
                      </a:lnTo>
                      <a:lnTo>
                        <a:pt x="408" y="124"/>
                      </a:lnTo>
                      <a:lnTo>
                        <a:pt x="409" y="124"/>
                      </a:lnTo>
                      <a:lnTo>
                        <a:pt x="409" y="122"/>
                      </a:lnTo>
                      <a:lnTo>
                        <a:pt x="401" y="122"/>
                      </a:lnTo>
                      <a:lnTo>
                        <a:pt x="401" y="120"/>
                      </a:lnTo>
                      <a:lnTo>
                        <a:pt x="402" y="120"/>
                      </a:lnTo>
                      <a:lnTo>
                        <a:pt x="402" y="117"/>
                      </a:lnTo>
                      <a:lnTo>
                        <a:pt x="401" y="117"/>
                      </a:lnTo>
                      <a:lnTo>
                        <a:pt x="400" y="110"/>
                      </a:lnTo>
                      <a:lnTo>
                        <a:pt x="398" y="110"/>
                      </a:lnTo>
                      <a:lnTo>
                        <a:pt x="394" y="110"/>
                      </a:lnTo>
                      <a:lnTo>
                        <a:pt x="394" y="110"/>
                      </a:lnTo>
                      <a:lnTo>
                        <a:pt x="396" y="109"/>
                      </a:lnTo>
                      <a:lnTo>
                        <a:pt x="394" y="108"/>
                      </a:lnTo>
                      <a:lnTo>
                        <a:pt x="394" y="105"/>
                      </a:lnTo>
                      <a:lnTo>
                        <a:pt x="396" y="106"/>
                      </a:lnTo>
                      <a:lnTo>
                        <a:pt x="397" y="106"/>
                      </a:lnTo>
                      <a:lnTo>
                        <a:pt x="398" y="108"/>
                      </a:lnTo>
                      <a:lnTo>
                        <a:pt x="398" y="106"/>
                      </a:lnTo>
                      <a:lnTo>
                        <a:pt x="400" y="106"/>
                      </a:lnTo>
                      <a:lnTo>
                        <a:pt x="400" y="104"/>
                      </a:lnTo>
                      <a:lnTo>
                        <a:pt x="398" y="104"/>
                      </a:lnTo>
                      <a:lnTo>
                        <a:pt x="398" y="104"/>
                      </a:lnTo>
                      <a:lnTo>
                        <a:pt x="397" y="103"/>
                      </a:lnTo>
                      <a:lnTo>
                        <a:pt x="398" y="101"/>
                      </a:lnTo>
                      <a:lnTo>
                        <a:pt x="400" y="99"/>
                      </a:lnTo>
                      <a:lnTo>
                        <a:pt x="398" y="97"/>
                      </a:lnTo>
                      <a:lnTo>
                        <a:pt x="398" y="95"/>
                      </a:lnTo>
                      <a:lnTo>
                        <a:pt x="397" y="95"/>
                      </a:lnTo>
                      <a:lnTo>
                        <a:pt x="394" y="95"/>
                      </a:lnTo>
                      <a:lnTo>
                        <a:pt x="392" y="95"/>
                      </a:lnTo>
                      <a:lnTo>
                        <a:pt x="392" y="93"/>
                      </a:lnTo>
                      <a:lnTo>
                        <a:pt x="393" y="92"/>
                      </a:lnTo>
                      <a:lnTo>
                        <a:pt x="393" y="91"/>
                      </a:lnTo>
                      <a:lnTo>
                        <a:pt x="393" y="88"/>
                      </a:lnTo>
                      <a:lnTo>
                        <a:pt x="393" y="88"/>
                      </a:lnTo>
                      <a:lnTo>
                        <a:pt x="394" y="87"/>
                      </a:lnTo>
                      <a:lnTo>
                        <a:pt x="396" y="87"/>
                      </a:lnTo>
                      <a:lnTo>
                        <a:pt x="397" y="84"/>
                      </a:lnTo>
                      <a:lnTo>
                        <a:pt x="398" y="83"/>
                      </a:lnTo>
                      <a:lnTo>
                        <a:pt x="401" y="83"/>
                      </a:lnTo>
                      <a:lnTo>
                        <a:pt x="402" y="83"/>
                      </a:lnTo>
                      <a:lnTo>
                        <a:pt x="404" y="83"/>
                      </a:lnTo>
                      <a:lnTo>
                        <a:pt x="406" y="83"/>
                      </a:lnTo>
                      <a:lnTo>
                        <a:pt x="406" y="80"/>
                      </a:lnTo>
                      <a:lnTo>
                        <a:pt x="410" y="80"/>
                      </a:lnTo>
                      <a:lnTo>
                        <a:pt x="410" y="82"/>
                      </a:lnTo>
                      <a:lnTo>
                        <a:pt x="413" y="82"/>
                      </a:lnTo>
                      <a:lnTo>
                        <a:pt x="415" y="80"/>
                      </a:lnTo>
                      <a:lnTo>
                        <a:pt x="417" y="80"/>
                      </a:lnTo>
                      <a:lnTo>
                        <a:pt x="418" y="79"/>
                      </a:lnTo>
                      <a:lnTo>
                        <a:pt x="418" y="79"/>
                      </a:lnTo>
                      <a:lnTo>
                        <a:pt x="418" y="79"/>
                      </a:lnTo>
                      <a:lnTo>
                        <a:pt x="418" y="79"/>
                      </a:lnTo>
                      <a:lnTo>
                        <a:pt x="417" y="79"/>
                      </a:lnTo>
                      <a:lnTo>
                        <a:pt x="418" y="78"/>
                      </a:lnTo>
                      <a:lnTo>
                        <a:pt x="419" y="78"/>
                      </a:lnTo>
                      <a:lnTo>
                        <a:pt x="421" y="78"/>
                      </a:lnTo>
                      <a:lnTo>
                        <a:pt x="422" y="78"/>
                      </a:lnTo>
                      <a:lnTo>
                        <a:pt x="425" y="78"/>
                      </a:lnTo>
                      <a:lnTo>
                        <a:pt x="425" y="78"/>
                      </a:lnTo>
                      <a:lnTo>
                        <a:pt x="421" y="76"/>
                      </a:lnTo>
                      <a:lnTo>
                        <a:pt x="417" y="76"/>
                      </a:lnTo>
                      <a:lnTo>
                        <a:pt x="418" y="74"/>
                      </a:lnTo>
                      <a:lnTo>
                        <a:pt x="421" y="74"/>
                      </a:lnTo>
                      <a:lnTo>
                        <a:pt x="423" y="74"/>
                      </a:lnTo>
                      <a:lnTo>
                        <a:pt x="425" y="74"/>
                      </a:lnTo>
                      <a:lnTo>
                        <a:pt x="426" y="74"/>
                      </a:lnTo>
                      <a:lnTo>
                        <a:pt x="426" y="74"/>
                      </a:lnTo>
                      <a:lnTo>
                        <a:pt x="427" y="74"/>
                      </a:lnTo>
                      <a:lnTo>
                        <a:pt x="427" y="72"/>
                      </a:lnTo>
                      <a:lnTo>
                        <a:pt x="428" y="72"/>
                      </a:lnTo>
                      <a:lnTo>
                        <a:pt x="428" y="72"/>
                      </a:lnTo>
                      <a:lnTo>
                        <a:pt x="430" y="74"/>
                      </a:lnTo>
                      <a:lnTo>
                        <a:pt x="432" y="74"/>
                      </a:lnTo>
                      <a:lnTo>
                        <a:pt x="434" y="74"/>
                      </a:lnTo>
                      <a:lnTo>
                        <a:pt x="436" y="74"/>
                      </a:lnTo>
                      <a:lnTo>
                        <a:pt x="438" y="74"/>
                      </a:lnTo>
                      <a:lnTo>
                        <a:pt x="439" y="71"/>
                      </a:lnTo>
                      <a:lnTo>
                        <a:pt x="440" y="71"/>
                      </a:lnTo>
                      <a:lnTo>
                        <a:pt x="440" y="70"/>
                      </a:lnTo>
                      <a:lnTo>
                        <a:pt x="442" y="70"/>
                      </a:lnTo>
                      <a:lnTo>
                        <a:pt x="444" y="70"/>
                      </a:lnTo>
                      <a:lnTo>
                        <a:pt x="446" y="69"/>
                      </a:lnTo>
                      <a:lnTo>
                        <a:pt x="446" y="69"/>
                      </a:lnTo>
                      <a:lnTo>
                        <a:pt x="447" y="67"/>
                      </a:lnTo>
                      <a:lnTo>
                        <a:pt x="447" y="66"/>
                      </a:lnTo>
                      <a:lnTo>
                        <a:pt x="453" y="65"/>
                      </a:lnTo>
                      <a:lnTo>
                        <a:pt x="455" y="63"/>
                      </a:lnTo>
                      <a:lnTo>
                        <a:pt x="461" y="63"/>
                      </a:lnTo>
                      <a:lnTo>
                        <a:pt x="461" y="65"/>
                      </a:lnTo>
                      <a:lnTo>
                        <a:pt x="464" y="65"/>
                      </a:lnTo>
                      <a:lnTo>
                        <a:pt x="464" y="66"/>
                      </a:lnTo>
                      <a:lnTo>
                        <a:pt x="465" y="66"/>
                      </a:lnTo>
                      <a:lnTo>
                        <a:pt x="466" y="65"/>
                      </a:lnTo>
                      <a:lnTo>
                        <a:pt x="466" y="65"/>
                      </a:lnTo>
                      <a:lnTo>
                        <a:pt x="469" y="65"/>
                      </a:lnTo>
                      <a:lnTo>
                        <a:pt x="469" y="65"/>
                      </a:lnTo>
                      <a:lnTo>
                        <a:pt x="469" y="65"/>
                      </a:lnTo>
                      <a:lnTo>
                        <a:pt x="470" y="63"/>
                      </a:lnTo>
                      <a:lnTo>
                        <a:pt x="472" y="65"/>
                      </a:lnTo>
                      <a:lnTo>
                        <a:pt x="472" y="66"/>
                      </a:lnTo>
                      <a:lnTo>
                        <a:pt x="474" y="67"/>
                      </a:lnTo>
                      <a:lnTo>
                        <a:pt x="474" y="67"/>
                      </a:lnTo>
                      <a:lnTo>
                        <a:pt x="474" y="67"/>
                      </a:lnTo>
                      <a:lnTo>
                        <a:pt x="477" y="67"/>
                      </a:lnTo>
                      <a:lnTo>
                        <a:pt x="478" y="67"/>
                      </a:lnTo>
                      <a:lnTo>
                        <a:pt x="478" y="67"/>
                      </a:lnTo>
                      <a:lnTo>
                        <a:pt x="478" y="67"/>
                      </a:lnTo>
                      <a:lnTo>
                        <a:pt x="480" y="70"/>
                      </a:lnTo>
                      <a:lnTo>
                        <a:pt x="481" y="72"/>
                      </a:lnTo>
                      <a:lnTo>
                        <a:pt x="483" y="72"/>
                      </a:lnTo>
                      <a:lnTo>
                        <a:pt x="485" y="71"/>
                      </a:lnTo>
                      <a:lnTo>
                        <a:pt x="487" y="71"/>
                      </a:lnTo>
                      <a:lnTo>
                        <a:pt x="489" y="71"/>
                      </a:lnTo>
                      <a:lnTo>
                        <a:pt x="489" y="71"/>
                      </a:lnTo>
                      <a:lnTo>
                        <a:pt x="490" y="71"/>
                      </a:lnTo>
                      <a:lnTo>
                        <a:pt x="490" y="71"/>
                      </a:lnTo>
                      <a:lnTo>
                        <a:pt x="491" y="74"/>
                      </a:lnTo>
                      <a:lnTo>
                        <a:pt x="493" y="74"/>
                      </a:lnTo>
                      <a:lnTo>
                        <a:pt x="493" y="74"/>
                      </a:lnTo>
                      <a:lnTo>
                        <a:pt x="495" y="74"/>
                      </a:lnTo>
                      <a:lnTo>
                        <a:pt x="497" y="75"/>
                      </a:lnTo>
                      <a:lnTo>
                        <a:pt x="503" y="76"/>
                      </a:lnTo>
                      <a:lnTo>
                        <a:pt x="503" y="75"/>
                      </a:lnTo>
                      <a:lnTo>
                        <a:pt x="507" y="75"/>
                      </a:lnTo>
                      <a:lnTo>
                        <a:pt x="507" y="74"/>
                      </a:lnTo>
                      <a:lnTo>
                        <a:pt x="508" y="74"/>
                      </a:lnTo>
                      <a:lnTo>
                        <a:pt x="508" y="74"/>
                      </a:lnTo>
                      <a:lnTo>
                        <a:pt x="510" y="74"/>
                      </a:lnTo>
                      <a:lnTo>
                        <a:pt x="511" y="74"/>
                      </a:lnTo>
                      <a:lnTo>
                        <a:pt x="512" y="74"/>
                      </a:lnTo>
                      <a:lnTo>
                        <a:pt x="514" y="75"/>
                      </a:lnTo>
                      <a:lnTo>
                        <a:pt x="515" y="75"/>
                      </a:lnTo>
                      <a:lnTo>
                        <a:pt x="516" y="75"/>
                      </a:lnTo>
                      <a:lnTo>
                        <a:pt x="518" y="75"/>
                      </a:lnTo>
                      <a:lnTo>
                        <a:pt x="519" y="74"/>
                      </a:lnTo>
                      <a:lnTo>
                        <a:pt x="519" y="74"/>
                      </a:lnTo>
                      <a:lnTo>
                        <a:pt x="521" y="74"/>
                      </a:lnTo>
                      <a:lnTo>
                        <a:pt x="521" y="72"/>
                      </a:lnTo>
                      <a:lnTo>
                        <a:pt x="523" y="72"/>
                      </a:lnTo>
                      <a:lnTo>
                        <a:pt x="523" y="72"/>
                      </a:lnTo>
                      <a:lnTo>
                        <a:pt x="524" y="72"/>
                      </a:lnTo>
                      <a:lnTo>
                        <a:pt x="524" y="71"/>
                      </a:lnTo>
                      <a:lnTo>
                        <a:pt x="525" y="71"/>
                      </a:lnTo>
                      <a:lnTo>
                        <a:pt x="525" y="70"/>
                      </a:lnTo>
                      <a:lnTo>
                        <a:pt x="525" y="70"/>
                      </a:lnTo>
                      <a:lnTo>
                        <a:pt x="527" y="70"/>
                      </a:lnTo>
                      <a:lnTo>
                        <a:pt x="528" y="69"/>
                      </a:lnTo>
                      <a:lnTo>
                        <a:pt x="528" y="66"/>
                      </a:lnTo>
                      <a:lnTo>
                        <a:pt x="529" y="66"/>
                      </a:lnTo>
                      <a:lnTo>
                        <a:pt x="529" y="63"/>
                      </a:lnTo>
                      <a:lnTo>
                        <a:pt x="528" y="61"/>
                      </a:lnTo>
                      <a:lnTo>
                        <a:pt x="527" y="58"/>
                      </a:lnTo>
                      <a:lnTo>
                        <a:pt x="527" y="55"/>
                      </a:lnTo>
                      <a:lnTo>
                        <a:pt x="524" y="55"/>
                      </a:lnTo>
                      <a:lnTo>
                        <a:pt x="524" y="54"/>
                      </a:lnTo>
                      <a:lnTo>
                        <a:pt x="523" y="53"/>
                      </a:lnTo>
                      <a:lnTo>
                        <a:pt x="523" y="53"/>
                      </a:lnTo>
                      <a:lnTo>
                        <a:pt x="521" y="53"/>
                      </a:lnTo>
                      <a:lnTo>
                        <a:pt x="520" y="52"/>
                      </a:lnTo>
                      <a:lnTo>
                        <a:pt x="519" y="52"/>
                      </a:lnTo>
                      <a:lnTo>
                        <a:pt x="519" y="50"/>
                      </a:lnTo>
                      <a:lnTo>
                        <a:pt x="516" y="50"/>
                      </a:lnTo>
                      <a:lnTo>
                        <a:pt x="515" y="49"/>
                      </a:lnTo>
                      <a:lnTo>
                        <a:pt x="514" y="49"/>
                      </a:lnTo>
                      <a:lnTo>
                        <a:pt x="514" y="48"/>
                      </a:lnTo>
                      <a:lnTo>
                        <a:pt x="511" y="48"/>
                      </a:lnTo>
                      <a:lnTo>
                        <a:pt x="511" y="46"/>
                      </a:lnTo>
                      <a:lnTo>
                        <a:pt x="508" y="45"/>
                      </a:lnTo>
                      <a:lnTo>
                        <a:pt x="508" y="44"/>
                      </a:lnTo>
                      <a:lnTo>
                        <a:pt x="508" y="44"/>
                      </a:lnTo>
                      <a:lnTo>
                        <a:pt x="507" y="41"/>
                      </a:lnTo>
                      <a:lnTo>
                        <a:pt x="504" y="41"/>
                      </a:lnTo>
                      <a:lnTo>
                        <a:pt x="504" y="41"/>
                      </a:lnTo>
                      <a:lnTo>
                        <a:pt x="504" y="41"/>
                      </a:lnTo>
                      <a:lnTo>
                        <a:pt x="503" y="38"/>
                      </a:lnTo>
                      <a:lnTo>
                        <a:pt x="503" y="38"/>
                      </a:lnTo>
                      <a:lnTo>
                        <a:pt x="503" y="37"/>
                      </a:lnTo>
                      <a:lnTo>
                        <a:pt x="500" y="37"/>
                      </a:lnTo>
                      <a:lnTo>
                        <a:pt x="500" y="36"/>
                      </a:lnTo>
                      <a:lnTo>
                        <a:pt x="498" y="36"/>
                      </a:lnTo>
                      <a:lnTo>
                        <a:pt x="498" y="34"/>
                      </a:lnTo>
                      <a:lnTo>
                        <a:pt x="498" y="33"/>
                      </a:lnTo>
                      <a:lnTo>
                        <a:pt x="497" y="32"/>
                      </a:lnTo>
                      <a:lnTo>
                        <a:pt x="494" y="33"/>
                      </a:lnTo>
                      <a:lnTo>
                        <a:pt x="494" y="32"/>
                      </a:lnTo>
                      <a:lnTo>
                        <a:pt x="494" y="32"/>
                      </a:lnTo>
                      <a:lnTo>
                        <a:pt x="494" y="31"/>
                      </a:lnTo>
                      <a:lnTo>
                        <a:pt x="493" y="29"/>
                      </a:lnTo>
                      <a:lnTo>
                        <a:pt x="493" y="29"/>
                      </a:lnTo>
                      <a:lnTo>
                        <a:pt x="491" y="28"/>
                      </a:lnTo>
                      <a:lnTo>
                        <a:pt x="491" y="27"/>
                      </a:lnTo>
                      <a:lnTo>
                        <a:pt x="486" y="28"/>
                      </a:lnTo>
                      <a:lnTo>
                        <a:pt x="486" y="27"/>
                      </a:lnTo>
                      <a:lnTo>
                        <a:pt x="490" y="25"/>
                      </a:lnTo>
                      <a:lnTo>
                        <a:pt x="490" y="23"/>
                      </a:lnTo>
                      <a:lnTo>
                        <a:pt x="493" y="23"/>
                      </a:lnTo>
                      <a:lnTo>
                        <a:pt x="493" y="24"/>
                      </a:lnTo>
                      <a:lnTo>
                        <a:pt x="493" y="24"/>
                      </a:lnTo>
                      <a:lnTo>
                        <a:pt x="494" y="24"/>
                      </a:lnTo>
                      <a:lnTo>
                        <a:pt x="495" y="23"/>
                      </a:lnTo>
                      <a:lnTo>
                        <a:pt x="495" y="20"/>
                      </a:lnTo>
                      <a:lnTo>
                        <a:pt x="495" y="20"/>
                      </a:lnTo>
                      <a:lnTo>
                        <a:pt x="497" y="19"/>
                      </a:lnTo>
                      <a:lnTo>
                        <a:pt x="497" y="19"/>
                      </a:lnTo>
                      <a:lnTo>
                        <a:pt x="498" y="19"/>
                      </a:lnTo>
                      <a:lnTo>
                        <a:pt x="498" y="16"/>
                      </a:lnTo>
                      <a:lnTo>
                        <a:pt x="499" y="16"/>
                      </a:lnTo>
                      <a:lnTo>
                        <a:pt x="499" y="15"/>
                      </a:lnTo>
                      <a:lnTo>
                        <a:pt x="498" y="15"/>
                      </a:lnTo>
                      <a:lnTo>
                        <a:pt x="498" y="14"/>
                      </a:lnTo>
                      <a:lnTo>
                        <a:pt x="495" y="14"/>
                      </a:lnTo>
                      <a:lnTo>
                        <a:pt x="493" y="11"/>
                      </a:lnTo>
                      <a:lnTo>
                        <a:pt x="497" y="11"/>
                      </a:lnTo>
                      <a:lnTo>
                        <a:pt x="499" y="11"/>
                      </a:lnTo>
                      <a:lnTo>
                        <a:pt x="500" y="11"/>
                      </a:lnTo>
                      <a:lnTo>
                        <a:pt x="500" y="10"/>
                      </a:lnTo>
                      <a:lnTo>
                        <a:pt x="500" y="10"/>
                      </a:lnTo>
                      <a:lnTo>
                        <a:pt x="500" y="10"/>
                      </a:lnTo>
                      <a:lnTo>
                        <a:pt x="500" y="8"/>
                      </a:lnTo>
                      <a:lnTo>
                        <a:pt x="500" y="7"/>
                      </a:lnTo>
                      <a:lnTo>
                        <a:pt x="502" y="7"/>
                      </a:lnTo>
                      <a:lnTo>
                        <a:pt x="502" y="7"/>
                      </a:lnTo>
                      <a:lnTo>
                        <a:pt x="503" y="7"/>
                      </a:lnTo>
                      <a:lnTo>
                        <a:pt x="503" y="7"/>
                      </a:lnTo>
                      <a:lnTo>
                        <a:pt x="504" y="7"/>
                      </a:lnTo>
                      <a:lnTo>
                        <a:pt x="506" y="6"/>
                      </a:lnTo>
                      <a:lnTo>
                        <a:pt x="506" y="4"/>
                      </a:lnTo>
                      <a:lnTo>
                        <a:pt x="507" y="4"/>
                      </a:lnTo>
                      <a:lnTo>
                        <a:pt x="508" y="3"/>
                      </a:lnTo>
                      <a:lnTo>
                        <a:pt x="511" y="3"/>
                      </a:lnTo>
                      <a:lnTo>
                        <a:pt x="511" y="2"/>
                      </a:lnTo>
                      <a:lnTo>
                        <a:pt x="510" y="2"/>
                      </a:lnTo>
                      <a:lnTo>
                        <a:pt x="510" y="0"/>
                      </a:lnTo>
                      <a:lnTo>
                        <a:pt x="510" y="0"/>
                      </a:lnTo>
                      <a:lnTo>
                        <a:pt x="508" y="2"/>
                      </a:lnTo>
                      <a:lnTo>
                        <a:pt x="508" y="2"/>
                      </a:lnTo>
                      <a:lnTo>
                        <a:pt x="508" y="2"/>
                      </a:lnTo>
                      <a:lnTo>
                        <a:pt x="502" y="3"/>
                      </a:lnTo>
                      <a:lnTo>
                        <a:pt x="502" y="2"/>
                      </a:lnTo>
                      <a:lnTo>
                        <a:pt x="498" y="3"/>
                      </a:lnTo>
                      <a:lnTo>
                        <a:pt x="497" y="4"/>
                      </a:lnTo>
                      <a:lnTo>
                        <a:pt x="491" y="6"/>
                      </a:lnTo>
                      <a:lnTo>
                        <a:pt x="490" y="8"/>
                      </a:lnTo>
                      <a:lnTo>
                        <a:pt x="485" y="8"/>
                      </a:lnTo>
                      <a:lnTo>
                        <a:pt x="483" y="10"/>
                      </a:lnTo>
                      <a:lnTo>
                        <a:pt x="481" y="11"/>
                      </a:lnTo>
                      <a:lnTo>
                        <a:pt x="481" y="10"/>
                      </a:lnTo>
                      <a:lnTo>
                        <a:pt x="480" y="10"/>
                      </a:lnTo>
                      <a:lnTo>
                        <a:pt x="477" y="12"/>
                      </a:lnTo>
                      <a:lnTo>
                        <a:pt x="476" y="12"/>
                      </a:lnTo>
                      <a:lnTo>
                        <a:pt x="476" y="12"/>
                      </a:lnTo>
                      <a:lnTo>
                        <a:pt x="476" y="14"/>
                      </a:lnTo>
                      <a:lnTo>
                        <a:pt x="474" y="14"/>
                      </a:lnTo>
                      <a:lnTo>
                        <a:pt x="474" y="14"/>
                      </a:lnTo>
                      <a:lnTo>
                        <a:pt x="474" y="14"/>
                      </a:lnTo>
                      <a:lnTo>
                        <a:pt x="474" y="14"/>
                      </a:lnTo>
                      <a:lnTo>
                        <a:pt x="474" y="15"/>
                      </a:lnTo>
                      <a:lnTo>
                        <a:pt x="466" y="15"/>
                      </a:lnTo>
                      <a:lnTo>
                        <a:pt x="466" y="14"/>
                      </a:lnTo>
                      <a:lnTo>
                        <a:pt x="465" y="14"/>
                      </a:lnTo>
                      <a:lnTo>
                        <a:pt x="464" y="14"/>
                      </a:lnTo>
                      <a:lnTo>
                        <a:pt x="463" y="14"/>
                      </a:lnTo>
                      <a:lnTo>
                        <a:pt x="461" y="14"/>
                      </a:lnTo>
                      <a:lnTo>
                        <a:pt x="461" y="16"/>
                      </a:lnTo>
                      <a:lnTo>
                        <a:pt x="464" y="17"/>
                      </a:lnTo>
                      <a:lnTo>
                        <a:pt x="464" y="17"/>
                      </a:lnTo>
                      <a:lnTo>
                        <a:pt x="465" y="19"/>
                      </a:lnTo>
                      <a:lnTo>
                        <a:pt x="465" y="19"/>
                      </a:lnTo>
                      <a:lnTo>
                        <a:pt x="465" y="19"/>
                      </a:lnTo>
                      <a:lnTo>
                        <a:pt x="465" y="19"/>
                      </a:lnTo>
                      <a:lnTo>
                        <a:pt x="466" y="20"/>
                      </a:lnTo>
                      <a:lnTo>
                        <a:pt x="469" y="20"/>
                      </a:lnTo>
                      <a:lnTo>
                        <a:pt x="469" y="23"/>
                      </a:lnTo>
                      <a:lnTo>
                        <a:pt x="469" y="24"/>
                      </a:lnTo>
                      <a:lnTo>
                        <a:pt x="470" y="24"/>
                      </a:lnTo>
                      <a:lnTo>
                        <a:pt x="470" y="25"/>
                      </a:lnTo>
                      <a:lnTo>
                        <a:pt x="476" y="25"/>
                      </a:lnTo>
                      <a:lnTo>
                        <a:pt x="476" y="25"/>
                      </a:lnTo>
                      <a:lnTo>
                        <a:pt x="476" y="25"/>
                      </a:lnTo>
                      <a:lnTo>
                        <a:pt x="477" y="25"/>
                      </a:lnTo>
                      <a:lnTo>
                        <a:pt x="477" y="25"/>
                      </a:lnTo>
                      <a:lnTo>
                        <a:pt x="480" y="25"/>
                      </a:lnTo>
                      <a:lnTo>
                        <a:pt x="480" y="25"/>
                      </a:lnTo>
                      <a:lnTo>
                        <a:pt x="483" y="24"/>
                      </a:lnTo>
                      <a:lnTo>
                        <a:pt x="483" y="25"/>
                      </a:lnTo>
                      <a:lnTo>
                        <a:pt x="485" y="25"/>
                      </a:lnTo>
                      <a:lnTo>
                        <a:pt x="483" y="28"/>
                      </a:lnTo>
                      <a:lnTo>
                        <a:pt x="483" y="28"/>
                      </a:lnTo>
                      <a:lnTo>
                        <a:pt x="483" y="29"/>
                      </a:lnTo>
                      <a:lnTo>
                        <a:pt x="480" y="29"/>
                      </a:lnTo>
                      <a:lnTo>
                        <a:pt x="480" y="29"/>
                      </a:lnTo>
                      <a:lnTo>
                        <a:pt x="480" y="31"/>
                      </a:lnTo>
                      <a:lnTo>
                        <a:pt x="478" y="31"/>
                      </a:lnTo>
                      <a:lnTo>
                        <a:pt x="477" y="31"/>
                      </a:lnTo>
                      <a:lnTo>
                        <a:pt x="477" y="31"/>
                      </a:lnTo>
                      <a:lnTo>
                        <a:pt x="476" y="29"/>
                      </a:lnTo>
                      <a:lnTo>
                        <a:pt x="476" y="29"/>
                      </a:lnTo>
                      <a:lnTo>
                        <a:pt x="476" y="31"/>
                      </a:lnTo>
                      <a:lnTo>
                        <a:pt x="472" y="32"/>
                      </a:lnTo>
                      <a:lnTo>
                        <a:pt x="470" y="33"/>
                      </a:lnTo>
                      <a:lnTo>
                        <a:pt x="468" y="33"/>
                      </a:lnTo>
                      <a:lnTo>
                        <a:pt x="468" y="33"/>
                      </a:lnTo>
                      <a:lnTo>
                        <a:pt x="464" y="34"/>
                      </a:lnTo>
                      <a:lnTo>
                        <a:pt x="464" y="36"/>
                      </a:lnTo>
                      <a:lnTo>
                        <a:pt x="459" y="36"/>
                      </a:lnTo>
                      <a:lnTo>
                        <a:pt x="459" y="37"/>
                      </a:lnTo>
                      <a:lnTo>
                        <a:pt x="457" y="37"/>
                      </a:lnTo>
                      <a:lnTo>
                        <a:pt x="456" y="37"/>
                      </a:lnTo>
                      <a:lnTo>
                        <a:pt x="457" y="36"/>
                      </a:lnTo>
                      <a:lnTo>
                        <a:pt x="457" y="36"/>
                      </a:lnTo>
                      <a:lnTo>
                        <a:pt x="457" y="34"/>
                      </a:lnTo>
                      <a:lnTo>
                        <a:pt x="459" y="34"/>
                      </a:lnTo>
                      <a:lnTo>
                        <a:pt x="457" y="28"/>
                      </a:lnTo>
                      <a:lnTo>
                        <a:pt x="456" y="28"/>
                      </a:lnTo>
                      <a:lnTo>
                        <a:pt x="455" y="27"/>
                      </a:lnTo>
                      <a:lnTo>
                        <a:pt x="455" y="27"/>
                      </a:lnTo>
                      <a:lnTo>
                        <a:pt x="452" y="27"/>
                      </a:lnTo>
                      <a:lnTo>
                        <a:pt x="452" y="25"/>
                      </a:lnTo>
                      <a:lnTo>
                        <a:pt x="452" y="25"/>
                      </a:lnTo>
                      <a:lnTo>
                        <a:pt x="452" y="27"/>
                      </a:lnTo>
                      <a:lnTo>
                        <a:pt x="448" y="27"/>
                      </a:lnTo>
                      <a:lnTo>
                        <a:pt x="449" y="25"/>
                      </a:lnTo>
                      <a:lnTo>
                        <a:pt x="451" y="24"/>
                      </a:lnTo>
                      <a:lnTo>
                        <a:pt x="452" y="23"/>
                      </a:lnTo>
                      <a:lnTo>
                        <a:pt x="452" y="21"/>
                      </a:lnTo>
                      <a:lnTo>
                        <a:pt x="456" y="21"/>
                      </a:lnTo>
                      <a:lnTo>
                        <a:pt x="457" y="20"/>
                      </a:lnTo>
                      <a:lnTo>
                        <a:pt x="461" y="20"/>
                      </a:lnTo>
                      <a:lnTo>
                        <a:pt x="460" y="17"/>
                      </a:lnTo>
                      <a:lnTo>
                        <a:pt x="460" y="16"/>
                      </a:lnTo>
                      <a:lnTo>
                        <a:pt x="456" y="16"/>
                      </a:lnTo>
                      <a:lnTo>
                        <a:pt x="456" y="15"/>
                      </a:lnTo>
                      <a:lnTo>
                        <a:pt x="453" y="15"/>
                      </a:lnTo>
                      <a:lnTo>
                        <a:pt x="451" y="15"/>
                      </a:lnTo>
                      <a:lnTo>
                        <a:pt x="451" y="15"/>
                      </a:lnTo>
                      <a:lnTo>
                        <a:pt x="451" y="17"/>
                      </a:lnTo>
                      <a:lnTo>
                        <a:pt x="449" y="17"/>
                      </a:lnTo>
                      <a:lnTo>
                        <a:pt x="448" y="17"/>
                      </a:lnTo>
                      <a:lnTo>
                        <a:pt x="447" y="16"/>
                      </a:lnTo>
                      <a:lnTo>
                        <a:pt x="446" y="16"/>
                      </a:lnTo>
                      <a:lnTo>
                        <a:pt x="443" y="15"/>
                      </a:lnTo>
                      <a:lnTo>
                        <a:pt x="443" y="14"/>
                      </a:lnTo>
                      <a:lnTo>
                        <a:pt x="440" y="14"/>
                      </a:lnTo>
                      <a:lnTo>
                        <a:pt x="440" y="12"/>
                      </a:lnTo>
                      <a:lnTo>
                        <a:pt x="440" y="12"/>
                      </a:lnTo>
                      <a:lnTo>
                        <a:pt x="440" y="12"/>
                      </a:lnTo>
                      <a:lnTo>
                        <a:pt x="446" y="12"/>
                      </a:lnTo>
                      <a:lnTo>
                        <a:pt x="447" y="11"/>
                      </a:lnTo>
                      <a:lnTo>
                        <a:pt x="447" y="11"/>
                      </a:lnTo>
                      <a:lnTo>
                        <a:pt x="444" y="11"/>
                      </a:lnTo>
                      <a:lnTo>
                        <a:pt x="443" y="11"/>
                      </a:lnTo>
                      <a:lnTo>
                        <a:pt x="443" y="10"/>
                      </a:lnTo>
                      <a:lnTo>
                        <a:pt x="443" y="10"/>
                      </a:lnTo>
                      <a:lnTo>
                        <a:pt x="442" y="8"/>
                      </a:lnTo>
                      <a:lnTo>
                        <a:pt x="442" y="8"/>
                      </a:lnTo>
                      <a:lnTo>
                        <a:pt x="442" y="10"/>
                      </a:lnTo>
                      <a:lnTo>
                        <a:pt x="442" y="10"/>
                      </a:lnTo>
                      <a:lnTo>
                        <a:pt x="442" y="10"/>
                      </a:lnTo>
                      <a:lnTo>
                        <a:pt x="435" y="11"/>
                      </a:lnTo>
                      <a:lnTo>
                        <a:pt x="435" y="10"/>
                      </a:lnTo>
                      <a:lnTo>
                        <a:pt x="435" y="10"/>
                      </a:lnTo>
                      <a:lnTo>
                        <a:pt x="435" y="11"/>
                      </a:lnTo>
                      <a:lnTo>
                        <a:pt x="432" y="11"/>
                      </a:lnTo>
                      <a:lnTo>
                        <a:pt x="431" y="12"/>
                      </a:lnTo>
                      <a:lnTo>
                        <a:pt x="431" y="14"/>
                      </a:lnTo>
                      <a:lnTo>
                        <a:pt x="430" y="15"/>
                      </a:lnTo>
                      <a:lnTo>
                        <a:pt x="428" y="15"/>
                      </a:lnTo>
                      <a:lnTo>
                        <a:pt x="428" y="17"/>
                      </a:lnTo>
                      <a:lnTo>
                        <a:pt x="427" y="19"/>
                      </a:lnTo>
                      <a:lnTo>
                        <a:pt x="425" y="20"/>
                      </a:lnTo>
                      <a:lnTo>
                        <a:pt x="423" y="21"/>
                      </a:lnTo>
                      <a:lnTo>
                        <a:pt x="423" y="24"/>
                      </a:lnTo>
                      <a:lnTo>
                        <a:pt x="423" y="24"/>
                      </a:lnTo>
                      <a:lnTo>
                        <a:pt x="422" y="24"/>
                      </a:lnTo>
                      <a:lnTo>
                        <a:pt x="422" y="23"/>
                      </a:lnTo>
                      <a:lnTo>
                        <a:pt x="422" y="24"/>
                      </a:lnTo>
                      <a:lnTo>
                        <a:pt x="422" y="24"/>
                      </a:lnTo>
                      <a:lnTo>
                        <a:pt x="421" y="24"/>
                      </a:lnTo>
                      <a:lnTo>
                        <a:pt x="421" y="25"/>
                      </a:lnTo>
                      <a:lnTo>
                        <a:pt x="422" y="25"/>
                      </a:lnTo>
                      <a:lnTo>
                        <a:pt x="421" y="27"/>
                      </a:lnTo>
                      <a:lnTo>
                        <a:pt x="422" y="29"/>
                      </a:lnTo>
                      <a:lnTo>
                        <a:pt x="421" y="29"/>
                      </a:lnTo>
                      <a:lnTo>
                        <a:pt x="421" y="31"/>
                      </a:lnTo>
                      <a:lnTo>
                        <a:pt x="421" y="31"/>
                      </a:lnTo>
                      <a:lnTo>
                        <a:pt x="421" y="33"/>
                      </a:lnTo>
                      <a:lnTo>
                        <a:pt x="421" y="33"/>
                      </a:lnTo>
                      <a:lnTo>
                        <a:pt x="419" y="34"/>
                      </a:lnTo>
                      <a:lnTo>
                        <a:pt x="417" y="33"/>
                      </a:lnTo>
                      <a:lnTo>
                        <a:pt x="417" y="34"/>
                      </a:lnTo>
                      <a:lnTo>
                        <a:pt x="417" y="34"/>
                      </a:lnTo>
                      <a:lnTo>
                        <a:pt x="415" y="34"/>
                      </a:lnTo>
                      <a:lnTo>
                        <a:pt x="417" y="37"/>
                      </a:lnTo>
                      <a:lnTo>
                        <a:pt x="415" y="37"/>
                      </a:lnTo>
                      <a:lnTo>
                        <a:pt x="415" y="38"/>
                      </a:lnTo>
                      <a:lnTo>
                        <a:pt x="415" y="38"/>
                      </a:lnTo>
                      <a:lnTo>
                        <a:pt x="414" y="40"/>
                      </a:lnTo>
                      <a:lnTo>
                        <a:pt x="413" y="40"/>
                      </a:lnTo>
                      <a:lnTo>
                        <a:pt x="414" y="44"/>
                      </a:lnTo>
                      <a:lnTo>
                        <a:pt x="413" y="46"/>
                      </a:lnTo>
                      <a:lnTo>
                        <a:pt x="413" y="49"/>
                      </a:lnTo>
                      <a:lnTo>
                        <a:pt x="411" y="49"/>
                      </a:lnTo>
                      <a:lnTo>
                        <a:pt x="410" y="52"/>
                      </a:lnTo>
                      <a:lnTo>
                        <a:pt x="409" y="52"/>
                      </a:lnTo>
                      <a:lnTo>
                        <a:pt x="409" y="53"/>
                      </a:lnTo>
                      <a:lnTo>
                        <a:pt x="408" y="54"/>
                      </a:lnTo>
                      <a:lnTo>
                        <a:pt x="406" y="55"/>
                      </a:lnTo>
                      <a:lnTo>
                        <a:pt x="406" y="58"/>
                      </a:lnTo>
                      <a:lnTo>
                        <a:pt x="406" y="59"/>
                      </a:lnTo>
                      <a:lnTo>
                        <a:pt x="406" y="59"/>
                      </a:lnTo>
                      <a:lnTo>
                        <a:pt x="405" y="59"/>
                      </a:lnTo>
                      <a:lnTo>
                        <a:pt x="404" y="61"/>
                      </a:lnTo>
                      <a:lnTo>
                        <a:pt x="404" y="62"/>
                      </a:lnTo>
                      <a:lnTo>
                        <a:pt x="406" y="62"/>
                      </a:lnTo>
                      <a:lnTo>
                        <a:pt x="406" y="65"/>
                      </a:lnTo>
                      <a:lnTo>
                        <a:pt x="408" y="65"/>
                      </a:lnTo>
                      <a:lnTo>
                        <a:pt x="408" y="66"/>
                      </a:lnTo>
                      <a:lnTo>
                        <a:pt x="408" y="66"/>
                      </a:lnTo>
                      <a:lnTo>
                        <a:pt x="408" y="69"/>
                      </a:lnTo>
                      <a:lnTo>
                        <a:pt x="409" y="69"/>
                      </a:lnTo>
                      <a:lnTo>
                        <a:pt x="409" y="70"/>
                      </a:lnTo>
                      <a:lnTo>
                        <a:pt x="410" y="71"/>
                      </a:lnTo>
                      <a:lnTo>
                        <a:pt x="413" y="71"/>
                      </a:lnTo>
                      <a:lnTo>
                        <a:pt x="414" y="72"/>
                      </a:lnTo>
                      <a:lnTo>
                        <a:pt x="417" y="74"/>
                      </a:lnTo>
                      <a:lnTo>
                        <a:pt x="417" y="75"/>
                      </a:lnTo>
                      <a:lnTo>
                        <a:pt x="415" y="75"/>
                      </a:lnTo>
                      <a:lnTo>
                        <a:pt x="415" y="76"/>
                      </a:lnTo>
                      <a:lnTo>
                        <a:pt x="413" y="76"/>
                      </a:lnTo>
                      <a:lnTo>
                        <a:pt x="413" y="76"/>
                      </a:lnTo>
                      <a:lnTo>
                        <a:pt x="411" y="76"/>
                      </a:lnTo>
                      <a:lnTo>
                        <a:pt x="411" y="78"/>
                      </a:lnTo>
                      <a:lnTo>
                        <a:pt x="406" y="78"/>
                      </a:lnTo>
                      <a:lnTo>
                        <a:pt x="404" y="80"/>
                      </a:lnTo>
                      <a:lnTo>
                        <a:pt x="398" y="82"/>
                      </a:lnTo>
                      <a:lnTo>
                        <a:pt x="398" y="83"/>
                      </a:lnTo>
                      <a:lnTo>
                        <a:pt x="397" y="83"/>
                      </a:lnTo>
                      <a:lnTo>
                        <a:pt x="396" y="84"/>
                      </a:lnTo>
                      <a:lnTo>
                        <a:pt x="394" y="84"/>
                      </a:lnTo>
                      <a:lnTo>
                        <a:pt x="394" y="86"/>
                      </a:lnTo>
                      <a:lnTo>
                        <a:pt x="392" y="86"/>
                      </a:lnTo>
                      <a:lnTo>
                        <a:pt x="392" y="83"/>
                      </a:lnTo>
                      <a:lnTo>
                        <a:pt x="393" y="82"/>
                      </a:lnTo>
                      <a:lnTo>
                        <a:pt x="393" y="82"/>
                      </a:lnTo>
                      <a:lnTo>
                        <a:pt x="394" y="82"/>
                      </a:lnTo>
                      <a:lnTo>
                        <a:pt x="394" y="80"/>
                      </a:lnTo>
                      <a:lnTo>
                        <a:pt x="393" y="80"/>
                      </a:lnTo>
                      <a:lnTo>
                        <a:pt x="392" y="79"/>
                      </a:lnTo>
                      <a:lnTo>
                        <a:pt x="391" y="79"/>
                      </a:lnTo>
                      <a:lnTo>
                        <a:pt x="391" y="76"/>
                      </a:lnTo>
                      <a:lnTo>
                        <a:pt x="388" y="78"/>
                      </a:lnTo>
                      <a:lnTo>
                        <a:pt x="385" y="78"/>
                      </a:lnTo>
                      <a:lnTo>
                        <a:pt x="381" y="78"/>
                      </a:lnTo>
                      <a:lnTo>
                        <a:pt x="381" y="78"/>
                      </a:lnTo>
                      <a:lnTo>
                        <a:pt x="377" y="78"/>
                      </a:lnTo>
                      <a:lnTo>
                        <a:pt x="377" y="78"/>
                      </a:lnTo>
                      <a:lnTo>
                        <a:pt x="376" y="78"/>
                      </a:lnTo>
                      <a:lnTo>
                        <a:pt x="376" y="76"/>
                      </a:lnTo>
                      <a:lnTo>
                        <a:pt x="376" y="76"/>
                      </a:lnTo>
                      <a:lnTo>
                        <a:pt x="375" y="76"/>
                      </a:lnTo>
                      <a:lnTo>
                        <a:pt x="374" y="76"/>
                      </a:lnTo>
                      <a:lnTo>
                        <a:pt x="371" y="78"/>
                      </a:lnTo>
                      <a:lnTo>
                        <a:pt x="370" y="78"/>
                      </a:lnTo>
                      <a:lnTo>
                        <a:pt x="370" y="80"/>
                      </a:lnTo>
                      <a:lnTo>
                        <a:pt x="371" y="80"/>
                      </a:lnTo>
                      <a:lnTo>
                        <a:pt x="371" y="82"/>
                      </a:lnTo>
                      <a:lnTo>
                        <a:pt x="374" y="82"/>
                      </a:lnTo>
                      <a:lnTo>
                        <a:pt x="374" y="83"/>
                      </a:lnTo>
                      <a:lnTo>
                        <a:pt x="375" y="84"/>
                      </a:lnTo>
                      <a:lnTo>
                        <a:pt x="371" y="84"/>
                      </a:lnTo>
                      <a:lnTo>
                        <a:pt x="372" y="86"/>
                      </a:lnTo>
                      <a:lnTo>
                        <a:pt x="371" y="86"/>
                      </a:lnTo>
                      <a:lnTo>
                        <a:pt x="371" y="87"/>
                      </a:lnTo>
                      <a:lnTo>
                        <a:pt x="368" y="86"/>
                      </a:lnTo>
                      <a:lnTo>
                        <a:pt x="368" y="86"/>
                      </a:lnTo>
                      <a:lnTo>
                        <a:pt x="367" y="87"/>
                      </a:lnTo>
                      <a:lnTo>
                        <a:pt x="368" y="88"/>
                      </a:lnTo>
                      <a:lnTo>
                        <a:pt x="367" y="88"/>
                      </a:lnTo>
                      <a:lnTo>
                        <a:pt x="366" y="87"/>
                      </a:lnTo>
                      <a:lnTo>
                        <a:pt x="366" y="87"/>
                      </a:lnTo>
                      <a:lnTo>
                        <a:pt x="366" y="84"/>
                      </a:lnTo>
                      <a:lnTo>
                        <a:pt x="364" y="84"/>
                      </a:lnTo>
                      <a:lnTo>
                        <a:pt x="363" y="83"/>
                      </a:lnTo>
                      <a:lnTo>
                        <a:pt x="362" y="80"/>
                      </a:lnTo>
                      <a:lnTo>
                        <a:pt x="362" y="80"/>
                      </a:lnTo>
                      <a:lnTo>
                        <a:pt x="362" y="82"/>
                      </a:lnTo>
                      <a:lnTo>
                        <a:pt x="362" y="82"/>
                      </a:lnTo>
                      <a:lnTo>
                        <a:pt x="360" y="82"/>
                      </a:lnTo>
                      <a:lnTo>
                        <a:pt x="360" y="84"/>
                      </a:lnTo>
                      <a:lnTo>
                        <a:pt x="360" y="84"/>
                      </a:lnTo>
                      <a:lnTo>
                        <a:pt x="359" y="88"/>
                      </a:lnTo>
                      <a:lnTo>
                        <a:pt x="359" y="88"/>
                      </a:lnTo>
                      <a:lnTo>
                        <a:pt x="360" y="88"/>
                      </a:lnTo>
                      <a:lnTo>
                        <a:pt x="360" y="88"/>
                      </a:lnTo>
                      <a:lnTo>
                        <a:pt x="362" y="89"/>
                      </a:lnTo>
                      <a:lnTo>
                        <a:pt x="362" y="92"/>
                      </a:lnTo>
                      <a:lnTo>
                        <a:pt x="363" y="93"/>
                      </a:lnTo>
                      <a:lnTo>
                        <a:pt x="364" y="95"/>
                      </a:lnTo>
                      <a:lnTo>
                        <a:pt x="366" y="96"/>
                      </a:lnTo>
                      <a:lnTo>
                        <a:pt x="367" y="99"/>
                      </a:lnTo>
                      <a:lnTo>
                        <a:pt x="364" y="99"/>
                      </a:lnTo>
                      <a:lnTo>
                        <a:pt x="363" y="96"/>
                      </a:lnTo>
                      <a:lnTo>
                        <a:pt x="362" y="96"/>
                      </a:lnTo>
                      <a:lnTo>
                        <a:pt x="362" y="99"/>
                      </a:lnTo>
                      <a:lnTo>
                        <a:pt x="363" y="100"/>
                      </a:lnTo>
                      <a:lnTo>
                        <a:pt x="364" y="101"/>
                      </a:lnTo>
                      <a:lnTo>
                        <a:pt x="363" y="101"/>
                      </a:lnTo>
                      <a:lnTo>
                        <a:pt x="362" y="103"/>
                      </a:lnTo>
                      <a:lnTo>
                        <a:pt x="362" y="103"/>
                      </a:lnTo>
                      <a:lnTo>
                        <a:pt x="362" y="103"/>
                      </a:lnTo>
                      <a:lnTo>
                        <a:pt x="362" y="103"/>
                      </a:lnTo>
                      <a:lnTo>
                        <a:pt x="360" y="103"/>
                      </a:lnTo>
                      <a:lnTo>
                        <a:pt x="360" y="104"/>
                      </a:lnTo>
                      <a:lnTo>
                        <a:pt x="362" y="104"/>
                      </a:lnTo>
                      <a:lnTo>
                        <a:pt x="362" y="104"/>
                      </a:lnTo>
                      <a:lnTo>
                        <a:pt x="364" y="104"/>
                      </a:lnTo>
                      <a:lnTo>
                        <a:pt x="364" y="104"/>
                      </a:lnTo>
                      <a:lnTo>
                        <a:pt x="363" y="103"/>
                      </a:lnTo>
                      <a:lnTo>
                        <a:pt x="363" y="103"/>
                      </a:lnTo>
                      <a:lnTo>
                        <a:pt x="363" y="103"/>
                      </a:lnTo>
                      <a:lnTo>
                        <a:pt x="364" y="101"/>
                      </a:lnTo>
                      <a:lnTo>
                        <a:pt x="366" y="101"/>
                      </a:lnTo>
                      <a:lnTo>
                        <a:pt x="367" y="101"/>
                      </a:lnTo>
                      <a:lnTo>
                        <a:pt x="367" y="103"/>
                      </a:lnTo>
                      <a:lnTo>
                        <a:pt x="368" y="103"/>
                      </a:lnTo>
                      <a:lnTo>
                        <a:pt x="370" y="103"/>
                      </a:lnTo>
                      <a:lnTo>
                        <a:pt x="370" y="104"/>
                      </a:lnTo>
                      <a:lnTo>
                        <a:pt x="372" y="105"/>
                      </a:lnTo>
                      <a:lnTo>
                        <a:pt x="374" y="106"/>
                      </a:lnTo>
                      <a:lnTo>
                        <a:pt x="376" y="106"/>
                      </a:lnTo>
                      <a:lnTo>
                        <a:pt x="376" y="109"/>
                      </a:lnTo>
                      <a:lnTo>
                        <a:pt x="379" y="110"/>
                      </a:lnTo>
                      <a:lnTo>
                        <a:pt x="379" y="112"/>
                      </a:lnTo>
                      <a:lnTo>
                        <a:pt x="379" y="112"/>
                      </a:lnTo>
                      <a:lnTo>
                        <a:pt x="379" y="112"/>
                      </a:lnTo>
                      <a:lnTo>
                        <a:pt x="380" y="113"/>
                      </a:lnTo>
                      <a:lnTo>
                        <a:pt x="379" y="113"/>
                      </a:lnTo>
                      <a:lnTo>
                        <a:pt x="379" y="113"/>
                      </a:lnTo>
                      <a:lnTo>
                        <a:pt x="375" y="110"/>
                      </a:lnTo>
                      <a:lnTo>
                        <a:pt x="375" y="109"/>
                      </a:lnTo>
                      <a:lnTo>
                        <a:pt x="371" y="109"/>
                      </a:lnTo>
                      <a:lnTo>
                        <a:pt x="370" y="108"/>
                      </a:lnTo>
                      <a:lnTo>
                        <a:pt x="370" y="108"/>
                      </a:lnTo>
                      <a:lnTo>
                        <a:pt x="368" y="108"/>
                      </a:lnTo>
                      <a:lnTo>
                        <a:pt x="368" y="106"/>
                      </a:lnTo>
                      <a:lnTo>
                        <a:pt x="367" y="105"/>
                      </a:lnTo>
                      <a:lnTo>
                        <a:pt x="366" y="105"/>
                      </a:lnTo>
                      <a:lnTo>
                        <a:pt x="364" y="104"/>
                      </a:lnTo>
                      <a:lnTo>
                        <a:pt x="364" y="105"/>
                      </a:lnTo>
                      <a:lnTo>
                        <a:pt x="366" y="105"/>
                      </a:lnTo>
                      <a:lnTo>
                        <a:pt x="366" y="106"/>
                      </a:lnTo>
                      <a:lnTo>
                        <a:pt x="367" y="108"/>
                      </a:lnTo>
                      <a:lnTo>
                        <a:pt x="367" y="108"/>
                      </a:lnTo>
                      <a:lnTo>
                        <a:pt x="368" y="108"/>
                      </a:lnTo>
                      <a:lnTo>
                        <a:pt x="370" y="110"/>
                      </a:lnTo>
                      <a:lnTo>
                        <a:pt x="371" y="110"/>
                      </a:lnTo>
                      <a:lnTo>
                        <a:pt x="372" y="112"/>
                      </a:lnTo>
                      <a:lnTo>
                        <a:pt x="372" y="112"/>
                      </a:lnTo>
                      <a:lnTo>
                        <a:pt x="372" y="114"/>
                      </a:lnTo>
                      <a:lnTo>
                        <a:pt x="372" y="117"/>
                      </a:lnTo>
                      <a:lnTo>
                        <a:pt x="371" y="116"/>
                      </a:lnTo>
                      <a:lnTo>
                        <a:pt x="370" y="116"/>
                      </a:lnTo>
                      <a:lnTo>
                        <a:pt x="368" y="114"/>
                      </a:lnTo>
                      <a:lnTo>
                        <a:pt x="368" y="113"/>
                      </a:lnTo>
                      <a:lnTo>
                        <a:pt x="367" y="113"/>
                      </a:lnTo>
                      <a:lnTo>
                        <a:pt x="367" y="114"/>
                      </a:lnTo>
                      <a:lnTo>
                        <a:pt x="364" y="114"/>
                      </a:lnTo>
                      <a:lnTo>
                        <a:pt x="364" y="116"/>
                      </a:lnTo>
                      <a:lnTo>
                        <a:pt x="366" y="116"/>
                      </a:lnTo>
                      <a:lnTo>
                        <a:pt x="366" y="117"/>
                      </a:lnTo>
                      <a:lnTo>
                        <a:pt x="366" y="117"/>
                      </a:lnTo>
                      <a:lnTo>
                        <a:pt x="367" y="117"/>
                      </a:lnTo>
                      <a:lnTo>
                        <a:pt x="367" y="118"/>
                      </a:lnTo>
                      <a:lnTo>
                        <a:pt x="367" y="118"/>
                      </a:lnTo>
                      <a:lnTo>
                        <a:pt x="368" y="120"/>
                      </a:lnTo>
                      <a:lnTo>
                        <a:pt x="367" y="120"/>
                      </a:lnTo>
                      <a:lnTo>
                        <a:pt x="367" y="121"/>
                      </a:lnTo>
                      <a:lnTo>
                        <a:pt x="364" y="121"/>
                      </a:lnTo>
                      <a:lnTo>
                        <a:pt x="360" y="120"/>
                      </a:lnTo>
                      <a:lnTo>
                        <a:pt x="360" y="120"/>
                      </a:lnTo>
                      <a:lnTo>
                        <a:pt x="360" y="124"/>
                      </a:lnTo>
                      <a:lnTo>
                        <a:pt x="353" y="122"/>
                      </a:lnTo>
                      <a:lnTo>
                        <a:pt x="353" y="124"/>
                      </a:lnTo>
                      <a:lnTo>
                        <a:pt x="350" y="124"/>
                      </a:lnTo>
                      <a:lnTo>
                        <a:pt x="350" y="122"/>
                      </a:lnTo>
                      <a:lnTo>
                        <a:pt x="349" y="120"/>
                      </a:lnTo>
                      <a:lnTo>
                        <a:pt x="350" y="118"/>
                      </a:lnTo>
                      <a:lnTo>
                        <a:pt x="350" y="117"/>
                      </a:lnTo>
                      <a:lnTo>
                        <a:pt x="349" y="114"/>
                      </a:lnTo>
                      <a:lnTo>
                        <a:pt x="347" y="114"/>
                      </a:lnTo>
                      <a:lnTo>
                        <a:pt x="347" y="113"/>
                      </a:lnTo>
                      <a:lnTo>
                        <a:pt x="347" y="113"/>
                      </a:lnTo>
                      <a:lnTo>
                        <a:pt x="347" y="112"/>
                      </a:lnTo>
                      <a:lnTo>
                        <a:pt x="349" y="112"/>
                      </a:lnTo>
                      <a:lnTo>
                        <a:pt x="349" y="110"/>
                      </a:lnTo>
                      <a:lnTo>
                        <a:pt x="351" y="110"/>
                      </a:lnTo>
                      <a:lnTo>
                        <a:pt x="351" y="110"/>
                      </a:lnTo>
                      <a:lnTo>
                        <a:pt x="354" y="110"/>
                      </a:lnTo>
                      <a:lnTo>
                        <a:pt x="354" y="110"/>
                      </a:lnTo>
                      <a:lnTo>
                        <a:pt x="355" y="110"/>
                      </a:lnTo>
                      <a:lnTo>
                        <a:pt x="356" y="113"/>
                      </a:lnTo>
                      <a:lnTo>
                        <a:pt x="360" y="113"/>
                      </a:lnTo>
                      <a:lnTo>
                        <a:pt x="362" y="112"/>
                      </a:lnTo>
                      <a:lnTo>
                        <a:pt x="360" y="112"/>
                      </a:lnTo>
                      <a:lnTo>
                        <a:pt x="360" y="112"/>
                      </a:lnTo>
                      <a:lnTo>
                        <a:pt x="359" y="112"/>
                      </a:lnTo>
                      <a:lnTo>
                        <a:pt x="358" y="109"/>
                      </a:lnTo>
                      <a:lnTo>
                        <a:pt x="354" y="109"/>
                      </a:lnTo>
                      <a:lnTo>
                        <a:pt x="354" y="108"/>
                      </a:lnTo>
                      <a:lnTo>
                        <a:pt x="351" y="108"/>
                      </a:lnTo>
                      <a:lnTo>
                        <a:pt x="349" y="108"/>
                      </a:lnTo>
                      <a:lnTo>
                        <a:pt x="347" y="109"/>
                      </a:lnTo>
                      <a:lnTo>
                        <a:pt x="346" y="108"/>
                      </a:lnTo>
                      <a:lnTo>
                        <a:pt x="346" y="106"/>
                      </a:lnTo>
                      <a:lnTo>
                        <a:pt x="346" y="105"/>
                      </a:lnTo>
                      <a:lnTo>
                        <a:pt x="346" y="103"/>
                      </a:lnTo>
                      <a:lnTo>
                        <a:pt x="347" y="103"/>
                      </a:lnTo>
                      <a:lnTo>
                        <a:pt x="347" y="101"/>
                      </a:lnTo>
                      <a:lnTo>
                        <a:pt x="346" y="101"/>
                      </a:lnTo>
                      <a:lnTo>
                        <a:pt x="345" y="101"/>
                      </a:lnTo>
                      <a:lnTo>
                        <a:pt x="345" y="101"/>
                      </a:lnTo>
                      <a:lnTo>
                        <a:pt x="342" y="99"/>
                      </a:lnTo>
                      <a:lnTo>
                        <a:pt x="342" y="97"/>
                      </a:lnTo>
                      <a:lnTo>
                        <a:pt x="339" y="96"/>
                      </a:lnTo>
                      <a:lnTo>
                        <a:pt x="339" y="93"/>
                      </a:lnTo>
                      <a:lnTo>
                        <a:pt x="338" y="93"/>
                      </a:lnTo>
                      <a:lnTo>
                        <a:pt x="338" y="92"/>
                      </a:lnTo>
                      <a:lnTo>
                        <a:pt x="338" y="92"/>
                      </a:lnTo>
                      <a:lnTo>
                        <a:pt x="338" y="91"/>
                      </a:lnTo>
                      <a:lnTo>
                        <a:pt x="337" y="91"/>
                      </a:lnTo>
                      <a:lnTo>
                        <a:pt x="337" y="89"/>
                      </a:lnTo>
                      <a:lnTo>
                        <a:pt x="334" y="88"/>
                      </a:lnTo>
                      <a:lnTo>
                        <a:pt x="334" y="87"/>
                      </a:lnTo>
                      <a:lnTo>
                        <a:pt x="333" y="87"/>
                      </a:lnTo>
                      <a:lnTo>
                        <a:pt x="332" y="86"/>
                      </a:lnTo>
                      <a:lnTo>
                        <a:pt x="332" y="84"/>
                      </a:lnTo>
                      <a:lnTo>
                        <a:pt x="330" y="82"/>
                      </a:lnTo>
                      <a:lnTo>
                        <a:pt x="330" y="82"/>
                      </a:lnTo>
                      <a:lnTo>
                        <a:pt x="330" y="80"/>
                      </a:lnTo>
                      <a:lnTo>
                        <a:pt x="330" y="78"/>
                      </a:lnTo>
                      <a:lnTo>
                        <a:pt x="330" y="76"/>
                      </a:lnTo>
                      <a:lnTo>
                        <a:pt x="332" y="76"/>
                      </a:lnTo>
                      <a:lnTo>
                        <a:pt x="332" y="74"/>
                      </a:lnTo>
                      <a:lnTo>
                        <a:pt x="332" y="74"/>
                      </a:lnTo>
                      <a:lnTo>
                        <a:pt x="332" y="72"/>
                      </a:lnTo>
                      <a:lnTo>
                        <a:pt x="332" y="72"/>
                      </a:lnTo>
                      <a:lnTo>
                        <a:pt x="330" y="71"/>
                      </a:lnTo>
                      <a:lnTo>
                        <a:pt x="330" y="71"/>
                      </a:lnTo>
                      <a:lnTo>
                        <a:pt x="332" y="71"/>
                      </a:lnTo>
                      <a:lnTo>
                        <a:pt x="332" y="70"/>
                      </a:lnTo>
                      <a:lnTo>
                        <a:pt x="332" y="70"/>
                      </a:lnTo>
                      <a:lnTo>
                        <a:pt x="332" y="66"/>
                      </a:lnTo>
                      <a:lnTo>
                        <a:pt x="332" y="66"/>
                      </a:lnTo>
                      <a:lnTo>
                        <a:pt x="332" y="66"/>
                      </a:lnTo>
                      <a:lnTo>
                        <a:pt x="328" y="66"/>
                      </a:lnTo>
                      <a:lnTo>
                        <a:pt x="328" y="63"/>
                      </a:lnTo>
                      <a:lnTo>
                        <a:pt x="326" y="62"/>
                      </a:lnTo>
                      <a:lnTo>
                        <a:pt x="325" y="62"/>
                      </a:lnTo>
                      <a:lnTo>
                        <a:pt x="325" y="61"/>
                      </a:lnTo>
                      <a:lnTo>
                        <a:pt x="322" y="61"/>
                      </a:lnTo>
                      <a:lnTo>
                        <a:pt x="322" y="61"/>
                      </a:lnTo>
                      <a:lnTo>
                        <a:pt x="321" y="61"/>
                      </a:lnTo>
                      <a:lnTo>
                        <a:pt x="320" y="61"/>
                      </a:lnTo>
                      <a:lnTo>
                        <a:pt x="316" y="55"/>
                      </a:lnTo>
                      <a:lnTo>
                        <a:pt x="313" y="57"/>
                      </a:lnTo>
                      <a:lnTo>
                        <a:pt x="313" y="55"/>
                      </a:lnTo>
                      <a:lnTo>
                        <a:pt x="312" y="55"/>
                      </a:lnTo>
                      <a:lnTo>
                        <a:pt x="312" y="54"/>
                      </a:lnTo>
                      <a:lnTo>
                        <a:pt x="309" y="53"/>
                      </a:lnTo>
                      <a:lnTo>
                        <a:pt x="308" y="52"/>
                      </a:lnTo>
                      <a:lnTo>
                        <a:pt x="305" y="50"/>
                      </a:lnTo>
                      <a:lnTo>
                        <a:pt x="305" y="49"/>
                      </a:lnTo>
                      <a:lnTo>
                        <a:pt x="304" y="48"/>
                      </a:lnTo>
                      <a:lnTo>
                        <a:pt x="304" y="48"/>
                      </a:lnTo>
                      <a:lnTo>
                        <a:pt x="304" y="48"/>
                      </a:lnTo>
                      <a:lnTo>
                        <a:pt x="303" y="48"/>
                      </a:lnTo>
                      <a:lnTo>
                        <a:pt x="302" y="48"/>
                      </a:lnTo>
                      <a:lnTo>
                        <a:pt x="302" y="48"/>
                      </a:lnTo>
                      <a:lnTo>
                        <a:pt x="302" y="48"/>
                      </a:lnTo>
                      <a:lnTo>
                        <a:pt x="300" y="48"/>
                      </a:lnTo>
                      <a:lnTo>
                        <a:pt x="300" y="48"/>
                      </a:lnTo>
                      <a:lnTo>
                        <a:pt x="298" y="48"/>
                      </a:lnTo>
                      <a:lnTo>
                        <a:pt x="298" y="46"/>
                      </a:lnTo>
                      <a:lnTo>
                        <a:pt x="298" y="46"/>
                      </a:lnTo>
                      <a:lnTo>
                        <a:pt x="298" y="45"/>
                      </a:lnTo>
                      <a:lnTo>
                        <a:pt x="295" y="45"/>
                      </a:lnTo>
                      <a:lnTo>
                        <a:pt x="294" y="44"/>
                      </a:lnTo>
                      <a:lnTo>
                        <a:pt x="292" y="44"/>
                      </a:lnTo>
                      <a:lnTo>
                        <a:pt x="292" y="44"/>
                      </a:lnTo>
                      <a:lnTo>
                        <a:pt x="291" y="42"/>
                      </a:lnTo>
                      <a:lnTo>
                        <a:pt x="291" y="41"/>
                      </a:lnTo>
                      <a:lnTo>
                        <a:pt x="292" y="41"/>
                      </a:lnTo>
                      <a:lnTo>
                        <a:pt x="294" y="40"/>
                      </a:lnTo>
                      <a:lnTo>
                        <a:pt x="292" y="40"/>
                      </a:lnTo>
                      <a:lnTo>
                        <a:pt x="291" y="38"/>
                      </a:lnTo>
                      <a:lnTo>
                        <a:pt x="290" y="37"/>
                      </a:lnTo>
                      <a:lnTo>
                        <a:pt x="290" y="36"/>
                      </a:lnTo>
                      <a:lnTo>
                        <a:pt x="288" y="34"/>
                      </a:lnTo>
                      <a:lnTo>
                        <a:pt x="287" y="34"/>
                      </a:lnTo>
                      <a:lnTo>
                        <a:pt x="287" y="32"/>
                      </a:lnTo>
                      <a:lnTo>
                        <a:pt x="287" y="29"/>
                      </a:lnTo>
                      <a:lnTo>
                        <a:pt x="287" y="28"/>
                      </a:lnTo>
                      <a:lnTo>
                        <a:pt x="287" y="27"/>
                      </a:lnTo>
                      <a:lnTo>
                        <a:pt x="286" y="25"/>
                      </a:lnTo>
                      <a:lnTo>
                        <a:pt x="284" y="24"/>
                      </a:lnTo>
                      <a:lnTo>
                        <a:pt x="283" y="31"/>
                      </a:lnTo>
                      <a:lnTo>
                        <a:pt x="281" y="31"/>
                      </a:lnTo>
                      <a:lnTo>
                        <a:pt x="281" y="31"/>
                      </a:lnTo>
                      <a:lnTo>
                        <a:pt x="279" y="31"/>
                      </a:lnTo>
                      <a:lnTo>
                        <a:pt x="279" y="33"/>
                      </a:lnTo>
                      <a:lnTo>
                        <a:pt x="279" y="33"/>
                      </a:lnTo>
                      <a:lnTo>
                        <a:pt x="279" y="33"/>
                      </a:lnTo>
                      <a:lnTo>
                        <a:pt x="278" y="33"/>
                      </a:lnTo>
                      <a:lnTo>
                        <a:pt x="278" y="33"/>
                      </a:lnTo>
                      <a:lnTo>
                        <a:pt x="278" y="33"/>
                      </a:lnTo>
                      <a:lnTo>
                        <a:pt x="277" y="32"/>
                      </a:lnTo>
                      <a:lnTo>
                        <a:pt x="277" y="31"/>
                      </a:lnTo>
                      <a:lnTo>
                        <a:pt x="277" y="28"/>
                      </a:lnTo>
                      <a:lnTo>
                        <a:pt x="277" y="27"/>
                      </a:lnTo>
                      <a:lnTo>
                        <a:pt x="275" y="27"/>
                      </a:lnTo>
                      <a:lnTo>
                        <a:pt x="275" y="25"/>
                      </a:lnTo>
                      <a:lnTo>
                        <a:pt x="275" y="24"/>
                      </a:lnTo>
                      <a:lnTo>
                        <a:pt x="277" y="23"/>
                      </a:lnTo>
                      <a:lnTo>
                        <a:pt x="278" y="21"/>
                      </a:lnTo>
                      <a:lnTo>
                        <a:pt x="277" y="21"/>
                      </a:lnTo>
                      <a:lnTo>
                        <a:pt x="277" y="20"/>
                      </a:lnTo>
                      <a:lnTo>
                        <a:pt x="277" y="20"/>
                      </a:lnTo>
                      <a:lnTo>
                        <a:pt x="277" y="20"/>
                      </a:lnTo>
                      <a:lnTo>
                        <a:pt x="277" y="20"/>
                      </a:lnTo>
                      <a:lnTo>
                        <a:pt x="273" y="20"/>
                      </a:lnTo>
                      <a:lnTo>
                        <a:pt x="273" y="21"/>
                      </a:lnTo>
                      <a:lnTo>
                        <a:pt x="270" y="21"/>
                      </a:lnTo>
                      <a:lnTo>
                        <a:pt x="269" y="23"/>
                      </a:lnTo>
                      <a:lnTo>
                        <a:pt x="267" y="23"/>
                      </a:lnTo>
                      <a:lnTo>
                        <a:pt x="267" y="24"/>
                      </a:lnTo>
                      <a:lnTo>
                        <a:pt x="265" y="23"/>
                      </a:lnTo>
                      <a:lnTo>
                        <a:pt x="265" y="23"/>
                      </a:lnTo>
                      <a:lnTo>
                        <a:pt x="265" y="23"/>
                      </a:lnTo>
                      <a:lnTo>
                        <a:pt x="265" y="25"/>
                      </a:lnTo>
                      <a:lnTo>
                        <a:pt x="266" y="27"/>
                      </a:lnTo>
                      <a:lnTo>
                        <a:pt x="266" y="28"/>
                      </a:lnTo>
                      <a:lnTo>
                        <a:pt x="266" y="29"/>
                      </a:lnTo>
                      <a:lnTo>
                        <a:pt x="266" y="32"/>
                      </a:lnTo>
                      <a:lnTo>
                        <a:pt x="265" y="33"/>
                      </a:lnTo>
                      <a:lnTo>
                        <a:pt x="264" y="33"/>
                      </a:lnTo>
                      <a:lnTo>
                        <a:pt x="264" y="34"/>
                      </a:lnTo>
                      <a:lnTo>
                        <a:pt x="264" y="37"/>
                      </a:lnTo>
                      <a:lnTo>
                        <a:pt x="264" y="38"/>
                      </a:lnTo>
                      <a:lnTo>
                        <a:pt x="265" y="40"/>
                      </a:lnTo>
                      <a:lnTo>
                        <a:pt x="265" y="41"/>
                      </a:lnTo>
                      <a:lnTo>
                        <a:pt x="265" y="41"/>
                      </a:lnTo>
                      <a:lnTo>
                        <a:pt x="266" y="41"/>
                      </a:lnTo>
                      <a:lnTo>
                        <a:pt x="266" y="42"/>
                      </a:lnTo>
                      <a:lnTo>
                        <a:pt x="267" y="42"/>
                      </a:lnTo>
                      <a:lnTo>
                        <a:pt x="267" y="42"/>
                      </a:lnTo>
                      <a:lnTo>
                        <a:pt x="270" y="42"/>
                      </a:lnTo>
                      <a:lnTo>
                        <a:pt x="270" y="44"/>
                      </a:lnTo>
                      <a:lnTo>
                        <a:pt x="273" y="44"/>
                      </a:lnTo>
                      <a:lnTo>
                        <a:pt x="273" y="44"/>
                      </a:lnTo>
                      <a:lnTo>
                        <a:pt x="274" y="45"/>
                      </a:lnTo>
                      <a:lnTo>
                        <a:pt x="274" y="46"/>
                      </a:lnTo>
                      <a:lnTo>
                        <a:pt x="275" y="46"/>
                      </a:lnTo>
                      <a:lnTo>
                        <a:pt x="275" y="48"/>
                      </a:lnTo>
                      <a:lnTo>
                        <a:pt x="278" y="49"/>
                      </a:lnTo>
                      <a:lnTo>
                        <a:pt x="278" y="52"/>
                      </a:lnTo>
                      <a:lnTo>
                        <a:pt x="278" y="52"/>
                      </a:lnTo>
                      <a:lnTo>
                        <a:pt x="278" y="53"/>
                      </a:lnTo>
                      <a:lnTo>
                        <a:pt x="279" y="53"/>
                      </a:lnTo>
                      <a:lnTo>
                        <a:pt x="279" y="54"/>
                      </a:lnTo>
                      <a:lnTo>
                        <a:pt x="279" y="54"/>
                      </a:lnTo>
                      <a:lnTo>
                        <a:pt x="281" y="57"/>
                      </a:lnTo>
                      <a:lnTo>
                        <a:pt x="281" y="57"/>
                      </a:lnTo>
                      <a:lnTo>
                        <a:pt x="281" y="58"/>
                      </a:lnTo>
                      <a:lnTo>
                        <a:pt x="284" y="61"/>
                      </a:lnTo>
                      <a:lnTo>
                        <a:pt x="284" y="62"/>
                      </a:lnTo>
                      <a:lnTo>
                        <a:pt x="287" y="65"/>
                      </a:lnTo>
                      <a:lnTo>
                        <a:pt x="287" y="65"/>
                      </a:lnTo>
                      <a:lnTo>
                        <a:pt x="288" y="65"/>
                      </a:lnTo>
                      <a:lnTo>
                        <a:pt x="290" y="66"/>
                      </a:lnTo>
                      <a:lnTo>
                        <a:pt x="294" y="66"/>
                      </a:lnTo>
                      <a:lnTo>
                        <a:pt x="294" y="67"/>
                      </a:lnTo>
                      <a:lnTo>
                        <a:pt x="295" y="66"/>
                      </a:lnTo>
                      <a:lnTo>
                        <a:pt x="295" y="67"/>
                      </a:lnTo>
                      <a:lnTo>
                        <a:pt x="298" y="67"/>
                      </a:lnTo>
                      <a:lnTo>
                        <a:pt x="300" y="67"/>
                      </a:lnTo>
                      <a:lnTo>
                        <a:pt x="299" y="71"/>
                      </a:lnTo>
                      <a:lnTo>
                        <a:pt x="299" y="71"/>
                      </a:lnTo>
                      <a:lnTo>
                        <a:pt x="302" y="74"/>
                      </a:lnTo>
                      <a:lnTo>
                        <a:pt x="304" y="75"/>
                      </a:lnTo>
                      <a:lnTo>
                        <a:pt x="307" y="76"/>
                      </a:lnTo>
                      <a:lnTo>
                        <a:pt x="308" y="76"/>
                      </a:lnTo>
                      <a:lnTo>
                        <a:pt x="309" y="78"/>
                      </a:lnTo>
                      <a:lnTo>
                        <a:pt x="311" y="78"/>
                      </a:lnTo>
                      <a:lnTo>
                        <a:pt x="315" y="82"/>
                      </a:lnTo>
                      <a:lnTo>
                        <a:pt x="316" y="83"/>
                      </a:lnTo>
                      <a:lnTo>
                        <a:pt x="317" y="83"/>
                      </a:lnTo>
                      <a:lnTo>
                        <a:pt x="317" y="84"/>
                      </a:lnTo>
                      <a:lnTo>
                        <a:pt x="317" y="87"/>
                      </a:lnTo>
                      <a:lnTo>
                        <a:pt x="319" y="87"/>
                      </a:lnTo>
                      <a:lnTo>
                        <a:pt x="319" y="87"/>
                      </a:lnTo>
                      <a:lnTo>
                        <a:pt x="319" y="88"/>
                      </a:lnTo>
                      <a:lnTo>
                        <a:pt x="317" y="88"/>
                      </a:lnTo>
                      <a:lnTo>
                        <a:pt x="317" y="88"/>
                      </a:lnTo>
                      <a:lnTo>
                        <a:pt x="317" y="89"/>
                      </a:lnTo>
                      <a:lnTo>
                        <a:pt x="315" y="89"/>
                      </a:lnTo>
                      <a:lnTo>
                        <a:pt x="315" y="86"/>
                      </a:lnTo>
                      <a:lnTo>
                        <a:pt x="312" y="86"/>
                      </a:lnTo>
                      <a:lnTo>
                        <a:pt x="309" y="86"/>
                      </a:lnTo>
                      <a:lnTo>
                        <a:pt x="308" y="84"/>
                      </a:lnTo>
                      <a:lnTo>
                        <a:pt x="307" y="83"/>
                      </a:lnTo>
                      <a:lnTo>
                        <a:pt x="305" y="83"/>
                      </a:lnTo>
                      <a:lnTo>
                        <a:pt x="304" y="86"/>
                      </a:lnTo>
                      <a:lnTo>
                        <a:pt x="303" y="88"/>
                      </a:lnTo>
                      <a:lnTo>
                        <a:pt x="302" y="91"/>
                      </a:lnTo>
                      <a:lnTo>
                        <a:pt x="303" y="92"/>
                      </a:lnTo>
                      <a:lnTo>
                        <a:pt x="304" y="92"/>
                      </a:lnTo>
                      <a:lnTo>
                        <a:pt x="304" y="93"/>
                      </a:lnTo>
                      <a:lnTo>
                        <a:pt x="304" y="95"/>
                      </a:lnTo>
                      <a:lnTo>
                        <a:pt x="305" y="96"/>
                      </a:lnTo>
                      <a:lnTo>
                        <a:pt x="307" y="96"/>
                      </a:lnTo>
                      <a:lnTo>
                        <a:pt x="307" y="97"/>
                      </a:lnTo>
                      <a:lnTo>
                        <a:pt x="307" y="99"/>
                      </a:lnTo>
                      <a:lnTo>
                        <a:pt x="307" y="99"/>
                      </a:lnTo>
                      <a:lnTo>
                        <a:pt x="307" y="103"/>
                      </a:lnTo>
                      <a:lnTo>
                        <a:pt x="307" y="103"/>
                      </a:lnTo>
                      <a:lnTo>
                        <a:pt x="305" y="104"/>
                      </a:lnTo>
                      <a:lnTo>
                        <a:pt x="304" y="104"/>
                      </a:lnTo>
                      <a:lnTo>
                        <a:pt x="304" y="104"/>
                      </a:lnTo>
                      <a:lnTo>
                        <a:pt x="303" y="105"/>
                      </a:lnTo>
                      <a:lnTo>
                        <a:pt x="303" y="109"/>
                      </a:lnTo>
                      <a:lnTo>
                        <a:pt x="302" y="109"/>
                      </a:lnTo>
                      <a:lnTo>
                        <a:pt x="302" y="110"/>
                      </a:lnTo>
                      <a:lnTo>
                        <a:pt x="300" y="110"/>
                      </a:lnTo>
                      <a:lnTo>
                        <a:pt x="300" y="112"/>
                      </a:lnTo>
                      <a:lnTo>
                        <a:pt x="299" y="112"/>
                      </a:lnTo>
                      <a:lnTo>
                        <a:pt x="299" y="114"/>
                      </a:lnTo>
                      <a:lnTo>
                        <a:pt x="298" y="114"/>
                      </a:lnTo>
                      <a:lnTo>
                        <a:pt x="296" y="114"/>
                      </a:lnTo>
                      <a:lnTo>
                        <a:pt x="296" y="114"/>
                      </a:lnTo>
                      <a:lnTo>
                        <a:pt x="294" y="114"/>
                      </a:lnTo>
                      <a:lnTo>
                        <a:pt x="295" y="112"/>
                      </a:lnTo>
                      <a:lnTo>
                        <a:pt x="295" y="110"/>
                      </a:lnTo>
                      <a:lnTo>
                        <a:pt x="295" y="108"/>
                      </a:lnTo>
                      <a:lnTo>
                        <a:pt x="296" y="108"/>
                      </a:lnTo>
                      <a:lnTo>
                        <a:pt x="296" y="104"/>
                      </a:lnTo>
                      <a:lnTo>
                        <a:pt x="298" y="104"/>
                      </a:lnTo>
                      <a:lnTo>
                        <a:pt x="298" y="104"/>
                      </a:lnTo>
                      <a:lnTo>
                        <a:pt x="298" y="104"/>
                      </a:lnTo>
                      <a:lnTo>
                        <a:pt x="299" y="104"/>
                      </a:lnTo>
                      <a:lnTo>
                        <a:pt x="298" y="100"/>
                      </a:lnTo>
                      <a:lnTo>
                        <a:pt x="298" y="100"/>
                      </a:lnTo>
                      <a:lnTo>
                        <a:pt x="296" y="97"/>
                      </a:lnTo>
                      <a:lnTo>
                        <a:pt x="298" y="96"/>
                      </a:lnTo>
                      <a:lnTo>
                        <a:pt x="298" y="96"/>
                      </a:lnTo>
                      <a:lnTo>
                        <a:pt x="298" y="96"/>
                      </a:lnTo>
                      <a:lnTo>
                        <a:pt x="295" y="89"/>
                      </a:lnTo>
                      <a:lnTo>
                        <a:pt x="294" y="89"/>
                      </a:lnTo>
                      <a:lnTo>
                        <a:pt x="291" y="88"/>
                      </a:lnTo>
                      <a:lnTo>
                        <a:pt x="290" y="87"/>
                      </a:lnTo>
                      <a:lnTo>
                        <a:pt x="288" y="87"/>
                      </a:lnTo>
                      <a:lnTo>
                        <a:pt x="288" y="84"/>
                      </a:lnTo>
                      <a:lnTo>
                        <a:pt x="287" y="83"/>
                      </a:lnTo>
                      <a:lnTo>
                        <a:pt x="286" y="82"/>
                      </a:lnTo>
                      <a:lnTo>
                        <a:pt x="283" y="82"/>
                      </a:lnTo>
                      <a:lnTo>
                        <a:pt x="283" y="79"/>
                      </a:lnTo>
                      <a:lnTo>
                        <a:pt x="282" y="79"/>
                      </a:lnTo>
                      <a:lnTo>
                        <a:pt x="279" y="78"/>
                      </a:lnTo>
                      <a:lnTo>
                        <a:pt x="278" y="76"/>
                      </a:lnTo>
                      <a:lnTo>
                        <a:pt x="278" y="75"/>
                      </a:lnTo>
                      <a:lnTo>
                        <a:pt x="274" y="75"/>
                      </a:lnTo>
                      <a:lnTo>
                        <a:pt x="274" y="75"/>
                      </a:lnTo>
                      <a:lnTo>
                        <a:pt x="273" y="75"/>
                      </a:lnTo>
                      <a:lnTo>
                        <a:pt x="271" y="74"/>
                      </a:lnTo>
                      <a:lnTo>
                        <a:pt x="266" y="72"/>
                      </a:lnTo>
                      <a:lnTo>
                        <a:pt x="264" y="69"/>
                      </a:lnTo>
                      <a:lnTo>
                        <a:pt x="264" y="67"/>
                      </a:lnTo>
                      <a:lnTo>
                        <a:pt x="262" y="67"/>
                      </a:lnTo>
                      <a:lnTo>
                        <a:pt x="262" y="66"/>
                      </a:lnTo>
                      <a:lnTo>
                        <a:pt x="261" y="66"/>
                      </a:lnTo>
                      <a:lnTo>
                        <a:pt x="260" y="63"/>
                      </a:lnTo>
                      <a:lnTo>
                        <a:pt x="257" y="62"/>
                      </a:lnTo>
                      <a:lnTo>
                        <a:pt x="256" y="61"/>
                      </a:lnTo>
                      <a:lnTo>
                        <a:pt x="254" y="58"/>
                      </a:lnTo>
                      <a:lnTo>
                        <a:pt x="253" y="55"/>
                      </a:lnTo>
                      <a:lnTo>
                        <a:pt x="253" y="53"/>
                      </a:lnTo>
                      <a:lnTo>
                        <a:pt x="250" y="52"/>
                      </a:lnTo>
                      <a:lnTo>
                        <a:pt x="250" y="49"/>
                      </a:lnTo>
                      <a:lnTo>
                        <a:pt x="250" y="49"/>
                      </a:lnTo>
                      <a:lnTo>
                        <a:pt x="250" y="48"/>
                      </a:lnTo>
                      <a:lnTo>
                        <a:pt x="248" y="46"/>
                      </a:lnTo>
                      <a:lnTo>
                        <a:pt x="248" y="42"/>
                      </a:lnTo>
                      <a:lnTo>
                        <a:pt x="248" y="42"/>
                      </a:lnTo>
                      <a:lnTo>
                        <a:pt x="248" y="41"/>
                      </a:lnTo>
                      <a:lnTo>
                        <a:pt x="245" y="41"/>
                      </a:lnTo>
                      <a:lnTo>
                        <a:pt x="244" y="40"/>
                      </a:lnTo>
                      <a:lnTo>
                        <a:pt x="244" y="38"/>
                      </a:lnTo>
                      <a:lnTo>
                        <a:pt x="243" y="38"/>
                      </a:lnTo>
                      <a:lnTo>
                        <a:pt x="243" y="37"/>
                      </a:lnTo>
                      <a:lnTo>
                        <a:pt x="239" y="37"/>
                      </a:lnTo>
                      <a:lnTo>
                        <a:pt x="237" y="36"/>
                      </a:lnTo>
                      <a:lnTo>
                        <a:pt x="237" y="36"/>
                      </a:lnTo>
                      <a:lnTo>
                        <a:pt x="236" y="34"/>
                      </a:lnTo>
                      <a:lnTo>
                        <a:pt x="233" y="34"/>
                      </a:lnTo>
                      <a:lnTo>
                        <a:pt x="233" y="34"/>
                      </a:lnTo>
                      <a:lnTo>
                        <a:pt x="232" y="36"/>
                      </a:lnTo>
                      <a:lnTo>
                        <a:pt x="231" y="36"/>
                      </a:lnTo>
                      <a:lnTo>
                        <a:pt x="231" y="38"/>
                      </a:lnTo>
                      <a:lnTo>
                        <a:pt x="228" y="41"/>
                      </a:lnTo>
                      <a:lnTo>
                        <a:pt x="227" y="42"/>
                      </a:lnTo>
                      <a:lnTo>
                        <a:pt x="224" y="42"/>
                      </a:lnTo>
                      <a:lnTo>
                        <a:pt x="224" y="44"/>
                      </a:lnTo>
                      <a:lnTo>
                        <a:pt x="222" y="44"/>
                      </a:lnTo>
                      <a:lnTo>
                        <a:pt x="222" y="45"/>
                      </a:lnTo>
                      <a:lnTo>
                        <a:pt x="220" y="45"/>
                      </a:lnTo>
                      <a:lnTo>
                        <a:pt x="220" y="45"/>
                      </a:lnTo>
                      <a:lnTo>
                        <a:pt x="219" y="45"/>
                      </a:lnTo>
                      <a:lnTo>
                        <a:pt x="219" y="46"/>
                      </a:lnTo>
                      <a:lnTo>
                        <a:pt x="218" y="46"/>
                      </a:lnTo>
                      <a:lnTo>
                        <a:pt x="218" y="46"/>
                      </a:lnTo>
                      <a:lnTo>
                        <a:pt x="218" y="48"/>
                      </a:lnTo>
                      <a:lnTo>
                        <a:pt x="218" y="48"/>
                      </a:lnTo>
                      <a:lnTo>
                        <a:pt x="218" y="48"/>
                      </a:lnTo>
                      <a:lnTo>
                        <a:pt x="216" y="49"/>
                      </a:lnTo>
                      <a:lnTo>
                        <a:pt x="216" y="50"/>
                      </a:lnTo>
                      <a:lnTo>
                        <a:pt x="212" y="50"/>
                      </a:lnTo>
                      <a:lnTo>
                        <a:pt x="210" y="50"/>
                      </a:lnTo>
                      <a:lnTo>
                        <a:pt x="209" y="50"/>
                      </a:lnTo>
                      <a:lnTo>
                        <a:pt x="209" y="50"/>
                      </a:lnTo>
                      <a:lnTo>
                        <a:pt x="209" y="50"/>
                      </a:lnTo>
                      <a:lnTo>
                        <a:pt x="209" y="49"/>
                      </a:lnTo>
                      <a:lnTo>
                        <a:pt x="206" y="49"/>
                      </a:lnTo>
                      <a:lnTo>
                        <a:pt x="206" y="48"/>
                      </a:lnTo>
                      <a:lnTo>
                        <a:pt x="205" y="48"/>
                      </a:lnTo>
                      <a:lnTo>
                        <a:pt x="203" y="46"/>
                      </a:lnTo>
                      <a:lnTo>
                        <a:pt x="201" y="48"/>
                      </a:lnTo>
                      <a:lnTo>
                        <a:pt x="201" y="46"/>
                      </a:lnTo>
                      <a:lnTo>
                        <a:pt x="198" y="46"/>
                      </a:lnTo>
                      <a:lnTo>
                        <a:pt x="195" y="45"/>
                      </a:lnTo>
                      <a:lnTo>
                        <a:pt x="194" y="46"/>
                      </a:lnTo>
                      <a:lnTo>
                        <a:pt x="192" y="46"/>
                      </a:lnTo>
                      <a:lnTo>
                        <a:pt x="192" y="48"/>
                      </a:lnTo>
                      <a:lnTo>
                        <a:pt x="190" y="48"/>
                      </a:lnTo>
                      <a:lnTo>
                        <a:pt x="190" y="48"/>
                      </a:lnTo>
                      <a:lnTo>
                        <a:pt x="190" y="49"/>
                      </a:lnTo>
                      <a:lnTo>
                        <a:pt x="189" y="49"/>
                      </a:lnTo>
                      <a:lnTo>
                        <a:pt x="189" y="50"/>
                      </a:lnTo>
                      <a:lnTo>
                        <a:pt x="185" y="50"/>
                      </a:lnTo>
                      <a:lnTo>
                        <a:pt x="185" y="58"/>
                      </a:lnTo>
                      <a:lnTo>
                        <a:pt x="185" y="58"/>
                      </a:lnTo>
                      <a:lnTo>
                        <a:pt x="186" y="59"/>
                      </a:lnTo>
                      <a:lnTo>
                        <a:pt x="186" y="62"/>
                      </a:lnTo>
                      <a:lnTo>
                        <a:pt x="186" y="63"/>
                      </a:lnTo>
                      <a:lnTo>
                        <a:pt x="185" y="63"/>
                      </a:lnTo>
                      <a:lnTo>
                        <a:pt x="184" y="66"/>
                      </a:lnTo>
                      <a:lnTo>
                        <a:pt x="181" y="67"/>
                      </a:lnTo>
                      <a:lnTo>
                        <a:pt x="177" y="69"/>
                      </a:lnTo>
                      <a:lnTo>
                        <a:pt x="177" y="70"/>
                      </a:lnTo>
                      <a:lnTo>
                        <a:pt x="176" y="70"/>
                      </a:lnTo>
                      <a:lnTo>
                        <a:pt x="176" y="70"/>
                      </a:lnTo>
                      <a:lnTo>
                        <a:pt x="176" y="70"/>
                      </a:lnTo>
                      <a:lnTo>
                        <a:pt x="175" y="71"/>
                      </a:lnTo>
                      <a:lnTo>
                        <a:pt x="175" y="71"/>
                      </a:lnTo>
                      <a:lnTo>
                        <a:pt x="172" y="71"/>
                      </a:lnTo>
                      <a:lnTo>
                        <a:pt x="171" y="74"/>
                      </a:lnTo>
                      <a:lnTo>
                        <a:pt x="169" y="74"/>
                      </a:lnTo>
                      <a:lnTo>
                        <a:pt x="169" y="74"/>
                      </a:lnTo>
                      <a:lnTo>
                        <a:pt x="168" y="75"/>
                      </a:lnTo>
                      <a:lnTo>
                        <a:pt x="167" y="76"/>
                      </a:lnTo>
                      <a:lnTo>
                        <a:pt x="164" y="78"/>
                      </a:lnTo>
                      <a:lnTo>
                        <a:pt x="164" y="80"/>
                      </a:lnTo>
                      <a:lnTo>
                        <a:pt x="163" y="82"/>
                      </a:lnTo>
                      <a:lnTo>
                        <a:pt x="161" y="83"/>
                      </a:lnTo>
                      <a:lnTo>
                        <a:pt x="161" y="84"/>
                      </a:lnTo>
                      <a:lnTo>
                        <a:pt x="160" y="84"/>
                      </a:lnTo>
                      <a:lnTo>
                        <a:pt x="160" y="86"/>
                      </a:lnTo>
                      <a:lnTo>
                        <a:pt x="159" y="87"/>
                      </a:lnTo>
                      <a:lnTo>
                        <a:pt x="159" y="88"/>
                      </a:lnTo>
                      <a:lnTo>
                        <a:pt x="156" y="88"/>
                      </a:lnTo>
                      <a:lnTo>
                        <a:pt x="156" y="89"/>
                      </a:lnTo>
                      <a:lnTo>
                        <a:pt x="156" y="89"/>
                      </a:lnTo>
                      <a:lnTo>
                        <a:pt x="155" y="91"/>
                      </a:lnTo>
                      <a:lnTo>
                        <a:pt x="155" y="92"/>
                      </a:lnTo>
                      <a:lnTo>
                        <a:pt x="155" y="93"/>
                      </a:lnTo>
                      <a:lnTo>
                        <a:pt x="156" y="95"/>
                      </a:lnTo>
                      <a:lnTo>
                        <a:pt x="156" y="96"/>
                      </a:lnTo>
                      <a:lnTo>
                        <a:pt x="159" y="97"/>
                      </a:lnTo>
                      <a:lnTo>
                        <a:pt x="159" y="99"/>
                      </a:lnTo>
                      <a:lnTo>
                        <a:pt x="158" y="100"/>
                      </a:lnTo>
                      <a:lnTo>
                        <a:pt x="156" y="100"/>
                      </a:lnTo>
                      <a:lnTo>
                        <a:pt x="156" y="101"/>
                      </a:lnTo>
                      <a:lnTo>
                        <a:pt x="155" y="103"/>
                      </a:lnTo>
                      <a:lnTo>
                        <a:pt x="152" y="104"/>
                      </a:lnTo>
                      <a:lnTo>
                        <a:pt x="152" y="105"/>
                      </a:lnTo>
                      <a:lnTo>
                        <a:pt x="150" y="106"/>
                      </a:lnTo>
                      <a:lnTo>
                        <a:pt x="150" y="109"/>
                      </a:lnTo>
                      <a:lnTo>
                        <a:pt x="150" y="109"/>
                      </a:lnTo>
                      <a:lnTo>
                        <a:pt x="150" y="112"/>
                      </a:lnTo>
                      <a:lnTo>
                        <a:pt x="148" y="113"/>
                      </a:lnTo>
                      <a:lnTo>
                        <a:pt x="147" y="113"/>
                      </a:lnTo>
                      <a:lnTo>
                        <a:pt x="147" y="113"/>
                      </a:lnTo>
                      <a:lnTo>
                        <a:pt x="144" y="113"/>
                      </a:lnTo>
                      <a:lnTo>
                        <a:pt x="143" y="114"/>
                      </a:lnTo>
                      <a:lnTo>
                        <a:pt x="140" y="116"/>
                      </a:lnTo>
                      <a:lnTo>
                        <a:pt x="140" y="117"/>
                      </a:lnTo>
                      <a:lnTo>
                        <a:pt x="139" y="118"/>
                      </a:lnTo>
                      <a:lnTo>
                        <a:pt x="138" y="120"/>
                      </a:lnTo>
                      <a:lnTo>
                        <a:pt x="137" y="121"/>
                      </a:lnTo>
                      <a:lnTo>
                        <a:pt x="137" y="124"/>
                      </a:lnTo>
                      <a:lnTo>
                        <a:pt x="135" y="124"/>
                      </a:lnTo>
                      <a:lnTo>
                        <a:pt x="134" y="125"/>
                      </a:lnTo>
                      <a:lnTo>
                        <a:pt x="129" y="125"/>
                      </a:lnTo>
                      <a:lnTo>
                        <a:pt x="129" y="125"/>
                      </a:lnTo>
                      <a:lnTo>
                        <a:pt x="127" y="125"/>
                      </a:lnTo>
                      <a:lnTo>
                        <a:pt x="127" y="126"/>
                      </a:lnTo>
                      <a:lnTo>
                        <a:pt x="123" y="125"/>
                      </a:lnTo>
                      <a:lnTo>
                        <a:pt x="123" y="125"/>
                      </a:lnTo>
                      <a:lnTo>
                        <a:pt x="123" y="125"/>
                      </a:lnTo>
                      <a:lnTo>
                        <a:pt x="122" y="125"/>
                      </a:lnTo>
                      <a:lnTo>
                        <a:pt x="122" y="126"/>
                      </a:lnTo>
                      <a:lnTo>
                        <a:pt x="121" y="125"/>
                      </a:lnTo>
                      <a:lnTo>
                        <a:pt x="121" y="125"/>
                      </a:lnTo>
                      <a:lnTo>
                        <a:pt x="120" y="125"/>
                      </a:lnTo>
                      <a:lnTo>
                        <a:pt x="117" y="124"/>
                      </a:lnTo>
                      <a:lnTo>
                        <a:pt x="116" y="126"/>
                      </a:lnTo>
                      <a:lnTo>
                        <a:pt x="112" y="127"/>
                      </a:lnTo>
                      <a:lnTo>
                        <a:pt x="112" y="127"/>
                      </a:lnTo>
                      <a:lnTo>
                        <a:pt x="110" y="129"/>
                      </a:lnTo>
                      <a:lnTo>
                        <a:pt x="109" y="129"/>
                      </a:lnTo>
                      <a:lnTo>
                        <a:pt x="108" y="130"/>
                      </a:lnTo>
                      <a:lnTo>
                        <a:pt x="103" y="129"/>
                      </a:lnTo>
                      <a:lnTo>
                        <a:pt x="101" y="127"/>
                      </a:lnTo>
                      <a:lnTo>
                        <a:pt x="101" y="126"/>
                      </a:lnTo>
                      <a:lnTo>
                        <a:pt x="100" y="126"/>
                      </a:lnTo>
                      <a:lnTo>
                        <a:pt x="100" y="122"/>
                      </a:lnTo>
                      <a:lnTo>
                        <a:pt x="99" y="122"/>
                      </a:lnTo>
                      <a:lnTo>
                        <a:pt x="96" y="118"/>
                      </a:lnTo>
                      <a:lnTo>
                        <a:pt x="92" y="118"/>
                      </a:lnTo>
                      <a:lnTo>
                        <a:pt x="92" y="120"/>
                      </a:lnTo>
                      <a:lnTo>
                        <a:pt x="89" y="120"/>
                      </a:lnTo>
                      <a:lnTo>
                        <a:pt x="88" y="120"/>
                      </a:lnTo>
                      <a:lnTo>
                        <a:pt x="87" y="121"/>
                      </a:lnTo>
                      <a:lnTo>
                        <a:pt x="84" y="121"/>
                      </a:lnTo>
                      <a:lnTo>
                        <a:pt x="84" y="121"/>
                      </a:lnTo>
                      <a:lnTo>
                        <a:pt x="83" y="120"/>
                      </a:lnTo>
                      <a:lnTo>
                        <a:pt x="80" y="120"/>
                      </a:lnTo>
                      <a:lnTo>
                        <a:pt x="80" y="118"/>
                      </a:lnTo>
                      <a:lnTo>
                        <a:pt x="79" y="118"/>
                      </a:lnTo>
                      <a:lnTo>
                        <a:pt x="76" y="120"/>
                      </a:lnTo>
                      <a:lnTo>
                        <a:pt x="75" y="120"/>
                      </a:lnTo>
                      <a:lnTo>
                        <a:pt x="76" y="110"/>
                      </a:lnTo>
                      <a:lnTo>
                        <a:pt x="76" y="110"/>
                      </a:lnTo>
                      <a:lnTo>
                        <a:pt x="75" y="104"/>
                      </a:lnTo>
                      <a:lnTo>
                        <a:pt x="74" y="104"/>
                      </a:lnTo>
                      <a:lnTo>
                        <a:pt x="74" y="103"/>
                      </a:lnTo>
                      <a:lnTo>
                        <a:pt x="74" y="103"/>
                      </a:lnTo>
                      <a:lnTo>
                        <a:pt x="75" y="101"/>
                      </a:lnTo>
                      <a:lnTo>
                        <a:pt x="75" y="101"/>
                      </a:lnTo>
                      <a:lnTo>
                        <a:pt x="75" y="101"/>
                      </a:lnTo>
                      <a:lnTo>
                        <a:pt x="75" y="99"/>
                      </a:lnTo>
                      <a:lnTo>
                        <a:pt x="74" y="99"/>
                      </a:lnTo>
                      <a:lnTo>
                        <a:pt x="74" y="101"/>
                      </a:lnTo>
                      <a:lnTo>
                        <a:pt x="72" y="101"/>
                      </a:lnTo>
                      <a:lnTo>
                        <a:pt x="72" y="100"/>
                      </a:lnTo>
                      <a:lnTo>
                        <a:pt x="72" y="100"/>
                      </a:lnTo>
                      <a:lnTo>
                        <a:pt x="72" y="97"/>
                      </a:lnTo>
                      <a:lnTo>
                        <a:pt x="72" y="95"/>
                      </a:lnTo>
                      <a:lnTo>
                        <a:pt x="74" y="93"/>
                      </a:lnTo>
                      <a:lnTo>
                        <a:pt x="72" y="92"/>
                      </a:lnTo>
                      <a:lnTo>
                        <a:pt x="75" y="92"/>
                      </a:lnTo>
                      <a:lnTo>
                        <a:pt x="75" y="89"/>
                      </a:lnTo>
                      <a:lnTo>
                        <a:pt x="75" y="88"/>
                      </a:lnTo>
                      <a:lnTo>
                        <a:pt x="76" y="87"/>
                      </a:lnTo>
                      <a:lnTo>
                        <a:pt x="76" y="87"/>
                      </a:lnTo>
                      <a:lnTo>
                        <a:pt x="76" y="86"/>
                      </a:lnTo>
                      <a:lnTo>
                        <a:pt x="76" y="84"/>
                      </a:lnTo>
                      <a:lnTo>
                        <a:pt x="76" y="83"/>
                      </a:lnTo>
                      <a:lnTo>
                        <a:pt x="78" y="82"/>
                      </a:lnTo>
                      <a:lnTo>
                        <a:pt x="78" y="80"/>
                      </a:lnTo>
                      <a:lnTo>
                        <a:pt x="79" y="80"/>
                      </a:lnTo>
                      <a:lnTo>
                        <a:pt x="79" y="76"/>
                      </a:lnTo>
                      <a:lnTo>
                        <a:pt x="80" y="76"/>
                      </a:lnTo>
                      <a:lnTo>
                        <a:pt x="80" y="72"/>
                      </a:lnTo>
                      <a:lnTo>
                        <a:pt x="79" y="72"/>
                      </a:lnTo>
                      <a:lnTo>
                        <a:pt x="80" y="71"/>
                      </a:lnTo>
                      <a:lnTo>
                        <a:pt x="78" y="71"/>
                      </a:lnTo>
                      <a:lnTo>
                        <a:pt x="78" y="63"/>
                      </a:lnTo>
                      <a:lnTo>
                        <a:pt x="76" y="63"/>
                      </a:lnTo>
                      <a:lnTo>
                        <a:pt x="78" y="61"/>
                      </a:lnTo>
                      <a:lnTo>
                        <a:pt x="79" y="59"/>
                      </a:lnTo>
                      <a:lnTo>
                        <a:pt x="78" y="59"/>
                      </a:lnTo>
                      <a:lnTo>
                        <a:pt x="78" y="58"/>
                      </a:lnTo>
                      <a:lnTo>
                        <a:pt x="78" y="58"/>
                      </a:lnTo>
                      <a:lnTo>
                        <a:pt x="76" y="55"/>
                      </a:lnTo>
                      <a:lnTo>
                        <a:pt x="75" y="55"/>
                      </a:lnTo>
                      <a:lnTo>
                        <a:pt x="75" y="53"/>
                      </a:lnTo>
                      <a:lnTo>
                        <a:pt x="74" y="53"/>
                      </a:lnTo>
                      <a:lnTo>
                        <a:pt x="74" y="52"/>
                      </a:lnTo>
                      <a:lnTo>
                        <a:pt x="74" y="52"/>
                      </a:lnTo>
                      <a:lnTo>
                        <a:pt x="74" y="52"/>
                      </a:lnTo>
                      <a:lnTo>
                        <a:pt x="72" y="50"/>
                      </a:lnTo>
                      <a:lnTo>
                        <a:pt x="72" y="50"/>
                      </a:lnTo>
                      <a:lnTo>
                        <a:pt x="74" y="50"/>
                      </a:lnTo>
                      <a:lnTo>
                        <a:pt x="74" y="49"/>
                      </a:lnTo>
                      <a:lnTo>
                        <a:pt x="75" y="48"/>
                      </a:lnTo>
                      <a:lnTo>
                        <a:pt x="76" y="48"/>
                      </a:lnTo>
                      <a:lnTo>
                        <a:pt x="78" y="46"/>
                      </a:lnTo>
                      <a:lnTo>
                        <a:pt x="79" y="46"/>
                      </a:lnTo>
                      <a:lnTo>
                        <a:pt x="79" y="46"/>
                      </a:lnTo>
                      <a:lnTo>
                        <a:pt x="79" y="46"/>
                      </a:lnTo>
                      <a:lnTo>
                        <a:pt x="79" y="46"/>
                      </a:lnTo>
                      <a:lnTo>
                        <a:pt x="79" y="46"/>
                      </a:lnTo>
                      <a:lnTo>
                        <a:pt x="80" y="46"/>
                      </a:lnTo>
                      <a:lnTo>
                        <a:pt x="84" y="46"/>
                      </a:lnTo>
                      <a:lnTo>
                        <a:pt x="84" y="44"/>
                      </a:lnTo>
                      <a:lnTo>
                        <a:pt x="84" y="44"/>
                      </a:lnTo>
                      <a:lnTo>
                        <a:pt x="84" y="44"/>
                      </a:lnTo>
                      <a:lnTo>
                        <a:pt x="87" y="44"/>
                      </a:lnTo>
                      <a:lnTo>
                        <a:pt x="87" y="42"/>
                      </a:lnTo>
                      <a:lnTo>
                        <a:pt x="89" y="42"/>
                      </a:lnTo>
                      <a:lnTo>
                        <a:pt x="92" y="41"/>
                      </a:lnTo>
                      <a:lnTo>
                        <a:pt x="95" y="42"/>
                      </a:lnTo>
                      <a:lnTo>
                        <a:pt x="95" y="42"/>
                      </a:lnTo>
                      <a:lnTo>
                        <a:pt x="96" y="44"/>
                      </a:lnTo>
                      <a:lnTo>
                        <a:pt x="97" y="45"/>
                      </a:lnTo>
                      <a:lnTo>
                        <a:pt x="97" y="45"/>
                      </a:lnTo>
                      <a:lnTo>
                        <a:pt x="97" y="44"/>
                      </a:lnTo>
                      <a:lnTo>
                        <a:pt x="110" y="44"/>
                      </a:lnTo>
                      <a:lnTo>
                        <a:pt x="110" y="44"/>
                      </a:lnTo>
                      <a:lnTo>
                        <a:pt x="113" y="44"/>
                      </a:lnTo>
                      <a:lnTo>
                        <a:pt x="113" y="45"/>
                      </a:lnTo>
                      <a:lnTo>
                        <a:pt x="114" y="45"/>
                      </a:lnTo>
                      <a:lnTo>
                        <a:pt x="114" y="45"/>
                      </a:lnTo>
                      <a:lnTo>
                        <a:pt x="117" y="45"/>
                      </a:lnTo>
                      <a:lnTo>
                        <a:pt x="117" y="45"/>
                      </a:lnTo>
                      <a:lnTo>
                        <a:pt x="123" y="45"/>
                      </a:lnTo>
                      <a:lnTo>
                        <a:pt x="123" y="45"/>
                      </a:lnTo>
                      <a:lnTo>
                        <a:pt x="123" y="45"/>
                      </a:lnTo>
                      <a:lnTo>
                        <a:pt x="126" y="45"/>
                      </a:lnTo>
                      <a:lnTo>
                        <a:pt x="127" y="45"/>
                      </a:lnTo>
                      <a:lnTo>
                        <a:pt x="127" y="45"/>
                      </a:lnTo>
                      <a:lnTo>
                        <a:pt x="127" y="45"/>
                      </a:lnTo>
                      <a:lnTo>
                        <a:pt x="133" y="46"/>
                      </a:lnTo>
                      <a:lnTo>
                        <a:pt x="134" y="48"/>
                      </a:lnTo>
                      <a:lnTo>
                        <a:pt x="142" y="48"/>
                      </a:lnTo>
                      <a:lnTo>
                        <a:pt x="144" y="46"/>
                      </a:lnTo>
                      <a:lnTo>
                        <a:pt x="146" y="45"/>
                      </a:lnTo>
                      <a:lnTo>
                        <a:pt x="147" y="44"/>
                      </a:lnTo>
                      <a:lnTo>
                        <a:pt x="148" y="38"/>
                      </a:lnTo>
                      <a:lnTo>
                        <a:pt x="147" y="38"/>
                      </a:lnTo>
                      <a:lnTo>
                        <a:pt x="147" y="38"/>
                      </a:lnTo>
                      <a:lnTo>
                        <a:pt x="147" y="38"/>
                      </a:lnTo>
                      <a:lnTo>
                        <a:pt x="147" y="37"/>
                      </a:lnTo>
                      <a:lnTo>
                        <a:pt x="150" y="32"/>
                      </a:lnTo>
                      <a:lnTo>
                        <a:pt x="148" y="32"/>
                      </a:lnTo>
                      <a:lnTo>
                        <a:pt x="148" y="25"/>
                      </a:lnTo>
                      <a:lnTo>
                        <a:pt x="150" y="25"/>
                      </a:lnTo>
                      <a:lnTo>
                        <a:pt x="148" y="23"/>
                      </a:lnTo>
                      <a:lnTo>
                        <a:pt x="148" y="23"/>
                      </a:lnTo>
                      <a:lnTo>
                        <a:pt x="148" y="23"/>
                      </a:lnTo>
                      <a:lnTo>
                        <a:pt x="148" y="23"/>
                      </a:lnTo>
                      <a:lnTo>
                        <a:pt x="148" y="21"/>
                      </a:lnTo>
                      <a:lnTo>
                        <a:pt x="148" y="15"/>
                      </a:lnTo>
                      <a:lnTo>
                        <a:pt x="146" y="16"/>
                      </a:lnTo>
                      <a:lnTo>
                        <a:pt x="144" y="14"/>
                      </a:lnTo>
                      <a:lnTo>
                        <a:pt x="140" y="12"/>
                      </a:lnTo>
                      <a:lnTo>
                        <a:pt x="139" y="11"/>
                      </a:lnTo>
                      <a:lnTo>
                        <a:pt x="138" y="10"/>
                      </a:lnTo>
                      <a:lnTo>
                        <a:pt x="138" y="8"/>
                      </a:lnTo>
                      <a:lnTo>
                        <a:pt x="137" y="8"/>
                      </a:lnTo>
                      <a:lnTo>
                        <a:pt x="137" y="4"/>
                      </a:lnTo>
                      <a:lnTo>
                        <a:pt x="135" y="4"/>
                      </a:lnTo>
                      <a:lnTo>
                        <a:pt x="135" y="4"/>
                      </a:lnTo>
                      <a:lnTo>
                        <a:pt x="135" y="3"/>
                      </a:lnTo>
                      <a:lnTo>
                        <a:pt x="135" y="3"/>
                      </a:lnTo>
                      <a:lnTo>
                        <a:pt x="135" y="3"/>
                      </a:lnTo>
                      <a:lnTo>
                        <a:pt x="137" y="2"/>
                      </a:lnTo>
                      <a:lnTo>
                        <a:pt x="133" y="2"/>
                      </a:lnTo>
                      <a:lnTo>
                        <a:pt x="133" y="0"/>
                      </a:lnTo>
                      <a:lnTo>
                        <a:pt x="131" y="0"/>
                      </a:lnTo>
                      <a:lnTo>
                        <a:pt x="1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5" name="Freeform 15">
                  <a:extLst>
                    <a:ext uri="{FF2B5EF4-FFF2-40B4-BE49-F238E27FC236}">
                      <a16:creationId xmlns:a16="http://schemas.microsoft.com/office/drawing/2014/main" id="{30139070-9B2F-4723-950C-31E7B8593ED3}"/>
                    </a:ext>
                  </a:extLst>
                </p:cNvPr>
                <p:cNvSpPr>
                  <a:spLocks noEditPoints="1"/>
                </p:cNvSpPr>
                <p:nvPr/>
              </p:nvSpPr>
              <p:spPr bwMode="auto">
                <a:xfrm>
                  <a:off x="6531735" y="1329192"/>
                  <a:ext cx="982663" cy="708025"/>
                </a:xfrm>
                <a:custGeom>
                  <a:avLst/>
                  <a:gdLst>
                    <a:gd name="T0" fmla="*/ 514 w 619"/>
                    <a:gd name="T1" fmla="*/ 340 h 446"/>
                    <a:gd name="T2" fmla="*/ 480 w 619"/>
                    <a:gd name="T3" fmla="*/ 385 h 446"/>
                    <a:gd name="T4" fmla="*/ 480 w 619"/>
                    <a:gd name="T5" fmla="*/ 395 h 446"/>
                    <a:gd name="T6" fmla="*/ 509 w 619"/>
                    <a:gd name="T7" fmla="*/ 368 h 446"/>
                    <a:gd name="T8" fmla="*/ 454 w 619"/>
                    <a:gd name="T9" fmla="*/ 100 h 446"/>
                    <a:gd name="T10" fmla="*/ 527 w 619"/>
                    <a:gd name="T11" fmla="*/ 72 h 446"/>
                    <a:gd name="T12" fmla="*/ 458 w 619"/>
                    <a:gd name="T13" fmla="*/ 37 h 446"/>
                    <a:gd name="T14" fmla="*/ 454 w 619"/>
                    <a:gd name="T15" fmla="*/ 46 h 446"/>
                    <a:gd name="T16" fmla="*/ 476 w 619"/>
                    <a:gd name="T17" fmla="*/ 0 h 446"/>
                    <a:gd name="T18" fmla="*/ 487 w 619"/>
                    <a:gd name="T19" fmla="*/ 13 h 446"/>
                    <a:gd name="T20" fmla="*/ 525 w 619"/>
                    <a:gd name="T21" fmla="*/ 14 h 446"/>
                    <a:gd name="T22" fmla="*/ 553 w 619"/>
                    <a:gd name="T23" fmla="*/ 29 h 446"/>
                    <a:gd name="T24" fmla="*/ 546 w 619"/>
                    <a:gd name="T25" fmla="*/ 52 h 446"/>
                    <a:gd name="T26" fmla="*/ 508 w 619"/>
                    <a:gd name="T27" fmla="*/ 76 h 446"/>
                    <a:gd name="T28" fmla="*/ 496 w 619"/>
                    <a:gd name="T29" fmla="*/ 84 h 446"/>
                    <a:gd name="T30" fmla="*/ 519 w 619"/>
                    <a:gd name="T31" fmla="*/ 71 h 446"/>
                    <a:gd name="T32" fmla="*/ 536 w 619"/>
                    <a:gd name="T33" fmla="*/ 72 h 446"/>
                    <a:gd name="T34" fmla="*/ 548 w 619"/>
                    <a:gd name="T35" fmla="*/ 83 h 446"/>
                    <a:gd name="T36" fmla="*/ 555 w 619"/>
                    <a:gd name="T37" fmla="*/ 71 h 446"/>
                    <a:gd name="T38" fmla="*/ 591 w 619"/>
                    <a:gd name="T39" fmla="*/ 68 h 446"/>
                    <a:gd name="T40" fmla="*/ 251 w 619"/>
                    <a:gd name="T41" fmla="*/ 445 h 446"/>
                    <a:gd name="T42" fmla="*/ 9 w 619"/>
                    <a:gd name="T43" fmla="*/ 151 h 446"/>
                    <a:gd name="T44" fmla="*/ 23 w 619"/>
                    <a:gd name="T45" fmla="*/ 157 h 446"/>
                    <a:gd name="T46" fmla="*/ 56 w 619"/>
                    <a:gd name="T47" fmla="*/ 153 h 446"/>
                    <a:gd name="T48" fmla="*/ 77 w 619"/>
                    <a:gd name="T49" fmla="*/ 152 h 446"/>
                    <a:gd name="T50" fmla="*/ 87 w 619"/>
                    <a:gd name="T51" fmla="*/ 132 h 446"/>
                    <a:gd name="T52" fmla="*/ 119 w 619"/>
                    <a:gd name="T53" fmla="*/ 143 h 446"/>
                    <a:gd name="T54" fmla="*/ 145 w 619"/>
                    <a:gd name="T55" fmla="*/ 156 h 446"/>
                    <a:gd name="T56" fmla="*/ 150 w 619"/>
                    <a:gd name="T57" fmla="*/ 136 h 446"/>
                    <a:gd name="T58" fmla="*/ 144 w 619"/>
                    <a:gd name="T59" fmla="*/ 119 h 446"/>
                    <a:gd name="T60" fmla="*/ 159 w 619"/>
                    <a:gd name="T61" fmla="*/ 88 h 446"/>
                    <a:gd name="T62" fmla="*/ 192 w 619"/>
                    <a:gd name="T63" fmla="*/ 90 h 446"/>
                    <a:gd name="T64" fmla="*/ 191 w 619"/>
                    <a:gd name="T65" fmla="*/ 120 h 446"/>
                    <a:gd name="T66" fmla="*/ 199 w 619"/>
                    <a:gd name="T67" fmla="*/ 155 h 446"/>
                    <a:gd name="T68" fmla="*/ 187 w 619"/>
                    <a:gd name="T69" fmla="*/ 178 h 446"/>
                    <a:gd name="T70" fmla="*/ 184 w 619"/>
                    <a:gd name="T71" fmla="*/ 187 h 446"/>
                    <a:gd name="T72" fmla="*/ 203 w 619"/>
                    <a:gd name="T73" fmla="*/ 178 h 446"/>
                    <a:gd name="T74" fmla="*/ 229 w 619"/>
                    <a:gd name="T75" fmla="*/ 148 h 446"/>
                    <a:gd name="T76" fmla="*/ 251 w 619"/>
                    <a:gd name="T77" fmla="*/ 173 h 446"/>
                    <a:gd name="T78" fmla="*/ 239 w 619"/>
                    <a:gd name="T79" fmla="*/ 153 h 446"/>
                    <a:gd name="T80" fmla="*/ 213 w 619"/>
                    <a:gd name="T81" fmla="*/ 141 h 446"/>
                    <a:gd name="T82" fmla="*/ 199 w 619"/>
                    <a:gd name="T83" fmla="*/ 117 h 446"/>
                    <a:gd name="T84" fmla="*/ 212 w 619"/>
                    <a:gd name="T85" fmla="*/ 88 h 446"/>
                    <a:gd name="T86" fmla="*/ 226 w 619"/>
                    <a:gd name="T87" fmla="*/ 114 h 446"/>
                    <a:gd name="T88" fmla="*/ 237 w 619"/>
                    <a:gd name="T89" fmla="*/ 111 h 446"/>
                    <a:gd name="T90" fmla="*/ 242 w 619"/>
                    <a:gd name="T91" fmla="*/ 97 h 446"/>
                    <a:gd name="T92" fmla="*/ 260 w 619"/>
                    <a:gd name="T93" fmla="*/ 96 h 446"/>
                    <a:gd name="T94" fmla="*/ 273 w 619"/>
                    <a:gd name="T95" fmla="*/ 127 h 446"/>
                    <a:gd name="T96" fmla="*/ 301 w 619"/>
                    <a:gd name="T97" fmla="*/ 135 h 446"/>
                    <a:gd name="T98" fmla="*/ 292 w 619"/>
                    <a:gd name="T99" fmla="*/ 134 h 446"/>
                    <a:gd name="T100" fmla="*/ 289 w 619"/>
                    <a:gd name="T101" fmla="*/ 106 h 446"/>
                    <a:gd name="T102" fmla="*/ 265 w 619"/>
                    <a:gd name="T103" fmla="*/ 73 h 446"/>
                    <a:gd name="T104" fmla="*/ 302 w 619"/>
                    <a:gd name="T105" fmla="*/ 67 h 446"/>
                    <a:gd name="T106" fmla="*/ 319 w 619"/>
                    <a:gd name="T107" fmla="*/ 59 h 446"/>
                    <a:gd name="T108" fmla="*/ 323 w 619"/>
                    <a:gd name="T109" fmla="*/ 46 h 446"/>
                    <a:gd name="T110" fmla="*/ 334 w 619"/>
                    <a:gd name="T111" fmla="*/ 38 h 446"/>
                    <a:gd name="T112" fmla="*/ 360 w 619"/>
                    <a:gd name="T113" fmla="*/ 31 h 446"/>
                    <a:gd name="T114" fmla="*/ 394 w 619"/>
                    <a:gd name="T115" fmla="*/ 25 h 446"/>
                    <a:gd name="T116" fmla="*/ 404 w 619"/>
                    <a:gd name="T117" fmla="*/ 34 h 446"/>
                    <a:gd name="T118" fmla="*/ 430 w 619"/>
                    <a:gd name="T119" fmla="*/ 28 h 446"/>
                    <a:gd name="T120" fmla="*/ 432 w 619"/>
                    <a:gd name="T121" fmla="*/ 20 h 446"/>
                    <a:gd name="T122" fmla="*/ 446 w 619"/>
                    <a:gd name="T123" fmla="*/ 1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9" h="446">
                      <a:moveTo>
                        <a:pt x="369" y="405"/>
                      </a:moveTo>
                      <a:lnTo>
                        <a:pt x="369" y="405"/>
                      </a:lnTo>
                      <a:lnTo>
                        <a:pt x="368" y="406"/>
                      </a:lnTo>
                      <a:lnTo>
                        <a:pt x="366" y="407"/>
                      </a:lnTo>
                      <a:lnTo>
                        <a:pt x="368" y="408"/>
                      </a:lnTo>
                      <a:lnTo>
                        <a:pt x="368" y="408"/>
                      </a:lnTo>
                      <a:lnTo>
                        <a:pt x="370" y="408"/>
                      </a:lnTo>
                      <a:lnTo>
                        <a:pt x="371" y="406"/>
                      </a:lnTo>
                      <a:lnTo>
                        <a:pt x="370" y="405"/>
                      </a:lnTo>
                      <a:lnTo>
                        <a:pt x="370" y="405"/>
                      </a:lnTo>
                      <a:lnTo>
                        <a:pt x="369" y="405"/>
                      </a:lnTo>
                      <a:close/>
                      <a:moveTo>
                        <a:pt x="437" y="395"/>
                      </a:moveTo>
                      <a:lnTo>
                        <a:pt x="436" y="399"/>
                      </a:lnTo>
                      <a:lnTo>
                        <a:pt x="437" y="399"/>
                      </a:lnTo>
                      <a:lnTo>
                        <a:pt x="437" y="402"/>
                      </a:lnTo>
                      <a:lnTo>
                        <a:pt x="438" y="402"/>
                      </a:lnTo>
                      <a:lnTo>
                        <a:pt x="438" y="399"/>
                      </a:lnTo>
                      <a:lnTo>
                        <a:pt x="438" y="398"/>
                      </a:lnTo>
                      <a:lnTo>
                        <a:pt x="438" y="395"/>
                      </a:lnTo>
                      <a:lnTo>
                        <a:pt x="437" y="395"/>
                      </a:lnTo>
                      <a:close/>
                      <a:moveTo>
                        <a:pt x="517" y="338"/>
                      </a:moveTo>
                      <a:lnTo>
                        <a:pt x="515" y="340"/>
                      </a:lnTo>
                      <a:lnTo>
                        <a:pt x="515" y="340"/>
                      </a:lnTo>
                      <a:lnTo>
                        <a:pt x="514" y="340"/>
                      </a:lnTo>
                      <a:lnTo>
                        <a:pt x="514" y="344"/>
                      </a:lnTo>
                      <a:lnTo>
                        <a:pt x="513" y="344"/>
                      </a:lnTo>
                      <a:lnTo>
                        <a:pt x="513" y="347"/>
                      </a:lnTo>
                      <a:lnTo>
                        <a:pt x="512" y="347"/>
                      </a:lnTo>
                      <a:lnTo>
                        <a:pt x="510" y="354"/>
                      </a:lnTo>
                      <a:lnTo>
                        <a:pt x="508" y="355"/>
                      </a:lnTo>
                      <a:lnTo>
                        <a:pt x="505" y="360"/>
                      </a:lnTo>
                      <a:lnTo>
                        <a:pt x="501" y="364"/>
                      </a:lnTo>
                      <a:lnTo>
                        <a:pt x="501" y="365"/>
                      </a:lnTo>
                      <a:lnTo>
                        <a:pt x="497" y="368"/>
                      </a:lnTo>
                      <a:lnTo>
                        <a:pt x="497" y="369"/>
                      </a:lnTo>
                      <a:lnTo>
                        <a:pt x="496" y="369"/>
                      </a:lnTo>
                      <a:lnTo>
                        <a:pt x="495" y="371"/>
                      </a:lnTo>
                      <a:lnTo>
                        <a:pt x="492" y="371"/>
                      </a:lnTo>
                      <a:lnTo>
                        <a:pt x="492" y="372"/>
                      </a:lnTo>
                      <a:lnTo>
                        <a:pt x="492" y="373"/>
                      </a:lnTo>
                      <a:lnTo>
                        <a:pt x="491" y="374"/>
                      </a:lnTo>
                      <a:lnTo>
                        <a:pt x="489" y="376"/>
                      </a:lnTo>
                      <a:lnTo>
                        <a:pt x="489" y="376"/>
                      </a:lnTo>
                      <a:lnTo>
                        <a:pt x="485" y="377"/>
                      </a:lnTo>
                      <a:lnTo>
                        <a:pt x="484" y="380"/>
                      </a:lnTo>
                      <a:lnTo>
                        <a:pt x="483" y="380"/>
                      </a:lnTo>
                      <a:lnTo>
                        <a:pt x="481" y="384"/>
                      </a:lnTo>
                      <a:lnTo>
                        <a:pt x="480" y="385"/>
                      </a:lnTo>
                      <a:lnTo>
                        <a:pt x="480" y="386"/>
                      </a:lnTo>
                      <a:lnTo>
                        <a:pt x="478" y="386"/>
                      </a:lnTo>
                      <a:lnTo>
                        <a:pt x="478" y="388"/>
                      </a:lnTo>
                      <a:lnTo>
                        <a:pt x="476" y="389"/>
                      </a:lnTo>
                      <a:lnTo>
                        <a:pt x="476" y="390"/>
                      </a:lnTo>
                      <a:lnTo>
                        <a:pt x="475" y="390"/>
                      </a:lnTo>
                      <a:lnTo>
                        <a:pt x="472" y="393"/>
                      </a:lnTo>
                      <a:lnTo>
                        <a:pt x="471" y="393"/>
                      </a:lnTo>
                      <a:lnTo>
                        <a:pt x="470" y="393"/>
                      </a:lnTo>
                      <a:lnTo>
                        <a:pt x="468" y="394"/>
                      </a:lnTo>
                      <a:lnTo>
                        <a:pt x="467" y="394"/>
                      </a:lnTo>
                      <a:lnTo>
                        <a:pt x="463" y="394"/>
                      </a:lnTo>
                      <a:lnTo>
                        <a:pt x="463" y="394"/>
                      </a:lnTo>
                      <a:lnTo>
                        <a:pt x="464" y="397"/>
                      </a:lnTo>
                      <a:lnTo>
                        <a:pt x="468" y="397"/>
                      </a:lnTo>
                      <a:lnTo>
                        <a:pt x="468" y="398"/>
                      </a:lnTo>
                      <a:lnTo>
                        <a:pt x="470" y="398"/>
                      </a:lnTo>
                      <a:lnTo>
                        <a:pt x="470" y="398"/>
                      </a:lnTo>
                      <a:lnTo>
                        <a:pt x="475" y="398"/>
                      </a:lnTo>
                      <a:lnTo>
                        <a:pt x="476" y="398"/>
                      </a:lnTo>
                      <a:lnTo>
                        <a:pt x="476" y="397"/>
                      </a:lnTo>
                      <a:lnTo>
                        <a:pt x="476" y="397"/>
                      </a:lnTo>
                      <a:lnTo>
                        <a:pt x="479" y="397"/>
                      </a:lnTo>
                      <a:lnTo>
                        <a:pt x="480" y="395"/>
                      </a:lnTo>
                      <a:lnTo>
                        <a:pt x="481" y="394"/>
                      </a:lnTo>
                      <a:lnTo>
                        <a:pt x="483" y="393"/>
                      </a:lnTo>
                      <a:lnTo>
                        <a:pt x="484" y="391"/>
                      </a:lnTo>
                      <a:lnTo>
                        <a:pt x="485" y="389"/>
                      </a:lnTo>
                      <a:lnTo>
                        <a:pt x="487" y="386"/>
                      </a:lnTo>
                      <a:lnTo>
                        <a:pt x="489" y="384"/>
                      </a:lnTo>
                      <a:lnTo>
                        <a:pt x="491" y="381"/>
                      </a:lnTo>
                      <a:lnTo>
                        <a:pt x="492" y="382"/>
                      </a:lnTo>
                      <a:lnTo>
                        <a:pt x="493" y="382"/>
                      </a:lnTo>
                      <a:lnTo>
                        <a:pt x="495" y="382"/>
                      </a:lnTo>
                      <a:lnTo>
                        <a:pt x="496" y="381"/>
                      </a:lnTo>
                      <a:lnTo>
                        <a:pt x="497" y="380"/>
                      </a:lnTo>
                      <a:lnTo>
                        <a:pt x="498" y="378"/>
                      </a:lnTo>
                      <a:lnTo>
                        <a:pt x="500" y="378"/>
                      </a:lnTo>
                      <a:lnTo>
                        <a:pt x="500" y="376"/>
                      </a:lnTo>
                      <a:lnTo>
                        <a:pt x="502" y="376"/>
                      </a:lnTo>
                      <a:lnTo>
                        <a:pt x="505" y="376"/>
                      </a:lnTo>
                      <a:lnTo>
                        <a:pt x="506" y="373"/>
                      </a:lnTo>
                      <a:lnTo>
                        <a:pt x="508" y="373"/>
                      </a:lnTo>
                      <a:lnTo>
                        <a:pt x="508" y="372"/>
                      </a:lnTo>
                      <a:lnTo>
                        <a:pt x="509" y="371"/>
                      </a:lnTo>
                      <a:lnTo>
                        <a:pt x="512" y="369"/>
                      </a:lnTo>
                      <a:lnTo>
                        <a:pt x="512" y="367"/>
                      </a:lnTo>
                      <a:lnTo>
                        <a:pt x="509" y="368"/>
                      </a:lnTo>
                      <a:lnTo>
                        <a:pt x="509" y="367"/>
                      </a:lnTo>
                      <a:lnTo>
                        <a:pt x="510" y="365"/>
                      </a:lnTo>
                      <a:lnTo>
                        <a:pt x="512" y="361"/>
                      </a:lnTo>
                      <a:lnTo>
                        <a:pt x="514" y="364"/>
                      </a:lnTo>
                      <a:lnTo>
                        <a:pt x="515" y="361"/>
                      </a:lnTo>
                      <a:lnTo>
                        <a:pt x="517" y="359"/>
                      </a:lnTo>
                      <a:lnTo>
                        <a:pt x="518" y="356"/>
                      </a:lnTo>
                      <a:lnTo>
                        <a:pt x="518" y="354"/>
                      </a:lnTo>
                      <a:lnTo>
                        <a:pt x="517" y="352"/>
                      </a:lnTo>
                      <a:lnTo>
                        <a:pt x="517" y="350"/>
                      </a:lnTo>
                      <a:lnTo>
                        <a:pt x="518" y="350"/>
                      </a:lnTo>
                      <a:lnTo>
                        <a:pt x="518" y="350"/>
                      </a:lnTo>
                      <a:lnTo>
                        <a:pt x="518" y="348"/>
                      </a:lnTo>
                      <a:lnTo>
                        <a:pt x="517" y="348"/>
                      </a:lnTo>
                      <a:lnTo>
                        <a:pt x="517" y="343"/>
                      </a:lnTo>
                      <a:lnTo>
                        <a:pt x="519" y="342"/>
                      </a:lnTo>
                      <a:lnTo>
                        <a:pt x="518" y="338"/>
                      </a:lnTo>
                      <a:lnTo>
                        <a:pt x="517" y="338"/>
                      </a:lnTo>
                      <a:close/>
                      <a:moveTo>
                        <a:pt x="451" y="97"/>
                      </a:moveTo>
                      <a:lnTo>
                        <a:pt x="451" y="98"/>
                      </a:lnTo>
                      <a:lnTo>
                        <a:pt x="451" y="98"/>
                      </a:lnTo>
                      <a:lnTo>
                        <a:pt x="451" y="98"/>
                      </a:lnTo>
                      <a:lnTo>
                        <a:pt x="451" y="100"/>
                      </a:lnTo>
                      <a:lnTo>
                        <a:pt x="454" y="100"/>
                      </a:lnTo>
                      <a:lnTo>
                        <a:pt x="453" y="97"/>
                      </a:lnTo>
                      <a:lnTo>
                        <a:pt x="451" y="97"/>
                      </a:lnTo>
                      <a:close/>
                      <a:moveTo>
                        <a:pt x="459" y="92"/>
                      </a:moveTo>
                      <a:lnTo>
                        <a:pt x="459" y="92"/>
                      </a:lnTo>
                      <a:lnTo>
                        <a:pt x="459" y="93"/>
                      </a:lnTo>
                      <a:lnTo>
                        <a:pt x="460" y="93"/>
                      </a:lnTo>
                      <a:lnTo>
                        <a:pt x="459" y="92"/>
                      </a:lnTo>
                      <a:lnTo>
                        <a:pt x="459" y="92"/>
                      </a:lnTo>
                      <a:lnTo>
                        <a:pt x="459" y="92"/>
                      </a:lnTo>
                      <a:close/>
                      <a:moveTo>
                        <a:pt x="466" y="89"/>
                      </a:moveTo>
                      <a:lnTo>
                        <a:pt x="463" y="90"/>
                      </a:lnTo>
                      <a:lnTo>
                        <a:pt x="463" y="92"/>
                      </a:lnTo>
                      <a:lnTo>
                        <a:pt x="467" y="92"/>
                      </a:lnTo>
                      <a:lnTo>
                        <a:pt x="467" y="92"/>
                      </a:lnTo>
                      <a:lnTo>
                        <a:pt x="471" y="90"/>
                      </a:lnTo>
                      <a:lnTo>
                        <a:pt x="471" y="90"/>
                      </a:lnTo>
                      <a:lnTo>
                        <a:pt x="467" y="90"/>
                      </a:lnTo>
                      <a:lnTo>
                        <a:pt x="466" y="89"/>
                      </a:lnTo>
                      <a:close/>
                      <a:moveTo>
                        <a:pt x="527" y="72"/>
                      </a:moveTo>
                      <a:lnTo>
                        <a:pt x="526" y="73"/>
                      </a:lnTo>
                      <a:lnTo>
                        <a:pt x="527" y="73"/>
                      </a:lnTo>
                      <a:lnTo>
                        <a:pt x="527" y="73"/>
                      </a:lnTo>
                      <a:lnTo>
                        <a:pt x="527" y="73"/>
                      </a:lnTo>
                      <a:lnTo>
                        <a:pt x="527" y="72"/>
                      </a:lnTo>
                      <a:lnTo>
                        <a:pt x="527" y="72"/>
                      </a:lnTo>
                      <a:lnTo>
                        <a:pt x="527" y="72"/>
                      </a:lnTo>
                      <a:close/>
                      <a:moveTo>
                        <a:pt x="310" y="71"/>
                      </a:moveTo>
                      <a:lnTo>
                        <a:pt x="310" y="72"/>
                      </a:lnTo>
                      <a:lnTo>
                        <a:pt x="309" y="73"/>
                      </a:lnTo>
                      <a:lnTo>
                        <a:pt x="309" y="75"/>
                      </a:lnTo>
                      <a:lnTo>
                        <a:pt x="309" y="75"/>
                      </a:lnTo>
                      <a:lnTo>
                        <a:pt x="309" y="73"/>
                      </a:lnTo>
                      <a:lnTo>
                        <a:pt x="310" y="73"/>
                      </a:lnTo>
                      <a:lnTo>
                        <a:pt x="310" y="72"/>
                      </a:lnTo>
                      <a:lnTo>
                        <a:pt x="313" y="72"/>
                      </a:lnTo>
                      <a:lnTo>
                        <a:pt x="313" y="71"/>
                      </a:lnTo>
                      <a:lnTo>
                        <a:pt x="313" y="71"/>
                      </a:lnTo>
                      <a:lnTo>
                        <a:pt x="313" y="71"/>
                      </a:lnTo>
                      <a:lnTo>
                        <a:pt x="310" y="71"/>
                      </a:lnTo>
                      <a:close/>
                      <a:moveTo>
                        <a:pt x="467" y="29"/>
                      </a:moveTo>
                      <a:lnTo>
                        <a:pt x="467" y="31"/>
                      </a:lnTo>
                      <a:lnTo>
                        <a:pt x="468" y="31"/>
                      </a:lnTo>
                      <a:lnTo>
                        <a:pt x="468" y="33"/>
                      </a:lnTo>
                      <a:lnTo>
                        <a:pt x="467" y="33"/>
                      </a:lnTo>
                      <a:lnTo>
                        <a:pt x="466" y="34"/>
                      </a:lnTo>
                      <a:lnTo>
                        <a:pt x="466" y="34"/>
                      </a:lnTo>
                      <a:lnTo>
                        <a:pt x="463" y="34"/>
                      </a:lnTo>
                      <a:lnTo>
                        <a:pt x="458" y="37"/>
                      </a:lnTo>
                      <a:lnTo>
                        <a:pt x="451" y="37"/>
                      </a:lnTo>
                      <a:lnTo>
                        <a:pt x="450" y="34"/>
                      </a:lnTo>
                      <a:lnTo>
                        <a:pt x="449" y="34"/>
                      </a:lnTo>
                      <a:lnTo>
                        <a:pt x="449" y="35"/>
                      </a:lnTo>
                      <a:lnTo>
                        <a:pt x="447" y="35"/>
                      </a:lnTo>
                      <a:lnTo>
                        <a:pt x="447" y="35"/>
                      </a:lnTo>
                      <a:lnTo>
                        <a:pt x="449" y="35"/>
                      </a:lnTo>
                      <a:lnTo>
                        <a:pt x="449" y="35"/>
                      </a:lnTo>
                      <a:lnTo>
                        <a:pt x="449" y="35"/>
                      </a:lnTo>
                      <a:lnTo>
                        <a:pt x="447" y="41"/>
                      </a:lnTo>
                      <a:lnTo>
                        <a:pt x="446" y="41"/>
                      </a:lnTo>
                      <a:lnTo>
                        <a:pt x="446" y="42"/>
                      </a:lnTo>
                      <a:lnTo>
                        <a:pt x="447" y="42"/>
                      </a:lnTo>
                      <a:lnTo>
                        <a:pt x="447" y="42"/>
                      </a:lnTo>
                      <a:lnTo>
                        <a:pt x="447" y="43"/>
                      </a:lnTo>
                      <a:lnTo>
                        <a:pt x="451" y="43"/>
                      </a:lnTo>
                      <a:lnTo>
                        <a:pt x="451" y="43"/>
                      </a:lnTo>
                      <a:lnTo>
                        <a:pt x="451" y="46"/>
                      </a:lnTo>
                      <a:lnTo>
                        <a:pt x="451" y="46"/>
                      </a:lnTo>
                      <a:lnTo>
                        <a:pt x="451" y="46"/>
                      </a:lnTo>
                      <a:lnTo>
                        <a:pt x="453" y="46"/>
                      </a:lnTo>
                      <a:lnTo>
                        <a:pt x="453" y="46"/>
                      </a:lnTo>
                      <a:lnTo>
                        <a:pt x="454" y="46"/>
                      </a:lnTo>
                      <a:lnTo>
                        <a:pt x="454" y="46"/>
                      </a:lnTo>
                      <a:lnTo>
                        <a:pt x="454" y="43"/>
                      </a:lnTo>
                      <a:lnTo>
                        <a:pt x="455" y="43"/>
                      </a:lnTo>
                      <a:lnTo>
                        <a:pt x="455" y="43"/>
                      </a:lnTo>
                      <a:lnTo>
                        <a:pt x="457" y="42"/>
                      </a:lnTo>
                      <a:lnTo>
                        <a:pt x="458" y="42"/>
                      </a:lnTo>
                      <a:lnTo>
                        <a:pt x="458" y="39"/>
                      </a:lnTo>
                      <a:lnTo>
                        <a:pt x="459" y="39"/>
                      </a:lnTo>
                      <a:lnTo>
                        <a:pt x="460" y="39"/>
                      </a:lnTo>
                      <a:lnTo>
                        <a:pt x="460" y="39"/>
                      </a:lnTo>
                      <a:lnTo>
                        <a:pt x="462" y="38"/>
                      </a:lnTo>
                      <a:lnTo>
                        <a:pt x="462" y="38"/>
                      </a:lnTo>
                      <a:lnTo>
                        <a:pt x="464" y="38"/>
                      </a:lnTo>
                      <a:lnTo>
                        <a:pt x="467" y="35"/>
                      </a:lnTo>
                      <a:lnTo>
                        <a:pt x="472" y="34"/>
                      </a:lnTo>
                      <a:lnTo>
                        <a:pt x="474" y="31"/>
                      </a:lnTo>
                      <a:lnTo>
                        <a:pt x="471" y="31"/>
                      </a:lnTo>
                      <a:lnTo>
                        <a:pt x="471" y="31"/>
                      </a:lnTo>
                      <a:lnTo>
                        <a:pt x="471" y="30"/>
                      </a:lnTo>
                      <a:lnTo>
                        <a:pt x="470" y="29"/>
                      </a:lnTo>
                      <a:lnTo>
                        <a:pt x="470" y="29"/>
                      </a:lnTo>
                      <a:lnTo>
                        <a:pt x="467" y="29"/>
                      </a:lnTo>
                      <a:close/>
                      <a:moveTo>
                        <a:pt x="471" y="0"/>
                      </a:moveTo>
                      <a:lnTo>
                        <a:pt x="475" y="0"/>
                      </a:lnTo>
                      <a:lnTo>
                        <a:pt x="476" y="0"/>
                      </a:lnTo>
                      <a:lnTo>
                        <a:pt x="478" y="1"/>
                      </a:lnTo>
                      <a:lnTo>
                        <a:pt x="479" y="0"/>
                      </a:lnTo>
                      <a:lnTo>
                        <a:pt x="481" y="0"/>
                      </a:lnTo>
                      <a:lnTo>
                        <a:pt x="481" y="3"/>
                      </a:lnTo>
                      <a:lnTo>
                        <a:pt x="481" y="3"/>
                      </a:lnTo>
                      <a:lnTo>
                        <a:pt x="481" y="4"/>
                      </a:lnTo>
                      <a:lnTo>
                        <a:pt x="483" y="4"/>
                      </a:lnTo>
                      <a:lnTo>
                        <a:pt x="485" y="4"/>
                      </a:lnTo>
                      <a:lnTo>
                        <a:pt x="487" y="4"/>
                      </a:lnTo>
                      <a:lnTo>
                        <a:pt x="488" y="5"/>
                      </a:lnTo>
                      <a:lnTo>
                        <a:pt x="488" y="7"/>
                      </a:lnTo>
                      <a:lnTo>
                        <a:pt x="485" y="7"/>
                      </a:lnTo>
                      <a:lnTo>
                        <a:pt x="484" y="9"/>
                      </a:lnTo>
                      <a:lnTo>
                        <a:pt x="483" y="11"/>
                      </a:lnTo>
                      <a:lnTo>
                        <a:pt x="483" y="12"/>
                      </a:lnTo>
                      <a:lnTo>
                        <a:pt x="484" y="12"/>
                      </a:lnTo>
                      <a:lnTo>
                        <a:pt x="484" y="11"/>
                      </a:lnTo>
                      <a:lnTo>
                        <a:pt x="487" y="11"/>
                      </a:lnTo>
                      <a:lnTo>
                        <a:pt x="487" y="11"/>
                      </a:lnTo>
                      <a:lnTo>
                        <a:pt x="487" y="11"/>
                      </a:lnTo>
                      <a:lnTo>
                        <a:pt x="487" y="12"/>
                      </a:lnTo>
                      <a:lnTo>
                        <a:pt x="485" y="12"/>
                      </a:lnTo>
                      <a:lnTo>
                        <a:pt x="485" y="13"/>
                      </a:lnTo>
                      <a:lnTo>
                        <a:pt x="487" y="13"/>
                      </a:lnTo>
                      <a:lnTo>
                        <a:pt x="487" y="13"/>
                      </a:lnTo>
                      <a:lnTo>
                        <a:pt x="491" y="13"/>
                      </a:lnTo>
                      <a:lnTo>
                        <a:pt x="491" y="12"/>
                      </a:lnTo>
                      <a:lnTo>
                        <a:pt x="495" y="12"/>
                      </a:lnTo>
                      <a:lnTo>
                        <a:pt x="495" y="13"/>
                      </a:lnTo>
                      <a:lnTo>
                        <a:pt x="501" y="14"/>
                      </a:lnTo>
                      <a:lnTo>
                        <a:pt x="501" y="16"/>
                      </a:lnTo>
                      <a:lnTo>
                        <a:pt x="500" y="17"/>
                      </a:lnTo>
                      <a:lnTo>
                        <a:pt x="500" y="17"/>
                      </a:lnTo>
                      <a:lnTo>
                        <a:pt x="500" y="18"/>
                      </a:lnTo>
                      <a:lnTo>
                        <a:pt x="500" y="20"/>
                      </a:lnTo>
                      <a:lnTo>
                        <a:pt x="498" y="20"/>
                      </a:lnTo>
                      <a:lnTo>
                        <a:pt x="498" y="22"/>
                      </a:lnTo>
                      <a:lnTo>
                        <a:pt x="498" y="22"/>
                      </a:lnTo>
                      <a:lnTo>
                        <a:pt x="501" y="22"/>
                      </a:lnTo>
                      <a:lnTo>
                        <a:pt x="502" y="22"/>
                      </a:lnTo>
                      <a:lnTo>
                        <a:pt x="505" y="21"/>
                      </a:lnTo>
                      <a:lnTo>
                        <a:pt x="509" y="16"/>
                      </a:lnTo>
                      <a:lnTo>
                        <a:pt x="514" y="16"/>
                      </a:lnTo>
                      <a:lnTo>
                        <a:pt x="515" y="16"/>
                      </a:lnTo>
                      <a:lnTo>
                        <a:pt x="518" y="14"/>
                      </a:lnTo>
                      <a:lnTo>
                        <a:pt x="521" y="13"/>
                      </a:lnTo>
                      <a:lnTo>
                        <a:pt x="523" y="13"/>
                      </a:lnTo>
                      <a:lnTo>
                        <a:pt x="525" y="14"/>
                      </a:lnTo>
                      <a:lnTo>
                        <a:pt x="526" y="16"/>
                      </a:lnTo>
                      <a:lnTo>
                        <a:pt x="530" y="14"/>
                      </a:lnTo>
                      <a:lnTo>
                        <a:pt x="530" y="14"/>
                      </a:lnTo>
                      <a:lnTo>
                        <a:pt x="535" y="14"/>
                      </a:lnTo>
                      <a:lnTo>
                        <a:pt x="535" y="13"/>
                      </a:lnTo>
                      <a:lnTo>
                        <a:pt x="536" y="13"/>
                      </a:lnTo>
                      <a:lnTo>
                        <a:pt x="536" y="13"/>
                      </a:lnTo>
                      <a:lnTo>
                        <a:pt x="536" y="12"/>
                      </a:lnTo>
                      <a:lnTo>
                        <a:pt x="536" y="13"/>
                      </a:lnTo>
                      <a:lnTo>
                        <a:pt x="538" y="13"/>
                      </a:lnTo>
                      <a:lnTo>
                        <a:pt x="539" y="13"/>
                      </a:lnTo>
                      <a:lnTo>
                        <a:pt x="539" y="14"/>
                      </a:lnTo>
                      <a:lnTo>
                        <a:pt x="540" y="14"/>
                      </a:lnTo>
                      <a:lnTo>
                        <a:pt x="540" y="17"/>
                      </a:lnTo>
                      <a:lnTo>
                        <a:pt x="542" y="20"/>
                      </a:lnTo>
                      <a:lnTo>
                        <a:pt x="542" y="21"/>
                      </a:lnTo>
                      <a:lnTo>
                        <a:pt x="543" y="21"/>
                      </a:lnTo>
                      <a:lnTo>
                        <a:pt x="544" y="21"/>
                      </a:lnTo>
                      <a:lnTo>
                        <a:pt x="544" y="22"/>
                      </a:lnTo>
                      <a:lnTo>
                        <a:pt x="548" y="22"/>
                      </a:lnTo>
                      <a:lnTo>
                        <a:pt x="550" y="24"/>
                      </a:lnTo>
                      <a:lnTo>
                        <a:pt x="552" y="24"/>
                      </a:lnTo>
                      <a:lnTo>
                        <a:pt x="552" y="26"/>
                      </a:lnTo>
                      <a:lnTo>
                        <a:pt x="553" y="29"/>
                      </a:lnTo>
                      <a:lnTo>
                        <a:pt x="553" y="30"/>
                      </a:lnTo>
                      <a:lnTo>
                        <a:pt x="556" y="30"/>
                      </a:lnTo>
                      <a:lnTo>
                        <a:pt x="557" y="33"/>
                      </a:lnTo>
                      <a:lnTo>
                        <a:pt x="557" y="33"/>
                      </a:lnTo>
                      <a:lnTo>
                        <a:pt x="556" y="39"/>
                      </a:lnTo>
                      <a:lnTo>
                        <a:pt x="555" y="39"/>
                      </a:lnTo>
                      <a:lnTo>
                        <a:pt x="552" y="38"/>
                      </a:lnTo>
                      <a:lnTo>
                        <a:pt x="551" y="37"/>
                      </a:lnTo>
                      <a:lnTo>
                        <a:pt x="551" y="39"/>
                      </a:lnTo>
                      <a:lnTo>
                        <a:pt x="552" y="41"/>
                      </a:lnTo>
                      <a:lnTo>
                        <a:pt x="552" y="41"/>
                      </a:lnTo>
                      <a:lnTo>
                        <a:pt x="553" y="41"/>
                      </a:lnTo>
                      <a:lnTo>
                        <a:pt x="553" y="41"/>
                      </a:lnTo>
                      <a:lnTo>
                        <a:pt x="555" y="41"/>
                      </a:lnTo>
                      <a:lnTo>
                        <a:pt x="556" y="43"/>
                      </a:lnTo>
                      <a:lnTo>
                        <a:pt x="556" y="45"/>
                      </a:lnTo>
                      <a:lnTo>
                        <a:pt x="557" y="46"/>
                      </a:lnTo>
                      <a:lnTo>
                        <a:pt x="557" y="48"/>
                      </a:lnTo>
                      <a:lnTo>
                        <a:pt x="557" y="48"/>
                      </a:lnTo>
                      <a:lnTo>
                        <a:pt x="556" y="50"/>
                      </a:lnTo>
                      <a:lnTo>
                        <a:pt x="555" y="50"/>
                      </a:lnTo>
                      <a:lnTo>
                        <a:pt x="555" y="51"/>
                      </a:lnTo>
                      <a:lnTo>
                        <a:pt x="546" y="52"/>
                      </a:lnTo>
                      <a:lnTo>
                        <a:pt x="546" y="52"/>
                      </a:lnTo>
                      <a:lnTo>
                        <a:pt x="544" y="52"/>
                      </a:lnTo>
                      <a:lnTo>
                        <a:pt x="544" y="54"/>
                      </a:lnTo>
                      <a:lnTo>
                        <a:pt x="542" y="54"/>
                      </a:lnTo>
                      <a:lnTo>
                        <a:pt x="542" y="54"/>
                      </a:lnTo>
                      <a:lnTo>
                        <a:pt x="532" y="55"/>
                      </a:lnTo>
                      <a:lnTo>
                        <a:pt x="532" y="56"/>
                      </a:lnTo>
                      <a:lnTo>
                        <a:pt x="531" y="56"/>
                      </a:lnTo>
                      <a:lnTo>
                        <a:pt x="531" y="56"/>
                      </a:lnTo>
                      <a:lnTo>
                        <a:pt x="529" y="56"/>
                      </a:lnTo>
                      <a:lnTo>
                        <a:pt x="525" y="58"/>
                      </a:lnTo>
                      <a:lnTo>
                        <a:pt x="522" y="59"/>
                      </a:lnTo>
                      <a:lnTo>
                        <a:pt x="518" y="59"/>
                      </a:lnTo>
                      <a:lnTo>
                        <a:pt x="517" y="63"/>
                      </a:lnTo>
                      <a:lnTo>
                        <a:pt x="515" y="63"/>
                      </a:lnTo>
                      <a:lnTo>
                        <a:pt x="514" y="64"/>
                      </a:lnTo>
                      <a:lnTo>
                        <a:pt x="514" y="66"/>
                      </a:lnTo>
                      <a:lnTo>
                        <a:pt x="515" y="66"/>
                      </a:lnTo>
                      <a:lnTo>
                        <a:pt x="515" y="69"/>
                      </a:lnTo>
                      <a:lnTo>
                        <a:pt x="513" y="69"/>
                      </a:lnTo>
                      <a:lnTo>
                        <a:pt x="512" y="71"/>
                      </a:lnTo>
                      <a:lnTo>
                        <a:pt x="510" y="71"/>
                      </a:lnTo>
                      <a:lnTo>
                        <a:pt x="510" y="73"/>
                      </a:lnTo>
                      <a:lnTo>
                        <a:pt x="509" y="75"/>
                      </a:lnTo>
                      <a:lnTo>
                        <a:pt x="508" y="76"/>
                      </a:lnTo>
                      <a:lnTo>
                        <a:pt x="504" y="76"/>
                      </a:lnTo>
                      <a:lnTo>
                        <a:pt x="504" y="77"/>
                      </a:lnTo>
                      <a:lnTo>
                        <a:pt x="502" y="77"/>
                      </a:lnTo>
                      <a:lnTo>
                        <a:pt x="501" y="79"/>
                      </a:lnTo>
                      <a:lnTo>
                        <a:pt x="493" y="80"/>
                      </a:lnTo>
                      <a:lnTo>
                        <a:pt x="492" y="83"/>
                      </a:lnTo>
                      <a:lnTo>
                        <a:pt x="491" y="85"/>
                      </a:lnTo>
                      <a:lnTo>
                        <a:pt x="488" y="85"/>
                      </a:lnTo>
                      <a:lnTo>
                        <a:pt x="485" y="86"/>
                      </a:lnTo>
                      <a:lnTo>
                        <a:pt x="474" y="89"/>
                      </a:lnTo>
                      <a:lnTo>
                        <a:pt x="474" y="89"/>
                      </a:lnTo>
                      <a:lnTo>
                        <a:pt x="480" y="89"/>
                      </a:lnTo>
                      <a:lnTo>
                        <a:pt x="480" y="89"/>
                      </a:lnTo>
                      <a:lnTo>
                        <a:pt x="481" y="89"/>
                      </a:lnTo>
                      <a:lnTo>
                        <a:pt x="484" y="89"/>
                      </a:lnTo>
                      <a:lnTo>
                        <a:pt x="485" y="89"/>
                      </a:lnTo>
                      <a:lnTo>
                        <a:pt x="488" y="89"/>
                      </a:lnTo>
                      <a:lnTo>
                        <a:pt x="488" y="88"/>
                      </a:lnTo>
                      <a:lnTo>
                        <a:pt x="491" y="88"/>
                      </a:lnTo>
                      <a:lnTo>
                        <a:pt x="492" y="86"/>
                      </a:lnTo>
                      <a:lnTo>
                        <a:pt x="495" y="86"/>
                      </a:lnTo>
                      <a:lnTo>
                        <a:pt x="495" y="84"/>
                      </a:lnTo>
                      <a:lnTo>
                        <a:pt x="496" y="84"/>
                      </a:lnTo>
                      <a:lnTo>
                        <a:pt x="496" y="84"/>
                      </a:lnTo>
                      <a:lnTo>
                        <a:pt x="501" y="84"/>
                      </a:lnTo>
                      <a:lnTo>
                        <a:pt x="502" y="83"/>
                      </a:lnTo>
                      <a:lnTo>
                        <a:pt x="505" y="84"/>
                      </a:lnTo>
                      <a:lnTo>
                        <a:pt x="508" y="84"/>
                      </a:lnTo>
                      <a:lnTo>
                        <a:pt x="508" y="83"/>
                      </a:lnTo>
                      <a:lnTo>
                        <a:pt x="514" y="81"/>
                      </a:lnTo>
                      <a:lnTo>
                        <a:pt x="515" y="80"/>
                      </a:lnTo>
                      <a:lnTo>
                        <a:pt x="515" y="79"/>
                      </a:lnTo>
                      <a:lnTo>
                        <a:pt x="515" y="79"/>
                      </a:lnTo>
                      <a:lnTo>
                        <a:pt x="517" y="79"/>
                      </a:lnTo>
                      <a:lnTo>
                        <a:pt x="515" y="76"/>
                      </a:lnTo>
                      <a:lnTo>
                        <a:pt x="517" y="76"/>
                      </a:lnTo>
                      <a:lnTo>
                        <a:pt x="518" y="77"/>
                      </a:lnTo>
                      <a:lnTo>
                        <a:pt x="519" y="79"/>
                      </a:lnTo>
                      <a:lnTo>
                        <a:pt x="521" y="79"/>
                      </a:lnTo>
                      <a:lnTo>
                        <a:pt x="522" y="79"/>
                      </a:lnTo>
                      <a:lnTo>
                        <a:pt x="523" y="77"/>
                      </a:lnTo>
                      <a:lnTo>
                        <a:pt x="525" y="76"/>
                      </a:lnTo>
                      <a:lnTo>
                        <a:pt x="525" y="76"/>
                      </a:lnTo>
                      <a:lnTo>
                        <a:pt x="523" y="76"/>
                      </a:lnTo>
                      <a:lnTo>
                        <a:pt x="521" y="76"/>
                      </a:lnTo>
                      <a:lnTo>
                        <a:pt x="519" y="75"/>
                      </a:lnTo>
                      <a:lnTo>
                        <a:pt x="518" y="72"/>
                      </a:lnTo>
                      <a:lnTo>
                        <a:pt x="519" y="71"/>
                      </a:lnTo>
                      <a:lnTo>
                        <a:pt x="519" y="71"/>
                      </a:lnTo>
                      <a:lnTo>
                        <a:pt x="519" y="71"/>
                      </a:lnTo>
                      <a:lnTo>
                        <a:pt x="521" y="71"/>
                      </a:lnTo>
                      <a:lnTo>
                        <a:pt x="525" y="66"/>
                      </a:lnTo>
                      <a:lnTo>
                        <a:pt x="525" y="66"/>
                      </a:lnTo>
                      <a:lnTo>
                        <a:pt x="525" y="66"/>
                      </a:lnTo>
                      <a:lnTo>
                        <a:pt x="526" y="66"/>
                      </a:lnTo>
                      <a:lnTo>
                        <a:pt x="527" y="66"/>
                      </a:lnTo>
                      <a:lnTo>
                        <a:pt x="527" y="67"/>
                      </a:lnTo>
                      <a:lnTo>
                        <a:pt x="529" y="67"/>
                      </a:lnTo>
                      <a:lnTo>
                        <a:pt x="529" y="68"/>
                      </a:lnTo>
                      <a:lnTo>
                        <a:pt x="529" y="68"/>
                      </a:lnTo>
                      <a:lnTo>
                        <a:pt x="529" y="67"/>
                      </a:lnTo>
                      <a:lnTo>
                        <a:pt x="530" y="67"/>
                      </a:lnTo>
                      <a:lnTo>
                        <a:pt x="530" y="67"/>
                      </a:lnTo>
                      <a:lnTo>
                        <a:pt x="530" y="66"/>
                      </a:lnTo>
                      <a:lnTo>
                        <a:pt x="530" y="66"/>
                      </a:lnTo>
                      <a:lnTo>
                        <a:pt x="530" y="66"/>
                      </a:lnTo>
                      <a:lnTo>
                        <a:pt x="531" y="64"/>
                      </a:lnTo>
                      <a:lnTo>
                        <a:pt x="532" y="67"/>
                      </a:lnTo>
                      <a:lnTo>
                        <a:pt x="534" y="69"/>
                      </a:lnTo>
                      <a:lnTo>
                        <a:pt x="535" y="72"/>
                      </a:lnTo>
                      <a:lnTo>
                        <a:pt x="536" y="72"/>
                      </a:lnTo>
                      <a:lnTo>
                        <a:pt x="536" y="72"/>
                      </a:lnTo>
                      <a:lnTo>
                        <a:pt x="536" y="72"/>
                      </a:lnTo>
                      <a:lnTo>
                        <a:pt x="536" y="72"/>
                      </a:lnTo>
                      <a:lnTo>
                        <a:pt x="546" y="72"/>
                      </a:lnTo>
                      <a:lnTo>
                        <a:pt x="546" y="67"/>
                      </a:lnTo>
                      <a:lnTo>
                        <a:pt x="547" y="67"/>
                      </a:lnTo>
                      <a:lnTo>
                        <a:pt x="548" y="68"/>
                      </a:lnTo>
                      <a:lnTo>
                        <a:pt x="550" y="69"/>
                      </a:lnTo>
                      <a:lnTo>
                        <a:pt x="550" y="71"/>
                      </a:lnTo>
                      <a:lnTo>
                        <a:pt x="551" y="73"/>
                      </a:lnTo>
                      <a:lnTo>
                        <a:pt x="550" y="75"/>
                      </a:lnTo>
                      <a:lnTo>
                        <a:pt x="550" y="77"/>
                      </a:lnTo>
                      <a:lnTo>
                        <a:pt x="551" y="79"/>
                      </a:lnTo>
                      <a:lnTo>
                        <a:pt x="551" y="79"/>
                      </a:lnTo>
                      <a:lnTo>
                        <a:pt x="552" y="80"/>
                      </a:lnTo>
                      <a:lnTo>
                        <a:pt x="552" y="80"/>
                      </a:lnTo>
                      <a:lnTo>
                        <a:pt x="551" y="80"/>
                      </a:lnTo>
                      <a:lnTo>
                        <a:pt x="551" y="81"/>
                      </a:lnTo>
                      <a:lnTo>
                        <a:pt x="551" y="81"/>
                      </a:lnTo>
                      <a:lnTo>
                        <a:pt x="548" y="81"/>
                      </a:lnTo>
                      <a:lnTo>
                        <a:pt x="548" y="83"/>
                      </a:lnTo>
                      <a:lnTo>
                        <a:pt x="548" y="83"/>
                      </a:lnTo>
                      <a:lnTo>
                        <a:pt x="548" y="83"/>
                      </a:lnTo>
                      <a:lnTo>
                        <a:pt x="548" y="83"/>
                      </a:lnTo>
                      <a:lnTo>
                        <a:pt x="548" y="83"/>
                      </a:lnTo>
                      <a:lnTo>
                        <a:pt x="548" y="84"/>
                      </a:lnTo>
                      <a:lnTo>
                        <a:pt x="550" y="84"/>
                      </a:lnTo>
                      <a:lnTo>
                        <a:pt x="550" y="85"/>
                      </a:lnTo>
                      <a:lnTo>
                        <a:pt x="548" y="86"/>
                      </a:lnTo>
                      <a:lnTo>
                        <a:pt x="548" y="88"/>
                      </a:lnTo>
                      <a:lnTo>
                        <a:pt x="547" y="88"/>
                      </a:lnTo>
                      <a:lnTo>
                        <a:pt x="548" y="92"/>
                      </a:lnTo>
                      <a:lnTo>
                        <a:pt x="550" y="92"/>
                      </a:lnTo>
                      <a:lnTo>
                        <a:pt x="550" y="90"/>
                      </a:lnTo>
                      <a:lnTo>
                        <a:pt x="548" y="90"/>
                      </a:lnTo>
                      <a:lnTo>
                        <a:pt x="550" y="88"/>
                      </a:lnTo>
                      <a:lnTo>
                        <a:pt x="551" y="86"/>
                      </a:lnTo>
                      <a:lnTo>
                        <a:pt x="553" y="84"/>
                      </a:lnTo>
                      <a:lnTo>
                        <a:pt x="553" y="84"/>
                      </a:lnTo>
                      <a:lnTo>
                        <a:pt x="553" y="83"/>
                      </a:lnTo>
                      <a:lnTo>
                        <a:pt x="555" y="83"/>
                      </a:lnTo>
                      <a:lnTo>
                        <a:pt x="553" y="79"/>
                      </a:lnTo>
                      <a:lnTo>
                        <a:pt x="551" y="79"/>
                      </a:lnTo>
                      <a:lnTo>
                        <a:pt x="551" y="76"/>
                      </a:lnTo>
                      <a:lnTo>
                        <a:pt x="552" y="75"/>
                      </a:lnTo>
                      <a:lnTo>
                        <a:pt x="552" y="73"/>
                      </a:lnTo>
                      <a:lnTo>
                        <a:pt x="552" y="73"/>
                      </a:lnTo>
                      <a:lnTo>
                        <a:pt x="553" y="73"/>
                      </a:lnTo>
                      <a:lnTo>
                        <a:pt x="555" y="71"/>
                      </a:lnTo>
                      <a:lnTo>
                        <a:pt x="556" y="71"/>
                      </a:lnTo>
                      <a:lnTo>
                        <a:pt x="556" y="71"/>
                      </a:lnTo>
                      <a:lnTo>
                        <a:pt x="557" y="71"/>
                      </a:lnTo>
                      <a:lnTo>
                        <a:pt x="560" y="67"/>
                      </a:lnTo>
                      <a:lnTo>
                        <a:pt x="563" y="67"/>
                      </a:lnTo>
                      <a:lnTo>
                        <a:pt x="564" y="66"/>
                      </a:lnTo>
                      <a:lnTo>
                        <a:pt x="565" y="64"/>
                      </a:lnTo>
                      <a:lnTo>
                        <a:pt x="568" y="64"/>
                      </a:lnTo>
                      <a:lnTo>
                        <a:pt x="569" y="66"/>
                      </a:lnTo>
                      <a:lnTo>
                        <a:pt x="572" y="66"/>
                      </a:lnTo>
                      <a:lnTo>
                        <a:pt x="573" y="66"/>
                      </a:lnTo>
                      <a:lnTo>
                        <a:pt x="573" y="67"/>
                      </a:lnTo>
                      <a:lnTo>
                        <a:pt x="574" y="67"/>
                      </a:lnTo>
                      <a:lnTo>
                        <a:pt x="577" y="67"/>
                      </a:lnTo>
                      <a:lnTo>
                        <a:pt x="578" y="66"/>
                      </a:lnTo>
                      <a:lnTo>
                        <a:pt x="578" y="66"/>
                      </a:lnTo>
                      <a:lnTo>
                        <a:pt x="580" y="68"/>
                      </a:lnTo>
                      <a:lnTo>
                        <a:pt x="581" y="68"/>
                      </a:lnTo>
                      <a:lnTo>
                        <a:pt x="584" y="68"/>
                      </a:lnTo>
                      <a:lnTo>
                        <a:pt x="585" y="67"/>
                      </a:lnTo>
                      <a:lnTo>
                        <a:pt x="590" y="67"/>
                      </a:lnTo>
                      <a:lnTo>
                        <a:pt x="590" y="68"/>
                      </a:lnTo>
                      <a:lnTo>
                        <a:pt x="590" y="68"/>
                      </a:lnTo>
                      <a:lnTo>
                        <a:pt x="591" y="68"/>
                      </a:lnTo>
                      <a:lnTo>
                        <a:pt x="593" y="67"/>
                      </a:lnTo>
                      <a:lnTo>
                        <a:pt x="595" y="68"/>
                      </a:lnTo>
                      <a:lnTo>
                        <a:pt x="595" y="71"/>
                      </a:lnTo>
                      <a:lnTo>
                        <a:pt x="595" y="72"/>
                      </a:lnTo>
                      <a:lnTo>
                        <a:pt x="595" y="75"/>
                      </a:lnTo>
                      <a:lnTo>
                        <a:pt x="594" y="75"/>
                      </a:lnTo>
                      <a:lnTo>
                        <a:pt x="594" y="76"/>
                      </a:lnTo>
                      <a:lnTo>
                        <a:pt x="594" y="76"/>
                      </a:lnTo>
                      <a:lnTo>
                        <a:pt x="594" y="77"/>
                      </a:lnTo>
                      <a:lnTo>
                        <a:pt x="595" y="77"/>
                      </a:lnTo>
                      <a:lnTo>
                        <a:pt x="597" y="79"/>
                      </a:lnTo>
                      <a:lnTo>
                        <a:pt x="598" y="79"/>
                      </a:lnTo>
                      <a:lnTo>
                        <a:pt x="598" y="79"/>
                      </a:lnTo>
                      <a:lnTo>
                        <a:pt x="602" y="80"/>
                      </a:lnTo>
                      <a:lnTo>
                        <a:pt x="603" y="81"/>
                      </a:lnTo>
                      <a:lnTo>
                        <a:pt x="606" y="81"/>
                      </a:lnTo>
                      <a:lnTo>
                        <a:pt x="606" y="83"/>
                      </a:lnTo>
                      <a:lnTo>
                        <a:pt x="608" y="84"/>
                      </a:lnTo>
                      <a:lnTo>
                        <a:pt x="611" y="84"/>
                      </a:lnTo>
                      <a:lnTo>
                        <a:pt x="611" y="83"/>
                      </a:lnTo>
                      <a:lnTo>
                        <a:pt x="619" y="84"/>
                      </a:lnTo>
                      <a:lnTo>
                        <a:pt x="619" y="446"/>
                      </a:lnTo>
                      <a:lnTo>
                        <a:pt x="251" y="446"/>
                      </a:lnTo>
                      <a:lnTo>
                        <a:pt x="251" y="445"/>
                      </a:lnTo>
                      <a:lnTo>
                        <a:pt x="252" y="445"/>
                      </a:lnTo>
                      <a:lnTo>
                        <a:pt x="252" y="445"/>
                      </a:lnTo>
                      <a:lnTo>
                        <a:pt x="254" y="445"/>
                      </a:lnTo>
                      <a:lnTo>
                        <a:pt x="254" y="444"/>
                      </a:lnTo>
                      <a:lnTo>
                        <a:pt x="254" y="443"/>
                      </a:lnTo>
                      <a:lnTo>
                        <a:pt x="252" y="443"/>
                      </a:lnTo>
                      <a:lnTo>
                        <a:pt x="250" y="444"/>
                      </a:lnTo>
                      <a:lnTo>
                        <a:pt x="250" y="444"/>
                      </a:lnTo>
                      <a:lnTo>
                        <a:pt x="247" y="444"/>
                      </a:lnTo>
                      <a:lnTo>
                        <a:pt x="247" y="444"/>
                      </a:lnTo>
                      <a:lnTo>
                        <a:pt x="246" y="446"/>
                      </a:lnTo>
                      <a:lnTo>
                        <a:pt x="0" y="446"/>
                      </a:lnTo>
                      <a:lnTo>
                        <a:pt x="0" y="153"/>
                      </a:lnTo>
                      <a:lnTo>
                        <a:pt x="4" y="153"/>
                      </a:lnTo>
                      <a:lnTo>
                        <a:pt x="8" y="152"/>
                      </a:lnTo>
                      <a:lnTo>
                        <a:pt x="8" y="155"/>
                      </a:lnTo>
                      <a:lnTo>
                        <a:pt x="8" y="155"/>
                      </a:lnTo>
                      <a:lnTo>
                        <a:pt x="8" y="155"/>
                      </a:lnTo>
                      <a:lnTo>
                        <a:pt x="8" y="155"/>
                      </a:lnTo>
                      <a:lnTo>
                        <a:pt x="8" y="153"/>
                      </a:lnTo>
                      <a:lnTo>
                        <a:pt x="9" y="153"/>
                      </a:lnTo>
                      <a:lnTo>
                        <a:pt x="9" y="153"/>
                      </a:lnTo>
                      <a:lnTo>
                        <a:pt x="9" y="152"/>
                      </a:lnTo>
                      <a:lnTo>
                        <a:pt x="9" y="151"/>
                      </a:lnTo>
                      <a:lnTo>
                        <a:pt x="11" y="149"/>
                      </a:lnTo>
                      <a:lnTo>
                        <a:pt x="13" y="148"/>
                      </a:lnTo>
                      <a:lnTo>
                        <a:pt x="14" y="148"/>
                      </a:lnTo>
                      <a:lnTo>
                        <a:pt x="14" y="147"/>
                      </a:lnTo>
                      <a:lnTo>
                        <a:pt x="17" y="145"/>
                      </a:lnTo>
                      <a:lnTo>
                        <a:pt x="18" y="145"/>
                      </a:lnTo>
                      <a:lnTo>
                        <a:pt x="18" y="147"/>
                      </a:lnTo>
                      <a:lnTo>
                        <a:pt x="17" y="148"/>
                      </a:lnTo>
                      <a:lnTo>
                        <a:pt x="17" y="149"/>
                      </a:lnTo>
                      <a:lnTo>
                        <a:pt x="21" y="149"/>
                      </a:lnTo>
                      <a:lnTo>
                        <a:pt x="21" y="152"/>
                      </a:lnTo>
                      <a:lnTo>
                        <a:pt x="22" y="152"/>
                      </a:lnTo>
                      <a:lnTo>
                        <a:pt x="22" y="153"/>
                      </a:lnTo>
                      <a:lnTo>
                        <a:pt x="23" y="155"/>
                      </a:lnTo>
                      <a:lnTo>
                        <a:pt x="22" y="155"/>
                      </a:lnTo>
                      <a:lnTo>
                        <a:pt x="22" y="156"/>
                      </a:lnTo>
                      <a:lnTo>
                        <a:pt x="19" y="156"/>
                      </a:lnTo>
                      <a:lnTo>
                        <a:pt x="17" y="155"/>
                      </a:lnTo>
                      <a:lnTo>
                        <a:pt x="17" y="156"/>
                      </a:lnTo>
                      <a:lnTo>
                        <a:pt x="17" y="157"/>
                      </a:lnTo>
                      <a:lnTo>
                        <a:pt x="15" y="158"/>
                      </a:lnTo>
                      <a:lnTo>
                        <a:pt x="18" y="157"/>
                      </a:lnTo>
                      <a:lnTo>
                        <a:pt x="22" y="157"/>
                      </a:lnTo>
                      <a:lnTo>
                        <a:pt x="23" y="157"/>
                      </a:lnTo>
                      <a:lnTo>
                        <a:pt x="23" y="158"/>
                      </a:lnTo>
                      <a:lnTo>
                        <a:pt x="25" y="158"/>
                      </a:lnTo>
                      <a:lnTo>
                        <a:pt x="25" y="158"/>
                      </a:lnTo>
                      <a:lnTo>
                        <a:pt x="25" y="157"/>
                      </a:lnTo>
                      <a:lnTo>
                        <a:pt x="27" y="156"/>
                      </a:lnTo>
                      <a:lnTo>
                        <a:pt x="28" y="156"/>
                      </a:lnTo>
                      <a:lnTo>
                        <a:pt x="28" y="156"/>
                      </a:lnTo>
                      <a:lnTo>
                        <a:pt x="30" y="157"/>
                      </a:lnTo>
                      <a:lnTo>
                        <a:pt x="31" y="157"/>
                      </a:lnTo>
                      <a:lnTo>
                        <a:pt x="32" y="158"/>
                      </a:lnTo>
                      <a:lnTo>
                        <a:pt x="32" y="157"/>
                      </a:lnTo>
                      <a:lnTo>
                        <a:pt x="32" y="157"/>
                      </a:lnTo>
                      <a:lnTo>
                        <a:pt x="32" y="157"/>
                      </a:lnTo>
                      <a:lnTo>
                        <a:pt x="34" y="156"/>
                      </a:lnTo>
                      <a:lnTo>
                        <a:pt x="32" y="156"/>
                      </a:lnTo>
                      <a:lnTo>
                        <a:pt x="31" y="153"/>
                      </a:lnTo>
                      <a:lnTo>
                        <a:pt x="36" y="153"/>
                      </a:lnTo>
                      <a:lnTo>
                        <a:pt x="39" y="151"/>
                      </a:lnTo>
                      <a:lnTo>
                        <a:pt x="43" y="149"/>
                      </a:lnTo>
                      <a:lnTo>
                        <a:pt x="51" y="151"/>
                      </a:lnTo>
                      <a:lnTo>
                        <a:pt x="51" y="152"/>
                      </a:lnTo>
                      <a:lnTo>
                        <a:pt x="51" y="152"/>
                      </a:lnTo>
                      <a:lnTo>
                        <a:pt x="52" y="153"/>
                      </a:lnTo>
                      <a:lnTo>
                        <a:pt x="56" y="153"/>
                      </a:lnTo>
                      <a:lnTo>
                        <a:pt x="56" y="152"/>
                      </a:lnTo>
                      <a:lnTo>
                        <a:pt x="57" y="151"/>
                      </a:lnTo>
                      <a:lnTo>
                        <a:pt x="60" y="149"/>
                      </a:lnTo>
                      <a:lnTo>
                        <a:pt x="63" y="148"/>
                      </a:lnTo>
                      <a:lnTo>
                        <a:pt x="66" y="148"/>
                      </a:lnTo>
                      <a:lnTo>
                        <a:pt x="69" y="147"/>
                      </a:lnTo>
                      <a:lnTo>
                        <a:pt x="69" y="148"/>
                      </a:lnTo>
                      <a:lnTo>
                        <a:pt x="69" y="149"/>
                      </a:lnTo>
                      <a:lnTo>
                        <a:pt x="68" y="151"/>
                      </a:lnTo>
                      <a:lnTo>
                        <a:pt x="69" y="152"/>
                      </a:lnTo>
                      <a:lnTo>
                        <a:pt x="69" y="153"/>
                      </a:lnTo>
                      <a:lnTo>
                        <a:pt x="69" y="153"/>
                      </a:lnTo>
                      <a:lnTo>
                        <a:pt x="69" y="155"/>
                      </a:lnTo>
                      <a:lnTo>
                        <a:pt x="70" y="156"/>
                      </a:lnTo>
                      <a:lnTo>
                        <a:pt x="72" y="156"/>
                      </a:lnTo>
                      <a:lnTo>
                        <a:pt x="72" y="157"/>
                      </a:lnTo>
                      <a:lnTo>
                        <a:pt x="74" y="158"/>
                      </a:lnTo>
                      <a:lnTo>
                        <a:pt x="74" y="158"/>
                      </a:lnTo>
                      <a:lnTo>
                        <a:pt x="74" y="158"/>
                      </a:lnTo>
                      <a:lnTo>
                        <a:pt x="74" y="157"/>
                      </a:lnTo>
                      <a:lnTo>
                        <a:pt x="74" y="155"/>
                      </a:lnTo>
                      <a:lnTo>
                        <a:pt x="74" y="153"/>
                      </a:lnTo>
                      <a:lnTo>
                        <a:pt x="74" y="153"/>
                      </a:lnTo>
                      <a:lnTo>
                        <a:pt x="77" y="152"/>
                      </a:lnTo>
                      <a:lnTo>
                        <a:pt x="77" y="152"/>
                      </a:lnTo>
                      <a:lnTo>
                        <a:pt x="77" y="151"/>
                      </a:lnTo>
                      <a:lnTo>
                        <a:pt x="77" y="151"/>
                      </a:lnTo>
                      <a:lnTo>
                        <a:pt x="78" y="152"/>
                      </a:lnTo>
                      <a:lnTo>
                        <a:pt x="81" y="153"/>
                      </a:lnTo>
                      <a:lnTo>
                        <a:pt x="83" y="153"/>
                      </a:lnTo>
                      <a:lnTo>
                        <a:pt x="83" y="152"/>
                      </a:lnTo>
                      <a:lnTo>
                        <a:pt x="85" y="152"/>
                      </a:lnTo>
                      <a:lnTo>
                        <a:pt x="85" y="149"/>
                      </a:lnTo>
                      <a:lnTo>
                        <a:pt x="85" y="149"/>
                      </a:lnTo>
                      <a:lnTo>
                        <a:pt x="85" y="145"/>
                      </a:lnTo>
                      <a:lnTo>
                        <a:pt x="85" y="145"/>
                      </a:lnTo>
                      <a:lnTo>
                        <a:pt x="83" y="140"/>
                      </a:lnTo>
                      <a:lnTo>
                        <a:pt x="83" y="140"/>
                      </a:lnTo>
                      <a:lnTo>
                        <a:pt x="82" y="139"/>
                      </a:lnTo>
                      <a:lnTo>
                        <a:pt x="82" y="138"/>
                      </a:lnTo>
                      <a:lnTo>
                        <a:pt x="81" y="136"/>
                      </a:lnTo>
                      <a:lnTo>
                        <a:pt x="82" y="136"/>
                      </a:lnTo>
                      <a:lnTo>
                        <a:pt x="82" y="135"/>
                      </a:lnTo>
                      <a:lnTo>
                        <a:pt x="86" y="135"/>
                      </a:lnTo>
                      <a:lnTo>
                        <a:pt x="86" y="135"/>
                      </a:lnTo>
                      <a:lnTo>
                        <a:pt x="87" y="135"/>
                      </a:lnTo>
                      <a:lnTo>
                        <a:pt x="87" y="132"/>
                      </a:lnTo>
                      <a:lnTo>
                        <a:pt x="87" y="132"/>
                      </a:lnTo>
                      <a:lnTo>
                        <a:pt x="87" y="132"/>
                      </a:lnTo>
                      <a:lnTo>
                        <a:pt x="90" y="132"/>
                      </a:lnTo>
                      <a:lnTo>
                        <a:pt x="93" y="134"/>
                      </a:lnTo>
                      <a:lnTo>
                        <a:pt x="97" y="134"/>
                      </a:lnTo>
                      <a:lnTo>
                        <a:pt x="99" y="134"/>
                      </a:lnTo>
                      <a:lnTo>
                        <a:pt x="100" y="132"/>
                      </a:lnTo>
                      <a:lnTo>
                        <a:pt x="100" y="131"/>
                      </a:lnTo>
                      <a:lnTo>
                        <a:pt x="102" y="131"/>
                      </a:lnTo>
                      <a:lnTo>
                        <a:pt x="104" y="131"/>
                      </a:lnTo>
                      <a:lnTo>
                        <a:pt x="104" y="131"/>
                      </a:lnTo>
                      <a:lnTo>
                        <a:pt x="106" y="132"/>
                      </a:lnTo>
                      <a:lnTo>
                        <a:pt x="106" y="132"/>
                      </a:lnTo>
                      <a:lnTo>
                        <a:pt x="107" y="132"/>
                      </a:lnTo>
                      <a:lnTo>
                        <a:pt x="107" y="134"/>
                      </a:lnTo>
                      <a:lnTo>
                        <a:pt x="108" y="134"/>
                      </a:lnTo>
                      <a:lnTo>
                        <a:pt x="110" y="134"/>
                      </a:lnTo>
                      <a:lnTo>
                        <a:pt x="110" y="135"/>
                      </a:lnTo>
                      <a:lnTo>
                        <a:pt x="111" y="136"/>
                      </a:lnTo>
                      <a:lnTo>
                        <a:pt x="111" y="136"/>
                      </a:lnTo>
                      <a:lnTo>
                        <a:pt x="118" y="136"/>
                      </a:lnTo>
                      <a:lnTo>
                        <a:pt x="118" y="136"/>
                      </a:lnTo>
                      <a:lnTo>
                        <a:pt x="120" y="138"/>
                      </a:lnTo>
                      <a:lnTo>
                        <a:pt x="120" y="143"/>
                      </a:lnTo>
                      <a:lnTo>
                        <a:pt x="119" y="143"/>
                      </a:lnTo>
                      <a:lnTo>
                        <a:pt x="120" y="145"/>
                      </a:lnTo>
                      <a:lnTo>
                        <a:pt x="121" y="145"/>
                      </a:lnTo>
                      <a:lnTo>
                        <a:pt x="121" y="143"/>
                      </a:lnTo>
                      <a:lnTo>
                        <a:pt x="123" y="140"/>
                      </a:lnTo>
                      <a:lnTo>
                        <a:pt x="125" y="141"/>
                      </a:lnTo>
                      <a:lnTo>
                        <a:pt x="128" y="143"/>
                      </a:lnTo>
                      <a:lnTo>
                        <a:pt x="131" y="143"/>
                      </a:lnTo>
                      <a:lnTo>
                        <a:pt x="131" y="144"/>
                      </a:lnTo>
                      <a:lnTo>
                        <a:pt x="131" y="144"/>
                      </a:lnTo>
                      <a:lnTo>
                        <a:pt x="129" y="144"/>
                      </a:lnTo>
                      <a:lnTo>
                        <a:pt x="131" y="145"/>
                      </a:lnTo>
                      <a:lnTo>
                        <a:pt x="132" y="147"/>
                      </a:lnTo>
                      <a:lnTo>
                        <a:pt x="132" y="147"/>
                      </a:lnTo>
                      <a:lnTo>
                        <a:pt x="133" y="147"/>
                      </a:lnTo>
                      <a:lnTo>
                        <a:pt x="136" y="147"/>
                      </a:lnTo>
                      <a:lnTo>
                        <a:pt x="136" y="147"/>
                      </a:lnTo>
                      <a:lnTo>
                        <a:pt x="137" y="147"/>
                      </a:lnTo>
                      <a:lnTo>
                        <a:pt x="137" y="148"/>
                      </a:lnTo>
                      <a:lnTo>
                        <a:pt x="140" y="151"/>
                      </a:lnTo>
                      <a:lnTo>
                        <a:pt x="140" y="152"/>
                      </a:lnTo>
                      <a:lnTo>
                        <a:pt x="144" y="153"/>
                      </a:lnTo>
                      <a:lnTo>
                        <a:pt x="144" y="155"/>
                      </a:lnTo>
                      <a:lnTo>
                        <a:pt x="145" y="155"/>
                      </a:lnTo>
                      <a:lnTo>
                        <a:pt x="145" y="156"/>
                      </a:lnTo>
                      <a:lnTo>
                        <a:pt x="146" y="156"/>
                      </a:lnTo>
                      <a:lnTo>
                        <a:pt x="146" y="160"/>
                      </a:lnTo>
                      <a:lnTo>
                        <a:pt x="149" y="160"/>
                      </a:lnTo>
                      <a:lnTo>
                        <a:pt x="150" y="157"/>
                      </a:lnTo>
                      <a:lnTo>
                        <a:pt x="150" y="157"/>
                      </a:lnTo>
                      <a:lnTo>
                        <a:pt x="150" y="156"/>
                      </a:lnTo>
                      <a:lnTo>
                        <a:pt x="152" y="156"/>
                      </a:lnTo>
                      <a:lnTo>
                        <a:pt x="152" y="153"/>
                      </a:lnTo>
                      <a:lnTo>
                        <a:pt x="154" y="148"/>
                      </a:lnTo>
                      <a:lnTo>
                        <a:pt x="152" y="148"/>
                      </a:lnTo>
                      <a:lnTo>
                        <a:pt x="152" y="148"/>
                      </a:lnTo>
                      <a:lnTo>
                        <a:pt x="152" y="149"/>
                      </a:lnTo>
                      <a:lnTo>
                        <a:pt x="152" y="149"/>
                      </a:lnTo>
                      <a:lnTo>
                        <a:pt x="152" y="149"/>
                      </a:lnTo>
                      <a:lnTo>
                        <a:pt x="150" y="148"/>
                      </a:lnTo>
                      <a:lnTo>
                        <a:pt x="150" y="148"/>
                      </a:lnTo>
                      <a:lnTo>
                        <a:pt x="150" y="145"/>
                      </a:lnTo>
                      <a:lnTo>
                        <a:pt x="149" y="145"/>
                      </a:lnTo>
                      <a:lnTo>
                        <a:pt x="149" y="144"/>
                      </a:lnTo>
                      <a:lnTo>
                        <a:pt x="148" y="143"/>
                      </a:lnTo>
                      <a:lnTo>
                        <a:pt x="148" y="140"/>
                      </a:lnTo>
                      <a:lnTo>
                        <a:pt x="149" y="140"/>
                      </a:lnTo>
                      <a:lnTo>
                        <a:pt x="150" y="139"/>
                      </a:lnTo>
                      <a:lnTo>
                        <a:pt x="150" y="136"/>
                      </a:lnTo>
                      <a:lnTo>
                        <a:pt x="150" y="136"/>
                      </a:lnTo>
                      <a:lnTo>
                        <a:pt x="150" y="136"/>
                      </a:lnTo>
                      <a:lnTo>
                        <a:pt x="149" y="136"/>
                      </a:lnTo>
                      <a:lnTo>
                        <a:pt x="149" y="136"/>
                      </a:lnTo>
                      <a:lnTo>
                        <a:pt x="148" y="138"/>
                      </a:lnTo>
                      <a:lnTo>
                        <a:pt x="148" y="138"/>
                      </a:lnTo>
                      <a:lnTo>
                        <a:pt x="148" y="138"/>
                      </a:lnTo>
                      <a:lnTo>
                        <a:pt x="148" y="136"/>
                      </a:lnTo>
                      <a:lnTo>
                        <a:pt x="146" y="136"/>
                      </a:lnTo>
                      <a:lnTo>
                        <a:pt x="145" y="135"/>
                      </a:lnTo>
                      <a:lnTo>
                        <a:pt x="144" y="135"/>
                      </a:lnTo>
                      <a:lnTo>
                        <a:pt x="142" y="135"/>
                      </a:lnTo>
                      <a:lnTo>
                        <a:pt x="140" y="135"/>
                      </a:lnTo>
                      <a:lnTo>
                        <a:pt x="140" y="131"/>
                      </a:lnTo>
                      <a:lnTo>
                        <a:pt x="140" y="127"/>
                      </a:lnTo>
                      <a:lnTo>
                        <a:pt x="144" y="127"/>
                      </a:lnTo>
                      <a:lnTo>
                        <a:pt x="144" y="126"/>
                      </a:lnTo>
                      <a:lnTo>
                        <a:pt x="144" y="126"/>
                      </a:lnTo>
                      <a:lnTo>
                        <a:pt x="145" y="124"/>
                      </a:lnTo>
                      <a:lnTo>
                        <a:pt x="144" y="123"/>
                      </a:lnTo>
                      <a:lnTo>
                        <a:pt x="144" y="122"/>
                      </a:lnTo>
                      <a:lnTo>
                        <a:pt x="144" y="120"/>
                      </a:lnTo>
                      <a:lnTo>
                        <a:pt x="144" y="120"/>
                      </a:lnTo>
                      <a:lnTo>
                        <a:pt x="144" y="119"/>
                      </a:lnTo>
                      <a:lnTo>
                        <a:pt x="144" y="119"/>
                      </a:lnTo>
                      <a:lnTo>
                        <a:pt x="144" y="117"/>
                      </a:lnTo>
                      <a:lnTo>
                        <a:pt x="142" y="117"/>
                      </a:lnTo>
                      <a:lnTo>
                        <a:pt x="142" y="115"/>
                      </a:lnTo>
                      <a:lnTo>
                        <a:pt x="141" y="114"/>
                      </a:lnTo>
                      <a:lnTo>
                        <a:pt x="141" y="111"/>
                      </a:lnTo>
                      <a:lnTo>
                        <a:pt x="142" y="111"/>
                      </a:lnTo>
                      <a:lnTo>
                        <a:pt x="141" y="107"/>
                      </a:lnTo>
                      <a:lnTo>
                        <a:pt x="142" y="106"/>
                      </a:lnTo>
                      <a:lnTo>
                        <a:pt x="142" y="106"/>
                      </a:lnTo>
                      <a:lnTo>
                        <a:pt x="145" y="106"/>
                      </a:lnTo>
                      <a:lnTo>
                        <a:pt x="146" y="105"/>
                      </a:lnTo>
                      <a:lnTo>
                        <a:pt x="148" y="105"/>
                      </a:lnTo>
                      <a:lnTo>
                        <a:pt x="148" y="103"/>
                      </a:lnTo>
                      <a:lnTo>
                        <a:pt x="149" y="103"/>
                      </a:lnTo>
                      <a:lnTo>
                        <a:pt x="150" y="100"/>
                      </a:lnTo>
                      <a:lnTo>
                        <a:pt x="155" y="94"/>
                      </a:lnTo>
                      <a:lnTo>
                        <a:pt x="155" y="93"/>
                      </a:lnTo>
                      <a:lnTo>
                        <a:pt x="158" y="92"/>
                      </a:lnTo>
                      <a:lnTo>
                        <a:pt x="158" y="90"/>
                      </a:lnTo>
                      <a:lnTo>
                        <a:pt x="158" y="90"/>
                      </a:lnTo>
                      <a:lnTo>
                        <a:pt x="158" y="89"/>
                      </a:lnTo>
                      <a:lnTo>
                        <a:pt x="159" y="89"/>
                      </a:lnTo>
                      <a:lnTo>
                        <a:pt x="159" y="88"/>
                      </a:lnTo>
                      <a:lnTo>
                        <a:pt x="159" y="88"/>
                      </a:lnTo>
                      <a:lnTo>
                        <a:pt x="159" y="86"/>
                      </a:lnTo>
                      <a:lnTo>
                        <a:pt x="161" y="86"/>
                      </a:lnTo>
                      <a:lnTo>
                        <a:pt x="161" y="85"/>
                      </a:lnTo>
                      <a:lnTo>
                        <a:pt x="161" y="85"/>
                      </a:lnTo>
                      <a:lnTo>
                        <a:pt x="161" y="84"/>
                      </a:lnTo>
                      <a:lnTo>
                        <a:pt x="162" y="84"/>
                      </a:lnTo>
                      <a:lnTo>
                        <a:pt x="162" y="83"/>
                      </a:lnTo>
                      <a:lnTo>
                        <a:pt x="167" y="79"/>
                      </a:lnTo>
                      <a:lnTo>
                        <a:pt x="167" y="77"/>
                      </a:lnTo>
                      <a:lnTo>
                        <a:pt x="167" y="77"/>
                      </a:lnTo>
                      <a:lnTo>
                        <a:pt x="167" y="79"/>
                      </a:lnTo>
                      <a:lnTo>
                        <a:pt x="169" y="79"/>
                      </a:lnTo>
                      <a:lnTo>
                        <a:pt x="183" y="77"/>
                      </a:lnTo>
                      <a:lnTo>
                        <a:pt x="184" y="79"/>
                      </a:lnTo>
                      <a:lnTo>
                        <a:pt x="190" y="80"/>
                      </a:lnTo>
                      <a:lnTo>
                        <a:pt x="190" y="83"/>
                      </a:lnTo>
                      <a:lnTo>
                        <a:pt x="191" y="85"/>
                      </a:lnTo>
                      <a:lnTo>
                        <a:pt x="191" y="85"/>
                      </a:lnTo>
                      <a:lnTo>
                        <a:pt x="191" y="86"/>
                      </a:lnTo>
                      <a:lnTo>
                        <a:pt x="192" y="86"/>
                      </a:lnTo>
                      <a:lnTo>
                        <a:pt x="191" y="90"/>
                      </a:lnTo>
                      <a:lnTo>
                        <a:pt x="192" y="90"/>
                      </a:lnTo>
                      <a:lnTo>
                        <a:pt x="192" y="90"/>
                      </a:lnTo>
                      <a:lnTo>
                        <a:pt x="192" y="92"/>
                      </a:lnTo>
                      <a:lnTo>
                        <a:pt x="191" y="92"/>
                      </a:lnTo>
                      <a:lnTo>
                        <a:pt x="191" y="94"/>
                      </a:lnTo>
                      <a:lnTo>
                        <a:pt x="190" y="94"/>
                      </a:lnTo>
                      <a:lnTo>
                        <a:pt x="191" y="100"/>
                      </a:lnTo>
                      <a:lnTo>
                        <a:pt x="190" y="100"/>
                      </a:lnTo>
                      <a:lnTo>
                        <a:pt x="190" y="101"/>
                      </a:lnTo>
                      <a:lnTo>
                        <a:pt x="190" y="101"/>
                      </a:lnTo>
                      <a:lnTo>
                        <a:pt x="190" y="102"/>
                      </a:lnTo>
                      <a:lnTo>
                        <a:pt x="190" y="103"/>
                      </a:lnTo>
                      <a:lnTo>
                        <a:pt x="188" y="105"/>
                      </a:lnTo>
                      <a:lnTo>
                        <a:pt x="187" y="106"/>
                      </a:lnTo>
                      <a:lnTo>
                        <a:pt x="187" y="107"/>
                      </a:lnTo>
                      <a:lnTo>
                        <a:pt x="186" y="107"/>
                      </a:lnTo>
                      <a:lnTo>
                        <a:pt x="184" y="109"/>
                      </a:lnTo>
                      <a:lnTo>
                        <a:pt x="184" y="110"/>
                      </a:lnTo>
                      <a:lnTo>
                        <a:pt x="184" y="113"/>
                      </a:lnTo>
                      <a:lnTo>
                        <a:pt x="186" y="113"/>
                      </a:lnTo>
                      <a:lnTo>
                        <a:pt x="186" y="117"/>
                      </a:lnTo>
                      <a:lnTo>
                        <a:pt x="187" y="117"/>
                      </a:lnTo>
                      <a:lnTo>
                        <a:pt x="188" y="117"/>
                      </a:lnTo>
                      <a:lnTo>
                        <a:pt x="191" y="118"/>
                      </a:lnTo>
                      <a:lnTo>
                        <a:pt x="191" y="119"/>
                      </a:lnTo>
                      <a:lnTo>
                        <a:pt x="191" y="120"/>
                      </a:lnTo>
                      <a:lnTo>
                        <a:pt x="190" y="122"/>
                      </a:lnTo>
                      <a:lnTo>
                        <a:pt x="190" y="122"/>
                      </a:lnTo>
                      <a:lnTo>
                        <a:pt x="192" y="123"/>
                      </a:lnTo>
                      <a:lnTo>
                        <a:pt x="192" y="127"/>
                      </a:lnTo>
                      <a:lnTo>
                        <a:pt x="191" y="127"/>
                      </a:lnTo>
                      <a:lnTo>
                        <a:pt x="192" y="128"/>
                      </a:lnTo>
                      <a:lnTo>
                        <a:pt x="191" y="128"/>
                      </a:lnTo>
                      <a:lnTo>
                        <a:pt x="191" y="131"/>
                      </a:lnTo>
                      <a:lnTo>
                        <a:pt x="190" y="131"/>
                      </a:lnTo>
                      <a:lnTo>
                        <a:pt x="190" y="134"/>
                      </a:lnTo>
                      <a:lnTo>
                        <a:pt x="190" y="134"/>
                      </a:lnTo>
                      <a:lnTo>
                        <a:pt x="190" y="135"/>
                      </a:lnTo>
                      <a:lnTo>
                        <a:pt x="190" y="136"/>
                      </a:lnTo>
                      <a:lnTo>
                        <a:pt x="190" y="138"/>
                      </a:lnTo>
                      <a:lnTo>
                        <a:pt x="190" y="138"/>
                      </a:lnTo>
                      <a:lnTo>
                        <a:pt x="188" y="140"/>
                      </a:lnTo>
                      <a:lnTo>
                        <a:pt x="190" y="140"/>
                      </a:lnTo>
                      <a:lnTo>
                        <a:pt x="190" y="143"/>
                      </a:lnTo>
                      <a:lnTo>
                        <a:pt x="191" y="143"/>
                      </a:lnTo>
                      <a:lnTo>
                        <a:pt x="191" y="145"/>
                      </a:lnTo>
                      <a:lnTo>
                        <a:pt x="192" y="147"/>
                      </a:lnTo>
                      <a:lnTo>
                        <a:pt x="192" y="148"/>
                      </a:lnTo>
                      <a:lnTo>
                        <a:pt x="199" y="152"/>
                      </a:lnTo>
                      <a:lnTo>
                        <a:pt x="199" y="155"/>
                      </a:lnTo>
                      <a:lnTo>
                        <a:pt x="197" y="155"/>
                      </a:lnTo>
                      <a:lnTo>
                        <a:pt x="197" y="157"/>
                      </a:lnTo>
                      <a:lnTo>
                        <a:pt x="196" y="158"/>
                      </a:lnTo>
                      <a:lnTo>
                        <a:pt x="196" y="161"/>
                      </a:lnTo>
                      <a:lnTo>
                        <a:pt x="195" y="161"/>
                      </a:lnTo>
                      <a:lnTo>
                        <a:pt x="195" y="162"/>
                      </a:lnTo>
                      <a:lnTo>
                        <a:pt x="196" y="162"/>
                      </a:lnTo>
                      <a:lnTo>
                        <a:pt x="196" y="164"/>
                      </a:lnTo>
                      <a:lnTo>
                        <a:pt x="196" y="164"/>
                      </a:lnTo>
                      <a:lnTo>
                        <a:pt x="196" y="165"/>
                      </a:lnTo>
                      <a:lnTo>
                        <a:pt x="197" y="165"/>
                      </a:lnTo>
                      <a:lnTo>
                        <a:pt x="197" y="168"/>
                      </a:lnTo>
                      <a:lnTo>
                        <a:pt x="193" y="168"/>
                      </a:lnTo>
                      <a:lnTo>
                        <a:pt x="193" y="169"/>
                      </a:lnTo>
                      <a:lnTo>
                        <a:pt x="193" y="169"/>
                      </a:lnTo>
                      <a:lnTo>
                        <a:pt x="193" y="172"/>
                      </a:lnTo>
                      <a:lnTo>
                        <a:pt x="191" y="173"/>
                      </a:lnTo>
                      <a:lnTo>
                        <a:pt x="191" y="174"/>
                      </a:lnTo>
                      <a:lnTo>
                        <a:pt x="191" y="174"/>
                      </a:lnTo>
                      <a:lnTo>
                        <a:pt x="191" y="175"/>
                      </a:lnTo>
                      <a:lnTo>
                        <a:pt x="191" y="175"/>
                      </a:lnTo>
                      <a:lnTo>
                        <a:pt x="190" y="177"/>
                      </a:lnTo>
                      <a:lnTo>
                        <a:pt x="190" y="178"/>
                      </a:lnTo>
                      <a:lnTo>
                        <a:pt x="187" y="178"/>
                      </a:lnTo>
                      <a:lnTo>
                        <a:pt x="187" y="177"/>
                      </a:lnTo>
                      <a:lnTo>
                        <a:pt x="186" y="175"/>
                      </a:lnTo>
                      <a:lnTo>
                        <a:pt x="183" y="175"/>
                      </a:lnTo>
                      <a:lnTo>
                        <a:pt x="182" y="178"/>
                      </a:lnTo>
                      <a:lnTo>
                        <a:pt x="180" y="179"/>
                      </a:lnTo>
                      <a:lnTo>
                        <a:pt x="178" y="181"/>
                      </a:lnTo>
                      <a:lnTo>
                        <a:pt x="178" y="181"/>
                      </a:lnTo>
                      <a:lnTo>
                        <a:pt x="176" y="181"/>
                      </a:lnTo>
                      <a:lnTo>
                        <a:pt x="174" y="181"/>
                      </a:lnTo>
                      <a:lnTo>
                        <a:pt x="171" y="181"/>
                      </a:lnTo>
                      <a:lnTo>
                        <a:pt x="170" y="179"/>
                      </a:lnTo>
                      <a:lnTo>
                        <a:pt x="163" y="181"/>
                      </a:lnTo>
                      <a:lnTo>
                        <a:pt x="163" y="185"/>
                      </a:lnTo>
                      <a:lnTo>
                        <a:pt x="166" y="185"/>
                      </a:lnTo>
                      <a:lnTo>
                        <a:pt x="166" y="186"/>
                      </a:lnTo>
                      <a:lnTo>
                        <a:pt x="167" y="186"/>
                      </a:lnTo>
                      <a:lnTo>
                        <a:pt x="169" y="187"/>
                      </a:lnTo>
                      <a:lnTo>
                        <a:pt x="171" y="187"/>
                      </a:lnTo>
                      <a:lnTo>
                        <a:pt x="171" y="187"/>
                      </a:lnTo>
                      <a:lnTo>
                        <a:pt x="174" y="187"/>
                      </a:lnTo>
                      <a:lnTo>
                        <a:pt x="174" y="189"/>
                      </a:lnTo>
                      <a:lnTo>
                        <a:pt x="176" y="187"/>
                      </a:lnTo>
                      <a:lnTo>
                        <a:pt x="176" y="187"/>
                      </a:lnTo>
                      <a:lnTo>
                        <a:pt x="184" y="187"/>
                      </a:lnTo>
                      <a:lnTo>
                        <a:pt x="186" y="190"/>
                      </a:lnTo>
                      <a:lnTo>
                        <a:pt x="187" y="191"/>
                      </a:lnTo>
                      <a:lnTo>
                        <a:pt x="188" y="192"/>
                      </a:lnTo>
                      <a:lnTo>
                        <a:pt x="188" y="194"/>
                      </a:lnTo>
                      <a:lnTo>
                        <a:pt x="190" y="196"/>
                      </a:lnTo>
                      <a:lnTo>
                        <a:pt x="192" y="195"/>
                      </a:lnTo>
                      <a:lnTo>
                        <a:pt x="192" y="198"/>
                      </a:lnTo>
                      <a:lnTo>
                        <a:pt x="193" y="198"/>
                      </a:lnTo>
                      <a:lnTo>
                        <a:pt x="193" y="195"/>
                      </a:lnTo>
                      <a:lnTo>
                        <a:pt x="192" y="195"/>
                      </a:lnTo>
                      <a:lnTo>
                        <a:pt x="192" y="191"/>
                      </a:lnTo>
                      <a:lnTo>
                        <a:pt x="191" y="190"/>
                      </a:lnTo>
                      <a:lnTo>
                        <a:pt x="191" y="189"/>
                      </a:lnTo>
                      <a:lnTo>
                        <a:pt x="191" y="186"/>
                      </a:lnTo>
                      <a:lnTo>
                        <a:pt x="186" y="185"/>
                      </a:lnTo>
                      <a:lnTo>
                        <a:pt x="186" y="185"/>
                      </a:lnTo>
                      <a:lnTo>
                        <a:pt x="187" y="185"/>
                      </a:lnTo>
                      <a:lnTo>
                        <a:pt x="188" y="182"/>
                      </a:lnTo>
                      <a:lnTo>
                        <a:pt x="191" y="182"/>
                      </a:lnTo>
                      <a:lnTo>
                        <a:pt x="195" y="181"/>
                      </a:lnTo>
                      <a:lnTo>
                        <a:pt x="197" y="179"/>
                      </a:lnTo>
                      <a:lnTo>
                        <a:pt x="201" y="179"/>
                      </a:lnTo>
                      <a:lnTo>
                        <a:pt x="201" y="178"/>
                      </a:lnTo>
                      <a:lnTo>
                        <a:pt x="203" y="178"/>
                      </a:lnTo>
                      <a:lnTo>
                        <a:pt x="203" y="177"/>
                      </a:lnTo>
                      <a:lnTo>
                        <a:pt x="204" y="175"/>
                      </a:lnTo>
                      <a:lnTo>
                        <a:pt x="204" y="173"/>
                      </a:lnTo>
                      <a:lnTo>
                        <a:pt x="207" y="172"/>
                      </a:lnTo>
                      <a:lnTo>
                        <a:pt x="205" y="168"/>
                      </a:lnTo>
                      <a:lnTo>
                        <a:pt x="207" y="168"/>
                      </a:lnTo>
                      <a:lnTo>
                        <a:pt x="207" y="166"/>
                      </a:lnTo>
                      <a:lnTo>
                        <a:pt x="207" y="166"/>
                      </a:lnTo>
                      <a:lnTo>
                        <a:pt x="209" y="158"/>
                      </a:lnTo>
                      <a:lnTo>
                        <a:pt x="208" y="157"/>
                      </a:lnTo>
                      <a:lnTo>
                        <a:pt x="207" y="156"/>
                      </a:lnTo>
                      <a:lnTo>
                        <a:pt x="209" y="148"/>
                      </a:lnTo>
                      <a:lnTo>
                        <a:pt x="213" y="147"/>
                      </a:lnTo>
                      <a:lnTo>
                        <a:pt x="216" y="145"/>
                      </a:lnTo>
                      <a:lnTo>
                        <a:pt x="218" y="145"/>
                      </a:lnTo>
                      <a:lnTo>
                        <a:pt x="218" y="145"/>
                      </a:lnTo>
                      <a:lnTo>
                        <a:pt x="220" y="145"/>
                      </a:lnTo>
                      <a:lnTo>
                        <a:pt x="221" y="143"/>
                      </a:lnTo>
                      <a:lnTo>
                        <a:pt x="227" y="143"/>
                      </a:lnTo>
                      <a:lnTo>
                        <a:pt x="227" y="144"/>
                      </a:lnTo>
                      <a:lnTo>
                        <a:pt x="229" y="144"/>
                      </a:lnTo>
                      <a:lnTo>
                        <a:pt x="229" y="144"/>
                      </a:lnTo>
                      <a:lnTo>
                        <a:pt x="229" y="147"/>
                      </a:lnTo>
                      <a:lnTo>
                        <a:pt x="229" y="148"/>
                      </a:lnTo>
                      <a:lnTo>
                        <a:pt x="229" y="149"/>
                      </a:lnTo>
                      <a:lnTo>
                        <a:pt x="230" y="149"/>
                      </a:lnTo>
                      <a:lnTo>
                        <a:pt x="230" y="151"/>
                      </a:lnTo>
                      <a:lnTo>
                        <a:pt x="231" y="151"/>
                      </a:lnTo>
                      <a:lnTo>
                        <a:pt x="231" y="152"/>
                      </a:lnTo>
                      <a:lnTo>
                        <a:pt x="231" y="152"/>
                      </a:lnTo>
                      <a:lnTo>
                        <a:pt x="231" y="158"/>
                      </a:lnTo>
                      <a:lnTo>
                        <a:pt x="231" y="161"/>
                      </a:lnTo>
                      <a:lnTo>
                        <a:pt x="231" y="164"/>
                      </a:lnTo>
                      <a:lnTo>
                        <a:pt x="231" y="166"/>
                      </a:lnTo>
                      <a:lnTo>
                        <a:pt x="230" y="169"/>
                      </a:lnTo>
                      <a:lnTo>
                        <a:pt x="239" y="175"/>
                      </a:lnTo>
                      <a:lnTo>
                        <a:pt x="239" y="174"/>
                      </a:lnTo>
                      <a:lnTo>
                        <a:pt x="238" y="174"/>
                      </a:lnTo>
                      <a:lnTo>
                        <a:pt x="238" y="172"/>
                      </a:lnTo>
                      <a:lnTo>
                        <a:pt x="241" y="170"/>
                      </a:lnTo>
                      <a:lnTo>
                        <a:pt x="241" y="170"/>
                      </a:lnTo>
                      <a:lnTo>
                        <a:pt x="242" y="170"/>
                      </a:lnTo>
                      <a:lnTo>
                        <a:pt x="243" y="172"/>
                      </a:lnTo>
                      <a:lnTo>
                        <a:pt x="244" y="172"/>
                      </a:lnTo>
                      <a:lnTo>
                        <a:pt x="246" y="172"/>
                      </a:lnTo>
                      <a:lnTo>
                        <a:pt x="248" y="173"/>
                      </a:lnTo>
                      <a:lnTo>
                        <a:pt x="248" y="173"/>
                      </a:lnTo>
                      <a:lnTo>
                        <a:pt x="251" y="173"/>
                      </a:lnTo>
                      <a:lnTo>
                        <a:pt x="251" y="174"/>
                      </a:lnTo>
                      <a:lnTo>
                        <a:pt x="255" y="173"/>
                      </a:lnTo>
                      <a:lnTo>
                        <a:pt x="255" y="173"/>
                      </a:lnTo>
                      <a:lnTo>
                        <a:pt x="254" y="172"/>
                      </a:lnTo>
                      <a:lnTo>
                        <a:pt x="254" y="172"/>
                      </a:lnTo>
                      <a:lnTo>
                        <a:pt x="251" y="172"/>
                      </a:lnTo>
                      <a:lnTo>
                        <a:pt x="251" y="170"/>
                      </a:lnTo>
                      <a:lnTo>
                        <a:pt x="248" y="170"/>
                      </a:lnTo>
                      <a:lnTo>
                        <a:pt x="248" y="170"/>
                      </a:lnTo>
                      <a:lnTo>
                        <a:pt x="247" y="170"/>
                      </a:lnTo>
                      <a:lnTo>
                        <a:pt x="247" y="169"/>
                      </a:lnTo>
                      <a:lnTo>
                        <a:pt x="244" y="169"/>
                      </a:lnTo>
                      <a:lnTo>
                        <a:pt x="244" y="169"/>
                      </a:lnTo>
                      <a:lnTo>
                        <a:pt x="242" y="169"/>
                      </a:lnTo>
                      <a:lnTo>
                        <a:pt x="242" y="168"/>
                      </a:lnTo>
                      <a:lnTo>
                        <a:pt x="239" y="166"/>
                      </a:lnTo>
                      <a:lnTo>
                        <a:pt x="237" y="165"/>
                      </a:lnTo>
                      <a:lnTo>
                        <a:pt x="237" y="164"/>
                      </a:lnTo>
                      <a:lnTo>
                        <a:pt x="237" y="162"/>
                      </a:lnTo>
                      <a:lnTo>
                        <a:pt x="237" y="160"/>
                      </a:lnTo>
                      <a:lnTo>
                        <a:pt x="242" y="157"/>
                      </a:lnTo>
                      <a:lnTo>
                        <a:pt x="242" y="156"/>
                      </a:lnTo>
                      <a:lnTo>
                        <a:pt x="241" y="155"/>
                      </a:lnTo>
                      <a:lnTo>
                        <a:pt x="239" y="153"/>
                      </a:lnTo>
                      <a:lnTo>
                        <a:pt x="239" y="151"/>
                      </a:lnTo>
                      <a:lnTo>
                        <a:pt x="238" y="151"/>
                      </a:lnTo>
                      <a:lnTo>
                        <a:pt x="238" y="151"/>
                      </a:lnTo>
                      <a:lnTo>
                        <a:pt x="238" y="149"/>
                      </a:lnTo>
                      <a:lnTo>
                        <a:pt x="237" y="149"/>
                      </a:lnTo>
                      <a:lnTo>
                        <a:pt x="237" y="147"/>
                      </a:lnTo>
                      <a:lnTo>
                        <a:pt x="237" y="147"/>
                      </a:lnTo>
                      <a:lnTo>
                        <a:pt x="235" y="145"/>
                      </a:lnTo>
                      <a:lnTo>
                        <a:pt x="235" y="143"/>
                      </a:lnTo>
                      <a:lnTo>
                        <a:pt x="234" y="141"/>
                      </a:lnTo>
                      <a:lnTo>
                        <a:pt x="233" y="141"/>
                      </a:lnTo>
                      <a:lnTo>
                        <a:pt x="230" y="140"/>
                      </a:lnTo>
                      <a:lnTo>
                        <a:pt x="229" y="140"/>
                      </a:lnTo>
                      <a:lnTo>
                        <a:pt x="227" y="140"/>
                      </a:lnTo>
                      <a:lnTo>
                        <a:pt x="227" y="140"/>
                      </a:lnTo>
                      <a:lnTo>
                        <a:pt x="225" y="140"/>
                      </a:lnTo>
                      <a:lnTo>
                        <a:pt x="225" y="139"/>
                      </a:lnTo>
                      <a:lnTo>
                        <a:pt x="224" y="139"/>
                      </a:lnTo>
                      <a:lnTo>
                        <a:pt x="224" y="139"/>
                      </a:lnTo>
                      <a:lnTo>
                        <a:pt x="221" y="139"/>
                      </a:lnTo>
                      <a:lnTo>
                        <a:pt x="218" y="139"/>
                      </a:lnTo>
                      <a:lnTo>
                        <a:pt x="216" y="140"/>
                      </a:lnTo>
                      <a:lnTo>
                        <a:pt x="213" y="140"/>
                      </a:lnTo>
                      <a:lnTo>
                        <a:pt x="213" y="141"/>
                      </a:lnTo>
                      <a:lnTo>
                        <a:pt x="205" y="141"/>
                      </a:lnTo>
                      <a:lnTo>
                        <a:pt x="205" y="143"/>
                      </a:lnTo>
                      <a:lnTo>
                        <a:pt x="204" y="143"/>
                      </a:lnTo>
                      <a:lnTo>
                        <a:pt x="204" y="143"/>
                      </a:lnTo>
                      <a:lnTo>
                        <a:pt x="203" y="143"/>
                      </a:lnTo>
                      <a:lnTo>
                        <a:pt x="203" y="138"/>
                      </a:lnTo>
                      <a:lnTo>
                        <a:pt x="201" y="136"/>
                      </a:lnTo>
                      <a:lnTo>
                        <a:pt x="201" y="131"/>
                      </a:lnTo>
                      <a:lnTo>
                        <a:pt x="201" y="131"/>
                      </a:lnTo>
                      <a:lnTo>
                        <a:pt x="201" y="130"/>
                      </a:lnTo>
                      <a:lnTo>
                        <a:pt x="201" y="130"/>
                      </a:lnTo>
                      <a:lnTo>
                        <a:pt x="201" y="128"/>
                      </a:lnTo>
                      <a:lnTo>
                        <a:pt x="203" y="127"/>
                      </a:lnTo>
                      <a:lnTo>
                        <a:pt x="204" y="124"/>
                      </a:lnTo>
                      <a:lnTo>
                        <a:pt x="203" y="123"/>
                      </a:lnTo>
                      <a:lnTo>
                        <a:pt x="203" y="123"/>
                      </a:lnTo>
                      <a:lnTo>
                        <a:pt x="203" y="122"/>
                      </a:lnTo>
                      <a:lnTo>
                        <a:pt x="201" y="122"/>
                      </a:lnTo>
                      <a:lnTo>
                        <a:pt x="201" y="120"/>
                      </a:lnTo>
                      <a:lnTo>
                        <a:pt x="201" y="120"/>
                      </a:lnTo>
                      <a:lnTo>
                        <a:pt x="201" y="119"/>
                      </a:lnTo>
                      <a:lnTo>
                        <a:pt x="200" y="119"/>
                      </a:lnTo>
                      <a:lnTo>
                        <a:pt x="199" y="118"/>
                      </a:lnTo>
                      <a:lnTo>
                        <a:pt x="199" y="117"/>
                      </a:lnTo>
                      <a:lnTo>
                        <a:pt x="197" y="114"/>
                      </a:lnTo>
                      <a:lnTo>
                        <a:pt x="199" y="113"/>
                      </a:lnTo>
                      <a:lnTo>
                        <a:pt x="200" y="110"/>
                      </a:lnTo>
                      <a:lnTo>
                        <a:pt x="200" y="106"/>
                      </a:lnTo>
                      <a:lnTo>
                        <a:pt x="201" y="106"/>
                      </a:lnTo>
                      <a:lnTo>
                        <a:pt x="201" y="105"/>
                      </a:lnTo>
                      <a:lnTo>
                        <a:pt x="203" y="105"/>
                      </a:lnTo>
                      <a:lnTo>
                        <a:pt x="203" y="105"/>
                      </a:lnTo>
                      <a:lnTo>
                        <a:pt x="205" y="103"/>
                      </a:lnTo>
                      <a:lnTo>
                        <a:pt x="205" y="102"/>
                      </a:lnTo>
                      <a:lnTo>
                        <a:pt x="207" y="101"/>
                      </a:lnTo>
                      <a:lnTo>
                        <a:pt x="207" y="100"/>
                      </a:lnTo>
                      <a:lnTo>
                        <a:pt x="208" y="96"/>
                      </a:lnTo>
                      <a:lnTo>
                        <a:pt x="208" y="90"/>
                      </a:lnTo>
                      <a:lnTo>
                        <a:pt x="208" y="86"/>
                      </a:lnTo>
                      <a:lnTo>
                        <a:pt x="207" y="83"/>
                      </a:lnTo>
                      <a:lnTo>
                        <a:pt x="207" y="83"/>
                      </a:lnTo>
                      <a:lnTo>
                        <a:pt x="207" y="81"/>
                      </a:lnTo>
                      <a:lnTo>
                        <a:pt x="208" y="81"/>
                      </a:lnTo>
                      <a:lnTo>
                        <a:pt x="209" y="83"/>
                      </a:lnTo>
                      <a:lnTo>
                        <a:pt x="209" y="84"/>
                      </a:lnTo>
                      <a:lnTo>
                        <a:pt x="210" y="85"/>
                      </a:lnTo>
                      <a:lnTo>
                        <a:pt x="212" y="85"/>
                      </a:lnTo>
                      <a:lnTo>
                        <a:pt x="212" y="88"/>
                      </a:lnTo>
                      <a:lnTo>
                        <a:pt x="210" y="88"/>
                      </a:lnTo>
                      <a:lnTo>
                        <a:pt x="210" y="92"/>
                      </a:lnTo>
                      <a:lnTo>
                        <a:pt x="213" y="93"/>
                      </a:lnTo>
                      <a:lnTo>
                        <a:pt x="213" y="96"/>
                      </a:lnTo>
                      <a:lnTo>
                        <a:pt x="212" y="96"/>
                      </a:lnTo>
                      <a:lnTo>
                        <a:pt x="212" y="97"/>
                      </a:lnTo>
                      <a:lnTo>
                        <a:pt x="210" y="97"/>
                      </a:lnTo>
                      <a:lnTo>
                        <a:pt x="210" y="100"/>
                      </a:lnTo>
                      <a:lnTo>
                        <a:pt x="212" y="100"/>
                      </a:lnTo>
                      <a:lnTo>
                        <a:pt x="212" y="103"/>
                      </a:lnTo>
                      <a:lnTo>
                        <a:pt x="212" y="103"/>
                      </a:lnTo>
                      <a:lnTo>
                        <a:pt x="212" y="105"/>
                      </a:lnTo>
                      <a:lnTo>
                        <a:pt x="213" y="106"/>
                      </a:lnTo>
                      <a:lnTo>
                        <a:pt x="214" y="109"/>
                      </a:lnTo>
                      <a:lnTo>
                        <a:pt x="214" y="109"/>
                      </a:lnTo>
                      <a:lnTo>
                        <a:pt x="213" y="113"/>
                      </a:lnTo>
                      <a:lnTo>
                        <a:pt x="214" y="113"/>
                      </a:lnTo>
                      <a:lnTo>
                        <a:pt x="216" y="114"/>
                      </a:lnTo>
                      <a:lnTo>
                        <a:pt x="217" y="115"/>
                      </a:lnTo>
                      <a:lnTo>
                        <a:pt x="220" y="117"/>
                      </a:lnTo>
                      <a:lnTo>
                        <a:pt x="221" y="114"/>
                      </a:lnTo>
                      <a:lnTo>
                        <a:pt x="224" y="115"/>
                      </a:lnTo>
                      <a:lnTo>
                        <a:pt x="224" y="114"/>
                      </a:lnTo>
                      <a:lnTo>
                        <a:pt x="226" y="114"/>
                      </a:lnTo>
                      <a:lnTo>
                        <a:pt x="226" y="114"/>
                      </a:lnTo>
                      <a:lnTo>
                        <a:pt x="227" y="115"/>
                      </a:lnTo>
                      <a:lnTo>
                        <a:pt x="229" y="115"/>
                      </a:lnTo>
                      <a:lnTo>
                        <a:pt x="229" y="115"/>
                      </a:lnTo>
                      <a:lnTo>
                        <a:pt x="229" y="115"/>
                      </a:lnTo>
                      <a:lnTo>
                        <a:pt x="230" y="115"/>
                      </a:lnTo>
                      <a:lnTo>
                        <a:pt x="230" y="114"/>
                      </a:lnTo>
                      <a:lnTo>
                        <a:pt x="237" y="114"/>
                      </a:lnTo>
                      <a:lnTo>
                        <a:pt x="237" y="115"/>
                      </a:lnTo>
                      <a:lnTo>
                        <a:pt x="238" y="115"/>
                      </a:lnTo>
                      <a:lnTo>
                        <a:pt x="238" y="117"/>
                      </a:lnTo>
                      <a:lnTo>
                        <a:pt x="238" y="118"/>
                      </a:lnTo>
                      <a:lnTo>
                        <a:pt x="239" y="119"/>
                      </a:lnTo>
                      <a:lnTo>
                        <a:pt x="239" y="118"/>
                      </a:lnTo>
                      <a:lnTo>
                        <a:pt x="242" y="118"/>
                      </a:lnTo>
                      <a:lnTo>
                        <a:pt x="242" y="118"/>
                      </a:lnTo>
                      <a:lnTo>
                        <a:pt x="241" y="117"/>
                      </a:lnTo>
                      <a:lnTo>
                        <a:pt x="239" y="117"/>
                      </a:lnTo>
                      <a:lnTo>
                        <a:pt x="238" y="115"/>
                      </a:lnTo>
                      <a:lnTo>
                        <a:pt x="238" y="115"/>
                      </a:lnTo>
                      <a:lnTo>
                        <a:pt x="238" y="113"/>
                      </a:lnTo>
                      <a:lnTo>
                        <a:pt x="238" y="113"/>
                      </a:lnTo>
                      <a:lnTo>
                        <a:pt x="237" y="111"/>
                      </a:lnTo>
                      <a:lnTo>
                        <a:pt x="237" y="111"/>
                      </a:lnTo>
                      <a:lnTo>
                        <a:pt x="237" y="111"/>
                      </a:lnTo>
                      <a:lnTo>
                        <a:pt x="235" y="111"/>
                      </a:lnTo>
                      <a:lnTo>
                        <a:pt x="235" y="111"/>
                      </a:lnTo>
                      <a:lnTo>
                        <a:pt x="234" y="111"/>
                      </a:lnTo>
                      <a:lnTo>
                        <a:pt x="233" y="109"/>
                      </a:lnTo>
                      <a:lnTo>
                        <a:pt x="229" y="109"/>
                      </a:lnTo>
                      <a:lnTo>
                        <a:pt x="229" y="107"/>
                      </a:lnTo>
                      <a:lnTo>
                        <a:pt x="227" y="106"/>
                      </a:lnTo>
                      <a:lnTo>
                        <a:pt x="225" y="106"/>
                      </a:lnTo>
                      <a:lnTo>
                        <a:pt x="224" y="106"/>
                      </a:lnTo>
                      <a:lnTo>
                        <a:pt x="224" y="103"/>
                      </a:lnTo>
                      <a:lnTo>
                        <a:pt x="225" y="101"/>
                      </a:lnTo>
                      <a:lnTo>
                        <a:pt x="226" y="100"/>
                      </a:lnTo>
                      <a:lnTo>
                        <a:pt x="226" y="98"/>
                      </a:lnTo>
                      <a:lnTo>
                        <a:pt x="230" y="98"/>
                      </a:lnTo>
                      <a:lnTo>
                        <a:pt x="231" y="100"/>
                      </a:lnTo>
                      <a:lnTo>
                        <a:pt x="234" y="100"/>
                      </a:lnTo>
                      <a:lnTo>
                        <a:pt x="235" y="101"/>
                      </a:lnTo>
                      <a:lnTo>
                        <a:pt x="238" y="103"/>
                      </a:lnTo>
                      <a:lnTo>
                        <a:pt x="239" y="103"/>
                      </a:lnTo>
                      <a:lnTo>
                        <a:pt x="241" y="101"/>
                      </a:lnTo>
                      <a:lnTo>
                        <a:pt x="242" y="100"/>
                      </a:lnTo>
                      <a:lnTo>
                        <a:pt x="243" y="98"/>
                      </a:lnTo>
                      <a:lnTo>
                        <a:pt x="242" y="97"/>
                      </a:lnTo>
                      <a:lnTo>
                        <a:pt x="242" y="97"/>
                      </a:lnTo>
                      <a:lnTo>
                        <a:pt x="241" y="97"/>
                      </a:lnTo>
                      <a:lnTo>
                        <a:pt x="241" y="96"/>
                      </a:lnTo>
                      <a:lnTo>
                        <a:pt x="237" y="96"/>
                      </a:lnTo>
                      <a:lnTo>
                        <a:pt x="237" y="96"/>
                      </a:lnTo>
                      <a:lnTo>
                        <a:pt x="238" y="96"/>
                      </a:lnTo>
                      <a:lnTo>
                        <a:pt x="238" y="94"/>
                      </a:lnTo>
                      <a:lnTo>
                        <a:pt x="239" y="94"/>
                      </a:lnTo>
                      <a:lnTo>
                        <a:pt x="241" y="94"/>
                      </a:lnTo>
                      <a:lnTo>
                        <a:pt x="241" y="93"/>
                      </a:lnTo>
                      <a:lnTo>
                        <a:pt x="242" y="93"/>
                      </a:lnTo>
                      <a:lnTo>
                        <a:pt x="243" y="92"/>
                      </a:lnTo>
                      <a:lnTo>
                        <a:pt x="246" y="92"/>
                      </a:lnTo>
                      <a:lnTo>
                        <a:pt x="246" y="90"/>
                      </a:lnTo>
                      <a:lnTo>
                        <a:pt x="248" y="90"/>
                      </a:lnTo>
                      <a:lnTo>
                        <a:pt x="251" y="90"/>
                      </a:lnTo>
                      <a:lnTo>
                        <a:pt x="252" y="92"/>
                      </a:lnTo>
                      <a:lnTo>
                        <a:pt x="252" y="92"/>
                      </a:lnTo>
                      <a:lnTo>
                        <a:pt x="255" y="92"/>
                      </a:lnTo>
                      <a:lnTo>
                        <a:pt x="255" y="93"/>
                      </a:lnTo>
                      <a:lnTo>
                        <a:pt x="256" y="93"/>
                      </a:lnTo>
                      <a:lnTo>
                        <a:pt x="256" y="93"/>
                      </a:lnTo>
                      <a:lnTo>
                        <a:pt x="259" y="93"/>
                      </a:lnTo>
                      <a:lnTo>
                        <a:pt x="260" y="96"/>
                      </a:lnTo>
                      <a:lnTo>
                        <a:pt x="263" y="96"/>
                      </a:lnTo>
                      <a:lnTo>
                        <a:pt x="267" y="101"/>
                      </a:lnTo>
                      <a:lnTo>
                        <a:pt x="268" y="101"/>
                      </a:lnTo>
                      <a:lnTo>
                        <a:pt x="268" y="101"/>
                      </a:lnTo>
                      <a:lnTo>
                        <a:pt x="271" y="102"/>
                      </a:lnTo>
                      <a:lnTo>
                        <a:pt x="273" y="102"/>
                      </a:lnTo>
                      <a:lnTo>
                        <a:pt x="279" y="102"/>
                      </a:lnTo>
                      <a:lnTo>
                        <a:pt x="281" y="102"/>
                      </a:lnTo>
                      <a:lnTo>
                        <a:pt x="282" y="102"/>
                      </a:lnTo>
                      <a:lnTo>
                        <a:pt x="282" y="102"/>
                      </a:lnTo>
                      <a:lnTo>
                        <a:pt x="284" y="103"/>
                      </a:lnTo>
                      <a:lnTo>
                        <a:pt x="284" y="105"/>
                      </a:lnTo>
                      <a:lnTo>
                        <a:pt x="282" y="106"/>
                      </a:lnTo>
                      <a:lnTo>
                        <a:pt x="281" y="107"/>
                      </a:lnTo>
                      <a:lnTo>
                        <a:pt x="280" y="109"/>
                      </a:lnTo>
                      <a:lnTo>
                        <a:pt x="279" y="109"/>
                      </a:lnTo>
                      <a:lnTo>
                        <a:pt x="276" y="115"/>
                      </a:lnTo>
                      <a:lnTo>
                        <a:pt x="276" y="117"/>
                      </a:lnTo>
                      <a:lnTo>
                        <a:pt x="277" y="118"/>
                      </a:lnTo>
                      <a:lnTo>
                        <a:pt x="277" y="120"/>
                      </a:lnTo>
                      <a:lnTo>
                        <a:pt x="276" y="120"/>
                      </a:lnTo>
                      <a:lnTo>
                        <a:pt x="276" y="122"/>
                      </a:lnTo>
                      <a:lnTo>
                        <a:pt x="275" y="122"/>
                      </a:lnTo>
                      <a:lnTo>
                        <a:pt x="273" y="127"/>
                      </a:lnTo>
                      <a:lnTo>
                        <a:pt x="272" y="127"/>
                      </a:lnTo>
                      <a:lnTo>
                        <a:pt x="271" y="130"/>
                      </a:lnTo>
                      <a:lnTo>
                        <a:pt x="271" y="130"/>
                      </a:lnTo>
                      <a:lnTo>
                        <a:pt x="269" y="131"/>
                      </a:lnTo>
                      <a:lnTo>
                        <a:pt x="272" y="131"/>
                      </a:lnTo>
                      <a:lnTo>
                        <a:pt x="277" y="127"/>
                      </a:lnTo>
                      <a:lnTo>
                        <a:pt x="277" y="126"/>
                      </a:lnTo>
                      <a:lnTo>
                        <a:pt x="277" y="126"/>
                      </a:lnTo>
                      <a:lnTo>
                        <a:pt x="277" y="127"/>
                      </a:lnTo>
                      <a:lnTo>
                        <a:pt x="279" y="128"/>
                      </a:lnTo>
                      <a:lnTo>
                        <a:pt x="280" y="130"/>
                      </a:lnTo>
                      <a:lnTo>
                        <a:pt x="280" y="130"/>
                      </a:lnTo>
                      <a:lnTo>
                        <a:pt x="282" y="131"/>
                      </a:lnTo>
                      <a:lnTo>
                        <a:pt x="282" y="134"/>
                      </a:lnTo>
                      <a:lnTo>
                        <a:pt x="285" y="135"/>
                      </a:lnTo>
                      <a:lnTo>
                        <a:pt x="285" y="135"/>
                      </a:lnTo>
                      <a:lnTo>
                        <a:pt x="294" y="135"/>
                      </a:lnTo>
                      <a:lnTo>
                        <a:pt x="294" y="136"/>
                      </a:lnTo>
                      <a:lnTo>
                        <a:pt x="296" y="136"/>
                      </a:lnTo>
                      <a:lnTo>
                        <a:pt x="296" y="135"/>
                      </a:lnTo>
                      <a:lnTo>
                        <a:pt x="297" y="135"/>
                      </a:lnTo>
                      <a:lnTo>
                        <a:pt x="298" y="134"/>
                      </a:lnTo>
                      <a:lnTo>
                        <a:pt x="299" y="134"/>
                      </a:lnTo>
                      <a:lnTo>
                        <a:pt x="301" y="135"/>
                      </a:lnTo>
                      <a:lnTo>
                        <a:pt x="305" y="136"/>
                      </a:lnTo>
                      <a:lnTo>
                        <a:pt x="305" y="140"/>
                      </a:lnTo>
                      <a:lnTo>
                        <a:pt x="305" y="140"/>
                      </a:lnTo>
                      <a:lnTo>
                        <a:pt x="306" y="141"/>
                      </a:lnTo>
                      <a:lnTo>
                        <a:pt x="307" y="141"/>
                      </a:lnTo>
                      <a:lnTo>
                        <a:pt x="307" y="140"/>
                      </a:lnTo>
                      <a:lnTo>
                        <a:pt x="307" y="140"/>
                      </a:lnTo>
                      <a:lnTo>
                        <a:pt x="307" y="136"/>
                      </a:lnTo>
                      <a:lnTo>
                        <a:pt x="306" y="135"/>
                      </a:lnTo>
                      <a:lnTo>
                        <a:pt x="306" y="135"/>
                      </a:lnTo>
                      <a:lnTo>
                        <a:pt x="305" y="135"/>
                      </a:lnTo>
                      <a:lnTo>
                        <a:pt x="305" y="134"/>
                      </a:lnTo>
                      <a:lnTo>
                        <a:pt x="302" y="134"/>
                      </a:lnTo>
                      <a:lnTo>
                        <a:pt x="302" y="134"/>
                      </a:lnTo>
                      <a:lnTo>
                        <a:pt x="301" y="132"/>
                      </a:lnTo>
                      <a:lnTo>
                        <a:pt x="301" y="132"/>
                      </a:lnTo>
                      <a:lnTo>
                        <a:pt x="299" y="131"/>
                      </a:lnTo>
                      <a:lnTo>
                        <a:pt x="298" y="131"/>
                      </a:lnTo>
                      <a:lnTo>
                        <a:pt x="297" y="132"/>
                      </a:lnTo>
                      <a:lnTo>
                        <a:pt x="296" y="132"/>
                      </a:lnTo>
                      <a:lnTo>
                        <a:pt x="294" y="132"/>
                      </a:lnTo>
                      <a:lnTo>
                        <a:pt x="293" y="134"/>
                      </a:lnTo>
                      <a:lnTo>
                        <a:pt x="293" y="135"/>
                      </a:lnTo>
                      <a:lnTo>
                        <a:pt x="292" y="134"/>
                      </a:lnTo>
                      <a:lnTo>
                        <a:pt x="292" y="134"/>
                      </a:lnTo>
                      <a:lnTo>
                        <a:pt x="289" y="132"/>
                      </a:lnTo>
                      <a:lnTo>
                        <a:pt x="288" y="131"/>
                      </a:lnTo>
                      <a:lnTo>
                        <a:pt x="286" y="130"/>
                      </a:lnTo>
                      <a:lnTo>
                        <a:pt x="285" y="130"/>
                      </a:lnTo>
                      <a:lnTo>
                        <a:pt x="284" y="130"/>
                      </a:lnTo>
                      <a:lnTo>
                        <a:pt x="282" y="128"/>
                      </a:lnTo>
                      <a:lnTo>
                        <a:pt x="282" y="127"/>
                      </a:lnTo>
                      <a:lnTo>
                        <a:pt x="282" y="127"/>
                      </a:lnTo>
                      <a:lnTo>
                        <a:pt x="282" y="124"/>
                      </a:lnTo>
                      <a:lnTo>
                        <a:pt x="282" y="124"/>
                      </a:lnTo>
                      <a:lnTo>
                        <a:pt x="285" y="124"/>
                      </a:lnTo>
                      <a:lnTo>
                        <a:pt x="288" y="124"/>
                      </a:lnTo>
                      <a:lnTo>
                        <a:pt x="288" y="122"/>
                      </a:lnTo>
                      <a:lnTo>
                        <a:pt x="288" y="119"/>
                      </a:lnTo>
                      <a:lnTo>
                        <a:pt x="286" y="118"/>
                      </a:lnTo>
                      <a:lnTo>
                        <a:pt x="286" y="114"/>
                      </a:lnTo>
                      <a:lnTo>
                        <a:pt x="286" y="111"/>
                      </a:lnTo>
                      <a:lnTo>
                        <a:pt x="286" y="109"/>
                      </a:lnTo>
                      <a:lnTo>
                        <a:pt x="286" y="109"/>
                      </a:lnTo>
                      <a:lnTo>
                        <a:pt x="286" y="107"/>
                      </a:lnTo>
                      <a:lnTo>
                        <a:pt x="288" y="107"/>
                      </a:lnTo>
                      <a:lnTo>
                        <a:pt x="288" y="106"/>
                      </a:lnTo>
                      <a:lnTo>
                        <a:pt x="289" y="106"/>
                      </a:lnTo>
                      <a:lnTo>
                        <a:pt x="289" y="103"/>
                      </a:lnTo>
                      <a:lnTo>
                        <a:pt x="288" y="102"/>
                      </a:lnTo>
                      <a:lnTo>
                        <a:pt x="288" y="101"/>
                      </a:lnTo>
                      <a:lnTo>
                        <a:pt x="281" y="98"/>
                      </a:lnTo>
                      <a:lnTo>
                        <a:pt x="281" y="97"/>
                      </a:lnTo>
                      <a:lnTo>
                        <a:pt x="279" y="96"/>
                      </a:lnTo>
                      <a:lnTo>
                        <a:pt x="279" y="94"/>
                      </a:lnTo>
                      <a:lnTo>
                        <a:pt x="272" y="94"/>
                      </a:lnTo>
                      <a:lnTo>
                        <a:pt x="272" y="94"/>
                      </a:lnTo>
                      <a:lnTo>
                        <a:pt x="271" y="94"/>
                      </a:lnTo>
                      <a:lnTo>
                        <a:pt x="271" y="93"/>
                      </a:lnTo>
                      <a:lnTo>
                        <a:pt x="269" y="93"/>
                      </a:lnTo>
                      <a:lnTo>
                        <a:pt x="267" y="92"/>
                      </a:lnTo>
                      <a:lnTo>
                        <a:pt x="265" y="90"/>
                      </a:lnTo>
                      <a:lnTo>
                        <a:pt x="265" y="89"/>
                      </a:lnTo>
                      <a:lnTo>
                        <a:pt x="264" y="86"/>
                      </a:lnTo>
                      <a:lnTo>
                        <a:pt x="264" y="84"/>
                      </a:lnTo>
                      <a:lnTo>
                        <a:pt x="264" y="81"/>
                      </a:lnTo>
                      <a:lnTo>
                        <a:pt x="265" y="81"/>
                      </a:lnTo>
                      <a:lnTo>
                        <a:pt x="265" y="79"/>
                      </a:lnTo>
                      <a:lnTo>
                        <a:pt x="265" y="79"/>
                      </a:lnTo>
                      <a:lnTo>
                        <a:pt x="265" y="76"/>
                      </a:lnTo>
                      <a:lnTo>
                        <a:pt x="267" y="76"/>
                      </a:lnTo>
                      <a:lnTo>
                        <a:pt x="265" y="73"/>
                      </a:lnTo>
                      <a:lnTo>
                        <a:pt x="267" y="73"/>
                      </a:lnTo>
                      <a:lnTo>
                        <a:pt x="267" y="72"/>
                      </a:lnTo>
                      <a:lnTo>
                        <a:pt x="268" y="71"/>
                      </a:lnTo>
                      <a:lnTo>
                        <a:pt x="268" y="69"/>
                      </a:lnTo>
                      <a:lnTo>
                        <a:pt x="268" y="68"/>
                      </a:lnTo>
                      <a:lnTo>
                        <a:pt x="271" y="68"/>
                      </a:lnTo>
                      <a:lnTo>
                        <a:pt x="273" y="68"/>
                      </a:lnTo>
                      <a:lnTo>
                        <a:pt x="273" y="67"/>
                      </a:lnTo>
                      <a:lnTo>
                        <a:pt x="280" y="67"/>
                      </a:lnTo>
                      <a:lnTo>
                        <a:pt x="280" y="67"/>
                      </a:lnTo>
                      <a:lnTo>
                        <a:pt x="282" y="67"/>
                      </a:lnTo>
                      <a:lnTo>
                        <a:pt x="282" y="66"/>
                      </a:lnTo>
                      <a:lnTo>
                        <a:pt x="288" y="67"/>
                      </a:lnTo>
                      <a:lnTo>
                        <a:pt x="288" y="66"/>
                      </a:lnTo>
                      <a:lnTo>
                        <a:pt x="290" y="66"/>
                      </a:lnTo>
                      <a:lnTo>
                        <a:pt x="290" y="66"/>
                      </a:lnTo>
                      <a:lnTo>
                        <a:pt x="293" y="66"/>
                      </a:lnTo>
                      <a:lnTo>
                        <a:pt x="293" y="64"/>
                      </a:lnTo>
                      <a:lnTo>
                        <a:pt x="294" y="64"/>
                      </a:lnTo>
                      <a:lnTo>
                        <a:pt x="297" y="64"/>
                      </a:lnTo>
                      <a:lnTo>
                        <a:pt x="298" y="66"/>
                      </a:lnTo>
                      <a:lnTo>
                        <a:pt x="299" y="67"/>
                      </a:lnTo>
                      <a:lnTo>
                        <a:pt x="301" y="67"/>
                      </a:lnTo>
                      <a:lnTo>
                        <a:pt x="302" y="67"/>
                      </a:lnTo>
                      <a:lnTo>
                        <a:pt x="303" y="66"/>
                      </a:lnTo>
                      <a:lnTo>
                        <a:pt x="307" y="66"/>
                      </a:lnTo>
                      <a:lnTo>
                        <a:pt x="307" y="66"/>
                      </a:lnTo>
                      <a:lnTo>
                        <a:pt x="310" y="66"/>
                      </a:lnTo>
                      <a:lnTo>
                        <a:pt x="310" y="64"/>
                      </a:lnTo>
                      <a:lnTo>
                        <a:pt x="314" y="64"/>
                      </a:lnTo>
                      <a:lnTo>
                        <a:pt x="314" y="64"/>
                      </a:lnTo>
                      <a:lnTo>
                        <a:pt x="316" y="64"/>
                      </a:lnTo>
                      <a:lnTo>
                        <a:pt x="316" y="66"/>
                      </a:lnTo>
                      <a:lnTo>
                        <a:pt x="318" y="66"/>
                      </a:lnTo>
                      <a:lnTo>
                        <a:pt x="318" y="66"/>
                      </a:lnTo>
                      <a:lnTo>
                        <a:pt x="319" y="67"/>
                      </a:lnTo>
                      <a:lnTo>
                        <a:pt x="318" y="68"/>
                      </a:lnTo>
                      <a:lnTo>
                        <a:pt x="316" y="69"/>
                      </a:lnTo>
                      <a:lnTo>
                        <a:pt x="315" y="71"/>
                      </a:lnTo>
                      <a:lnTo>
                        <a:pt x="322" y="71"/>
                      </a:lnTo>
                      <a:lnTo>
                        <a:pt x="323" y="69"/>
                      </a:lnTo>
                      <a:lnTo>
                        <a:pt x="323" y="67"/>
                      </a:lnTo>
                      <a:lnTo>
                        <a:pt x="322" y="66"/>
                      </a:lnTo>
                      <a:lnTo>
                        <a:pt x="320" y="64"/>
                      </a:lnTo>
                      <a:lnTo>
                        <a:pt x="320" y="64"/>
                      </a:lnTo>
                      <a:lnTo>
                        <a:pt x="320" y="63"/>
                      </a:lnTo>
                      <a:lnTo>
                        <a:pt x="319" y="62"/>
                      </a:lnTo>
                      <a:lnTo>
                        <a:pt x="319" y="59"/>
                      </a:lnTo>
                      <a:lnTo>
                        <a:pt x="316" y="58"/>
                      </a:lnTo>
                      <a:lnTo>
                        <a:pt x="315" y="58"/>
                      </a:lnTo>
                      <a:lnTo>
                        <a:pt x="313" y="56"/>
                      </a:lnTo>
                      <a:lnTo>
                        <a:pt x="313" y="55"/>
                      </a:lnTo>
                      <a:lnTo>
                        <a:pt x="315" y="54"/>
                      </a:lnTo>
                      <a:lnTo>
                        <a:pt x="318" y="54"/>
                      </a:lnTo>
                      <a:lnTo>
                        <a:pt x="319" y="54"/>
                      </a:lnTo>
                      <a:lnTo>
                        <a:pt x="319" y="54"/>
                      </a:lnTo>
                      <a:lnTo>
                        <a:pt x="320" y="55"/>
                      </a:lnTo>
                      <a:lnTo>
                        <a:pt x="320" y="54"/>
                      </a:lnTo>
                      <a:lnTo>
                        <a:pt x="319" y="52"/>
                      </a:lnTo>
                      <a:lnTo>
                        <a:pt x="319" y="50"/>
                      </a:lnTo>
                      <a:lnTo>
                        <a:pt x="314" y="50"/>
                      </a:lnTo>
                      <a:lnTo>
                        <a:pt x="314" y="47"/>
                      </a:lnTo>
                      <a:lnTo>
                        <a:pt x="315" y="46"/>
                      </a:lnTo>
                      <a:lnTo>
                        <a:pt x="316" y="47"/>
                      </a:lnTo>
                      <a:lnTo>
                        <a:pt x="318" y="47"/>
                      </a:lnTo>
                      <a:lnTo>
                        <a:pt x="319" y="47"/>
                      </a:lnTo>
                      <a:lnTo>
                        <a:pt x="319" y="48"/>
                      </a:lnTo>
                      <a:lnTo>
                        <a:pt x="320" y="50"/>
                      </a:lnTo>
                      <a:lnTo>
                        <a:pt x="322" y="50"/>
                      </a:lnTo>
                      <a:lnTo>
                        <a:pt x="323" y="50"/>
                      </a:lnTo>
                      <a:lnTo>
                        <a:pt x="323" y="46"/>
                      </a:lnTo>
                      <a:lnTo>
                        <a:pt x="323" y="46"/>
                      </a:lnTo>
                      <a:lnTo>
                        <a:pt x="323" y="45"/>
                      </a:lnTo>
                      <a:lnTo>
                        <a:pt x="324" y="45"/>
                      </a:lnTo>
                      <a:lnTo>
                        <a:pt x="324" y="43"/>
                      </a:lnTo>
                      <a:lnTo>
                        <a:pt x="327" y="43"/>
                      </a:lnTo>
                      <a:lnTo>
                        <a:pt x="327" y="42"/>
                      </a:lnTo>
                      <a:lnTo>
                        <a:pt x="328" y="42"/>
                      </a:lnTo>
                      <a:lnTo>
                        <a:pt x="328" y="41"/>
                      </a:lnTo>
                      <a:lnTo>
                        <a:pt x="327" y="41"/>
                      </a:lnTo>
                      <a:lnTo>
                        <a:pt x="327" y="39"/>
                      </a:lnTo>
                      <a:lnTo>
                        <a:pt x="326" y="39"/>
                      </a:lnTo>
                      <a:lnTo>
                        <a:pt x="326" y="39"/>
                      </a:lnTo>
                      <a:lnTo>
                        <a:pt x="324" y="39"/>
                      </a:lnTo>
                      <a:lnTo>
                        <a:pt x="323" y="39"/>
                      </a:lnTo>
                      <a:lnTo>
                        <a:pt x="323" y="38"/>
                      </a:lnTo>
                      <a:lnTo>
                        <a:pt x="327" y="38"/>
                      </a:lnTo>
                      <a:lnTo>
                        <a:pt x="327" y="38"/>
                      </a:lnTo>
                      <a:lnTo>
                        <a:pt x="327" y="38"/>
                      </a:lnTo>
                      <a:lnTo>
                        <a:pt x="327" y="38"/>
                      </a:lnTo>
                      <a:lnTo>
                        <a:pt x="330" y="38"/>
                      </a:lnTo>
                      <a:lnTo>
                        <a:pt x="330" y="38"/>
                      </a:lnTo>
                      <a:lnTo>
                        <a:pt x="331" y="38"/>
                      </a:lnTo>
                      <a:lnTo>
                        <a:pt x="331" y="38"/>
                      </a:lnTo>
                      <a:lnTo>
                        <a:pt x="331" y="38"/>
                      </a:lnTo>
                      <a:lnTo>
                        <a:pt x="334" y="38"/>
                      </a:lnTo>
                      <a:lnTo>
                        <a:pt x="334" y="37"/>
                      </a:lnTo>
                      <a:lnTo>
                        <a:pt x="337" y="37"/>
                      </a:lnTo>
                      <a:lnTo>
                        <a:pt x="339" y="35"/>
                      </a:lnTo>
                      <a:lnTo>
                        <a:pt x="341" y="35"/>
                      </a:lnTo>
                      <a:lnTo>
                        <a:pt x="343" y="33"/>
                      </a:lnTo>
                      <a:lnTo>
                        <a:pt x="345" y="33"/>
                      </a:lnTo>
                      <a:lnTo>
                        <a:pt x="345" y="33"/>
                      </a:lnTo>
                      <a:lnTo>
                        <a:pt x="348" y="33"/>
                      </a:lnTo>
                      <a:lnTo>
                        <a:pt x="348" y="31"/>
                      </a:lnTo>
                      <a:lnTo>
                        <a:pt x="349" y="31"/>
                      </a:lnTo>
                      <a:lnTo>
                        <a:pt x="349" y="31"/>
                      </a:lnTo>
                      <a:lnTo>
                        <a:pt x="351" y="33"/>
                      </a:lnTo>
                      <a:lnTo>
                        <a:pt x="352" y="33"/>
                      </a:lnTo>
                      <a:lnTo>
                        <a:pt x="353" y="33"/>
                      </a:lnTo>
                      <a:lnTo>
                        <a:pt x="354" y="33"/>
                      </a:lnTo>
                      <a:lnTo>
                        <a:pt x="354" y="31"/>
                      </a:lnTo>
                      <a:lnTo>
                        <a:pt x="356" y="31"/>
                      </a:lnTo>
                      <a:lnTo>
                        <a:pt x="356" y="31"/>
                      </a:lnTo>
                      <a:lnTo>
                        <a:pt x="357" y="31"/>
                      </a:lnTo>
                      <a:lnTo>
                        <a:pt x="358" y="31"/>
                      </a:lnTo>
                      <a:lnTo>
                        <a:pt x="358" y="31"/>
                      </a:lnTo>
                      <a:lnTo>
                        <a:pt x="358" y="31"/>
                      </a:lnTo>
                      <a:lnTo>
                        <a:pt x="360" y="31"/>
                      </a:lnTo>
                      <a:lnTo>
                        <a:pt x="360" y="31"/>
                      </a:lnTo>
                      <a:lnTo>
                        <a:pt x="364" y="31"/>
                      </a:lnTo>
                      <a:lnTo>
                        <a:pt x="364" y="30"/>
                      </a:lnTo>
                      <a:lnTo>
                        <a:pt x="365" y="30"/>
                      </a:lnTo>
                      <a:lnTo>
                        <a:pt x="365" y="30"/>
                      </a:lnTo>
                      <a:lnTo>
                        <a:pt x="378" y="29"/>
                      </a:lnTo>
                      <a:lnTo>
                        <a:pt x="378" y="28"/>
                      </a:lnTo>
                      <a:lnTo>
                        <a:pt x="378" y="28"/>
                      </a:lnTo>
                      <a:lnTo>
                        <a:pt x="377" y="26"/>
                      </a:lnTo>
                      <a:lnTo>
                        <a:pt x="378" y="26"/>
                      </a:lnTo>
                      <a:lnTo>
                        <a:pt x="379" y="26"/>
                      </a:lnTo>
                      <a:lnTo>
                        <a:pt x="381" y="25"/>
                      </a:lnTo>
                      <a:lnTo>
                        <a:pt x="381" y="25"/>
                      </a:lnTo>
                      <a:lnTo>
                        <a:pt x="381" y="25"/>
                      </a:lnTo>
                      <a:lnTo>
                        <a:pt x="382" y="26"/>
                      </a:lnTo>
                      <a:lnTo>
                        <a:pt x="385" y="26"/>
                      </a:lnTo>
                      <a:lnTo>
                        <a:pt x="385" y="25"/>
                      </a:lnTo>
                      <a:lnTo>
                        <a:pt x="387" y="25"/>
                      </a:lnTo>
                      <a:lnTo>
                        <a:pt x="387" y="25"/>
                      </a:lnTo>
                      <a:lnTo>
                        <a:pt x="391" y="25"/>
                      </a:lnTo>
                      <a:lnTo>
                        <a:pt x="391" y="25"/>
                      </a:lnTo>
                      <a:lnTo>
                        <a:pt x="391" y="26"/>
                      </a:lnTo>
                      <a:lnTo>
                        <a:pt x="392" y="26"/>
                      </a:lnTo>
                      <a:lnTo>
                        <a:pt x="394" y="26"/>
                      </a:lnTo>
                      <a:lnTo>
                        <a:pt x="394" y="25"/>
                      </a:lnTo>
                      <a:lnTo>
                        <a:pt x="395" y="25"/>
                      </a:lnTo>
                      <a:lnTo>
                        <a:pt x="396" y="24"/>
                      </a:lnTo>
                      <a:lnTo>
                        <a:pt x="396" y="25"/>
                      </a:lnTo>
                      <a:lnTo>
                        <a:pt x="398" y="25"/>
                      </a:lnTo>
                      <a:lnTo>
                        <a:pt x="398" y="25"/>
                      </a:lnTo>
                      <a:lnTo>
                        <a:pt x="398" y="25"/>
                      </a:lnTo>
                      <a:lnTo>
                        <a:pt x="398" y="25"/>
                      </a:lnTo>
                      <a:lnTo>
                        <a:pt x="399" y="25"/>
                      </a:lnTo>
                      <a:lnTo>
                        <a:pt x="399" y="26"/>
                      </a:lnTo>
                      <a:lnTo>
                        <a:pt x="400" y="26"/>
                      </a:lnTo>
                      <a:lnTo>
                        <a:pt x="400" y="26"/>
                      </a:lnTo>
                      <a:lnTo>
                        <a:pt x="400" y="25"/>
                      </a:lnTo>
                      <a:lnTo>
                        <a:pt x="403" y="25"/>
                      </a:lnTo>
                      <a:lnTo>
                        <a:pt x="404" y="25"/>
                      </a:lnTo>
                      <a:lnTo>
                        <a:pt x="407" y="26"/>
                      </a:lnTo>
                      <a:lnTo>
                        <a:pt x="408" y="26"/>
                      </a:lnTo>
                      <a:lnTo>
                        <a:pt x="408" y="28"/>
                      </a:lnTo>
                      <a:lnTo>
                        <a:pt x="406" y="30"/>
                      </a:lnTo>
                      <a:lnTo>
                        <a:pt x="406" y="31"/>
                      </a:lnTo>
                      <a:lnTo>
                        <a:pt x="404" y="31"/>
                      </a:lnTo>
                      <a:lnTo>
                        <a:pt x="404" y="33"/>
                      </a:lnTo>
                      <a:lnTo>
                        <a:pt x="403" y="33"/>
                      </a:lnTo>
                      <a:lnTo>
                        <a:pt x="403" y="34"/>
                      </a:lnTo>
                      <a:lnTo>
                        <a:pt x="404" y="34"/>
                      </a:lnTo>
                      <a:lnTo>
                        <a:pt x="404" y="33"/>
                      </a:lnTo>
                      <a:lnTo>
                        <a:pt x="408" y="33"/>
                      </a:lnTo>
                      <a:lnTo>
                        <a:pt x="408" y="31"/>
                      </a:lnTo>
                      <a:lnTo>
                        <a:pt x="408" y="31"/>
                      </a:lnTo>
                      <a:lnTo>
                        <a:pt x="408" y="30"/>
                      </a:lnTo>
                      <a:lnTo>
                        <a:pt x="411" y="30"/>
                      </a:lnTo>
                      <a:lnTo>
                        <a:pt x="411" y="31"/>
                      </a:lnTo>
                      <a:lnTo>
                        <a:pt x="411" y="33"/>
                      </a:lnTo>
                      <a:lnTo>
                        <a:pt x="412" y="33"/>
                      </a:lnTo>
                      <a:lnTo>
                        <a:pt x="412" y="33"/>
                      </a:lnTo>
                      <a:lnTo>
                        <a:pt x="413" y="31"/>
                      </a:lnTo>
                      <a:lnTo>
                        <a:pt x="413" y="30"/>
                      </a:lnTo>
                      <a:lnTo>
                        <a:pt x="415" y="30"/>
                      </a:lnTo>
                      <a:lnTo>
                        <a:pt x="415" y="31"/>
                      </a:lnTo>
                      <a:lnTo>
                        <a:pt x="416" y="31"/>
                      </a:lnTo>
                      <a:lnTo>
                        <a:pt x="416" y="30"/>
                      </a:lnTo>
                      <a:lnTo>
                        <a:pt x="417" y="30"/>
                      </a:lnTo>
                      <a:lnTo>
                        <a:pt x="421" y="26"/>
                      </a:lnTo>
                      <a:lnTo>
                        <a:pt x="424" y="26"/>
                      </a:lnTo>
                      <a:lnTo>
                        <a:pt x="425" y="24"/>
                      </a:lnTo>
                      <a:lnTo>
                        <a:pt x="426" y="25"/>
                      </a:lnTo>
                      <a:lnTo>
                        <a:pt x="429" y="25"/>
                      </a:lnTo>
                      <a:lnTo>
                        <a:pt x="429" y="26"/>
                      </a:lnTo>
                      <a:lnTo>
                        <a:pt x="430" y="28"/>
                      </a:lnTo>
                      <a:lnTo>
                        <a:pt x="430" y="29"/>
                      </a:lnTo>
                      <a:lnTo>
                        <a:pt x="429" y="31"/>
                      </a:lnTo>
                      <a:lnTo>
                        <a:pt x="429" y="34"/>
                      </a:lnTo>
                      <a:lnTo>
                        <a:pt x="430" y="34"/>
                      </a:lnTo>
                      <a:lnTo>
                        <a:pt x="430" y="33"/>
                      </a:lnTo>
                      <a:lnTo>
                        <a:pt x="432" y="31"/>
                      </a:lnTo>
                      <a:lnTo>
                        <a:pt x="433" y="31"/>
                      </a:lnTo>
                      <a:lnTo>
                        <a:pt x="433" y="29"/>
                      </a:lnTo>
                      <a:lnTo>
                        <a:pt x="432" y="29"/>
                      </a:lnTo>
                      <a:lnTo>
                        <a:pt x="432" y="25"/>
                      </a:lnTo>
                      <a:lnTo>
                        <a:pt x="430" y="25"/>
                      </a:lnTo>
                      <a:lnTo>
                        <a:pt x="430" y="24"/>
                      </a:lnTo>
                      <a:lnTo>
                        <a:pt x="430" y="24"/>
                      </a:lnTo>
                      <a:lnTo>
                        <a:pt x="430" y="24"/>
                      </a:lnTo>
                      <a:lnTo>
                        <a:pt x="429" y="24"/>
                      </a:lnTo>
                      <a:lnTo>
                        <a:pt x="429" y="22"/>
                      </a:lnTo>
                      <a:lnTo>
                        <a:pt x="428" y="22"/>
                      </a:lnTo>
                      <a:lnTo>
                        <a:pt x="428" y="22"/>
                      </a:lnTo>
                      <a:lnTo>
                        <a:pt x="428" y="22"/>
                      </a:lnTo>
                      <a:lnTo>
                        <a:pt x="428" y="22"/>
                      </a:lnTo>
                      <a:lnTo>
                        <a:pt x="426" y="22"/>
                      </a:lnTo>
                      <a:lnTo>
                        <a:pt x="426" y="21"/>
                      </a:lnTo>
                      <a:lnTo>
                        <a:pt x="429" y="21"/>
                      </a:lnTo>
                      <a:lnTo>
                        <a:pt x="432" y="20"/>
                      </a:lnTo>
                      <a:lnTo>
                        <a:pt x="432" y="20"/>
                      </a:lnTo>
                      <a:lnTo>
                        <a:pt x="432" y="21"/>
                      </a:lnTo>
                      <a:lnTo>
                        <a:pt x="437" y="20"/>
                      </a:lnTo>
                      <a:lnTo>
                        <a:pt x="438" y="20"/>
                      </a:lnTo>
                      <a:lnTo>
                        <a:pt x="438" y="21"/>
                      </a:lnTo>
                      <a:lnTo>
                        <a:pt x="440" y="21"/>
                      </a:lnTo>
                      <a:lnTo>
                        <a:pt x="440" y="21"/>
                      </a:lnTo>
                      <a:lnTo>
                        <a:pt x="441" y="20"/>
                      </a:lnTo>
                      <a:lnTo>
                        <a:pt x="442" y="20"/>
                      </a:lnTo>
                      <a:lnTo>
                        <a:pt x="443" y="20"/>
                      </a:lnTo>
                      <a:lnTo>
                        <a:pt x="443" y="21"/>
                      </a:lnTo>
                      <a:lnTo>
                        <a:pt x="446" y="22"/>
                      </a:lnTo>
                      <a:lnTo>
                        <a:pt x="449" y="22"/>
                      </a:lnTo>
                      <a:lnTo>
                        <a:pt x="449" y="21"/>
                      </a:lnTo>
                      <a:lnTo>
                        <a:pt x="446" y="18"/>
                      </a:lnTo>
                      <a:lnTo>
                        <a:pt x="446" y="18"/>
                      </a:lnTo>
                      <a:lnTo>
                        <a:pt x="445" y="17"/>
                      </a:lnTo>
                      <a:lnTo>
                        <a:pt x="445" y="17"/>
                      </a:lnTo>
                      <a:lnTo>
                        <a:pt x="443" y="17"/>
                      </a:lnTo>
                      <a:lnTo>
                        <a:pt x="443" y="16"/>
                      </a:lnTo>
                      <a:lnTo>
                        <a:pt x="443" y="13"/>
                      </a:lnTo>
                      <a:lnTo>
                        <a:pt x="446" y="13"/>
                      </a:lnTo>
                      <a:lnTo>
                        <a:pt x="446" y="12"/>
                      </a:lnTo>
                      <a:lnTo>
                        <a:pt x="446" y="12"/>
                      </a:lnTo>
                      <a:lnTo>
                        <a:pt x="447" y="12"/>
                      </a:lnTo>
                      <a:lnTo>
                        <a:pt x="449" y="11"/>
                      </a:lnTo>
                      <a:lnTo>
                        <a:pt x="450" y="9"/>
                      </a:lnTo>
                      <a:lnTo>
                        <a:pt x="451" y="9"/>
                      </a:lnTo>
                      <a:lnTo>
                        <a:pt x="451" y="8"/>
                      </a:lnTo>
                      <a:lnTo>
                        <a:pt x="451" y="7"/>
                      </a:lnTo>
                      <a:lnTo>
                        <a:pt x="453" y="7"/>
                      </a:lnTo>
                      <a:lnTo>
                        <a:pt x="453" y="7"/>
                      </a:lnTo>
                      <a:lnTo>
                        <a:pt x="451" y="7"/>
                      </a:lnTo>
                      <a:lnTo>
                        <a:pt x="453" y="5"/>
                      </a:lnTo>
                      <a:lnTo>
                        <a:pt x="454" y="5"/>
                      </a:lnTo>
                      <a:lnTo>
                        <a:pt x="454" y="4"/>
                      </a:lnTo>
                      <a:lnTo>
                        <a:pt x="457" y="3"/>
                      </a:lnTo>
                      <a:lnTo>
                        <a:pt x="458" y="3"/>
                      </a:lnTo>
                      <a:lnTo>
                        <a:pt x="460" y="1"/>
                      </a:lnTo>
                      <a:lnTo>
                        <a:pt x="463" y="1"/>
                      </a:lnTo>
                      <a:lnTo>
                        <a:pt x="463" y="1"/>
                      </a:lnTo>
                      <a:lnTo>
                        <a:pt x="464" y="4"/>
                      </a:lnTo>
                      <a:lnTo>
                        <a:pt x="470" y="3"/>
                      </a:lnTo>
                      <a:lnTo>
                        <a:pt x="470" y="0"/>
                      </a:lnTo>
                      <a:lnTo>
                        <a:pt x="471" y="0"/>
                      </a:lnTo>
                      <a:lnTo>
                        <a:pt x="4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6" name="Freeform 16">
                  <a:extLst>
                    <a:ext uri="{FF2B5EF4-FFF2-40B4-BE49-F238E27FC236}">
                      <a16:creationId xmlns:a16="http://schemas.microsoft.com/office/drawing/2014/main" id="{63208E9E-3D30-4FD4-9C90-2B2B569DE82D}"/>
                    </a:ext>
                  </a:extLst>
                </p:cNvPr>
                <p:cNvSpPr>
                  <a:spLocks noEditPoints="1"/>
                </p:cNvSpPr>
                <p:nvPr/>
              </p:nvSpPr>
              <p:spPr bwMode="auto">
                <a:xfrm>
                  <a:off x="4054475" y="1148217"/>
                  <a:ext cx="3903663" cy="927100"/>
                </a:xfrm>
                <a:custGeom>
                  <a:avLst/>
                  <a:gdLst>
                    <a:gd name="T0" fmla="*/ 782 w 2459"/>
                    <a:gd name="T1" fmla="*/ 297 h 584"/>
                    <a:gd name="T2" fmla="*/ 235 w 2459"/>
                    <a:gd name="T3" fmla="*/ 174 h 584"/>
                    <a:gd name="T4" fmla="*/ 216 w 2459"/>
                    <a:gd name="T5" fmla="*/ 206 h 584"/>
                    <a:gd name="T6" fmla="*/ 224 w 2459"/>
                    <a:gd name="T7" fmla="*/ 173 h 584"/>
                    <a:gd name="T8" fmla="*/ 32 w 2459"/>
                    <a:gd name="T9" fmla="*/ 161 h 584"/>
                    <a:gd name="T10" fmla="*/ 29 w 2459"/>
                    <a:gd name="T11" fmla="*/ 212 h 584"/>
                    <a:gd name="T12" fmla="*/ 943 w 2459"/>
                    <a:gd name="T13" fmla="*/ 160 h 584"/>
                    <a:gd name="T14" fmla="*/ 2438 w 2459"/>
                    <a:gd name="T15" fmla="*/ 149 h 584"/>
                    <a:gd name="T16" fmla="*/ 258 w 2459"/>
                    <a:gd name="T17" fmla="*/ 159 h 584"/>
                    <a:gd name="T18" fmla="*/ 2341 w 2459"/>
                    <a:gd name="T19" fmla="*/ 153 h 584"/>
                    <a:gd name="T20" fmla="*/ 1651 w 2459"/>
                    <a:gd name="T21" fmla="*/ 160 h 584"/>
                    <a:gd name="T22" fmla="*/ 1615 w 2459"/>
                    <a:gd name="T23" fmla="*/ 187 h 584"/>
                    <a:gd name="T24" fmla="*/ 1617 w 2459"/>
                    <a:gd name="T25" fmla="*/ 232 h 584"/>
                    <a:gd name="T26" fmla="*/ 1574 w 2459"/>
                    <a:gd name="T27" fmla="*/ 216 h 584"/>
                    <a:gd name="T28" fmla="*/ 1599 w 2459"/>
                    <a:gd name="T29" fmla="*/ 169 h 584"/>
                    <a:gd name="T30" fmla="*/ 1662 w 2459"/>
                    <a:gd name="T31" fmla="*/ 136 h 584"/>
                    <a:gd name="T32" fmla="*/ 294 w 2459"/>
                    <a:gd name="T33" fmla="*/ 127 h 584"/>
                    <a:gd name="T34" fmla="*/ 338 w 2459"/>
                    <a:gd name="T35" fmla="*/ 145 h 584"/>
                    <a:gd name="T36" fmla="*/ 380 w 2459"/>
                    <a:gd name="T37" fmla="*/ 162 h 584"/>
                    <a:gd name="T38" fmla="*/ 319 w 2459"/>
                    <a:gd name="T39" fmla="*/ 159 h 584"/>
                    <a:gd name="T40" fmla="*/ 257 w 2459"/>
                    <a:gd name="T41" fmla="*/ 128 h 584"/>
                    <a:gd name="T42" fmla="*/ 160 w 2459"/>
                    <a:gd name="T43" fmla="*/ 135 h 584"/>
                    <a:gd name="T44" fmla="*/ 104 w 2459"/>
                    <a:gd name="T45" fmla="*/ 157 h 584"/>
                    <a:gd name="T46" fmla="*/ 74 w 2459"/>
                    <a:gd name="T47" fmla="*/ 153 h 584"/>
                    <a:gd name="T48" fmla="*/ 130 w 2459"/>
                    <a:gd name="T49" fmla="*/ 131 h 584"/>
                    <a:gd name="T50" fmla="*/ 798 w 2459"/>
                    <a:gd name="T51" fmla="*/ 21 h 584"/>
                    <a:gd name="T52" fmla="*/ 815 w 2459"/>
                    <a:gd name="T53" fmla="*/ 11 h 584"/>
                    <a:gd name="T54" fmla="*/ 905 w 2459"/>
                    <a:gd name="T55" fmla="*/ 16 h 584"/>
                    <a:gd name="T56" fmla="*/ 829 w 2459"/>
                    <a:gd name="T57" fmla="*/ 38 h 584"/>
                    <a:gd name="T58" fmla="*/ 904 w 2459"/>
                    <a:gd name="T59" fmla="*/ 49 h 584"/>
                    <a:gd name="T60" fmla="*/ 1003 w 2459"/>
                    <a:gd name="T61" fmla="*/ 47 h 584"/>
                    <a:gd name="T62" fmla="*/ 935 w 2459"/>
                    <a:gd name="T63" fmla="*/ 70 h 584"/>
                    <a:gd name="T64" fmla="*/ 925 w 2459"/>
                    <a:gd name="T65" fmla="*/ 108 h 584"/>
                    <a:gd name="T66" fmla="*/ 926 w 2459"/>
                    <a:gd name="T67" fmla="*/ 134 h 584"/>
                    <a:gd name="T68" fmla="*/ 933 w 2459"/>
                    <a:gd name="T69" fmla="*/ 165 h 584"/>
                    <a:gd name="T70" fmla="*/ 901 w 2459"/>
                    <a:gd name="T71" fmla="*/ 181 h 584"/>
                    <a:gd name="T72" fmla="*/ 906 w 2459"/>
                    <a:gd name="T73" fmla="*/ 203 h 584"/>
                    <a:gd name="T74" fmla="*/ 866 w 2459"/>
                    <a:gd name="T75" fmla="*/ 208 h 584"/>
                    <a:gd name="T76" fmla="*/ 887 w 2459"/>
                    <a:gd name="T77" fmla="*/ 233 h 584"/>
                    <a:gd name="T78" fmla="*/ 888 w 2459"/>
                    <a:gd name="T79" fmla="*/ 253 h 584"/>
                    <a:gd name="T80" fmla="*/ 825 w 2459"/>
                    <a:gd name="T81" fmla="*/ 279 h 584"/>
                    <a:gd name="T82" fmla="*/ 749 w 2459"/>
                    <a:gd name="T83" fmla="*/ 326 h 584"/>
                    <a:gd name="T84" fmla="*/ 730 w 2459"/>
                    <a:gd name="T85" fmla="*/ 376 h 584"/>
                    <a:gd name="T86" fmla="*/ 717 w 2459"/>
                    <a:gd name="T87" fmla="*/ 381 h 584"/>
                    <a:gd name="T88" fmla="*/ 688 w 2459"/>
                    <a:gd name="T89" fmla="*/ 368 h 584"/>
                    <a:gd name="T90" fmla="*/ 660 w 2459"/>
                    <a:gd name="T91" fmla="*/ 343 h 584"/>
                    <a:gd name="T92" fmla="*/ 647 w 2459"/>
                    <a:gd name="T93" fmla="*/ 310 h 584"/>
                    <a:gd name="T94" fmla="*/ 660 w 2459"/>
                    <a:gd name="T95" fmla="*/ 280 h 584"/>
                    <a:gd name="T96" fmla="*/ 651 w 2459"/>
                    <a:gd name="T97" fmla="*/ 266 h 584"/>
                    <a:gd name="T98" fmla="*/ 635 w 2459"/>
                    <a:gd name="T99" fmla="*/ 233 h 584"/>
                    <a:gd name="T100" fmla="*/ 626 w 2459"/>
                    <a:gd name="T101" fmla="*/ 225 h 584"/>
                    <a:gd name="T102" fmla="*/ 645 w 2459"/>
                    <a:gd name="T103" fmla="*/ 211 h 584"/>
                    <a:gd name="T104" fmla="*/ 622 w 2459"/>
                    <a:gd name="T105" fmla="*/ 178 h 584"/>
                    <a:gd name="T106" fmla="*/ 552 w 2459"/>
                    <a:gd name="T107" fmla="*/ 132 h 584"/>
                    <a:gd name="T108" fmla="*/ 489 w 2459"/>
                    <a:gd name="T109" fmla="*/ 123 h 584"/>
                    <a:gd name="T110" fmla="*/ 474 w 2459"/>
                    <a:gd name="T111" fmla="*/ 94 h 584"/>
                    <a:gd name="T112" fmla="*/ 527 w 2459"/>
                    <a:gd name="T113" fmla="*/ 70 h 584"/>
                    <a:gd name="T114" fmla="*/ 563 w 2459"/>
                    <a:gd name="T115" fmla="*/ 50 h 584"/>
                    <a:gd name="T116" fmla="*/ 634 w 2459"/>
                    <a:gd name="T117" fmla="*/ 32 h 584"/>
                    <a:gd name="T118" fmla="*/ 688 w 2459"/>
                    <a:gd name="T119" fmla="*/ 33 h 584"/>
                    <a:gd name="T120" fmla="*/ 719 w 2459"/>
                    <a:gd name="T121" fmla="*/ 25 h 584"/>
                    <a:gd name="T122" fmla="*/ 744 w 2459"/>
                    <a:gd name="T123" fmla="*/ 12 h 584"/>
                    <a:gd name="T124" fmla="*/ 795 w 2459"/>
                    <a:gd name="T125"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9" h="584">
                      <a:moveTo>
                        <a:pt x="384" y="581"/>
                      </a:moveTo>
                      <a:lnTo>
                        <a:pt x="387" y="583"/>
                      </a:lnTo>
                      <a:lnTo>
                        <a:pt x="387" y="584"/>
                      </a:lnTo>
                      <a:lnTo>
                        <a:pt x="384" y="584"/>
                      </a:lnTo>
                      <a:lnTo>
                        <a:pt x="384" y="581"/>
                      </a:lnTo>
                      <a:close/>
                      <a:moveTo>
                        <a:pt x="341" y="575"/>
                      </a:moveTo>
                      <a:lnTo>
                        <a:pt x="342" y="575"/>
                      </a:lnTo>
                      <a:lnTo>
                        <a:pt x="342" y="575"/>
                      </a:lnTo>
                      <a:lnTo>
                        <a:pt x="342" y="575"/>
                      </a:lnTo>
                      <a:lnTo>
                        <a:pt x="342" y="576"/>
                      </a:lnTo>
                      <a:lnTo>
                        <a:pt x="342" y="576"/>
                      </a:lnTo>
                      <a:lnTo>
                        <a:pt x="342" y="576"/>
                      </a:lnTo>
                      <a:lnTo>
                        <a:pt x="342" y="576"/>
                      </a:lnTo>
                      <a:lnTo>
                        <a:pt x="342" y="577"/>
                      </a:lnTo>
                      <a:lnTo>
                        <a:pt x="341" y="577"/>
                      </a:lnTo>
                      <a:lnTo>
                        <a:pt x="341" y="577"/>
                      </a:lnTo>
                      <a:lnTo>
                        <a:pt x="341" y="576"/>
                      </a:lnTo>
                      <a:lnTo>
                        <a:pt x="341" y="575"/>
                      </a:lnTo>
                      <a:close/>
                      <a:moveTo>
                        <a:pt x="372" y="574"/>
                      </a:moveTo>
                      <a:lnTo>
                        <a:pt x="376" y="575"/>
                      </a:lnTo>
                      <a:lnTo>
                        <a:pt x="379" y="575"/>
                      </a:lnTo>
                      <a:lnTo>
                        <a:pt x="380" y="576"/>
                      </a:lnTo>
                      <a:lnTo>
                        <a:pt x="383" y="577"/>
                      </a:lnTo>
                      <a:lnTo>
                        <a:pt x="383" y="577"/>
                      </a:lnTo>
                      <a:lnTo>
                        <a:pt x="383" y="577"/>
                      </a:lnTo>
                      <a:lnTo>
                        <a:pt x="383" y="577"/>
                      </a:lnTo>
                      <a:lnTo>
                        <a:pt x="383" y="577"/>
                      </a:lnTo>
                      <a:lnTo>
                        <a:pt x="383" y="579"/>
                      </a:lnTo>
                      <a:lnTo>
                        <a:pt x="380" y="577"/>
                      </a:lnTo>
                      <a:lnTo>
                        <a:pt x="377" y="577"/>
                      </a:lnTo>
                      <a:lnTo>
                        <a:pt x="375" y="576"/>
                      </a:lnTo>
                      <a:lnTo>
                        <a:pt x="374" y="576"/>
                      </a:lnTo>
                      <a:lnTo>
                        <a:pt x="372" y="574"/>
                      </a:lnTo>
                      <a:close/>
                      <a:moveTo>
                        <a:pt x="367" y="572"/>
                      </a:moveTo>
                      <a:lnTo>
                        <a:pt x="368" y="572"/>
                      </a:lnTo>
                      <a:lnTo>
                        <a:pt x="368" y="574"/>
                      </a:lnTo>
                      <a:lnTo>
                        <a:pt x="367" y="574"/>
                      </a:lnTo>
                      <a:lnTo>
                        <a:pt x="367" y="574"/>
                      </a:lnTo>
                      <a:lnTo>
                        <a:pt x="367" y="572"/>
                      </a:lnTo>
                      <a:close/>
                      <a:moveTo>
                        <a:pt x="317" y="542"/>
                      </a:moveTo>
                      <a:lnTo>
                        <a:pt x="319" y="542"/>
                      </a:lnTo>
                      <a:lnTo>
                        <a:pt x="319" y="542"/>
                      </a:lnTo>
                      <a:lnTo>
                        <a:pt x="319" y="542"/>
                      </a:lnTo>
                      <a:lnTo>
                        <a:pt x="319" y="542"/>
                      </a:lnTo>
                      <a:lnTo>
                        <a:pt x="319" y="542"/>
                      </a:lnTo>
                      <a:lnTo>
                        <a:pt x="319" y="543"/>
                      </a:lnTo>
                      <a:lnTo>
                        <a:pt x="319" y="543"/>
                      </a:lnTo>
                      <a:lnTo>
                        <a:pt x="317" y="543"/>
                      </a:lnTo>
                      <a:lnTo>
                        <a:pt x="317" y="543"/>
                      </a:lnTo>
                      <a:lnTo>
                        <a:pt x="317" y="542"/>
                      </a:lnTo>
                      <a:close/>
                      <a:moveTo>
                        <a:pt x="328" y="536"/>
                      </a:moveTo>
                      <a:lnTo>
                        <a:pt x="329" y="537"/>
                      </a:lnTo>
                      <a:lnTo>
                        <a:pt x="329" y="537"/>
                      </a:lnTo>
                      <a:lnTo>
                        <a:pt x="328" y="537"/>
                      </a:lnTo>
                      <a:lnTo>
                        <a:pt x="328" y="536"/>
                      </a:lnTo>
                      <a:close/>
                      <a:moveTo>
                        <a:pt x="711" y="373"/>
                      </a:moveTo>
                      <a:lnTo>
                        <a:pt x="710" y="376"/>
                      </a:lnTo>
                      <a:lnTo>
                        <a:pt x="711" y="376"/>
                      </a:lnTo>
                      <a:lnTo>
                        <a:pt x="711" y="375"/>
                      </a:lnTo>
                      <a:lnTo>
                        <a:pt x="711" y="375"/>
                      </a:lnTo>
                      <a:lnTo>
                        <a:pt x="711" y="375"/>
                      </a:lnTo>
                      <a:lnTo>
                        <a:pt x="711" y="373"/>
                      </a:lnTo>
                      <a:lnTo>
                        <a:pt x="711" y="373"/>
                      </a:lnTo>
                      <a:close/>
                      <a:moveTo>
                        <a:pt x="782" y="296"/>
                      </a:moveTo>
                      <a:lnTo>
                        <a:pt x="782" y="297"/>
                      </a:lnTo>
                      <a:lnTo>
                        <a:pt x="781" y="297"/>
                      </a:lnTo>
                      <a:lnTo>
                        <a:pt x="782" y="301"/>
                      </a:lnTo>
                      <a:lnTo>
                        <a:pt x="785" y="300"/>
                      </a:lnTo>
                      <a:lnTo>
                        <a:pt x="786" y="299"/>
                      </a:lnTo>
                      <a:lnTo>
                        <a:pt x="786" y="299"/>
                      </a:lnTo>
                      <a:lnTo>
                        <a:pt x="787" y="297"/>
                      </a:lnTo>
                      <a:lnTo>
                        <a:pt x="782" y="296"/>
                      </a:lnTo>
                      <a:close/>
                      <a:moveTo>
                        <a:pt x="647" y="292"/>
                      </a:moveTo>
                      <a:lnTo>
                        <a:pt x="647" y="293"/>
                      </a:lnTo>
                      <a:lnTo>
                        <a:pt x="650" y="293"/>
                      </a:lnTo>
                      <a:lnTo>
                        <a:pt x="650" y="293"/>
                      </a:lnTo>
                      <a:lnTo>
                        <a:pt x="648" y="292"/>
                      </a:lnTo>
                      <a:lnTo>
                        <a:pt x="648" y="292"/>
                      </a:lnTo>
                      <a:lnTo>
                        <a:pt x="647" y="292"/>
                      </a:lnTo>
                      <a:close/>
                      <a:moveTo>
                        <a:pt x="673" y="289"/>
                      </a:moveTo>
                      <a:lnTo>
                        <a:pt x="669" y="291"/>
                      </a:lnTo>
                      <a:lnTo>
                        <a:pt x="665" y="292"/>
                      </a:lnTo>
                      <a:lnTo>
                        <a:pt x="664" y="295"/>
                      </a:lnTo>
                      <a:lnTo>
                        <a:pt x="665" y="295"/>
                      </a:lnTo>
                      <a:lnTo>
                        <a:pt x="665" y="295"/>
                      </a:lnTo>
                      <a:lnTo>
                        <a:pt x="668" y="295"/>
                      </a:lnTo>
                      <a:lnTo>
                        <a:pt x="668" y="293"/>
                      </a:lnTo>
                      <a:lnTo>
                        <a:pt x="672" y="293"/>
                      </a:lnTo>
                      <a:lnTo>
                        <a:pt x="672" y="292"/>
                      </a:lnTo>
                      <a:lnTo>
                        <a:pt x="672" y="292"/>
                      </a:lnTo>
                      <a:lnTo>
                        <a:pt x="673" y="289"/>
                      </a:lnTo>
                      <a:close/>
                      <a:moveTo>
                        <a:pt x="668" y="279"/>
                      </a:moveTo>
                      <a:lnTo>
                        <a:pt x="668" y="280"/>
                      </a:lnTo>
                      <a:lnTo>
                        <a:pt x="669" y="280"/>
                      </a:lnTo>
                      <a:lnTo>
                        <a:pt x="669" y="279"/>
                      </a:lnTo>
                      <a:lnTo>
                        <a:pt x="668" y="279"/>
                      </a:lnTo>
                      <a:close/>
                      <a:moveTo>
                        <a:pt x="668" y="276"/>
                      </a:moveTo>
                      <a:lnTo>
                        <a:pt x="669" y="278"/>
                      </a:lnTo>
                      <a:lnTo>
                        <a:pt x="671" y="278"/>
                      </a:lnTo>
                      <a:lnTo>
                        <a:pt x="671" y="276"/>
                      </a:lnTo>
                      <a:lnTo>
                        <a:pt x="671" y="276"/>
                      </a:lnTo>
                      <a:lnTo>
                        <a:pt x="671" y="276"/>
                      </a:lnTo>
                      <a:lnTo>
                        <a:pt x="668" y="276"/>
                      </a:lnTo>
                      <a:close/>
                      <a:moveTo>
                        <a:pt x="871" y="236"/>
                      </a:moveTo>
                      <a:lnTo>
                        <a:pt x="871" y="236"/>
                      </a:lnTo>
                      <a:lnTo>
                        <a:pt x="871" y="236"/>
                      </a:lnTo>
                      <a:lnTo>
                        <a:pt x="871" y="236"/>
                      </a:lnTo>
                      <a:close/>
                      <a:moveTo>
                        <a:pt x="875" y="234"/>
                      </a:moveTo>
                      <a:lnTo>
                        <a:pt x="874" y="234"/>
                      </a:lnTo>
                      <a:lnTo>
                        <a:pt x="872" y="236"/>
                      </a:lnTo>
                      <a:lnTo>
                        <a:pt x="872" y="236"/>
                      </a:lnTo>
                      <a:lnTo>
                        <a:pt x="872" y="236"/>
                      </a:lnTo>
                      <a:lnTo>
                        <a:pt x="874" y="236"/>
                      </a:lnTo>
                      <a:lnTo>
                        <a:pt x="875" y="236"/>
                      </a:lnTo>
                      <a:lnTo>
                        <a:pt x="876" y="236"/>
                      </a:lnTo>
                      <a:lnTo>
                        <a:pt x="876" y="236"/>
                      </a:lnTo>
                      <a:lnTo>
                        <a:pt x="878" y="234"/>
                      </a:lnTo>
                      <a:lnTo>
                        <a:pt x="878" y="234"/>
                      </a:lnTo>
                      <a:lnTo>
                        <a:pt x="875" y="234"/>
                      </a:lnTo>
                      <a:close/>
                      <a:moveTo>
                        <a:pt x="235" y="168"/>
                      </a:moveTo>
                      <a:lnTo>
                        <a:pt x="240" y="168"/>
                      </a:lnTo>
                      <a:lnTo>
                        <a:pt x="240" y="170"/>
                      </a:lnTo>
                      <a:lnTo>
                        <a:pt x="236" y="172"/>
                      </a:lnTo>
                      <a:lnTo>
                        <a:pt x="233" y="173"/>
                      </a:lnTo>
                      <a:lnTo>
                        <a:pt x="230" y="174"/>
                      </a:lnTo>
                      <a:lnTo>
                        <a:pt x="230" y="176"/>
                      </a:lnTo>
                      <a:lnTo>
                        <a:pt x="233" y="176"/>
                      </a:lnTo>
                      <a:lnTo>
                        <a:pt x="233" y="174"/>
                      </a:lnTo>
                      <a:lnTo>
                        <a:pt x="235" y="174"/>
                      </a:lnTo>
                      <a:lnTo>
                        <a:pt x="235" y="174"/>
                      </a:lnTo>
                      <a:lnTo>
                        <a:pt x="236" y="174"/>
                      </a:lnTo>
                      <a:lnTo>
                        <a:pt x="237" y="174"/>
                      </a:lnTo>
                      <a:lnTo>
                        <a:pt x="237" y="173"/>
                      </a:lnTo>
                      <a:lnTo>
                        <a:pt x="239" y="173"/>
                      </a:lnTo>
                      <a:lnTo>
                        <a:pt x="241" y="174"/>
                      </a:lnTo>
                      <a:lnTo>
                        <a:pt x="243" y="176"/>
                      </a:lnTo>
                      <a:lnTo>
                        <a:pt x="245" y="176"/>
                      </a:lnTo>
                      <a:lnTo>
                        <a:pt x="245" y="178"/>
                      </a:lnTo>
                      <a:lnTo>
                        <a:pt x="245" y="180"/>
                      </a:lnTo>
                      <a:lnTo>
                        <a:pt x="245" y="182"/>
                      </a:lnTo>
                      <a:lnTo>
                        <a:pt x="245" y="182"/>
                      </a:lnTo>
                      <a:lnTo>
                        <a:pt x="243" y="182"/>
                      </a:lnTo>
                      <a:lnTo>
                        <a:pt x="239" y="182"/>
                      </a:lnTo>
                      <a:lnTo>
                        <a:pt x="237" y="183"/>
                      </a:lnTo>
                      <a:lnTo>
                        <a:pt x="237" y="183"/>
                      </a:lnTo>
                      <a:lnTo>
                        <a:pt x="237" y="183"/>
                      </a:lnTo>
                      <a:lnTo>
                        <a:pt x="237" y="185"/>
                      </a:lnTo>
                      <a:lnTo>
                        <a:pt x="239" y="185"/>
                      </a:lnTo>
                      <a:lnTo>
                        <a:pt x="239" y="189"/>
                      </a:lnTo>
                      <a:lnTo>
                        <a:pt x="240" y="189"/>
                      </a:lnTo>
                      <a:lnTo>
                        <a:pt x="240" y="189"/>
                      </a:lnTo>
                      <a:lnTo>
                        <a:pt x="243" y="189"/>
                      </a:lnTo>
                      <a:lnTo>
                        <a:pt x="243" y="187"/>
                      </a:lnTo>
                      <a:lnTo>
                        <a:pt x="243" y="187"/>
                      </a:lnTo>
                      <a:lnTo>
                        <a:pt x="244" y="187"/>
                      </a:lnTo>
                      <a:lnTo>
                        <a:pt x="245" y="191"/>
                      </a:lnTo>
                      <a:lnTo>
                        <a:pt x="247" y="193"/>
                      </a:lnTo>
                      <a:lnTo>
                        <a:pt x="247" y="195"/>
                      </a:lnTo>
                      <a:lnTo>
                        <a:pt x="249" y="194"/>
                      </a:lnTo>
                      <a:lnTo>
                        <a:pt x="251" y="193"/>
                      </a:lnTo>
                      <a:lnTo>
                        <a:pt x="252" y="191"/>
                      </a:lnTo>
                      <a:lnTo>
                        <a:pt x="253" y="191"/>
                      </a:lnTo>
                      <a:lnTo>
                        <a:pt x="253" y="191"/>
                      </a:lnTo>
                      <a:lnTo>
                        <a:pt x="254" y="193"/>
                      </a:lnTo>
                      <a:lnTo>
                        <a:pt x="254" y="193"/>
                      </a:lnTo>
                      <a:lnTo>
                        <a:pt x="254" y="194"/>
                      </a:lnTo>
                      <a:lnTo>
                        <a:pt x="254" y="195"/>
                      </a:lnTo>
                      <a:lnTo>
                        <a:pt x="254" y="197"/>
                      </a:lnTo>
                      <a:lnTo>
                        <a:pt x="256" y="198"/>
                      </a:lnTo>
                      <a:lnTo>
                        <a:pt x="256" y="200"/>
                      </a:lnTo>
                      <a:lnTo>
                        <a:pt x="254" y="200"/>
                      </a:lnTo>
                      <a:lnTo>
                        <a:pt x="254" y="204"/>
                      </a:lnTo>
                      <a:lnTo>
                        <a:pt x="253" y="206"/>
                      </a:lnTo>
                      <a:lnTo>
                        <a:pt x="253" y="206"/>
                      </a:lnTo>
                      <a:lnTo>
                        <a:pt x="253" y="208"/>
                      </a:lnTo>
                      <a:lnTo>
                        <a:pt x="249" y="208"/>
                      </a:lnTo>
                      <a:lnTo>
                        <a:pt x="249" y="210"/>
                      </a:lnTo>
                      <a:lnTo>
                        <a:pt x="243" y="211"/>
                      </a:lnTo>
                      <a:lnTo>
                        <a:pt x="243" y="212"/>
                      </a:lnTo>
                      <a:lnTo>
                        <a:pt x="239" y="212"/>
                      </a:lnTo>
                      <a:lnTo>
                        <a:pt x="239" y="214"/>
                      </a:lnTo>
                      <a:lnTo>
                        <a:pt x="236" y="215"/>
                      </a:lnTo>
                      <a:lnTo>
                        <a:pt x="235" y="216"/>
                      </a:lnTo>
                      <a:lnTo>
                        <a:pt x="232" y="217"/>
                      </a:lnTo>
                      <a:lnTo>
                        <a:pt x="230" y="219"/>
                      </a:lnTo>
                      <a:lnTo>
                        <a:pt x="228" y="217"/>
                      </a:lnTo>
                      <a:lnTo>
                        <a:pt x="228" y="217"/>
                      </a:lnTo>
                      <a:lnTo>
                        <a:pt x="228" y="217"/>
                      </a:lnTo>
                      <a:lnTo>
                        <a:pt x="227" y="215"/>
                      </a:lnTo>
                      <a:lnTo>
                        <a:pt x="226" y="215"/>
                      </a:lnTo>
                      <a:lnTo>
                        <a:pt x="226" y="211"/>
                      </a:lnTo>
                      <a:lnTo>
                        <a:pt x="222" y="208"/>
                      </a:lnTo>
                      <a:lnTo>
                        <a:pt x="222" y="207"/>
                      </a:lnTo>
                      <a:lnTo>
                        <a:pt x="218" y="207"/>
                      </a:lnTo>
                      <a:lnTo>
                        <a:pt x="216" y="206"/>
                      </a:lnTo>
                      <a:lnTo>
                        <a:pt x="214" y="203"/>
                      </a:lnTo>
                      <a:lnTo>
                        <a:pt x="213" y="202"/>
                      </a:lnTo>
                      <a:lnTo>
                        <a:pt x="213" y="200"/>
                      </a:lnTo>
                      <a:lnTo>
                        <a:pt x="211" y="200"/>
                      </a:lnTo>
                      <a:lnTo>
                        <a:pt x="210" y="200"/>
                      </a:lnTo>
                      <a:lnTo>
                        <a:pt x="209" y="200"/>
                      </a:lnTo>
                      <a:lnTo>
                        <a:pt x="209" y="200"/>
                      </a:lnTo>
                      <a:lnTo>
                        <a:pt x="207" y="200"/>
                      </a:lnTo>
                      <a:lnTo>
                        <a:pt x="207" y="203"/>
                      </a:lnTo>
                      <a:lnTo>
                        <a:pt x="205" y="203"/>
                      </a:lnTo>
                      <a:lnTo>
                        <a:pt x="205" y="202"/>
                      </a:lnTo>
                      <a:lnTo>
                        <a:pt x="201" y="202"/>
                      </a:lnTo>
                      <a:lnTo>
                        <a:pt x="201" y="199"/>
                      </a:lnTo>
                      <a:lnTo>
                        <a:pt x="196" y="195"/>
                      </a:lnTo>
                      <a:lnTo>
                        <a:pt x="196" y="194"/>
                      </a:lnTo>
                      <a:lnTo>
                        <a:pt x="197" y="194"/>
                      </a:lnTo>
                      <a:lnTo>
                        <a:pt x="196" y="191"/>
                      </a:lnTo>
                      <a:lnTo>
                        <a:pt x="194" y="191"/>
                      </a:lnTo>
                      <a:lnTo>
                        <a:pt x="194" y="189"/>
                      </a:lnTo>
                      <a:lnTo>
                        <a:pt x="196" y="189"/>
                      </a:lnTo>
                      <a:lnTo>
                        <a:pt x="196" y="189"/>
                      </a:lnTo>
                      <a:lnTo>
                        <a:pt x="197" y="189"/>
                      </a:lnTo>
                      <a:lnTo>
                        <a:pt x="199" y="189"/>
                      </a:lnTo>
                      <a:lnTo>
                        <a:pt x="201" y="187"/>
                      </a:lnTo>
                      <a:lnTo>
                        <a:pt x="201" y="189"/>
                      </a:lnTo>
                      <a:lnTo>
                        <a:pt x="202" y="190"/>
                      </a:lnTo>
                      <a:lnTo>
                        <a:pt x="202" y="193"/>
                      </a:lnTo>
                      <a:lnTo>
                        <a:pt x="203" y="193"/>
                      </a:lnTo>
                      <a:lnTo>
                        <a:pt x="203" y="194"/>
                      </a:lnTo>
                      <a:lnTo>
                        <a:pt x="211" y="193"/>
                      </a:lnTo>
                      <a:lnTo>
                        <a:pt x="211" y="194"/>
                      </a:lnTo>
                      <a:lnTo>
                        <a:pt x="216" y="194"/>
                      </a:lnTo>
                      <a:lnTo>
                        <a:pt x="218" y="193"/>
                      </a:lnTo>
                      <a:lnTo>
                        <a:pt x="218" y="190"/>
                      </a:lnTo>
                      <a:lnTo>
                        <a:pt x="218" y="190"/>
                      </a:lnTo>
                      <a:lnTo>
                        <a:pt x="219" y="186"/>
                      </a:lnTo>
                      <a:lnTo>
                        <a:pt x="218" y="186"/>
                      </a:lnTo>
                      <a:lnTo>
                        <a:pt x="218" y="185"/>
                      </a:lnTo>
                      <a:lnTo>
                        <a:pt x="214" y="185"/>
                      </a:lnTo>
                      <a:lnTo>
                        <a:pt x="214" y="183"/>
                      </a:lnTo>
                      <a:lnTo>
                        <a:pt x="210" y="183"/>
                      </a:lnTo>
                      <a:lnTo>
                        <a:pt x="210" y="183"/>
                      </a:lnTo>
                      <a:lnTo>
                        <a:pt x="209" y="182"/>
                      </a:lnTo>
                      <a:lnTo>
                        <a:pt x="207" y="182"/>
                      </a:lnTo>
                      <a:lnTo>
                        <a:pt x="209" y="181"/>
                      </a:lnTo>
                      <a:lnTo>
                        <a:pt x="209" y="181"/>
                      </a:lnTo>
                      <a:lnTo>
                        <a:pt x="209" y="181"/>
                      </a:lnTo>
                      <a:lnTo>
                        <a:pt x="209" y="180"/>
                      </a:lnTo>
                      <a:lnTo>
                        <a:pt x="210" y="178"/>
                      </a:lnTo>
                      <a:lnTo>
                        <a:pt x="210" y="177"/>
                      </a:lnTo>
                      <a:lnTo>
                        <a:pt x="211" y="177"/>
                      </a:lnTo>
                      <a:lnTo>
                        <a:pt x="213" y="174"/>
                      </a:lnTo>
                      <a:lnTo>
                        <a:pt x="215" y="174"/>
                      </a:lnTo>
                      <a:lnTo>
                        <a:pt x="216" y="173"/>
                      </a:lnTo>
                      <a:lnTo>
                        <a:pt x="216" y="173"/>
                      </a:lnTo>
                      <a:lnTo>
                        <a:pt x="216" y="173"/>
                      </a:lnTo>
                      <a:lnTo>
                        <a:pt x="218" y="173"/>
                      </a:lnTo>
                      <a:lnTo>
                        <a:pt x="218" y="176"/>
                      </a:lnTo>
                      <a:lnTo>
                        <a:pt x="226" y="177"/>
                      </a:lnTo>
                      <a:lnTo>
                        <a:pt x="226" y="174"/>
                      </a:lnTo>
                      <a:lnTo>
                        <a:pt x="224" y="174"/>
                      </a:lnTo>
                      <a:lnTo>
                        <a:pt x="224" y="174"/>
                      </a:lnTo>
                      <a:lnTo>
                        <a:pt x="223" y="174"/>
                      </a:lnTo>
                      <a:lnTo>
                        <a:pt x="223" y="173"/>
                      </a:lnTo>
                      <a:lnTo>
                        <a:pt x="224" y="173"/>
                      </a:lnTo>
                      <a:lnTo>
                        <a:pt x="224" y="173"/>
                      </a:lnTo>
                      <a:lnTo>
                        <a:pt x="227" y="173"/>
                      </a:lnTo>
                      <a:lnTo>
                        <a:pt x="227" y="172"/>
                      </a:lnTo>
                      <a:lnTo>
                        <a:pt x="228" y="172"/>
                      </a:lnTo>
                      <a:lnTo>
                        <a:pt x="230" y="172"/>
                      </a:lnTo>
                      <a:lnTo>
                        <a:pt x="230" y="172"/>
                      </a:lnTo>
                      <a:lnTo>
                        <a:pt x="232" y="172"/>
                      </a:lnTo>
                      <a:lnTo>
                        <a:pt x="233" y="169"/>
                      </a:lnTo>
                      <a:lnTo>
                        <a:pt x="235" y="169"/>
                      </a:lnTo>
                      <a:lnTo>
                        <a:pt x="235" y="168"/>
                      </a:lnTo>
                      <a:close/>
                      <a:moveTo>
                        <a:pt x="1598" y="166"/>
                      </a:moveTo>
                      <a:lnTo>
                        <a:pt x="1600" y="168"/>
                      </a:lnTo>
                      <a:lnTo>
                        <a:pt x="1600" y="168"/>
                      </a:lnTo>
                      <a:lnTo>
                        <a:pt x="1598" y="168"/>
                      </a:lnTo>
                      <a:lnTo>
                        <a:pt x="1598" y="166"/>
                      </a:lnTo>
                      <a:close/>
                      <a:moveTo>
                        <a:pt x="925" y="166"/>
                      </a:moveTo>
                      <a:lnTo>
                        <a:pt x="926" y="168"/>
                      </a:lnTo>
                      <a:lnTo>
                        <a:pt x="929" y="169"/>
                      </a:lnTo>
                      <a:lnTo>
                        <a:pt x="931" y="169"/>
                      </a:lnTo>
                      <a:lnTo>
                        <a:pt x="931" y="172"/>
                      </a:lnTo>
                      <a:lnTo>
                        <a:pt x="925" y="172"/>
                      </a:lnTo>
                      <a:lnTo>
                        <a:pt x="925" y="173"/>
                      </a:lnTo>
                      <a:lnTo>
                        <a:pt x="922" y="172"/>
                      </a:lnTo>
                      <a:lnTo>
                        <a:pt x="921" y="170"/>
                      </a:lnTo>
                      <a:lnTo>
                        <a:pt x="921" y="168"/>
                      </a:lnTo>
                      <a:lnTo>
                        <a:pt x="922" y="166"/>
                      </a:lnTo>
                      <a:lnTo>
                        <a:pt x="925" y="166"/>
                      </a:lnTo>
                      <a:close/>
                      <a:moveTo>
                        <a:pt x="258" y="164"/>
                      </a:moveTo>
                      <a:lnTo>
                        <a:pt x="261" y="164"/>
                      </a:lnTo>
                      <a:lnTo>
                        <a:pt x="261" y="165"/>
                      </a:lnTo>
                      <a:lnTo>
                        <a:pt x="261" y="165"/>
                      </a:lnTo>
                      <a:lnTo>
                        <a:pt x="261" y="165"/>
                      </a:lnTo>
                      <a:lnTo>
                        <a:pt x="260" y="165"/>
                      </a:lnTo>
                      <a:lnTo>
                        <a:pt x="260" y="165"/>
                      </a:lnTo>
                      <a:lnTo>
                        <a:pt x="260" y="165"/>
                      </a:lnTo>
                      <a:lnTo>
                        <a:pt x="258" y="165"/>
                      </a:lnTo>
                      <a:lnTo>
                        <a:pt x="258" y="164"/>
                      </a:lnTo>
                      <a:lnTo>
                        <a:pt x="258" y="164"/>
                      </a:lnTo>
                      <a:close/>
                      <a:moveTo>
                        <a:pt x="609" y="162"/>
                      </a:moveTo>
                      <a:lnTo>
                        <a:pt x="609" y="164"/>
                      </a:lnTo>
                      <a:lnTo>
                        <a:pt x="611" y="164"/>
                      </a:lnTo>
                      <a:lnTo>
                        <a:pt x="611" y="164"/>
                      </a:lnTo>
                      <a:lnTo>
                        <a:pt x="611" y="164"/>
                      </a:lnTo>
                      <a:lnTo>
                        <a:pt x="604" y="165"/>
                      </a:lnTo>
                      <a:lnTo>
                        <a:pt x="604" y="164"/>
                      </a:lnTo>
                      <a:lnTo>
                        <a:pt x="605" y="164"/>
                      </a:lnTo>
                      <a:lnTo>
                        <a:pt x="608" y="164"/>
                      </a:lnTo>
                      <a:lnTo>
                        <a:pt x="609" y="162"/>
                      </a:lnTo>
                      <a:close/>
                      <a:moveTo>
                        <a:pt x="951" y="161"/>
                      </a:moveTo>
                      <a:lnTo>
                        <a:pt x="951" y="164"/>
                      </a:lnTo>
                      <a:lnTo>
                        <a:pt x="948" y="162"/>
                      </a:lnTo>
                      <a:lnTo>
                        <a:pt x="948" y="162"/>
                      </a:lnTo>
                      <a:lnTo>
                        <a:pt x="950" y="162"/>
                      </a:lnTo>
                      <a:lnTo>
                        <a:pt x="950" y="162"/>
                      </a:lnTo>
                      <a:lnTo>
                        <a:pt x="950" y="161"/>
                      </a:lnTo>
                      <a:lnTo>
                        <a:pt x="951" y="161"/>
                      </a:lnTo>
                      <a:close/>
                      <a:moveTo>
                        <a:pt x="244" y="161"/>
                      </a:moveTo>
                      <a:lnTo>
                        <a:pt x="244" y="162"/>
                      </a:lnTo>
                      <a:lnTo>
                        <a:pt x="243" y="162"/>
                      </a:lnTo>
                      <a:lnTo>
                        <a:pt x="243" y="164"/>
                      </a:lnTo>
                      <a:lnTo>
                        <a:pt x="241" y="164"/>
                      </a:lnTo>
                      <a:lnTo>
                        <a:pt x="241" y="162"/>
                      </a:lnTo>
                      <a:lnTo>
                        <a:pt x="243" y="161"/>
                      </a:lnTo>
                      <a:lnTo>
                        <a:pt x="244" y="161"/>
                      </a:lnTo>
                      <a:close/>
                      <a:moveTo>
                        <a:pt x="32" y="161"/>
                      </a:moveTo>
                      <a:lnTo>
                        <a:pt x="32" y="161"/>
                      </a:lnTo>
                      <a:lnTo>
                        <a:pt x="37" y="164"/>
                      </a:lnTo>
                      <a:lnTo>
                        <a:pt x="42" y="166"/>
                      </a:lnTo>
                      <a:lnTo>
                        <a:pt x="50" y="168"/>
                      </a:lnTo>
                      <a:lnTo>
                        <a:pt x="52" y="169"/>
                      </a:lnTo>
                      <a:lnTo>
                        <a:pt x="54" y="169"/>
                      </a:lnTo>
                      <a:lnTo>
                        <a:pt x="54" y="169"/>
                      </a:lnTo>
                      <a:lnTo>
                        <a:pt x="55" y="169"/>
                      </a:lnTo>
                      <a:lnTo>
                        <a:pt x="55" y="170"/>
                      </a:lnTo>
                      <a:lnTo>
                        <a:pt x="57" y="170"/>
                      </a:lnTo>
                      <a:lnTo>
                        <a:pt x="58" y="169"/>
                      </a:lnTo>
                      <a:lnTo>
                        <a:pt x="58" y="169"/>
                      </a:lnTo>
                      <a:lnTo>
                        <a:pt x="58" y="168"/>
                      </a:lnTo>
                      <a:lnTo>
                        <a:pt x="71" y="169"/>
                      </a:lnTo>
                      <a:lnTo>
                        <a:pt x="71" y="170"/>
                      </a:lnTo>
                      <a:lnTo>
                        <a:pt x="72" y="170"/>
                      </a:lnTo>
                      <a:lnTo>
                        <a:pt x="72" y="170"/>
                      </a:lnTo>
                      <a:lnTo>
                        <a:pt x="78" y="172"/>
                      </a:lnTo>
                      <a:lnTo>
                        <a:pt x="78" y="172"/>
                      </a:lnTo>
                      <a:lnTo>
                        <a:pt x="79" y="173"/>
                      </a:lnTo>
                      <a:lnTo>
                        <a:pt x="79" y="176"/>
                      </a:lnTo>
                      <a:lnTo>
                        <a:pt x="82" y="176"/>
                      </a:lnTo>
                      <a:lnTo>
                        <a:pt x="83" y="177"/>
                      </a:lnTo>
                      <a:lnTo>
                        <a:pt x="84" y="177"/>
                      </a:lnTo>
                      <a:lnTo>
                        <a:pt x="84" y="180"/>
                      </a:lnTo>
                      <a:lnTo>
                        <a:pt x="83" y="181"/>
                      </a:lnTo>
                      <a:lnTo>
                        <a:pt x="82" y="182"/>
                      </a:lnTo>
                      <a:lnTo>
                        <a:pt x="76" y="182"/>
                      </a:lnTo>
                      <a:lnTo>
                        <a:pt x="76" y="182"/>
                      </a:lnTo>
                      <a:lnTo>
                        <a:pt x="75" y="182"/>
                      </a:lnTo>
                      <a:lnTo>
                        <a:pt x="75" y="183"/>
                      </a:lnTo>
                      <a:lnTo>
                        <a:pt x="74" y="183"/>
                      </a:lnTo>
                      <a:lnTo>
                        <a:pt x="74" y="182"/>
                      </a:lnTo>
                      <a:lnTo>
                        <a:pt x="69" y="183"/>
                      </a:lnTo>
                      <a:lnTo>
                        <a:pt x="69" y="185"/>
                      </a:lnTo>
                      <a:lnTo>
                        <a:pt x="66" y="185"/>
                      </a:lnTo>
                      <a:lnTo>
                        <a:pt x="65" y="186"/>
                      </a:lnTo>
                      <a:lnTo>
                        <a:pt x="63" y="186"/>
                      </a:lnTo>
                      <a:lnTo>
                        <a:pt x="63" y="187"/>
                      </a:lnTo>
                      <a:lnTo>
                        <a:pt x="59" y="187"/>
                      </a:lnTo>
                      <a:lnTo>
                        <a:pt x="58" y="190"/>
                      </a:lnTo>
                      <a:lnTo>
                        <a:pt x="57" y="190"/>
                      </a:lnTo>
                      <a:lnTo>
                        <a:pt x="55" y="191"/>
                      </a:lnTo>
                      <a:lnTo>
                        <a:pt x="54" y="193"/>
                      </a:lnTo>
                      <a:lnTo>
                        <a:pt x="53" y="194"/>
                      </a:lnTo>
                      <a:lnTo>
                        <a:pt x="52" y="194"/>
                      </a:lnTo>
                      <a:lnTo>
                        <a:pt x="52" y="195"/>
                      </a:lnTo>
                      <a:lnTo>
                        <a:pt x="49" y="197"/>
                      </a:lnTo>
                      <a:lnTo>
                        <a:pt x="49" y="198"/>
                      </a:lnTo>
                      <a:lnTo>
                        <a:pt x="48" y="198"/>
                      </a:lnTo>
                      <a:lnTo>
                        <a:pt x="48" y="199"/>
                      </a:lnTo>
                      <a:lnTo>
                        <a:pt x="46" y="199"/>
                      </a:lnTo>
                      <a:lnTo>
                        <a:pt x="45" y="200"/>
                      </a:lnTo>
                      <a:lnTo>
                        <a:pt x="45" y="202"/>
                      </a:lnTo>
                      <a:lnTo>
                        <a:pt x="45" y="204"/>
                      </a:lnTo>
                      <a:lnTo>
                        <a:pt x="45" y="206"/>
                      </a:lnTo>
                      <a:lnTo>
                        <a:pt x="42" y="207"/>
                      </a:lnTo>
                      <a:lnTo>
                        <a:pt x="42" y="210"/>
                      </a:lnTo>
                      <a:lnTo>
                        <a:pt x="42" y="210"/>
                      </a:lnTo>
                      <a:lnTo>
                        <a:pt x="41" y="211"/>
                      </a:lnTo>
                      <a:lnTo>
                        <a:pt x="38" y="212"/>
                      </a:lnTo>
                      <a:lnTo>
                        <a:pt x="36" y="212"/>
                      </a:lnTo>
                      <a:lnTo>
                        <a:pt x="33" y="214"/>
                      </a:lnTo>
                      <a:lnTo>
                        <a:pt x="31" y="212"/>
                      </a:lnTo>
                      <a:lnTo>
                        <a:pt x="29" y="212"/>
                      </a:lnTo>
                      <a:lnTo>
                        <a:pt x="29" y="211"/>
                      </a:lnTo>
                      <a:lnTo>
                        <a:pt x="28" y="211"/>
                      </a:lnTo>
                      <a:lnTo>
                        <a:pt x="28" y="211"/>
                      </a:lnTo>
                      <a:lnTo>
                        <a:pt x="27" y="211"/>
                      </a:lnTo>
                      <a:lnTo>
                        <a:pt x="27" y="212"/>
                      </a:lnTo>
                      <a:lnTo>
                        <a:pt x="21" y="216"/>
                      </a:lnTo>
                      <a:lnTo>
                        <a:pt x="21" y="217"/>
                      </a:lnTo>
                      <a:lnTo>
                        <a:pt x="20" y="217"/>
                      </a:lnTo>
                      <a:lnTo>
                        <a:pt x="20" y="219"/>
                      </a:lnTo>
                      <a:lnTo>
                        <a:pt x="12" y="219"/>
                      </a:lnTo>
                      <a:lnTo>
                        <a:pt x="11" y="217"/>
                      </a:lnTo>
                      <a:lnTo>
                        <a:pt x="11" y="217"/>
                      </a:lnTo>
                      <a:lnTo>
                        <a:pt x="11" y="216"/>
                      </a:lnTo>
                      <a:lnTo>
                        <a:pt x="10" y="215"/>
                      </a:lnTo>
                      <a:lnTo>
                        <a:pt x="8" y="214"/>
                      </a:lnTo>
                      <a:lnTo>
                        <a:pt x="8" y="211"/>
                      </a:lnTo>
                      <a:lnTo>
                        <a:pt x="6" y="210"/>
                      </a:lnTo>
                      <a:lnTo>
                        <a:pt x="4" y="208"/>
                      </a:lnTo>
                      <a:lnTo>
                        <a:pt x="3" y="207"/>
                      </a:lnTo>
                      <a:lnTo>
                        <a:pt x="0" y="207"/>
                      </a:lnTo>
                      <a:lnTo>
                        <a:pt x="2" y="200"/>
                      </a:lnTo>
                      <a:lnTo>
                        <a:pt x="4" y="199"/>
                      </a:lnTo>
                      <a:lnTo>
                        <a:pt x="4" y="197"/>
                      </a:lnTo>
                      <a:lnTo>
                        <a:pt x="4" y="197"/>
                      </a:lnTo>
                      <a:lnTo>
                        <a:pt x="3" y="189"/>
                      </a:lnTo>
                      <a:lnTo>
                        <a:pt x="7" y="189"/>
                      </a:lnTo>
                      <a:lnTo>
                        <a:pt x="7" y="187"/>
                      </a:lnTo>
                      <a:lnTo>
                        <a:pt x="4" y="187"/>
                      </a:lnTo>
                      <a:lnTo>
                        <a:pt x="4" y="185"/>
                      </a:lnTo>
                      <a:lnTo>
                        <a:pt x="4" y="182"/>
                      </a:lnTo>
                      <a:lnTo>
                        <a:pt x="4" y="180"/>
                      </a:lnTo>
                      <a:lnTo>
                        <a:pt x="6" y="180"/>
                      </a:lnTo>
                      <a:lnTo>
                        <a:pt x="6" y="177"/>
                      </a:lnTo>
                      <a:lnTo>
                        <a:pt x="7" y="177"/>
                      </a:lnTo>
                      <a:lnTo>
                        <a:pt x="7" y="177"/>
                      </a:lnTo>
                      <a:lnTo>
                        <a:pt x="6" y="177"/>
                      </a:lnTo>
                      <a:lnTo>
                        <a:pt x="6" y="176"/>
                      </a:lnTo>
                      <a:lnTo>
                        <a:pt x="4" y="176"/>
                      </a:lnTo>
                      <a:lnTo>
                        <a:pt x="4" y="173"/>
                      </a:lnTo>
                      <a:lnTo>
                        <a:pt x="3" y="170"/>
                      </a:lnTo>
                      <a:lnTo>
                        <a:pt x="10" y="168"/>
                      </a:lnTo>
                      <a:lnTo>
                        <a:pt x="10" y="168"/>
                      </a:lnTo>
                      <a:lnTo>
                        <a:pt x="11" y="168"/>
                      </a:lnTo>
                      <a:lnTo>
                        <a:pt x="11" y="166"/>
                      </a:lnTo>
                      <a:lnTo>
                        <a:pt x="15" y="166"/>
                      </a:lnTo>
                      <a:lnTo>
                        <a:pt x="15" y="165"/>
                      </a:lnTo>
                      <a:lnTo>
                        <a:pt x="16" y="165"/>
                      </a:lnTo>
                      <a:lnTo>
                        <a:pt x="16" y="165"/>
                      </a:lnTo>
                      <a:lnTo>
                        <a:pt x="21" y="165"/>
                      </a:lnTo>
                      <a:lnTo>
                        <a:pt x="21" y="164"/>
                      </a:lnTo>
                      <a:lnTo>
                        <a:pt x="24" y="164"/>
                      </a:lnTo>
                      <a:lnTo>
                        <a:pt x="24" y="164"/>
                      </a:lnTo>
                      <a:lnTo>
                        <a:pt x="27" y="164"/>
                      </a:lnTo>
                      <a:lnTo>
                        <a:pt x="27" y="162"/>
                      </a:lnTo>
                      <a:lnTo>
                        <a:pt x="29" y="162"/>
                      </a:lnTo>
                      <a:lnTo>
                        <a:pt x="29" y="161"/>
                      </a:lnTo>
                      <a:lnTo>
                        <a:pt x="32" y="161"/>
                      </a:lnTo>
                      <a:close/>
                      <a:moveTo>
                        <a:pt x="936" y="157"/>
                      </a:moveTo>
                      <a:lnTo>
                        <a:pt x="938" y="157"/>
                      </a:lnTo>
                      <a:lnTo>
                        <a:pt x="938" y="157"/>
                      </a:lnTo>
                      <a:lnTo>
                        <a:pt x="938" y="157"/>
                      </a:lnTo>
                      <a:lnTo>
                        <a:pt x="939" y="157"/>
                      </a:lnTo>
                      <a:lnTo>
                        <a:pt x="939" y="159"/>
                      </a:lnTo>
                      <a:lnTo>
                        <a:pt x="940" y="160"/>
                      </a:lnTo>
                      <a:lnTo>
                        <a:pt x="943" y="160"/>
                      </a:lnTo>
                      <a:lnTo>
                        <a:pt x="942" y="161"/>
                      </a:lnTo>
                      <a:lnTo>
                        <a:pt x="940" y="162"/>
                      </a:lnTo>
                      <a:lnTo>
                        <a:pt x="939" y="164"/>
                      </a:lnTo>
                      <a:lnTo>
                        <a:pt x="939" y="164"/>
                      </a:lnTo>
                      <a:lnTo>
                        <a:pt x="939" y="164"/>
                      </a:lnTo>
                      <a:lnTo>
                        <a:pt x="938" y="162"/>
                      </a:lnTo>
                      <a:lnTo>
                        <a:pt x="936" y="161"/>
                      </a:lnTo>
                      <a:lnTo>
                        <a:pt x="936" y="160"/>
                      </a:lnTo>
                      <a:lnTo>
                        <a:pt x="936" y="157"/>
                      </a:lnTo>
                      <a:close/>
                      <a:moveTo>
                        <a:pt x="918" y="152"/>
                      </a:moveTo>
                      <a:lnTo>
                        <a:pt x="918" y="157"/>
                      </a:lnTo>
                      <a:lnTo>
                        <a:pt x="918" y="157"/>
                      </a:lnTo>
                      <a:lnTo>
                        <a:pt x="918" y="157"/>
                      </a:lnTo>
                      <a:lnTo>
                        <a:pt x="921" y="157"/>
                      </a:lnTo>
                      <a:lnTo>
                        <a:pt x="919" y="152"/>
                      </a:lnTo>
                      <a:lnTo>
                        <a:pt x="918" y="152"/>
                      </a:lnTo>
                      <a:close/>
                      <a:moveTo>
                        <a:pt x="2443" y="148"/>
                      </a:moveTo>
                      <a:lnTo>
                        <a:pt x="2443" y="148"/>
                      </a:lnTo>
                      <a:lnTo>
                        <a:pt x="2443" y="149"/>
                      </a:lnTo>
                      <a:lnTo>
                        <a:pt x="2446" y="149"/>
                      </a:lnTo>
                      <a:lnTo>
                        <a:pt x="2446" y="149"/>
                      </a:lnTo>
                      <a:lnTo>
                        <a:pt x="2448" y="149"/>
                      </a:lnTo>
                      <a:lnTo>
                        <a:pt x="2448" y="151"/>
                      </a:lnTo>
                      <a:lnTo>
                        <a:pt x="2450" y="151"/>
                      </a:lnTo>
                      <a:lnTo>
                        <a:pt x="2452" y="151"/>
                      </a:lnTo>
                      <a:lnTo>
                        <a:pt x="2455" y="151"/>
                      </a:lnTo>
                      <a:lnTo>
                        <a:pt x="2456" y="152"/>
                      </a:lnTo>
                      <a:lnTo>
                        <a:pt x="2458" y="153"/>
                      </a:lnTo>
                      <a:lnTo>
                        <a:pt x="2458" y="155"/>
                      </a:lnTo>
                      <a:lnTo>
                        <a:pt x="2459" y="155"/>
                      </a:lnTo>
                      <a:lnTo>
                        <a:pt x="2459" y="156"/>
                      </a:lnTo>
                      <a:lnTo>
                        <a:pt x="2458" y="156"/>
                      </a:lnTo>
                      <a:lnTo>
                        <a:pt x="2458" y="156"/>
                      </a:lnTo>
                      <a:lnTo>
                        <a:pt x="2455" y="156"/>
                      </a:lnTo>
                      <a:lnTo>
                        <a:pt x="2455" y="157"/>
                      </a:lnTo>
                      <a:lnTo>
                        <a:pt x="2454" y="157"/>
                      </a:lnTo>
                      <a:lnTo>
                        <a:pt x="2454" y="157"/>
                      </a:lnTo>
                      <a:lnTo>
                        <a:pt x="2451" y="159"/>
                      </a:lnTo>
                      <a:lnTo>
                        <a:pt x="2451" y="160"/>
                      </a:lnTo>
                      <a:lnTo>
                        <a:pt x="2447" y="161"/>
                      </a:lnTo>
                      <a:lnTo>
                        <a:pt x="2447" y="161"/>
                      </a:lnTo>
                      <a:lnTo>
                        <a:pt x="2443" y="161"/>
                      </a:lnTo>
                      <a:lnTo>
                        <a:pt x="2443" y="161"/>
                      </a:lnTo>
                      <a:lnTo>
                        <a:pt x="2443" y="161"/>
                      </a:lnTo>
                      <a:lnTo>
                        <a:pt x="2442" y="161"/>
                      </a:lnTo>
                      <a:lnTo>
                        <a:pt x="2441" y="161"/>
                      </a:lnTo>
                      <a:lnTo>
                        <a:pt x="2439" y="160"/>
                      </a:lnTo>
                      <a:lnTo>
                        <a:pt x="2434" y="160"/>
                      </a:lnTo>
                      <a:lnTo>
                        <a:pt x="2433" y="159"/>
                      </a:lnTo>
                      <a:lnTo>
                        <a:pt x="2431" y="159"/>
                      </a:lnTo>
                      <a:lnTo>
                        <a:pt x="2431" y="157"/>
                      </a:lnTo>
                      <a:lnTo>
                        <a:pt x="2430" y="157"/>
                      </a:lnTo>
                      <a:lnTo>
                        <a:pt x="2429" y="156"/>
                      </a:lnTo>
                      <a:lnTo>
                        <a:pt x="2428" y="156"/>
                      </a:lnTo>
                      <a:lnTo>
                        <a:pt x="2428" y="153"/>
                      </a:lnTo>
                      <a:lnTo>
                        <a:pt x="2428" y="152"/>
                      </a:lnTo>
                      <a:lnTo>
                        <a:pt x="2428" y="151"/>
                      </a:lnTo>
                      <a:lnTo>
                        <a:pt x="2428" y="148"/>
                      </a:lnTo>
                      <a:lnTo>
                        <a:pt x="2428" y="148"/>
                      </a:lnTo>
                      <a:lnTo>
                        <a:pt x="2428" y="148"/>
                      </a:lnTo>
                      <a:lnTo>
                        <a:pt x="2430" y="148"/>
                      </a:lnTo>
                      <a:lnTo>
                        <a:pt x="2433" y="149"/>
                      </a:lnTo>
                      <a:lnTo>
                        <a:pt x="2435" y="149"/>
                      </a:lnTo>
                      <a:lnTo>
                        <a:pt x="2437" y="149"/>
                      </a:lnTo>
                      <a:lnTo>
                        <a:pt x="2438" y="149"/>
                      </a:lnTo>
                      <a:lnTo>
                        <a:pt x="2439" y="148"/>
                      </a:lnTo>
                      <a:lnTo>
                        <a:pt x="2442" y="148"/>
                      </a:lnTo>
                      <a:lnTo>
                        <a:pt x="2443" y="148"/>
                      </a:lnTo>
                      <a:close/>
                      <a:moveTo>
                        <a:pt x="2388" y="147"/>
                      </a:moveTo>
                      <a:lnTo>
                        <a:pt x="2390" y="147"/>
                      </a:lnTo>
                      <a:lnTo>
                        <a:pt x="2390" y="148"/>
                      </a:lnTo>
                      <a:lnTo>
                        <a:pt x="2391" y="148"/>
                      </a:lnTo>
                      <a:lnTo>
                        <a:pt x="2392" y="149"/>
                      </a:lnTo>
                      <a:lnTo>
                        <a:pt x="2393" y="149"/>
                      </a:lnTo>
                      <a:lnTo>
                        <a:pt x="2395" y="151"/>
                      </a:lnTo>
                      <a:lnTo>
                        <a:pt x="2397" y="151"/>
                      </a:lnTo>
                      <a:lnTo>
                        <a:pt x="2397" y="151"/>
                      </a:lnTo>
                      <a:lnTo>
                        <a:pt x="2399" y="151"/>
                      </a:lnTo>
                      <a:lnTo>
                        <a:pt x="2400" y="151"/>
                      </a:lnTo>
                      <a:lnTo>
                        <a:pt x="2401" y="151"/>
                      </a:lnTo>
                      <a:lnTo>
                        <a:pt x="2403" y="152"/>
                      </a:lnTo>
                      <a:lnTo>
                        <a:pt x="2404" y="153"/>
                      </a:lnTo>
                      <a:lnTo>
                        <a:pt x="2403" y="159"/>
                      </a:lnTo>
                      <a:lnTo>
                        <a:pt x="2401" y="159"/>
                      </a:lnTo>
                      <a:lnTo>
                        <a:pt x="2399" y="160"/>
                      </a:lnTo>
                      <a:lnTo>
                        <a:pt x="2399" y="160"/>
                      </a:lnTo>
                      <a:lnTo>
                        <a:pt x="2397" y="161"/>
                      </a:lnTo>
                      <a:lnTo>
                        <a:pt x="2395" y="162"/>
                      </a:lnTo>
                      <a:lnTo>
                        <a:pt x="2393" y="162"/>
                      </a:lnTo>
                      <a:lnTo>
                        <a:pt x="2392" y="160"/>
                      </a:lnTo>
                      <a:lnTo>
                        <a:pt x="2391" y="157"/>
                      </a:lnTo>
                      <a:lnTo>
                        <a:pt x="2390" y="157"/>
                      </a:lnTo>
                      <a:lnTo>
                        <a:pt x="2391" y="156"/>
                      </a:lnTo>
                      <a:lnTo>
                        <a:pt x="2391" y="155"/>
                      </a:lnTo>
                      <a:lnTo>
                        <a:pt x="2391" y="152"/>
                      </a:lnTo>
                      <a:lnTo>
                        <a:pt x="2391" y="149"/>
                      </a:lnTo>
                      <a:lnTo>
                        <a:pt x="2390" y="149"/>
                      </a:lnTo>
                      <a:lnTo>
                        <a:pt x="2390" y="148"/>
                      </a:lnTo>
                      <a:lnTo>
                        <a:pt x="2390" y="148"/>
                      </a:lnTo>
                      <a:lnTo>
                        <a:pt x="2388" y="147"/>
                      </a:lnTo>
                      <a:close/>
                      <a:moveTo>
                        <a:pt x="268" y="143"/>
                      </a:moveTo>
                      <a:lnTo>
                        <a:pt x="270" y="143"/>
                      </a:lnTo>
                      <a:lnTo>
                        <a:pt x="270" y="144"/>
                      </a:lnTo>
                      <a:lnTo>
                        <a:pt x="271" y="144"/>
                      </a:lnTo>
                      <a:lnTo>
                        <a:pt x="271" y="145"/>
                      </a:lnTo>
                      <a:lnTo>
                        <a:pt x="273" y="145"/>
                      </a:lnTo>
                      <a:lnTo>
                        <a:pt x="273" y="147"/>
                      </a:lnTo>
                      <a:lnTo>
                        <a:pt x="274" y="148"/>
                      </a:lnTo>
                      <a:lnTo>
                        <a:pt x="274" y="148"/>
                      </a:lnTo>
                      <a:lnTo>
                        <a:pt x="275" y="149"/>
                      </a:lnTo>
                      <a:lnTo>
                        <a:pt x="275" y="149"/>
                      </a:lnTo>
                      <a:lnTo>
                        <a:pt x="275" y="151"/>
                      </a:lnTo>
                      <a:lnTo>
                        <a:pt x="275" y="152"/>
                      </a:lnTo>
                      <a:lnTo>
                        <a:pt x="277" y="152"/>
                      </a:lnTo>
                      <a:lnTo>
                        <a:pt x="275" y="162"/>
                      </a:lnTo>
                      <a:lnTo>
                        <a:pt x="273" y="162"/>
                      </a:lnTo>
                      <a:lnTo>
                        <a:pt x="273" y="164"/>
                      </a:lnTo>
                      <a:lnTo>
                        <a:pt x="271" y="164"/>
                      </a:lnTo>
                      <a:lnTo>
                        <a:pt x="270" y="162"/>
                      </a:lnTo>
                      <a:lnTo>
                        <a:pt x="269" y="161"/>
                      </a:lnTo>
                      <a:lnTo>
                        <a:pt x="268" y="161"/>
                      </a:lnTo>
                      <a:lnTo>
                        <a:pt x="268" y="162"/>
                      </a:lnTo>
                      <a:lnTo>
                        <a:pt x="265" y="162"/>
                      </a:lnTo>
                      <a:lnTo>
                        <a:pt x="265" y="161"/>
                      </a:lnTo>
                      <a:lnTo>
                        <a:pt x="265" y="161"/>
                      </a:lnTo>
                      <a:lnTo>
                        <a:pt x="262" y="161"/>
                      </a:lnTo>
                      <a:lnTo>
                        <a:pt x="261" y="160"/>
                      </a:lnTo>
                      <a:lnTo>
                        <a:pt x="260" y="160"/>
                      </a:lnTo>
                      <a:lnTo>
                        <a:pt x="260" y="159"/>
                      </a:lnTo>
                      <a:lnTo>
                        <a:pt x="258" y="159"/>
                      </a:lnTo>
                      <a:lnTo>
                        <a:pt x="257" y="157"/>
                      </a:lnTo>
                      <a:lnTo>
                        <a:pt x="256" y="157"/>
                      </a:lnTo>
                      <a:lnTo>
                        <a:pt x="254" y="157"/>
                      </a:lnTo>
                      <a:lnTo>
                        <a:pt x="254" y="159"/>
                      </a:lnTo>
                      <a:lnTo>
                        <a:pt x="254" y="157"/>
                      </a:lnTo>
                      <a:lnTo>
                        <a:pt x="253" y="157"/>
                      </a:lnTo>
                      <a:lnTo>
                        <a:pt x="253" y="155"/>
                      </a:lnTo>
                      <a:lnTo>
                        <a:pt x="254" y="153"/>
                      </a:lnTo>
                      <a:lnTo>
                        <a:pt x="254" y="153"/>
                      </a:lnTo>
                      <a:lnTo>
                        <a:pt x="254" y="152"/>
                      </a:lnTo>
                      <a:lnTo>
                        <a:pt x="256" y="151"/>
                      </a:lnTo>
                      <a:lnTo>
                        <a:pt x="256" y="151"/>
                      </a:lnTo>
                      <a:lnTo>
                        <a:pt x="257" y="151"/>
                      </a:lnTo>
                      <a:lnTo>
                        <a:pt x="257" y="151"/>
                      </a:lnTo>
                      <a:lnTo>
                        <a:pt x="258" y="149"/>
                      </a:lnTo>
                      <a:lnTo>
                        <a:pt x="260" y="148"/>
                      </a:lnTo>
                      <a:lnTo>
                        <a:pt x="260" y="148"/>
                      </a:lnTo>
                      <a:lnTo>
                        <a:pt x="260" y="145"/>
                      </a:lnTo>
                      <a:lnTo>
                        <a:pt x="261" y="145"/>
                      </a:lnTo>
                      <a:lnTo>
                        <a:pt x="261" y="143"/>
                      </a:lnTo>
                      <a:lnTo>
                        <a:pt x="264" y="144"/>
                      </a:lnTo>
                      <a:lnTo>
                        <a:pt x="266" y="143"/>
                      </a:lnTo>
                      <a:lnTo>
                        <a:pt x="268" y="143"/>
                      </a:lnTo>
                      <a:close/>
                      <a:moveTo>
                        <a:pt x="2350" y="142"/>
                      </a:moveTo>
                      <a:lnTo>
                        <a:pt x="2350" y="142"/>
                      </a:lnTo>
                      <a:lnTo>
                        <a:pt x="2350" y="142"/>
                      </a:lnTo>
                      <a:lnTo>
                        <a:pt x="2352" y="143"/>
                      </a:lnTo>
                      <a:lnTo>
                        <a:pt x="2353" y="143"/>
                      </a:lnTo>
                      <a:lnTo>
                        <a:pt x="2354" y="144"/>
                      </a:lnTo>
                      <a:lnTo>
                        <a:pt x="2356" y="145"/>
                      </a:lnTo>
                      <a:lnTo>
                        <a:pt x="2357" y="147"/>
                      </a:lnTo>
                      <a:lnTo>
                        <a:pt x="2359" y="147"/>
                      </a:lnTo>
                      <a:lnTo>
                        <a:pt x="2359" y="149"/>
                      </a:lnTo>
                      <a:lnTo>
                        <a:pt x="2361" y="151"/>
                      </a:lnTo>
                      <a:lnTo>
                        <a:pt x="2362" y="151"/>
                      </a:lnTo>
                      <a:lnTo>
                        <a:pt x="2363" y="152"/>
                      </a:lnTo>
                      <a:lnTo>
                        <a:pt x="2363" y="155"/>
                      </a:lnTo>
                      <a:lnTo>
                        <a:pt x="2365" y="156"/>
                      </a:lnTo>
                      <a:lnTo>
                        <a:pt x="2365" y="159"/>
                      </a:lnTo>
                      <a:lnTo>
                        <a:pt x="2363" y="160"/>
                      </a:lnTo>
                      <a:lnTo>
                        <a:pt x="2362" y="161"/>
                      </a:lnTo>
                      <a:lnTo>
                        <a:pt x="2361" y="164"/>
                      </a:lnTo>
                      <a:lnTo>
                        <a:pt x="2358" y="164"/>
                      </a:lnTo>
                      <a:lnTo>
                        <a:pt x="2358" y="166"/>
                      </a:lnTo>
                      <a:lnTo>
                        <a:pt x="2358" y="166"/>
                      </a:lnTo>
                      <a:lnTo>
                        <a:pt x="2357" y="169"/>
                      </a:lnTo>
                      <a:lnTo>
                        <a:pt x="2354" y="172"/>
                      </a:lnTo>
                      <a:lnTo>
                        <a:pt x="2350" y="173"/>
                      </a:lnTo>
                      <a:lnTo>
                        <a:pt x="2349" y="172"/>
                      </a:lnTo>
                      <a:lnTo>
                        <a:pt x="2346" y="170"/>
                      </a:lnTo>
                      <a:lnTo>
                        <a:pt x="2345" y="169"/>
                      </a:lnTo>
                      <a:lnTo>
                        <a:pt x="2344" y="166"/>
                      </a:lnTo>
                      <a:lnTo>
                        <a:pt x="2342" y="166"/>
                      </a:lnTo>
                      <a:lnTo>
                        <a:pt x="2341" y="165"/>
                      </a:lnTo>
                      <a:lnTo>
                        <a:pt x="2342" y="165"/>
                      </a:lnTo>
                      <a:lnTo>
                        <a:pt x="2342" y="165"/>
                      </a:lnTo>
                      <a:lnTo>
                        <a:pt x="2344" y="164"/>
                      </a:lnTo>
                      <a:lnTo>
                        <a:pt x="2342" y="164"/>
                      </a:lnTo>
                      <a:lnTo>
                        <a:pt x="2341" y="161"/>
                      </a:lnTo>
                      <a:lnTo>
                        <a:pt x="2341" y="161"/>
                      </a:lnTo>
                      <a:lnTo>
                        <a:pt x="2340" y="160"/>
                      </a:lnTo>
                      <a:lnTo>
                        <a:pt x="2341" y="160"/>
                      </a:lnTo>
                      <a:lnTo>
                        <a:pt x="2341" y="157"/>
                      </a:lnTo>
                      <a:lnTo>
                        <a:pt x="2340" y="156"/>
                      </a:lnTo>
                      <a:lnTo>
                        <a:pt x="2341" y="153"/>
                      </a:lnTo>
                      <a:lnTo>
                        <a:pt x="2342" y="152"/>
                      </a:lnTo>
                      <a:lnTo>
                        <a:pt x="2342" y="148"/>
                      </a:lnTo>
                      <a:lnTo>
                        <a:pt x="2344" y="148"/>
                      </a:lnTo>
                      <a:lnTo>
                        <a:pt x="2344" y="148"/>
                      </a:lnTo>
                      <a:lnTo>
                        <a:pt x="2345" y="147"/>
                      </a:lnTo>
                      <a:lnTo>
                        <a:pt x="2345" y="145"/>
                      </a:lnTo>
                      <a:lnTo>
                        <a:pt x="2348" y="144"/>
                      </a:lnTo>
                      <a:lnTo>
                        <a:pt x="2349" y="143"/>
                      </a:lnTo>
                      <a:lnTo>
                        <a:pt x="2350" y="142"/>
                      </a:lnTo>
                      <a:close/>
                      <a:moveTo>
                        <a:pt x="1714" y="126"/>
                      </a:moveTo>
                      <a:lnTo>
                        <a:pt x="1715" y="126"/>
                      </a:lnTo>
                      <a:lnTo>
                        <a:pt x="1718" y="126"/>
                      </a:lnTo>
                      <a:lnTo>
                        <a:pt x="1718" y="127"/>
                      </a:lnTo>
                      <a:lnTo>
                        <a:pt x="1719" y="128"/>
                      </a:lnTo>
                      <a:lnTo>
                        <a:pt x="1721" y="130"/>
                      </a:lnTo>
                      <a:lnTo>
                        <a:pt x="1721" y="131"/>
                      </a:lnTo>
                      <a:lnTo>
                        <a:pt x="1721" y="131"/>
                      </a:lnTo>
                      <a:lnTo>
                        <a:pt x="1721" y="131"/>
                      </a:lnTo>
                      <a:lnTo>
                        <a:pt x="1721" y="135"/>
                      </a:lnTo>
                      <a:lnTo>
                        <a:pt x="1721" y="135"/>
                      </a:lnTo>
                      <a:lnTo>
                        <a:pt x="1719" y="136"/>
                      </a:lnTo>
                      <a:lnTo>
                        <a:pt x="1719" y="136"/>
                      </a:lnTo>
                      <a:lnTo>
                        <a:pt x="1718" y="136"/>
                      </a:lnTo>
                      <a:lnTo>
                        <a:pt x="1718" y="138"/>
                      </a:lnTo>
                      <a:lnTo>
                        <a:pt x="1717" y="138"/>
                      </a:lnTo>
                      <a:lnTo>
                        <a:pt x="1715" y="139"/>
                      </a:lnTo>
                      <a:lnTo>
                        <a:pt x="1711" y="140"/>
                      </a:lnTo>
                      <a:lnTo>
                        <a:pt x="1710" y="142"/>
                      </a:lnTo>
                      <a:lnTo>
                        <a:pt x="1706" y="142"/>
                      </a:lnTo>
                      <a:lnTo>
                        <a:pt x="1706" y="142"/>
                      </a:lnTo>
                      <a:lnTo>
                        <a:pt x="1705" y="142"/>
                      </a:lnTo>
                      <a:lnTo>
                        <a:pt x="1705" y="143"/>
                      </a:lnTo>
                      <a:lnTo>
                        <a:pt x="1704" y="143"/>
                      </a:lnTo>
                      <a:lnTo>
                        <a:pt x="1704" y="143"/>
                      </a:lnTo>
                      <a:lnTo>
                        <a:pt x="1698" y="143"/>
                      </a:lnTo>
                      <a:lnTo>
                        <a:pt x="1698" y="144"/>
                      </a:lnTo>
                      <a:lnTo>
                        <a:pt x="1692" y="144"/>
                      </a:lnTo>
                      <a:lnTo>
                        <a:pt x="1692" y="145"/>
                      </a:lnTo>
                      <a:lnTo>
                        <a:pt x="1689" y="145"/>
                      </a:lnTo>
                      <a:lnTo>
                        <a:pt x="1689" y="147"/>
                      </a:lnTo>
                      <a:lnTo>
                        <a:pt x="1685" y="147"/>
                      </a:lnTo>
                      <a:lnTo>
                        <a:pt x="1684" y="148"/>
                      </a:lnTo>
                      <a:lnTo>
                        <a:pt x="1684" y="148"/>
                      </a:lnTo>
                      <a:lnTo>
                        <a:pt x="1684" y="148"/>
                      </a:lnTo>
                      <a:lnTo>
                        <a:pt x="1684" y="147"/>
                      </a:lnTo>
                      <a:lnTo>
                        <a:pt x="1683" y="147"/>
                      </a:lnTo>
                      <a:lnTo>
                        <a:pt x="1680" y="148"/>
                      </a:lnTo>
                      <a:lnTo>
                        <a:pt x="1676" y="149"/>
                      </a:lnTo>
                      <a:lnTo>
                        <a:pt x="1673" y="151"/>
                      </a:lnTo>
                      <a:lnTo>
                        <a:pt x="1668" y="149"/>
                      </a:lnTo>
                      <a:lnTo>
                        <a:pt x="1668" y="151"/>
                      </a:lnTo>
                      <a:lnTo>
                        <a:pt x="1667" y="151"/>
                      </a:lnTo>
                      <a:lnTo>
                        <a:pt x="1667" y="151"/>
                      </a:lnTo>
                      <a:lnTo>
                        <a:pt x="1663" y="152"/>
                      </a:lnTo>
                      <a:lnTo>
                        <a:pt x="1663" y="152"/>
                      </a:lnTo>
                      <a:lnTo>
                        <a:pt x="1662" y="152"/>
                      </a:lnTo>
                      <a:lnTo>
                        <a:pt x="1660" y="153"/>
                      </a:lnTo>
                      <a:lnTo>
                        <a:pt x="1656" y="153"/>
                      </a:lnTo>
                      <a:lnTo>
                        <a:pt x="1656" y="155"/>
                      </a:lnTo>
                      <a:lnTo>
                        <a:pt x="1656" y="156"/>
                      </a:lnTo>
                      <a:lnTo>
                        <a:pt x="1655" y="156"/>
                      </a:lnTo>
                      <a:lnTo>
                        <a:pt x="1654" y="157"/>
                      </a:lnTo>
                      <a:lnTo>
                        <a:pt x="1653" y="157"/>
                      </a:lnTo>
                      <a:lnTo>
                        <a:pt x="1653" y="160"/>
                      </a:lnTo>
                      <a:lnTo>
                        <a:pt x="1651" y="160"/>
                      </a:lnTo>
                      <a:lnTo>
                        <a:pt x="1649" y="160"/>
                      </a:lnTo>
                      <a:lnTo>
                        <a:pt x="1649" y="160"/>
                      </a:lnTo>
                      <a:lnTo>
                        <a:pt x="1647" y="160"/>
                      </a:lnTo>
                      <a:lnTo>
                        <a:pt x="1646" y="159"/>
                      </a:lnTo>
                      <a:lnTo>
                        <a:pt x="1646" y="160"/>
                      </a:lnTo>
                      <a:lnTo>
                        <a:pt x="1645" y="160"/>
                      </a:lnTo>
                      <a:lnTo>
                        <a:pt x="1645" y="161"/>
                      </a:lnTo>
                      <a:lnTo>
                        <a:pt x="1641" y="161"/>
                      </a:lnTo>
                      <a:lnTo>
                        <a:pt x="1641" y="161"/>
                      </a:lnTo>
                      <a:lnTo>
                        <a:pt x="1641" y="161"/>
                      </a:lnTo>
                      <a:lnTo>
                        <a:pt x="1639" y="161"/>
                      </a:lnTo>
                      <a:lnTo>
                        <a:pt x="1638" y="164"/>
                      </a:lnTo>
                      <a:lnTo>
                        <a:pt x="1634" y="164"/>
                      </a:lnTo>
                      <a:lnTo>
                        <a:pt x="1634" y="165"/>
                      </a:lnTo>
                      <a:lnTo>
                        <a:pt x="1636" y="166"/>
                      </a:lnTo>
                      <a:lnTo>
                        <a:pt x="1636" y="168"/>
                      </a:lnTo>
                      <a:lnTo>
                        <a:pt x="1634" y="168"/>
                      </a:lnTo>
                      <a:lnTo>
                        <a:pt x="1633" y="169"/>
                      </a:lnTo>
                      <a:lnTo>
                        <a:pt x="1632" y="172"/>
                      </a:lnTo>
                      <a:lnTo>
                        <a:pt x="1630" y="172"/>
                      </a:lnTo>
                      <a:lnTo>
                        <a:pt x="1630" y="172"/>
                      </a:lnTo>
                      <a:lnTo>
                        <a:pt x="1630" y="173"/>
                      </a:lnTo>
                      <a:lnTo>
                        <a:pt x="1629" y="173"/>
                      </a:lnTo>
                      <a:lnTo>
                        <a:pt x="1629" y="173"/>
                      </a:lnTo>
                      <a:lnTo>
                        <a:pt x="1629" y="173"/>
                      </a:lnTo>
                      <a:lnTo>
                        <a:pt x="1628" y="173"/>
                      </a:lnTo>
                      <a:lnTo>
                        <a:pt x="1628" y="170"/>
                      </a:lnTo>
                      <a:lnTo>
                        <a:pt x="1625" y="170"/>
                      </a:lnTo>
                      <a:lnTo>
                        <a:pt x="1626" y="177"/>
                      </a:lnTo>
                      <a:lnTo>
                        <a:pt x="1624" y="177"/>
                      </a:lnTo>
                      <a:lnTo>
                        <a:pt x="1624" y="180"/>
                      </a:lnTo>
                      <a:lnTo>
                        <a:pt x="1622" y="180"/>
                      </a:lnTo>
                      <a:lnTo>
                        <a:pt x="1621" y="181"/>
                      </a:lnTo>
                      <a:lnTo>
                        <a:pt x="1621" y="180"/>
                      </a:lnTo>
                      <a:lnTo>
                        <a:pt x="1620" y="180"/>
                      </a:lnTo>
                      <a:lnTo>
                        <a:pt x="1619" y="178"/>
                      </a:lnTo>
                      <a:lnTo>
                        <a:pt x="1619" y="181"/>
                      </a:lnTo>
                      <a:lnTo>
                        <a:pt x="1619" y="182"/>
                      </a:lnTo>
                      <a:lnTo>
                        <a:pt x="1619" y="185"/>
                      </a:lnTo>
                      <a:lnTo>
                        <a:pt x="1617" y="185"/>
                      </a:lnTo>
                      <a:lnTo>
                        <a:pt x="1616" y="186"/>
                      </a:lnTo>
                      <a:lnTo>
                        <a:pt x="1613" y="186"/>
                      </a:lnTo>
                      <a:lnTo>
                        <a:pt x="1611" y="186"/>
                      </a:lnTo>
                      <a:lnTo>
                        <a:pt x="1611" y="185"/>
                      </a:lnTo>
                      <a:lnTo>
                        <a:pt x="1609" y="185"/>
                      </a:lnTo>
                      <a:lnTo>
                        <a:pt x="1608" y="183"/>
                      </a:lnTo>
                      <a:lnTo>
                        <a:pt x="1608" y="185"/>
                      </a:lnTo>
                      <a:lnTo>
                        <a:pt x="1603" y="185"/>
                      </a:lnTo>
                      <a:lnTo>
                        <a:pt x="1603" y="185"/>
                      </a:lnTo>
                      <a:lnTo>
                        <a:pt x="1601" y="185"/>
                      </a:lnTo>
                      <a:lnTo>
                        <a:pt x="1601" y="183"/>
                      </a:lnTo>
                      <a:lnTo>
                        <a:pt x="1600" y="183"/>
                      </a:lnTo>
                      <a:lnTo>
                        <a:pt x="1600" y="185"/>
                      </a:lnTo>
                      <a:lnTo>
                        <a:pt x="1601" y="186"/>
                      </a:lnTo>
                      <a:lnTo>
                        <a:pt x="1601" y="186"/>
                      </a:lnTo>
                      <a:lnTo>
                        <a:pt x="1603" y="186"/>
                      </a:lnTo>
                      <a:lnTo>
                        <a:pt x="1604" y="186"/>
                      </a:lnTo>
                      <a:lnTo>
                        <a:pt x="1607" y="186"/>
                      </a:lnTo>
                      <a:lnTo>
                        <a:pt x="1608" y="186"/>
                      </a:lnTo>
                      <a:lnTo>
                        <a:pt x="1609" y="187"/>
                      </a:lnTo>
                      <a:lnTo>
                        <a:pt x="1611" y="187"/>
                      </a:lnTo>
                      <a:lnTo>
                        <a:pt x="1611" y="187"/>
                      </a:lnTo>
                      <a:lnTo>
                        <a:pt x="1612" y="189"/>
                      </a:lnTo>
                      <a:lnTo>
                        <a:pt x="1613" y="187"/>
                      </a:lnTo>
                      <a:lnTo>
                        <a:pt x="1615" y="187"/>
                      </a:lnTo>
                      <a:lnTo>
                        <a:pt x="1615" y="189"/>
                      </a:lnTo>
                      <a:lnTo>
                        <a:pt x="1616" y="189"/>
                      </a:lnTo>
                      <a:lnTo>
                        <a:pt x="1616" y="191"/>
                      </a:lnTo>
                      <a:lnTo>
                        <a:pt x="1615" y="191"/>
                      </a:lnTo>
                      <a:lnTo>
                        <a:pt x="1613" y="193"/>
                      </a:lnTo>
                      <a:lnTo>
                        <a:pt x="1613" y="194"/>
                      </a:lnTo>
                      <a:lnTo>
                        <a:pt x="1613" y="194"/>
                      </a:lnTo>
                      <a:lnTo>
                        <a:pt x="1613" y="195"/>
                      </a:lnTo>
                      <a:lnTo>
                        <a:pt x="1612" y="195"/>
                      </a:lnTo>
                      <a:lnTo>
                        <a:pt x="1612" y="197"/>
                      </a:lnTo>
                      <a:lnTo>
                        <a:pt x="1613" y="197"/>
                      </a:lnTo>
                      <a:lnTo>
                        <a:pt x="1613" y="198"/>
                      </a:lnTo>
                      <a:lnTo>
                        <a:pt x="1612" y="198"/>
                      </a:lnTo>
                      <a:lnTo>
                        <a:pt x="1611" y="199"/>
                      </a:lnTo>
                      <a:lnTo>
                        <a:pt x="1611" y="199"/>
                      </a:lnTo>
                      <a:lnTo>
                        <a:pt x="1611" y="200"/>
                      </a:lnTo>
                      <a:lnTo>
                        <a:pt x="1611" y="202"/>
                      </a:lnTo>
                      <a:lnTo>
                        <a:pt x="1612" y="202"/>
                      </a:lnTo>
                      <a:lnTo>
                        <a:pt x="1612" y="204"/>
                      </a:lnTo>
                      <a:lnTo>
                        <a:pt x="1611" y="204"/>
                      </a:lnTo>
                      <a:lnTo>
                        <a:pt x="1611" y="204"/>
                      </a:lnTo>
                      <a:lnTo>
                        <a:pt x="1611" y="206"/>
                      </a:lnTo>
                      <a:lnTo>
                        <a:pt x="1609" y="206"/>
                      </a:lnTo>
                      <a:lnTo>
                        <a:pt x="1609" y="206"/>
                      </a:lnTo>
                      <a:lnTo>
                        <a:pt x="1609" y="207"/>
                      </a:lnTo>
                      <a:lnTo>
                        <a:pt x="1611" y="207"/>
                      </a:lnTo>
                      <a:lnTo>
                        <a:pt x="1611" y="211"/>
                      </a:lnTo>
                      <a:lnTo>
                        <a:pt x="1609" y="214"/>
                      </a:lnTo>
                      <a:lnTo>
                        <a:pt x="1611" y="214"/>
                      </a:lnTo>
                      <a:lnTo>
                        <a:pt x="1612" y="214"/>
                      </a:lnTo>
                      <a:lnTo>
                        <a:pt x="1612" y="215"/>
                      </a:lnTo>
                      <a:lnTo>
                        <a:pt x="1612" y="216"/>
                      </a:lnTo>
                      <a:lnTo>
                        <a:pt x="1613" y="216"/>
                      </a:lnTo>
                      <a:lnTo>
                        <a:pt x="1613" y="219"/>
                      </a:lnTo>
                      <a:lnTo>
                        <a:pt x="1617" y="223"/>
                      </a:lnTo>
                      <a:lnTo>
                        <a:pt x="1617" y="223"/>
                      </a:lnTo>
                      <a:lnTo>
                        <a:pt x="1620" y="223"/>
                      </a:lnTo>
                      <a:lnTo>
                        <a:pt x="1621" y="225"/>
                      </a:lnTo>
                      <a:lnTo>
                        <a:pt x="1624" y="225"/>
                      </a:lnTo>
                      <a:lnTo>
                        <a:pt x="1624" y="227"/>
                      </a:lnTo>
                      <a:lnTo>
                        <a:pt x="1625" y="227"/>
                      </a:lnTo>
                      <a:lnTo>
                        <a:pt x="1625" y="227"/>
                      </a:lnTo>
                      <a:lnTo>
                        <a:pt x="1629" y="227"/>
                      </a:lnTo>
                      <a:lnTo>
                        <a:pt x="1629" y="228"/>
                      </a:lnTo>
                      <a:lnTo>
                        <a:pt x="1630" y="228"/>
                      </a:lnTo>
                      <a:lnTo>
                        <a:pt x="1630" y="229"/>
                      </a:lnTo>
                      <a:lnTo>
                        <a:pt x="1630" y="229"/>
                      </a:lnTo>
                      <a:lnTo>
                        <a:pt x="1630" y="229"/>
                      </a:lnTo>
                      <a:lnTo>
                        <a:pt x="1628" y="229"/>
                      </a:lnTo>
                      <a:lnTo>
                        <a:pt x="1626" y="231"/>
                      </a:lnTo>
                      <a:lnTo>
                        <a:pt x="1626" y="231"/>
                      </a:lnTo>
                      <a:lnTo>
                        <a:pt x="1624" y="231"/>
                      </a:lnTo>
                      <a:lnTo>
                        <a:pt x="1622" y="229"/>
                      </a:lnTo>
                      <a:lnTo>
                        <a:pt x="1622" y="229"/>
                      </a:lnTo>
                      <a:lnTo>
                        <a:pt x="1617" y="228"/>
                      </a:lnTo>
                      <a:lnTo>
                        <a:pt x="1617" y="229"/>
                      </a:lnTo>
                      <a:lnTo>
                        <a:pt x="1617" y="231"/>
                      </a:lnTo>
                      <a:lnTo>
                        <a:pt x="1619" y="232"/>
                      </a:lnTo>
                      <a:lnTo>
                        <a:pt x="1620" y="232"/>
                      </a:lnTo>
                      <a:lnTo>
                        <a:pt x="1620" y="234"/>
                      </a:lnTo>
                      <a:lnTo>
                        <a:pt x="1619" y="234"/>
                      </a:lnTo>
                      <a:lnTo>
                        <a:pt x="1619" y="233"/>
                      </a:lnTo>
                      <a:lnTo>
                        <a:pt x="1619" y="233"/>
                      </a:lnTo>
                      <a:lnTo>
                        <a:pt x="1619" y="233"/>
                      </a:lnTo>
                      <a:lnTo>
                        <a:pt x="1617" y="232"/>
                      </a:lnTo>
                      <a:lnTo>
                        <a:pt x="1616" y="232"/>
                      </a:lnTo>
                      <a:lnTo>
                        <a:pt x="1613" y="233"/>
                      </a:lnTo>
                      <a:lnTo>
                        <a:pt x="1611" y="233"/>
                      </a:lnTo>
                      <a:lnTo>
                        <a:pt x="1611" y="233"/>
                      </a:lnTo>
                      <a:lnTo>
                        <a:pt x="1611" y="233"/>
                      </a:lnTo>
                      <a:lnTo>
                        <a:pt x="1609" y="232"/>
                      </a:lnTo>
                      <a:lnTo>
                        <a:pt x="1608" y="231"/>
                      </a:lnTo>
                      <a:lnTo>
                        <a:pt x="1607" y="231"/>
                      </a:lnTo>
                      <a:lnTo>
                        <a:pt x="1607" y="232"/>
                      </a:lnTo>
                      <a:lnTo>
                        <a:pt x="1605" y="232"/>
                      </a:lnTo>
                      <a:lnTo>
                        <a:pt x="1604" y="233"/>
                      </a:lnTo>
                      <a:lnTo>
                        <a:pt x="1604" y="236"/>
                      </a:lnTo>
                      <a:lnTo>
                        <a:pt x="1603" y="234"/>
                      </a:lnTo>
                      <a:lnTo>
                        <a:pt x="1603" y="234"/>
                      </a:lnTo>
                      <a:lnTo>
                        <a:pt x="1600" y="234"/>
                      </a:lnTo>
                      <a:lnTo>
                        <a:pt x="1599" y="232"/>
                      </a:lnTo>
                      <a:lnTo>
                        <a:pt x="1596" y="232"/>
                      </a:lnTo>
                      <a:lnTo>
                        <a:pt x="1594" y="233"/>
                      </a:lnTo>
                      <a:lnTo>
                        <a:pt x="1591" y="233"/>
                      </a:lnTo>
                      <a:lnTo>
                        <a:pt x="1590" y="233"/>
                      </a:lnTo>
                      <a:lnTo>
                        <a:pt x="1590" y="233"/>
                      </a:lnTo>
                      <a:lnTo>
                        <a:pt x="1590" y="233"/>
                      </a:lnTo>
                      <a:lnTo>
                        <a:pt x="1590" y="231"/>
                      </a:lnTo>
                      <a:lnTo>
                        <a:pt x="1592" y="231"/>
                      </a:lnTo>
                      <a:lnTo>
                        <a:pt x="1592" y="231"/>
                      </a:lnTo>
                      <a:lnTo>
                        <a:pt x="1594" y="231"/>
                      </a:lnTo>
                      <a:lnTo>
                        <a:pt x="1594" y="228"/>
                      </a:lnTo>
                      <a:lnTo>
                        <a:pt x="1591" y="228"/>
                      </a:lnTo>
                      <a:lnTo>
                        <a:pt x="1590" y="225"/>
                      </a:lnTo>
                      <a:lnTo>
                        <a:pt x="1591" y="225"/>
                      </a:lnTo>
                      <a:lnTo>
                        <a:pt x="1591" y="225"/>
                      </a:lnTo>
                      <a:lnTo>
                        <a:pt x="1594" y="225"/>
                      </a:lnTo>
                      <a:lnTo>
                        <a:pt x="1594" y="225"/>
                      </a:lnTo>
                      <a:lnTo>
                        <a:pt x="1594" y="224"/>
                      </a:lnTo>
                      <a:lnTo>
                        <a:pt x="1594" y="224"/>
                      </a:lnTo>
                      <a:lnTo>
                        <a:pt x="1595" y="224"/>
                      </a:lnTo>
                      <a:lnTo>
                        <a:pt x="1598" y="224"/>
                      </a:lnTo>
                      <a:lnTo>
                        <a:pt x="1598" y="220"/>
                      </a:lnTo>
                      <a:lnTo>
                        <a:pt x="1595" y="221"/>
                      </a:lnTo>
                      <a:lnTo>
                        <a:pt x="1595" y="221"/>
                      </a:lnTo>
                      <a:lnTo>
                        <a:pt x="1590" y="221"/>
                      </a:lnTo>
                      <a:lnTo>
                        <a:pt x="1590" y="219"/>
                      </a:lnTo>
                      <a:lnTo>
                        <a:pt x="1588" y="217"/>
                      </a:lnTo>
                      <a:lnTo>
                        <a:pt x="1588" y="216"/>
                      </a:lnTo>
                      <a:lnTo>
                        <a:pt x="1590" y="216"/>
                      </a:lnTo>
                      <a:lnTo>
                        <a:pt x="1590" y="215"/>
                      </a:lnTo>
                      <a:lnTo>
                        <a:pt x="1586" y="215"/>
                      </a:lnTo>
                      <a:lnTo>
                        <a:pt x="1586" y="216"/>
                      </a:lnTo>
                      <a:lnTo>
                        <a:pt x="1586" y="216"/>
                      </a:lnTo>
                      <a:lnTo>
                        <a:pt x="1584" y="216"/>
                      </a:lnTo>
                      <a:lnTo>
                        <a:pt x="1583" y="217"/>
                      </a:lnTo>
                      <a:lnTo>
                        <a:pt x="1582" y="216"/>
                      </a:lnTo>
                      <a:lnTo>
                        <a:pt x="1582" y="215"/>
                      </a:lnTo>
                      <a:lnTo>
                        <a:pt x="1581" y="215"/>
                      </a:lnTo>
                      <a:lnTo>
                        <a:pt x="1579" y="216"/>
                      </a:lnTo>
                      <a:lnTo>
                        <a:pt x="1581" y="216"/>
                      </a:lnTo>
                      <a:lnTo>
                        <a:pt x="1581" y="216"/>
                      </a:lnTo>
                      <a:lnTo>
                        <a:pt x="1579" y="217"/>
                      </a:lnTo>
                      <a:lnTo>
                        <a:pt x="1578" y="217"/>
                      </a:lnTo>
                      <a:lnTo>
                        <a:pt x="1577" y="217"/>
                      </a:lnTo>
                      <a:lnTo>
                        <a:pt x="1577" y="219"/>
                      </a:lnTo>
                      <a:lnTo>
                        <a:pt x="1574" y="219"/>
                      </a:lnTo>
                      <a:lnTo>
                        <a:pt x="1574" y="219"/>
                      </a:lnTo>
                      <a:lnTo>
                        <a:pt x="1574" y="219"/>
                      </a:lnTo>
                      <a:lnTo>
                        <a:pt x="1574" y="216"/>
                      </a:lnTo>
                      <a:lnTo>
                        <a:pt x="1573" y="214"/>
                      </a:lnTo>
                      <a:lnTo>
                        <a:pt x="1573" y="212"/>
                      </a:lnTo>
                      <a:lnTo>
                        <a:pt x="1571" y="210"/>
                      </a:lnTo>
                      <a:lnTo>
                        <a:pt x="1573" y="208"/>
                      </a:lnTo>
                      <a:lnTo>
                        <a:pt x="1574" y="206"/>
                      </a:lnTo>
                      <a:lnTo>
                        <a:pt x="1575" y="206"/>
                      </a:lnTo>
                      <a:lnTo>
                        <a:pt x="1577" y="207"/>
                      </a:lnTo>
                      <a:lnTo>
                        <a:pt x="1577" y="207"/>
                      </a:lnTo>
                      <a:lnTo>
                        <a:pt x="1579" y="207"/>
                      </a:lnTo>
                      <a:lnTo>
                        <a:pt x="1579" y="206"/>
                      </a:lnTo>
                      <a:lnTo>
                        <a:pt x="1581" y="207"/>
                      </a:lnTo>
                      <a:lnTo>
                        <a:pt x="1581" y="206"/>
                      </a:lnTo>
                      <a:lnTo>
                        <a:pt x="1581" y="206"/>
                      </a:lnTo>
                      <a:lnTo>
                        <a:pt x="1582" y="206"/>
                      </a:lnTo>
                      <a:lnTo>
                        <a:pt x="1581" y="204"/>
                      </a:lnTo>
                      <a:lnTo>
                        <a:pt x="1581" y="203"/>
                      </a:lnTo>
                      <a:lnTo>
                        <a:pt x="1579" y="202"/>
                      </a:lnTo>
                      <a:lnTo>
                        <a:pt x="1581" y="202"/>
                      </a:lnTo>
                      <a:lnTo>
                        <a:pt x="1581" y="202"/>
                      </a:lnTo>
                      <a:lnTo>
                        <a:pt x="1581" y="202"/>
                      </a:lnTo>
                      <a:lnTo>
                        <a:pt x="1582" y="202"/>
                      </a:lnTo>
                      <a:lnTo>
                        <a:pt x="1582" y="198"/>
                      </a:lnTo>
                      <a:lnTo>
                        <a:pt x="1584" y="198"/>
                      </a:lnTo>
                      <a:lnTo>
                        <a:pt x="1584" y="197"/>
                      </a:lnTo>
                      <a:lnTo>
                        <a:pt x="1583" y="197"/>
                      </a:lnTo>
                      <a:lnTo>
                        <a:pt x="1582" y="191"/>
                      </a:lnTo>
                      <a:lnTo>
                        <a:pt x="1583" y="191"/>
                      </a:lnTo>
                      <a:lnTo>
                        <a:pt x="1583" y="190"/>
                      </a:lnTo>
                      <a:lnTo>
                        <a:pt x="1584" y="189"/>
                      </a:lnTo>
                      <a:lnTo>
                        <a:pt x="1584" y="189"/>
                      </a:lnTo>
                      <a:lnTo>
                        <a:pt x="1584" y="189"/>
                      </a:lnTo>
                      <a:lnTo>
                        <a:pt x="1587" y="187"/>
                      </a:lnTo>
                      <a:lnTo>
                        <a:pt x="1590" y="189"/>
                      </a:lnTo>
                      <a:lnTo>
                        <a:pt x="1591" y="189"/>
                      </a:lnTo>
                      <a:lnTo>
                        <a:pt x="1591" y="187"/>
                      </a:lnTo>
                      <a:lnTo>
                        <a:pt x="1595" y="185"/>
                      </a:lnTo>
                      <a:lnTo>
                        <a:pt x="1595" y="183"/>
                      </a:lnTo>
                      <a:lnTo>
                        <a:pt x="1594" y="183"/>
                      </a:lnTo>
                      <a:lnTo>
                        <a:pt x="1592" y="185"/>
                      </a:lnTo>
                      <a:lnTo>
                        <a:pt x="1592" y="185"/>
                      </a:lnTo>
                      <a:lnTo>
                        <a:pt x="1592" y="185"/>
                      </a:lnTo>
                      <a:lnTo>
                        <a:pt x="1591" y="183"/>
                      </a:lnTo>
                      <a:lnTo>
                        <a:pt x="1590" y="183"/>
                      </a:lnTo>
                      <a:lnTo>
                        <a:pt x="1591" y="183"/>
                      </a:lnTo>
                      <a:lnTo>
                        <a:pt x="1591" y="181"/>
                      </a:lnTo>
                      <a:lnTo>
                        <a:pt x="1592" y="181"/>
                      </a:lnTo>
                      <a:lnTo>
                        <a:pt x="1592" y="180"/>
                      </a:lnTo>
                      <a:lnTo>
                        <a:pt x="1594" y="178"/>
                      </a:lnTo>
                      <a:lnTo>
                        <a:pt x="1598" y="178"/>
                      </a:lnTo>
                      <a:lnTo>
                        <a:pt x="1598" y="177"/>
                      </a:lnTo>
                      <a:lnTo>
                        <a:pt x="1594" y="177"/>
                      </a:lnTo>
                      <a:lnTo>
                        <a:pt x="1594" y="177"/>
                      </a:lnTo>
                      <a:lnTo>
                        <a:pt x="1588" y="178"/>
                      </a:lnTo>
                      <a:lnTo>
                        <a:pt x="1588" y="177"/>
                      </a:lnTo>
                      <a:lnTo>
                        <a:pt x="1587" y="177"/>
                      </a:lnTo>
                      <a:lnTo>
                        <a:pt x="1586" y="176"/>
                      </a:lnTo>
                      <a:lnTo>
                        <a:pt x="1586" y="174"/>
                      </a:lnTo>
                      <a:lnTo>
                        <a:pt x="1590" y="174"/>
                      </a:lnTo>
                      <a:lnTo>
                        <a:pt x="1591" y="173"/>
                      </a:lnTo>
                      <a:lnTo>
                        <a:pt x="1594" y="173"/>
                      </a:lnTo>
                      <a:lnTo>
                        <a:pt x="1594" y="170"/>
                      </a:lnTo>
                      <a:lnTo>
                        <a:pt x="1596" y="169"/>
                      </a:lnTo>
                      <a:lnTo>
                        <a:pt x="1599" y="169"/>
                      </a:lnTo>
                      <a:lnTo>
                        <a:pt x="1599" y="169"/>
                      </a:lnTo>
                      <a:lnTo>
                        <a:pt x="1599" y="169"/>
                      </a:lnTo>
                      <a:lnTo>
                        <a:pt x="1600" y="169"/>
                      </a:lnTo>
                      <a:lnTo>
                        <a:pt x="1600" y="168"/>
                      </a:lnTo>
                      <a:lnTo>
                        <a:pt x="1600" y="168"/>
                      </a:lnTo>
                      <a:lnTo>
                        <a:pt x="1600" y="165"/>
                      </a:lnTo>
                      <a:lnTo>
                        <a:pt x="1601" y="165"/>
                      </a:lnTo>
                      <a:lnTo>
                        <a:pt x="1601" y="165"/>
                      </a:lnTo>
                      <a:lnTo>
                        <a:pt x="1603" y="165"/>
                      </a:lnTo>
                      <a:lnTo>
                        <a:pt x="1603" y="162"/>
                      </a:lnTo>
                      <a:lnTo>
                        <a:pt x="1604" y="161"/>
                      </a:lnTo>
                      <a:lnTo>
                        <a:pt x="1604" y="161"/>
                      </a:lnTo>
                      <a:lnTo>
                        <a:pt x="1611" y="162"/>
                      </a:lnTo>
                      <a:lnTo>
                        <a:pt x="1611" y="162"/>
                      </a:lnTo>
                      <a:lnTo>
                        <a:pt x="1609" y="161"/>
                      </a:lnTo>
                      <a:lnTo>
                        <a:pt x="1608" y="161"/>
                      </a:lnTo>
                      <a:lnTo>
                        <a:pt x="1608" y="159"/>
                      </a:lnTo>
                      <a:lnTo>
                        <a:pt x="1611" y="159"/>
                      </a:lnTo>
                      <a:lnTo>
                        <a:pt x="1612" y="157"/>
                      </a:lnTo>
                      <a:lnTo>
                        <a:pt x="1612" y="157"/>
                      </a:lnTo>
                      <a:lnTo>
                        <a:pt x="1609" y="157"/>
                      </a:lnTo>
                      <a:lnTo>
                        <a:pt x="1609" y="156"/>
                      </a:lnTo>
                      <a:lnTo>
                        <a:pt x="1609" y="156"/>
                      </a:lnTo>
                      <a:lnTo>
                        <a:pt x="1611" y="155"/>
                      </a:lnTo>
                      <a:lnTo>
                        <a:pt x="1612" y="156"/>
                      </a:lnTo>
                      <a:lnTo>
                        <a:pt x="1613" y="156"/>
                      </a:lnTo>
                      <a:lnTo>
                        <a:pt x="1615" y="156"/>
                      </a:lnTo>
                      <a:lnTo>
                        <a:pt x="1616" y="155"/>
                      </a:lnTo>
                      <a:lnTo>
                        <a:pt x="1617" y="155"/>
                      </a:lnTo>
                      <a:lnTo>
                        <a:pt x="1617" y="153"/>
                      </a:lnTo>
                      <a:lnTo>
                        <a:pt x="1620" y="152"/>
                      </a:lnTo>
                      <a:lnTo>
                        <a:pt x="1620" y="152"/>
                      </a:lnTo>
                      <a:lnTo>
                        <a:pt x="1622" y="152"/>
                      </a:lnTo>
                      <a:lnTo>
                        <a:pt x="1624" y="152"/>
                      </a:lnTo>
                      <a:lnTo>
                        <a:pt x="1625" y="151"/>
                      </a:lnTo>
                      <a:lnTo>
                        <a:pt x="1626" y="152"/>
                      </a:lnTo>
                      <a:lnTo>
                        <a:pt x="1628" y="152"/>
                      </a:lnTo>
                      <a:lnTo>
                        <a:pt x="1629" y="152"/>
                      </a:lnTo>
                      <a:lnTo>
                        <a:pt x="1630" y="151"/>
                      </a:lnTo>
                      <a:lnTo>
                        <a:pt x="1632" y="151"/>
                      </a:lnTo>
                      <a:lnTo>
                        <a:pt x="1633" y="151"/>
                      </a:lnTo>
                      <a:lnTo>
                        <a:pt x="1633" y="151"/>
                      </a:lnTo>
                      <a:lnTo>
                        <a:pt x="1633" y="149"/>
                      </a:lnTo>
                      <a:lnTo>
                        <a:pt x="1634" y="148"/>
                      </a:lnTo>
                      <a:lnTo>
                        <a:pt x="1641" y="147"/>
                      </a:lnTo>
                      <a:lnTo>
                        <a:pt x="1642" y="145"/>
                      </a:lnTo>
                      <a:lnTo>
                        <a:pt x="1642" y="145"/>
                      </a:lnTo>
                      <a:lnTo>
                        <a:pt x="1643" y="144"/>
                      </a:lnTo>
                      <a:lnTo>
                        <a:pt x="1643" y="144"/>
                      </a:lnTo>
                      <a:lnTo>
                        <a:pt x="1647" y="144"/>
                      </a:lnTo>
                      <a:lnTo>
                        <a:pt x="1647" y="143"/>
                      </a:lnTo>
                      <a:lnTo>
                        <a:pt x="1649" y="143"/>
                      </a:lnTo>
                      <a:lnTo>
                        <a:pt x="1649" y="142"/>
                      </a:lnTo>
                      <a:lnTo>
                        <a:pt x="1651" y="142"/>
                      </a:lnTo>
                      <a:lnTo>
                        <a:pt x="1651" y="142"/>
                      </a:lnTo>
                      <a:lnTo>
                        <a:pt x="1651" y="142"/>
                      </a:lnTo>
                      <a:lnTo>
                        <a:pt x="1651" y="142"/>
                      </a:lnTo>
                      <a:lnTo>
                        <a:pt x="1654" y="142"/>
                      </a:lnTo>
                      <a:lnTo>
                        <a:pt x="1654" y="142"/>
                      </a:lnTo>
                      <a:lnTo>
                        <a:pt x="1655" y="142"/>
                      </a:lnTo>
                      <a:lnTo>
                        <a:pt x="1655" y="140"/>
                      </a:lnTo>
                      <a:lnTo>
                        <a:pt x="1655" y="140"/>
                      </a:lnTo>
                      <a:lnTo>
                        <a:pt x="1655" y="142"/>
                      </a:lnTo>
                      <a:lnTo>
                        <a:pt x="1656" y="142"/>
                      </a:lnTo>
                      <a:lnTo>
                        <a:pt x="1656" y="142"/>
                      </a:lnTo>
                      <a:lnTo>
                        <a:pt x="1662" y="142"/>
                      </a:lnTo>
                      <a:lnTo>
                        <a:pt x="1662" y="136"/>
                      </a:lnTo>
                      <a:lnTo>
                        <a:pt x="1662" y="136"/>
                      </a:lnTo>
                      <a:lnTo>
                        <a:pt x="1662" y="136"/>
                      </a:lnTo>
                      <a:lnTo>
                        <a:pt x="1667" y="135"/>
                      </a:lnTo>
                      <a:lnTo>
                        <a:pt x="1668" y="136"/>
                      </a:lnTo>
                      <a:lnTo>
                        <a:pt x="1671" y="138"/>
                      </a:lnTo>
                      <a:lnTo>
                        <a:pt x="1671" y="139"/>
                      </a:lnTo>
                      <a:lnTo>
                        <a:pt x="1675" y="138"/>
                      </a:lnTo>
                      <a:lnTo>
                        <a:pt x="1676" y="139"/>
                      </a:lnTo>
                      <a:lnTo>
                        <a:pt x="1679" y="139"/>
                      </a:lnTo>
                      <a:lnTo>
                        <a:pt x="1680" y="138"/>
                      </a:lnTo>
                      <a:lnTo>
                        <a:pt x="1681" y="138"/>
                      </a:lnTo>
                      <a:lnTo>
                        <a:pt x="1681" y="136"/>
                      </a:lnTo>
                      <a:lnTo>
                        <a:pt x="1681" y="136"/>
                      </a:lnTo>
                      <a:lnTo>
                        <a:pt x="1683" y="138"/>
                      </a:lnTo>
                      <a:lnTo>
                        <a:pt x="1683" y="138"/>
                      </a:lnTo>
                      <a:lnTo>
                        <a:pt x="1688" y="136"/>
                      </a:lnTo>
                      <a:lnTo>
                        <a:pt x="1688" y="136"/>
                      </a:lnTo>
                      <a:lnTo>
                        <a:pt x="1691" y="135"/>
                      </a:lnTo>
                      <a:lnTo>
                        <a:pt x="1691" y="135"/>
                      </a:lnTo>
                      <a:lnTo>
                        <a:pt x="1692" y="135"/>
                      </a:lnTo>
                      <a:lnTo>
                        <a:pt x="1693" y="134"/>
                      </a:lnTo>
                      <a:lnTo>
                        <a:pt x="1693" y="134"/>
                      </a:lnTo>
                      <a:lnTo>
                        <a:pt x="1694" y="134"/>
                      </a:lnTo>
                      <a:lnTo>
                        <a:pt x="1694" y="134"/>
                      </a:lnTo>
                      <a:lnTo>
                        <a:pt x="1696" y="134"/>
                      </a:lnTo>
                      <a:lnTo>
                        <a:pt x="1696" y="132"/>
                      </a:lnTo>
                      <a:lnTo>
                        <a:pt x="1697" y="132"/>
                      </a:lnTo>
                      <a:lnTo>
                        <a:pt x="1697" y="132"/>
                      </a:lnTo>
                      <a:lnTo>
                        <a:pt x="1698" y="132"/>
                      </a:lnTo>
                      <a:lnTo>
                        <a:pt x="1698" y="131"/>
                      </a:lnTo>
                      <a:lnTo>
                        <a:pt x="1700" y="131"/>
                      </a:lnTo>
                      <a:lnTo>
                        <a:pt x="1702" y="131"/>
                      </a:lnTo>
                      <a:lnTo>
                        <a:pt x="1702" y="132"/>
                      </a:lnTo>
                      <a:lnTo>
                        <a:pt x="1702" y="132"/>
                      </a:lnTo>
                      <a:lnTo>
                        <a:pt x="1704" y="132"/>
                      </a:lnTo>
                      <a:lnTo>
                        <a:pt x="1705" y="130"/>
                      </a:lnTo>
                      <a:lnTo>
                        <a:pt x="1708" y="128"/>
                      </a:lnTo>
                      <a:lnTo>
                        <a:pt x="1708" y="128"/>
                      </a:lnTo>
                      <a:lnTo>
                        <a:pt x="1710" y="128"/>
                      </a:lnTo>
                      <a:lnTo>
                        <a:pt x="1710" y="127"/>
                      </a:lnTo>
                      <a:lnTo>
                        <a:pt x="1713" y="126"/>
                      </a:lnTo>
                      <a:lnTo>
                        <a:pt x="1714" y="126"/>
                      </a:lnTo>
                      <a:close/>
                      <a:moveTo>
                        <a:pt x="260" y="121"/>
                      </a:moveTo>
                      <a:lnTo>
                        <a:pt x="261" y="121"/>
                      </a:lnTo>
                      <a:lnTo>
                        <a:pt x="261" y="121"/>
                      </a:lnTo>
                      <a:lnTo>
                        <a:pt x="262" y="121"/>
                      </a:lnTo>
                      <a:lnTo>
                        <a:pt x="262" y="121"/>
                      </a:lnTo>
                      <a:lnTo>
                        <a:pt x="264" y="121"/>
                      </a:lnTo>
                      <a:lnTo>
                        <a:pt x="265" y="121"/>
                      </a:lnTo>
                      <a:lnTo>
                        <a:pt x="265" y="122"/>
                      </a:lnTo>
                      <a:lnTo>
                        <a:pt x="268" y="123"/>
                      </a:lnTo>
                      <a:lnTo>
                        <a:pt x="270" y="123"/>
                      </a:lnTo>
                      <a:lnTo>
                        <a:pt x="274" y="123"/>
                      </a:lnTo>
                      <a:lnTo>
                        <a:pt x="278" y="123"/>
                      </a:lnTo>
                      <a:lnTo>
                        <a:pt x="279" y="123"/>
                      </a:lnTo>
                      <a:lnTo>
                        <a:pt x="281" y="125"/>
                      </a:lnTo>
                      <a:lnTo>
                        <a:pt x="281" y="126"/>
                      </a:lnTo>
                      <a:lnTo>
                        <a:pt x="282" y="128"/>
                      </a:lnTo>
                      <a:lnTo>
                        <a:pt x="283" y="127"/>
                      </a:lnTo>
                      <a:lnTo>
                        <a:pt x="283" y="128"/>
                      </a:lnTo>
                      <a:lnTo>
                        <a:pt x="288" y="128"/>
                      </a:lnTo>
                      <a:lnTo>
                        <a:pt x="288" y="127"/>
                      </a:lnTo>
                      <a:lnTo>
                        <a:pt x="292" y="127"/>
                      </a:lnTo>
                      <a:lnTo>
                        <a:pt x="292" y="127"/>
                      </a:lnTo>
                      <a:lnTo>
                        <a:pt x="294" y="127"/>
                      </a:lnTo>
                      <a:lnTo>
                        <a:pt x="294" y="126"/>
                      </a:lnTo>
                      <a:lnTo>
                        <a:pt x="298" y="126"/>
                      </a:lnTo>
                      <a:lnTo>
                        <a:pt x="299" y="128"/>
                      </a:lnTo>
                      <a:lnTo>
                        <a:pt x="300" y="130"/>
                      </a:lnTo>
                      <a:lnTo>
                        <a:pt x="302" y="130"/>
                      </a:lnTo>
                      <a:lnTo>
                        <a:pt x="302" y="130"/>
                      </a:lnTo>
                      <a:lnTo>
                        <a:pt x="303" y="130"/>
                      </a:lnTo>
                      <a:lnTo>
                        <a:pt x="304" y="130"/>
                      </a:lnTo>
                      <a:lnTo>
                        <a:pt x="305" y="131"/>
                      </a:lnTo>
                      <a:lnTo>
                        <a:pt x="307" y="131"/>
                      </a:lnTo>
                      <a:lnTo>
                        <a:pt x="307" y="131"/>
                      </a:lnTo>
                      <a:lnTo>
                        <a:pt x="308" y="131"/>
                      </a:lnTo>
                      <a:lnTo>
                        <a:pt x="311" y="132"/>
                      </a:lnTo>
                      <a:lnTo>
                        <a:pt x="313" y="134"/>
                      </a:lnTo>
                      <a:lnTo>
                        <a:pt x="313" y="135"/>
                      </a:lnTo>
                      <a:lnTo>
                        <a:pt x="309" y="136"/>
                      </a:lnTo>
                      <a:lnTo>
                        <a:pt x="309" y="138"/>
                      </a:lnTo>
                      <a:lnTo>
                        <a:pt x="308" y="138"/>
                      </a:lnTo>
                      <a:lnTo>
                        <a:pt x="305" y="138"/>
                      </a:lnTo>
                      <a:lnTo>
                        <a:pt x="304" y="136"/>
                      </a:lnTo>
                      <a:lnTo>
                        <a:pt x="303" y="136"/>
                      </a:lnTo>
                      <a:lnTo>
                        <a:pt x="303" y="138"/>
                      </a:lnTo>
                      <a:lnTo>
                        <a:pt x="303" y="138"/>
                      </a:lnTo>
                      <a:lnTo>
                        <a:pt x="303" y="138"/>
                      </a:lnTo>
                      <a:lnTo>
                        <a:pt x="304" y="139"/>
                      </a:lnTo>
                      <a:lnTo>
                        <a:pt x="307" y="139"/>
                      </a:lnTo>
                      <a:lnTo>
                        <a:pt x="305" y="140"/>
                      </a:lnTo>
                      <a:lnTo>
                        <a:pt x="304" y="140"/>
                      </a:lnTo>
                      <a:lnTo>
                        <a:pt x="304" y="142"/>
                      </a:lnTo>
                      <a:lnTo>
                        <a:pt x="305" y="142"/>
                      </a:lnTo>
                      <a:lnTo>
                        <a:pt x="307" y="140"/>
                      </a:lnTo>
                      <a:lnTo>
                        <a:pt x="308" y="139"/>
                      </a:lnTo>
                      <a:lnTo>
                        <a:pt x="311" y="139"/>
                      </a:lnTo>
                      <a:lnTo>
                        <a:pt x="311" y="139"/>
                      </a:lnTo>
                      <a:lnTo>
                        <a:pt x="311" y="139"/>
                      </a:lnTo>
                      <a:lnTo>
                        <a:pt x="312" y="139"/>
                      </a:lnTo>
                      <a:lnTo>
                        <a:pt x="312" y="139"/>
                      </a:lnTo>
                      <a:lnTo>
                        <a:pt x="311" y="142"/>
                      </a:lnTo>
                      <a:lnTo>
                        <a:pt x="311" y="142"/>
                      </a:lnTo>
                      <a:lnTo>
                        <a:pt x="311" y="142"/>
                      </a:lnTo>
                      <a:lnTo>
                        <a:pt x="312" y="140"/>
                      </a:lnTo>
                      <a:lnTo>
                        <a:pt x="312" y="140"/>
                      </a:lnTo>
                      <a:lnTo>
                        <a:pt x="313" y="140"/>
                      </a:lnTo>
                      <a:lnTo>
                        <a:pt x="315" y="139"/>
                      </a:lnTo>
                      <a:lnTo>
                        <a:pt x="315" y="140"/>
                      </a:lnTo>
                      <a:lnTo>
                        <a:pt x="315" y="140"/>
                      </a:lnTo>
                      <a:lnTo>
                        <a:pt x="315" y="140"/>
                      </a:lnTo>
                      <a:lnTo>
                        <a:pt x="315" y="140"/>
                      </a:lnTo>
                      <a:lnTo>
                        <a:pt x="315" y="140"/>
                      </a:lnTo>
                      <a:lnTo>
                        <a:pt x="315" y="144"/>
                      </a:lnTo>
                      <a:lnTo>
                        <a:pt x="316" y="144"/>
                      </a:lnTo>
                      <a:lnTo>
                        <a:pt x="316" y="142"/>
                      </a:lnTo>
                      <a:lnTo>
                        <a:pt x="325" y="144"/>
                      </a:lnTo>
                      <a:lnTo>
                        <a:pt x="325" y="145"/>
                      </a:lnTo>
                      <a:lnTo>
                        <a:pt x="326" y="145"/>
                      </a:lnTo>
                      <a:lnTo>
                        <a:pt x="328" y="144"/>
                      </a:lnTo>
                      <a:lnTo>
                        <a:pt x="328" y="144"/>
                      </a:lnTo>
                      <a:lnTo>
                        <a:pt x="329" y="145"/>
                      </a:lnTo>
                      <a:lnTo>
                        <a:pt x="330" y="145"/>
                      </a:lnTo>
                      <a:lnTo>
                        <a:pt x="333" y="147"/>
                      </a:lnTo>
                      <a:lnTo>
                        <a:pt x="332" y="144"/>
                      </a:lnTo>
                      <a:lnTo>
                        <a:pt x="333" y="144"/>
                      </a:lnTo>
                      <a:lnTo>
                        <a:pt x="334" y="143"/>
                      </a:lnTo>
                      <a:lnTo>
                        <a:pt x="336" y="144"/>
                      </a:lnTo>
                      <a:lnTo>
                        <a:pt x="338" y="145"/>
                      </a:lnTo>
                      <a:lnTo>
                        <a:pt x="338" y="145"/>
                      </a:lnTo>
                      <a:lnTo>
                        <a:pt x="338" y="145"/>
                      </a:lnTo>
                      <a:lnTo>
                        <a:pt x="340" y="144"/>
                      </a:lnTo>
                      <a:lnTo>
                        <a:pt x="340" y="144"/>
                      </a:lnTo>
                      <a:lnTo>
                        <a:pt x="340" y="145"/>
                      </a:lnTo>
                      <a:lnTo>
                        <a:pt x="343" y="145"/>
                      </a:lnTo>
                      <a:lnTo>
                        <a:pt x="343" y="144"/>
                      </a:lnTo>
                      <a:lnTo>
                        <a:pt x="347" y="143"/>
                      </a:lnTo>
                      <a:lnTo>
                        <a:pt x="350" y="143"/>
                      </a:lnTo>
                      <a:lnTo>
                        <a:pt x="353" y="143"/>
                      </a:lnTo>
                      <a:lnTo>
                        <a:pt x="357" y="143"/>
                      </a:lnTo>
                      <a:lnTo>
                        <a:pt x="357" y="140"/>
                      </a:lnTo>
                      <a:lnTo>
                        <a:pt x="362" y="140"/>
                      </a:lnTo>
                      <a:lnTo>
                        <a:pt x="362" y="140"/>
                      </a:lnTo>
                      <a:lnTo>
                        <a:pt x="362" y="140"/>
                      </a:lnTo>
                      <a:lnTo>
                        <a:pt x="364" y="139"/>
                      </a:lnTo>
                      <a:lnTo>
                        <a:pt x="366" y="139"/>
                      </a:lnTo>
                      <a:lnTo>
                        <a:pt x="367" y="139"/>
                      </a:lnTo>
                      <a:lnTo>
                        <a:pt x="367" y="140"/>
                      </a:lnTo>
                      <a:lnTo>
                        <a:pt x="368" y="140"/>
                      </a:lnTo>
                      <a:lnTo>
                        <a:pt x="368" y="142"/>
                      </a:lnTo>
                      <a:lnTo>
                        <a:pt x="370" y="142"/>
                      </a:lnTo>
                      <a:lnTo>
                        <a:pt x="371" y="142"/>
                      </a:lnTo>
                      <a:lnTo>
                        <a:pt x="372" y="140"/>
                      </a:lnTo>
                      <a:lnTo>
                        <a:pt x="372" y="140"/>
                      </a:lnTo>
                      <a:lnTo>
                        <a:pt x="383" y="140"/>
                      </a:lnTo>
                      <a:lnTo>
                        <a:pt x="383" y="143"/>
                      </a:lnTo>
                      <a:lnTo>
                        <a:pt x="384" y="143"/>
                      </a:lnTo>
                      <a:lnTo>
                        <a:pt x="385" y="144"/>
                      </a:lnTo>
                      <a:lnTo>
                        <a:pt x="388" y="144"/>
                      </a:lnTo>
                      <a:lnTo>
                        <a:pt x="391" y="144"/>
                      </a:lnTo>
                      <a:lnTo>
                        <a:pt x="391" y="144"/>
                      </a:lnTo>
                      <a:lnTo>
                        <a:pt x="392" y="143"/>
                      </a:lnTo>
                      <a:lnTo>
                        <a:pt x="392" y="143"/>
                      </a:lnTo>
                      <a:lnTo>
                        <a:pt x="392" y="144"/>
                      </a:lnTo>
                      <a:lnTo>
                        <a:pt x="395" y="144"/>
                      </a:lnTo>
                      <a:lnTo>
                        <a:pt x="395" y="145"/>
                      </a:lnTo>
                      <a:lnTo>
                        <a:pt x="397" y="145"/>
                      </a:lnTo>
                      <a:lnTo>
                        <a:pt x="397" y="147"/>
                      </a:lnTo>
                      <a:lnTo>
                        <a:pt x="400" y="147"/>
                      </a:lnTo>
                      <a:lnTo>
                        <a:pt x="400" y="147"/>
                      </a:lnTo>
                      <a:lnTo>
                        <a:pt x="401" y="148"/>
                      </a:lnTo>
                      <a:lnTo>
                        <a:pt x="401" y="148"/>
                      </a:lnTo>
                      <a:lnTo>
                        <a:pt x="402" y="148"/>
                      </a:lnTo>
                      <a:lnTo>
                        <a:pt x="402" y="148"/>
                      </a:lnTo>
                      <a:lnTo>
                        <a:pt x="402" y="149"/>
                      </a:lnTo>
                      <a:lnTo>
                        <a:pt x="404" y="151"/>
                      </a:lnTo>
                      <a:lnTo>
                        <a:pt x="404" y="151"/>
                      </a:lnTo>
                      <a:lnTo>
                        <a:pt x="404" y="151"/>
                      </a:lnTo>
                      <a:lnTo>
                        <a:pt x="404" y="152"/>
                      </a:lnTo>
                      <a:lnTo>
                        <a:pt x="402" y="152"/>
                      </a:lnTo>
                      <a:lnTo>
                        <a:pt x="402" y="153"/>
                      </a:lnTo>
                      <a:lnTo>
                        <a:pt x="401" y="153"/>
                      </a:lnTo>
                      <a:lnTo>
                        <a:pt x="397" y="157"/>
                      </a:lnTo>
                      <a:lnTo>
                        <a:pt x="396" y="156"/>
                      </a:lnTo>
                      <a:lnTo>
                        <a:pt x="396" y="159"/>
                      </a:lnTo>
                      <a:lnTo>
                        <a:pt x="397" y="159"/>
                      </a:lnTo>
                      <a:lnTo>
                        <a:pt x="397" y="160"/>
                      </a:lnTo>
                      <a:lnTo>
                        <a:pt x="396" y="161"/>
                      </a:lnTo>
                      <a:lnTo>
                        <a:pt x="396" y="162"/>
                      </a:lnTo>
                      <a:lnTo>
                        <a:pt x="385" y="162"/>
                      </a:lnTo>
                      <a:lnTo>
                        <a:pt x="385" y="164"/>
                      </a:lnTo>
                      <a:lnTo>
                        <a:pt x="381" y="164"/>
                      </a:lnTo>
                      <a:lnTo>
                        <a:pt x="381" y="162"/>
                      </a:lnTo>
                      <a:lnTo>
                        <a:pt x="380" y="162"/>
                      </a:lnTo>
                      <a:lnTo>
                        <a:pt x="379" y="164"/>
                      </a:lnTo>
                      <a:lnTo>
                        <a:pt x="379" y="164"/>
                      </a:lnTo>
                      <a:lnTo>
                        <a:pt x="377" y="161"/>
                      </a:lnTo>
                      <a:lnTo>
                        <a:pt x="376" y="161"/>
                      </a:lnTo>
                      <a:lnTo>
                        <a:pt x="376" y="162"/>
                      </a:lnTo>
                      <a:lnTo>
                        <a:pt x="374" y="164"/>
                      </a:lnTo>
                      <a:lnTo>
                        <a:pt x="374" y="162"/>
                      </a:lnTo>
                      <a:lnTo>
                        <a:pt x="371" y="162"/>
                      </a:lnTo>
                      <a:lnTo>
                        <a:pt x="371" y="161"/>
                      </a:lnTo>
                      <a:lnTo>
                        <a:pt x="370" y="159"/>
                      </a:lnTo>
                      <a:lnTo>
                        <a:pt x="368" y="159"/>
                      </a:lnTo>
                      <a:lnTo>
                        <a:pt x="368" y="160"/>
                      </a:lnTo>
                      <a:lnTo>
                        <a:pt x="368" y="160"/>
                      </a:lnTo>
                      <a:lnTo>
                        <a:pt x="368" y="160"/>
                      </a:lnTo>
                      <a:lnTo>
                        <a:pt x="368" y="160"/>
                      </a:lnTo>
                      <a:lnTo>
                        <a:pt x="368" y="160"/>
                      </a:lnTo>
                      <a:lnTo>
                        <a:pt x="368" y="161"/>
                      </a:lnTo>
                      <a:lnTo>
                        <a:pt x="368" y="161"/>
                      </a:lnTo>
                      <a:lnTo>
                        <a:pt x="368" y="161"/>
                      </a:lnTo>
                      <a:lnTo>
                        <a:pt x="368" y="162"/>
                      </a:lnTo>
                      <a:lnTo>
                        <a:pt x="368" y="164"/>
                      </a:lnTo>
                      <a:lnTo>
                        <a:pt x="367" y="164"/>
                      </a:lnTo>
                      <a:lnTo>
                        <a:pt x="367" y="164"/>
                      </a:lnTo>
                      <a:lnTo>
                        <a:pt x="364" y="164"/>
                      </a:lnTo>
                      <a:lnTo>
                        <a:pt x="364" y="164"/>
                      </a:lnTo>
                      <a:lnTo>
                        <a:pt x="364" y="164"/>
                      </a:lnTo>
                      <a:lnTo>
                        <a:pt x="363" y="164"/>
                      </a:lnTo>
                      <a:lnTo>
                        <a:pt x="363" y="164"/>
                      </a:lnTo>
                      <a:lnTo>
                        <a:pt x="363" y="164"/>
                      </a:lnTo>
                      <a:lnTo>
                        <a:pt x="357" y="164"/>
                      </a:lnTo>
                      <a:lnTo>
                        <a:pt x="357" y="164"/>
                      </a:lnTo>
                      <a:lnTo>
                        <a:pt x="355" y="164"/>
                      </a:lnTo>
                      <a:lnTo>
                        <a:pt x="353" y="164"/>
                      </a:lnTo>
                      <a:lnTo>
                        <a:pt x="351" y="164"/>
                      </a:lnTo>
                      <a:lnTo>
                        <a:pt x="351" y="164"/>
                      </a:lnTo>
                      <a:lnTo>
                        <a:pt x="351" y="164"/>
                      </a:lnTo>
                      <a:lnTo>
                        <a:pt x="350" y="165"/>
                      </a:lnTo>
                      <a:lnTo>
                        <a:pt x="349" y="165"/>
                      </a:lnTo>
                      <a:lnTo>
                        <a:pt x="349" y="162"/>
                      </a:lnTo>
                      <a:lnTo>
                        <a:pt x="347" y="162"/>
                      </a:lnTo>
                      <a:lnTo>
                        <a:pt x="347" y="164"/>
                      </a:lnTo>
                      <a:lnTo>
                        <a:pt x="347" y="164"/>
                      </a:lnTo>
                      <a:lnTo>
                        <a:pt x="346" y="165"/>
                      </a:lnTo>
                      <a:lnTo>
                        <a:pt x="340" y="165"/>
                      </a:lnTo>
                      <a:lnTo>
                        <a:pt x="340" y="162"/>
                      </a:lnTo>
                      <a:lnTo>
                        <a:pt x="340" y="161"/>
                      </a:lnTo>
                      <a:lnTo>
                        <a:pt x="336" y="162"/>
                      </a:lnTo>
                      <a:lnTo>
                        <a:pt x="336" y="165"/>
                      </a:lnTo>
                      <a:lnTo>
                        <a:pt x="330" y="165"/>
                      </a:lnTo>
                      <a:lnTo>
                        <a:pt x="330" y="165"/>
                      </a:lnTo>
                      <a:lnTo>
                        <a:pt x="330" y="164"/>
                      </a:lnTo>
                      <a:lnTo>
                        <a:pt x="329" y="164"/>
                      </a:lnTo>
                      <a:lnTo>
                        <a:pt x="329" y="164"/>
                      </a:lnTo>
                      <a:lnTo>
                        <a:pt x="326" y="164"/>
                      </a:lnTo>
                      <a:lnTo>
                        <a:pt x="326" y="165"/>
                      </a:lnTo>
                      <a:lnTo>
                        <a:pt x="321" y="165"/>
                      </a:lnTo>
                      <a:lnTo>
                        <a:pt x="321" y="164"/>
                      </a:lnTo>
                      <a:lnTo>
                        <a:pt x="320" y="162"/>
                      </a:lnTo>
                      <a:lnTo>
                        <a:pt x="320" y="161"/>
                      </a:lnTo>
                      <a:lnTo>
                        <a:pt x="320" y="160"/>
                      </a:lnTo>
                      <a:lnTo>
                        <a:pt x="320" y="159"/>
                      </a:lnTo>
                      <a:lnTo>
                        <a:pt x="320" y="159"/>
                      </a:lnTo>
                      <a:lnTo>
                        <a:pt x="319" y="159"/>
                      </a:lnTo>
                      <a:lnTo>
                        <a:pt x="319" y="159"/>
                      </a:lnTo>
                      <a:lnTo>
                        <a:pt x="319" y="159"/>
                      </a:lnTo>
                      <a:lnTo>
                        <a:pt x="317" y="160"/>
                      </a:lnTo>
                      <a:lnTo>
                        <a:pt x="317" y="160"/>
                      </a:lnTo>
                      <a:lnTo>
                        <a:pt x="316" y="160"/>
                      </a:lnTo>
                      <a:lnTo>
                        <a:pt x="315" y="164"/>
                      </a:lnTo>
                      <a:lnTo>
                        <a:pt x="312" y="164"/>
                      </a:lnTo>
                      <a:lnTo>
                        <a:pt x="309" y="165"/>
                      </a:lnTo>
                      <a:lnTo>
                        <a:pt x="305" y="165"/>
                      </a:lnTo>
                      <a:lnTo>
                        <a:pt x="303" y="166"/>
                      </a:lnTo>
                      <a:lnTo>
                        <a:pt x="303" y="164"/>
                      </a:lnTo>
                      <a:lnTo>
                        <a:pt x="299" y="164"/>
                      </a:lnTo>
                      <a:lnTo>
                        <a:pt x="299" y="165"/>
                      </a:lnTo>
                      <a:lnTo>
                        <a:pt x="299" y="165"/>
                      </a:lnTo>
                      <a:lnTo>
                        <a:pt x="298" y="165"/>
                      </a:lnTo>
                      <a:lnTo>
                        <a:pt x="298" y="166"/>
                      </a:lnTo>
                      <a:lnTo>
                        <a:pt x="295" y="166"/>
                      </a:lnTo>
                      <a:lnTo>
                        <a:pt x="294" y="166"/>
                      </a:lnTo>
                      <a:lnTo>
                        <a:pt x="294" y="166"/>
                      </a:lnTo>
                      <a:lnTo>
                        <a:pt x="294" y="166"/>
                      </a:lnTo>
                      <a:lnTo>
                        <a:pt x="294" y="165"/>
                      </a:lnTo>
                      <a:lnTo>
                        <a:pt x="294" y="164"/>
                      </a:lnTo>
                      <a:lnTo>
                        <a:pt x="295" y="162"/>
                      </a:lnTo>
                      <a:lnTo>
                        <a:pt x="295" y="161"/>
                      </a:lnTo>
                      <a:lnTo>
                        <a:pt x="294" y="160"/>
                      </a:lnTo>
                      <a:lnTo>
                        <a:pt x="294" y="157"/>
                      </a:lnTo>
                      <a:lnTo>
                        <a:pt x="292" y="157"/>
                      </a:lnTo>
                      <a:lnTo>
                        <a:pt x="292" y="156"/>
                      </a:lnTo>
                      <a:lnTo>
                        <a:pt x="292" y="156"/>
                      </a:lnTo>
                      <a:lnTo>
                        <a:pt x="294" y="155"/>
                      </a:lnTo>
                      <a:lnTo>
                        <a:pt x="294" y="149"/>
                      </a:lnTo>
                      <a:lnTo>
                        <a:pt x="294" y="149"/>
                      </a:lnTo>
                      <a:lnTo>
                        <a:pt x="295" y="147"/>
                      </a:lnTo>
                      <a:lnTo>
                        <a:pt x="295" y="147"/>
                      </a:lnTo>
                      <a:lnTo>
                        <a:pt x="295" y="142"/>
                      </a:lnTo>
                      <a:lnTo>
                        <a:pt x="292" y="142"/>
                      </a:lnTo>
                      <a:lnTo>
                        <a:pt x="292" y="140"/>
                      </a:lnTo>
                      <a:lnTo>
                        <a:pt x="292" y="139"/>
                      </a:lnTo>
                      <a:lnTo>
                        <a:pt x="291" y="139"/>
                      </a:lnTo>
                      <a:lnTo>
                        <a:pt x="291" y="138"/>
                      </a:lnTo>
                      <a:lnTo>
                        <a:pt x="290" y="138"/>
                      </a:lnTo>
                      <a:lnTo>
                        <a:pt x="290" y="138"/>
                      </a:lnTo>
                      <a:lnTo>
                        <a:pt x="290" y="138"/>
                      </a:lnTo>
                      <a:lnTo>
                        <a:pt x="290" y="138"/>
                      </a:lnTo>
                      <a:lnTo>
                        <a:pt x="288" y="138"/>
                      </a:lnTo>
                      <a:lnTo>
                        <a:pt x="288" y="136"/>
                      </a:lnTo>
                      <a:lnTo>
                        <a:pt x="287" y="136"/>
                      </a:lnTo>
                      <a:lnTo>
                        <a:pt x="287" y="135"/>
                      </a:lnTo>
                      <a:lnTo>
                        <a:pt x="285" y="135"/>
                      </a:lnTo>
                      <a:lnTo>
                        <a:pt x="285" y="135"/>
                      </a:lnTo>
                      <a:lnTo>
                        <a:pt x="281" y="135"/>
                      </a:lnTo>
                      <a:lnTo>
                        <a:pt x="281" y="132"/>
                      </a:lnTo>
                      <a:lnTo>
                        <a:pt x="278" y="132"/>
                      </a:lnTo>
                      <a:lnTo>
                        <a:pt x="278" y="135"/>
                      </a:lnTo>
                      <a:lnTo>
                        <a:pt x="277" y="135"/>
                      </a:lnTo>
                      <a:lnTo>
                        <a:pt x="277" y="136"/>
                      </a:lnTo>
                      <a:lnTo>
                        <a:pt x="274" y="136"/>
                      </a:lnTo>
                      <a:lnTo>
                        <a:pt x="273" y="135"/>
                      </a:lnTo>
                      <a:lnTo>
                        <a:pt x="270" y="134"/>
                      </a:lnTo>
                      <a:lnTo>
                        <a:pt x="268" y="132"/>
                      </a:lnTo>
                      <a:lnTo>
                        <a:pt x="262" y="132"/>
                      </a:lnTo>
                      <a:lnTo>
                        <a:pt x="262" y="132"/>
                      </a:lnTo>
                      <a:lnTo>
                        <a:pt x="260" y="132"/>
                      </a:lnTo>
                      <a:lnTo>
                        <a:pt x="260" y="131"/>
                      </a:lnTo>
                      <a:lnTo>
                        <a:pt x="258" y="130"/>
                      </a:lnTo>
                      <a:lnTo>
                        <a:pt x="258" y="128"/>
                      </a:lnTo>
                      <a:lnTo>
                        <a:pt x="257" y="128"/>
                      </a:lnTo>
                      <a:lnTo>
                        <a:pt x="257" y="128"/>
                      </a:lnTo>
                      <a:lnTo>
                        <a:pt x="257" y="128"/>
                      </a:lnTo>
                      <a:lnTo>
                        <a:pt x="257" y="127"/>
                      </a:lnTo>
                      <a:lnTo>
                        <a:pt x="256" y="127"/>
                      </a:lnTo>
                      <a:lnTo>
                        <a:pt x="256" y="127"/>
                      </a:lnTo>
                      <a:lnTo>
                        <a:pt x="254" y="126"/>
                      </a:lnTo>
                      <a:lnTo>
                        <a:pt x="254" y="126"/>
                      </a:lnTo>
                      <a:lnTo>
                        <a:pt x="254" y="126"/>
                      </a:lnTo>
                      <a:lnTo>
                        <a:pt x="254" y="126"/>
                      </a:lnTo>
                      <a:lnTo>
                        <a:pt x="253" y="126"/>
                      </a:lnTo>
                      <a:lnTo>
                        <a:pt x="253" y="125"/>
                      </a:lnTo>
                      <a:lnTo>
                        <a:pt x="254" y="123"/>
                      </a:lnTo>
                      <a:lnTo>
                        <a:pt x="256" y="122"/>
                      </a:lnTo>
                      <a:lnTo>
                        <a:pt x="257" y="121"/>
                      </a:lnTo>
                      <a:lnTo>
                        <a:pt x="258" y="121"/>
                      </a:lnTo>
                      <a:lnTo>
                        <a:pt x="260" y="121"/>
                      </a:lnTo>
                      <a:close/>
                      <a:moveTo>
                        <a:pt x="134" y="119"/>
                      </a:moveTo>
                      <a:lnTo>
                        <a:pt x="134" y="119"/>
                      </a:lnTo>
                      <a:lnTo>
                        <a:pt x="135" y="122"/>
                      </a:lnTo>
                      <a:lnTo>
                        <a:pt x="138" y="123"/>
                      </a:lnTo>
                      <a:lnTo>
                        <a:pt x="137" y="125"/>
                      </a:lnTo>
                      <a:lnTo>
                        <a:pt x="137" y="125"/>
                      </a:lnTo>
                      <a:lnTo>
                        <a:pt x="137" y="126"/>
                      </a:lnTo>
                      <a:lnTo>
                        <a:pt x="138" y="127"/>
                      </a:lnTo>
                      <a:lnTo>
                        <a:pt x="139" y="128"/>
                      </a:lnTo>
                      <a:lnTo>
                        <a:pt x="139" y="130"/>
                      </a:lnTo>
                      <a:lnTo>
                        <a:pt x="142" y="130"/>
                      </a:lnTo>
                      <a:lnTo>
                        <a:pt x="143" y="131"/>
                      </a:lnTo>
                      <a:lnTo>
                        <a:pt x="144" y="131"/>
                      </a:lnTo>
                      <a:lnTo>
                        <a:pt x="146" y="134"/>
                      </a:lnTo>
                      <a:lnTo>
                        <a:pt x="147" y="135"/>
                      </a:lnTo>
                      <a:lnTo>
                        <a:pt x="147" y="134"/>
                      </a:lnTo>
                      <a:lnTo>
                        <a:pt x="147" y="134"/>
                      </a:lnTo>
                      <a:lnTo>
                        <a:pt x="148" y="134"/>
                      </a:lnTo>
                      <a:lnTo>
                        <a:pt x="150" y="132"/>
                      </a:lnTo>
                      <a:lnTo>
                        <a:pt x="150" y="131"/>
                      </a:lnTo>
                      <a:lnTo>
                        <a:pt x="152" y="131"/>
                      </a:lnTo>
                      <a:lnTo>
                        <a:pt x="152" y="134"/>
                      </a:lnTo>
                      <a:lnTo>
                        <a:pt x="154" y="135"/>
                      </a:lnTo>
                      <a:lnTo>
                        <a:pt x="152" y="136"/>
                      </a:lnTo>
                      <a:lnTo>
                        <a:pt x="152" y="136"/>
                      </a:lnTo>
                      <a:lnTo>
                        <a:pt x="152" y="139"/>
                      </a:lnTo>
                      <a:lnTo>
                        <a:pt x="151" y="140"/>
                      </a:lnTo>
                      <a:lnTo>
                        <a:pt x="151" y="142"/>
                      </a:lnTo>
                      <a:lnTo>
                        <a:pt x="152" y="142"/>
                      </a:lnTo>
                      <a:lnTo>
                        <a:pt x="152" y="139"/>
                      </a:lnTo>
                      <a:lnTo>
                        <a:pt x="152" y="139"/>
                      </a:lnTo>
                      <a:lnTo>
                        <a:pt x="154" y="139"/>
                      </a:lnTo>
                      <a:lnTo>
                        <a:pt x="154" y="139"/>
                      </a:lnTo>
                      <a:lnTo>
                        <a:pt x="154" y="139"/>
                      </a:lnTo>
                      <a:lnTo>
                        <a:pt x="154" y="138"/>
                      </a:lnTo>
                      <a:lnTo>
                        <a:pt x="156" y="138"/>
                      </a:lnTo>
                      <a:lnTo>
                        <a:pt x="156" y="140"/>
                      </a:lnTo>
                      <a:lnTo>
                        <a:pt x="158" y="143"/>
                      </a:lnTo>
                      <a:lnTo>
                        <a:pt x="158" y="144"/>
                      </a:lnTo>
                      <a:lnTo>
                        <a:pt x="158" y="144"/>
                      </a:lnTo>
                      <a:lnTo>
                        <a:pt x="158" y="144"/>
                      </a:lnTo>
                      <a:lnTo>
                        <a:pt x="159" y="143"/>
                      </a:lnTo>
                      <a:lnTo>
                        <a:pt x="159" y="143"/>
                      </a:lnTo>
                      <a:lnTo>
                        <a:pt x="159" y="140"/>
                      </a:lnTo>
                      <a:lnTo>
                        <a:pt x="160" y="140"/>
                      </a:lnTo>
                      <a:lnTo>
                        <a:pt x="160" y="139"/>
                      </a:lnTo>
                      <a:lnTo>
                        <a:pt x="161" y="138"/>
                      </a:lnTo>
                      <a:lnTo>
                        <a:pt x="160" y="136"/>
                      </a:lnTo>
                      <a:lnTo>
                        <a:pt x="160" y="135"/>
                      </a:lnTo>
                      <a:lnTo>
                        <a:pt x="160" y="132"/>
                      </a:lnTo>
                      <a:lnTo>
                        <a:pt x="160" y="132"/>
                      </a:lnTo>
                      <a:lnTo>
                        <a:pt x="160" y="132"/>
                      </a:lnTo>
                      <a:lnTo>
                        <a:pt x="163" y="132"/>
                      </a:lnTo>
                      <a:lnTo>
                        <a:pt x="164" y="134"/>
                      </a:lnTo>
                      <a:lnTo>
                        <a:pt x="164" y="135"/>
                      </a:lnTo>
                      <a:lnTo>
                        <a:pt x="165" y="135"/>
                      </a:lnTo>
                      <a:lnTo>
                        <a:pt x="165" y="136"/>
                      </a:lnTo>
                      <a:lnTo>
                        <a:pt x="167" y="136"/>
                      </a:lnTo>
                      <a:lnTo>
                        <a:pt x="167" y="139"/>
                      </a:lnTo>
                      <a:lnTo>
                        <a:pt x="167" y="139"/>
                      </a:lnTo>
                      <a:lnTo>
                        <a:pt x="169" y="151"/>
                      </a:lnTo>
                      <a:lnTo>
                        <a:pt x="167" y="152"/>
                      </a:lnTo>
                      <a:lnTo>
                        <a:pt x="164" y="153"/>
                      </a:lnTo>
                      <a:lnTo>
                        <a:pt x="164" y="153"/>
                      </a:lnTo>
                      <a:lnTo>
                        <a:pt x="161" y="153"/>
                      </a:lnTo>
                      <a:lnTo>
                        <a:pt x="161" y="153"/>
                      </a:lnTo>
                      <a:lnTo>
                        <a:pt x="159" y="153"/>
                      </a:lnTo>
                      <a:lnTo>
                        <a:pt x="159" y="153"/>
                      </a:lnTo>
                      <a:lnTo>
                        <a:pt x="154" y="153"/>
                      </a:lnTo>
                      <a:lnTo>
                        <a:pt x="154" y="153"/>
                      </a:lnTo>
                      <a:lnTo>
                        <a:pt x="151" y="152"/>
                      </a:lnTo>
                      <a:lnTo>
                        <a:pt x="151" y="153"/>
                      </a:lnTo>
                      <a:lnTo>
                        <a:pt x="150" y="155"/>
                      </a:lnTo>
                      <a:lnTo>
                        <a:pt x="150" y="156"/>
                      </a:lnTo>
                      <a:lnTo>
                        <a:pt x="142" y="156"/>
                      </a:lnTo>
                      <a:lnTo>
                        <a:pt x="142" y="153"/>
                      </a:lnTo>
                      <a:lnTo>
                        <a:pt x="141" y="153"/>
                      </a:lnTo>
                      <a:lnTo>
                        <a:pt x="138" y="153"/>
                      </a:lnTo>
                      <a:lnTo>
                        <a:pt x="137" y="155"/>
                      </a:lnTo>
                      <a:lnTo>
                        <a:pt x="137" y="156"/>
                      </a:lnTo>
                      <a:lnTo>
                        <a:pt x="135" y="156"/>
                      </a:lnTo>
                      <a:lnTo>
                        <a:pt x="134" y="156"/>
                      </a:lnTo>
                      <a:lnTo>
                        <a:pt x="133" y="156"/>
                      </a:lnTo>
                      <a:lnTo>
                        <a:pt x="130" y="156"/>
                      </a:lnTo>
                      <a:lnTo>
                        <a:pt x="130" y="156"/>
                      </a:lnTo>
                      <a:lnTo>
                        <a:pt x="126" y="157"/>
                      </a:lnTo>
                      <a:lnTo>
                        <a:pt x="126" y="157"/>
                      </a:lnTo>
                      <a:lnTo>
                        <a:pt x="121" y="157"/>
                      </a:lnTo>
                      <a:lnTo>
                        <a:pt x="121" y="159"/>
                      </a:lnTo>
                      <a:lnTo>
                        <a:pt x="120" y="159"/>
                      </a:lnTo>
                      <a:lnTo>
                        <a:pt x="118" y="160"/>
                      </a:lnTo>
                      <a:lnTo>
                        <a:pt x="117" y="160"/>
                      </a:lnTo>
                      <a:lnTo>
                        <a:pt x="117" y="161"/>
                      </a:lnTo>
                      <a:lnTo>
                        <a:pt x="116" y="162"/>
                      </a:lnTo>
                      <a:lnTo>
                        <a:pt x="116" y="164"/>
                      </a:lnTo>
                      <a:lnTo>
                        <a:pt x="112" y="164"/>
                      </a:lnTo>
                      <a:lnTo>
                        <a:pt x="110" y="166"/>
                      </a:lnTo>
                      <a:lnTo>
                        <a:pt x="105" y="168"/>
                      </a:lnTo>
                      <a:lnTo>
                        <a:pt x="105" y="166"/>
                      </a:lnTo>
                      <a:lnTo>
                        <a:pt x="104" y="166"/>
                      </a:lnTo>
                      <a:lnTo>
                        <a:pt x="104" y="168"/>
                      </a:lnTo>
                      <a:lnTo>
                        <a:pt x="99" y="168"/>
                      </a:lnTo>
                      <a:lnTo>
                        <a:pt x="99" y="166"/>
                      </a:lnTo>
                      <a:lnTo>
                        <a:pt x="96" y="166"/>
                      </a:lnTo>
                      <a:lnTo>
                        <a:pt x="95" y="164"/>
                      </a:lnTo>
                      <a:lnTo>
                        <a:pt x="95" y="161"/>
                      </a:lnTo>
                      <a:lnTo>
                        <a:pt x="96" y="161"/>
                      </a:lnTo>
                      <a:lnTo>
                        <a:pt x="97" y="160"/>
                      </a:lnTo>
                      <a:lnTo>
                        <a:pt x="97" y="160"/>
                      </a:lnTo>
                      <a:lnTo>
                        <a:pt x="99" y="160"/>
                      </a:lnTo>
                      <a:lnTo>
                        <a:pt x="100" y="160"/>
                      </a:lnTo>
                      <a:lnTo>
                        <a:pt x="100" y="160"/>
                      </a:lnTo>
                      <a:lnTo>
                        <a:pt x="103" y="159"/>
                      </a:lnTo>
                      <a:lnTo>
                        <a:pt x="104" y="157"/>
                      </a:lnTo>
                      <a:lnTo>
                        <a:pt x="105" y="157"/>
                      </a:lnTo>
                      <a:lnTo>
                        <a:pt x="105" y="156"/>
                      </a:lnTo>
                      <a:lnTo>
                        <a:pt x="108" y="156"/>
                      </a:lnTo>
                      <a:lnTo>
                        <a:pt x="108" y="156"/>
                      </a:lnTo>
                      <a:lnTo>
                        <a:pt x="113" y="155"/>
                      </a:lnTo>
                      <a:lnTo>
                        <a:pt x="113" y="156"/>
                      </a:lnTo>
                      <a:lnTo>
                        <a:pt x="117" y="156"/>
                      </a:lnTo>
                      <a:lnTo>
                        <a:pt x="117" y="155"/>
                      </a:lnTo>
                      <a:lnTo>
                        <a:pt x="118" y="155"/>
                      </a:lnTo>
                      <a:lnTo>
                        <a:pt x="121" y="153"/>
                      </a:lnTo>
                      <a:lnTo>
                        <a:pt x="124" y="152"/>
                      </a:lnTo>
                      <a:lnTo>
                        <a:pt x="124" y="149"/>
                      </a:lnTo>
                      <a:lnTo>
                        <a:pt x="125" y="149"/>
                      </a:lnTo>
                      <a:lnTo>
                        <a:pt x="125" y="147"/>
                      </a:lnTo>
                      <a:lnTo>
                        <a:pt x="124" y="147"/>
                      </a:lnTo>
                      <a:lnTo>
                        <a:pt x="124" y="147"/>
                      </a:lnTo>
                      <a:lnTo>
                        <a:pt x="122" y="147"/>
                      </a:lnTo>
                      <a:lnTo>
                        <a:pt x="122" y="149"/>
                      </a:lnTo>
                      <a:lnTo>
                        <a:pt x="122" y="149"/>
                      </a:lnTo>
                      <a:lnTo>
                        <a:pt x="121" y="151"/>
                      </a:lnTo>
                      <a:lnTo>
                        <a:pt x="120" y="151"/>
                      </a:lnTo>
                      <a:lnTo>
                        <a:pt x="120" y="151"/>
                      </a:lnTo>
                      <a:lnTo>
                        <a:pt x="118" y="151"/>
                      </a:lnTo>
                      <a:lnTo>
                        <a:pt x="117" y="151"/>
                      </a:lnTo>
                      <a:lnTo>
                        <a:pt x="117" y="149"/>
                      </a:lnTo>
                      <a:lnTo>
                        <a:pt x="113" y="151"/>
                      </a:lnTo>
                      <a:lnTo>
                        <a:pt x="112" y="148"/>
                      </a:lnTo>
                      <a:lnTo>
                        <a:pt x="112" y="148"/>
                      </a:lnTo>
                      <a:lnTo>
                        <a:pt x="110" y="149"/>
                      </a:lnTo>
                      <a:lnTo>
                        <a:pt x="110" y="149"/>
                      </a:lnTo>
                      <a:lnTo>
                        <a:pt x="108" y="148"/>
                      </a:lnTo>
                      <a:lnTo>
                        <a:pt x="107" y="151"/>
                      </a:lnTo>
                      <a:lnTo>
                        <a:pt x="100" y="152"/>
                      </a:lnTo>
                      <a:lnTo>
                        <a:pt x="99" y="151"/>
                      </a:lnTo>
                      <a:lnTo>
                        <a:pt x="99" y="151"/>
                      </a:lnTo>
                      <a:lnTo>
                        <a:pt x="97" y="152"/>
                      </a:lnTo>
                      <a:lnTo>
                        <a:pt x="96" y="152"/>
                      </a:lnTo>
                      <a:lnTo>
                        <a:pt x="93" y="152"/>
                      </a:lnTo>
                      <a:lnTo>
                        <a:pt x="93" y="148"/>
                      </a:lnTo>
                      <a:lnTo>
                        <a:pt x="95" y="144"/>
                      </a:lnTo>
                      <a:lnTo>
                        <a:pt x="93" y="144"/>
                      </a:lnTo>
                      <a:lnTo>
                        <a:pt x="91" y="143"/>
                      </a:lnTo>
                      <a:lnTo>
                        <a:pt x="92" y="148"/>
                      </a:lnTo>
                      <a:lnTo>
                        <a:pt x="91" y="148"/>
                      </a:lnTo>
                      <a:lnTo>
                        <a:pt x="91" y="153"/>
                      </a:lnTo>
                      <a:lnTo>
                        <a:pt x="89" y="153"/>
                      </a:lnTo>
                      <a:lnTo>
                        <a:pt x="88" y="155"/>
                      </a:lnTo>
                      <a:lnTo>
                        <a:pt x="88" y="156"/>
                      </a:lnTo>
                      <a:lnTo>
                        <a:pt x="86" y="156"/>
                      </a:lnTo>
                      <a:lnTo>
                        <a:pt x="86" y="155"/>
                      </a:lnTo>
                      <a:lnTo>
                        <a:pt x="86" y="155"/>
                      </a:lnTo>
                      <a:lnTo>
                        <a:pt x="86" y="152"/>
                      </a:lnTo>
                      <a:lnTo>
                        <a:pt x="86" y="152"/>
                      </a:lnTo>
                      <a:lnTo>
                        <a:pt x="86" y="152"/>
                      </a:lnTo>
                      <a:lnTo>
                        <a:pt x="86" y="151"/>
                      </a:lnTo>
                      <a:lnTo>
                        <a:pt x="83" y="151"/>
                      </a:lnTo>
                      <a:lnTo>
                        <a:pt x="83" y="155"/>
                      </a:lnTo>
                      <a:lnTo>
                        <a:pt x="82" y="155"/>
                      </a:lnTo>
                      <a:lnTo>
                        <a:pt x="82" y="152"/>
                      </a:lnTo>
                      <a:lnTo>
                        <a:pt x="79" y="152"/>
                      </a:lnTo>
                      <a:lnTo>
                        <a:pt x="79" y="152"/>
                      </a:lnTo>
                      <a:lnTo>
                        <a:pt x="78" y="152"/>
                      </a:lnTo>
                      <a:lnTo>
                        <a:pt x="78" y="153"/>
                      </a:lnTo>
                      <a:lnTo>
                        <a:pt x="74" y="153"/>
                      </a:lnTo>
                      <a:lnTo>
                        <a:pt x="74" y="153"/>
                      </a:lnTo>
                      <a:lnTo>
                        <a:pt x="72" y="153"/>
                      </a:lnTo>
                      <a:lnTo>
                        <a:pt x="72" y="153"/>
                      </a:lnTo>
                      <a:lnTo>
                        <a:pt x="72" y="153"/>
                      </a:lnTo>
                      <a:lnTo>
                        <a:pt x="71" y="153"/>
                      </a:lnTo>
                      <a:lnTo>
                        <a:pt x="70" y="152"/>
                      </a:lnTo>
                      <a:lnTo>
                        <a:pt x="69" y="151"/>
                      </a:lnTo>
                      <a:lnTo>
                        <a:pt x="70" y="151"/>
                      </a:lnTo>
                      <a:lnTo>
                        <a:pt x="70" y="149"/>
                      </a:lnTo>
                      <a:lnTo>
                        <a:pt x="70" y="149"/>
                      </a:lnTo>
                      <a:lnTo>
                        <a:pt x="72" y="149"/>
                      </a:lnTo>
                      <a:lnTo>
                        <a:pt x="75" y="148"/>
                      </a:lnTo>
                      <a:lnTo>
                        <a:pt x="78" y="147"/>
                      </a:lnTo>
                      <a:lnTo>
                        <a:pt x="80" y="145"/>
                      </a:lnTo>
                      <a:lnTo>
                        <a:pt x="79" y="145"/>
                      </a:lnTo>
                      <a:lnTo>
                        <a:pt x="78" y="147"/>
                      </a:lnTo>
                      <a:lnTo>
                        <a:pt x="75" y="147"/>
                      </a:lnTo>
                      <a:lnTo>
                        <a:pt x="72" y="147"/>
                      </a:lnTo>
                      <a:lnTo>
                        <a:pt x="71" y="147"/>
                      </a:lnTo>
                      <a:lnTo>
                        <a:pt x="71" y="145"/>
                      </a:lnTo>
                      <a:lnTo>
                        <a:pt x="71" y="144"/>
                      </a:lnTo>
                      <a:lnTo>
                        <a:pt x="72" y="143"/>
                      </a:lnTo>
                      <a:lnTo>
                        <a:pt x="72" y="143"/>
                      </a:lnTo>
                      <a:lnTo>
                        <a:pt x="74" y="143"/>
                      </a:lnTo>
                      <a:lnTo>
                        <a:pt x="75" y="144"/>
                      </a:lnTo>
                      <a:lnTo>
                        <a:pt x="76" y="143"/>
                      </a:lnTo>
                      <a:lnTo>
                        <a:pt x="78" y="143"/>
                      </a:lnTo>
                      <a:lnTo>
                        <a:pt x="80" y="142"/>
                      </a:lnTo>
                      <a:lnTo>
                        <a:pt x="80" y="140"/>
                      </a:lnTo>
                      <a:lnTo>
                        <a:pt x="76" y="140"/>
                      </a:lnTo>
                      <a:lnTo>
                        <a:pt x="76" y="135"/>
                      </a:lnTo>
                      <a:lnTo>
                        <a:pt x="78" y="135"/>
                      </a:lnTo>
                      <a:lnTo>
                        <a:pt x="80" y="134"/>
                      </a:lnTo>
                      <a:lnTo>
                        <a:pt x="80" y="135"/>
                      </a:lnTo>
                      <a:lnTo>
                        <a:pt x="83" y="135"/>
                      </a:lnTo>
                      <a:lnTo>
                        <a:pt x="83" y="134"/>
                      </a:lnTo>
                      <a:lnTo>
                        <a:pt x="84" y="132"/>
                      </a:lnTo>
                      <a:lnTo>
                        <a:pt x="86" y="132"/>
                      </a:lnTo>
                      <a:lnTo>
                        <a:pt x="89" y="132"/>
                      </a:lnTo>
                      <a:lnTo>
                        <a:pt x="91" y="135"/>
                      </a:lnTo>
                      <a:lnTo>
                        <a:pt x="91" y="135"/>
                      </a:lnTo>
                      <a:lnTo>
                        <a:pt x="91" y="134"/>
                      </a:lnTo>
                      <a:lnTo>
                        <a:pt x="96" y="134"/>
                      </a:lnTo>
                      <a:lnTo>
                        <a:pt x="96" y="135"/>
                      </a:lnTo>
                      <a:lnTo>
                        <a:pt x="100" y="135"/>
                      </a:lnTo>
                      <a:lnTo>
                        <a:pt x="101" y="136"/>
                      </a:lnTo>
                      <a:lnTo>
                        <a:pt x="104" y="138"/>
                      </a:lnTo>
                      <a:lnTo>
                        <a:pt x="104" y="138"/>
                      </a:lnTo>
                      <a:lnTo>
                        <a:pt x="109" y="138"/>
                      </a:lnTo>
                      <a:lnTo>
                        <a:pt x="109" y="139"/>
                      </a:lnTo>
                      <a:lnTo>
                        <a:pt x="113" y="139"/>
                      </a:lnTo>
                      <a:lnTo>
                        <a:pt x="113" y="140"/>
                      </a:lnTo>
                      <a:lnTo>
                        <a:pt x="114" y="142"/>
                      </a:lnTo>
                      <a:lnTo>
                        <a:pt x="117" y="142"/>
                      </a:lnTo>
                      <a:lnTo>
                        <a:pt x="118" y="144"/>
                      </a:lnTo>
                      <a:lnTo>
                        <a:pt x="138" y="145"/>
                      </a:lnTo>
                      <a:lnTo>
                        <a:pt x="138" y="143"/>
                      </a:lnTo>
                      <a:lnTo>
                        <a:pt x="138" y="142"/>
                      </a:lnTo>
                      <a:lnTo>
                        <a:pt x="137" y="142"/>
                      </a:lnTo>
                      <a:lnTo>
                        <a:pt x="135" y="142"/>
                      </a:lnTo>
                      <a:lnTo>
                        <a:pt x="134" y="142"/>
                      </a:lnTo>
                      <a:lnTo>
                        <a:pt x="134" y="140"/>
                      </a:lnTo>
                      <a:lnTo>
                        <a:pt x="135" y="139"/>
                      </a:lnTo>
                      <a:lnTo>
                        <a:pt x="137" y="136"/>
                      </a:lnTo>
                      <a:lnTo>
                        <a:pt x="130" y="134"/>
                      </a:lnTo>
                      <a:lnTo>
                        <a:pt x="130" y="131"/>
                      </a:lnTo>
                      <a:lnTo>
                        <a:pt x="131" y="131"/>
                      </a:lnTo>
                      <a:lnTo>
                        <a:pt x="131" y="130"/>
                      </a:lnTo>
                      <a:lnTo>
                        <a:pt x="131" y="128"/>
                      </a:lnTo>
                      <a:lnTo>
                        <a:pt x="130" y="127"/>
                      </a:lnTo>
                      <a:lnTo>
                        <a:pt x="133" y="127"/>
                      </a:lnTo>
                      <a:lnTo>
                        <a:pt x="131" y="125"/>
                      </a:lnTo>
                      <a:lnTo>
                        <a:pt x="131" y="123"/>
                      </a:lnTo>
                      <a:lnTo>
                        <a:pt x="131" y="122"/>
                      </a:lnTo>
                      <a:lnTo>
                        <a:pt x="130" y="121"/>
                      </a:lnTo>
                      <a:lnTo>
                        <a:pt x="134" y="122"/>
                      </a:lnTo>
                      <a:lnTo>
                        <a:pt x="134" y="119"/>
                      </a:lnTo>
                      <a:close/>
                      <a:moveTo>
                        <a:pt x="884" y="56"/>
                      </a:moveTo>
                      <a:lnTo>
                        <a:pt x="881" y="58"/>
                      </a:lnTo>
                      <a:lnTo>
                        <a:pt x="879" y="58"/>
                      </a:lnTo>
                      <a:lnTo>
                        <a:pt x="878" y="59"/>
                      </a:lnTo>
                      <a:lnTo>
                        <a:pt x="875" y="59"/>
                      </a:lnTo>
                      <a:lnTo>
                        <a:pt x="875" y="59"/>
                      </a:lnTo>
                      <a:lnTo>
                        <a:pt x="874" y="59"/>
                      </a:lnTo>
                      <a:lnTo>
                        <a:pt x="874" y="60"/>
                      </a:lnTo>
                      <a:lnTo>
                        <a:pt x="870" y="60"/>
                      </a:lnTo>
                      <a:lnTo>
                        <a:pt x="870" y="62"/>
                      </a:lnTo>
                      <a:lnTo>
                        <a:pt x="868" y="62"/>
                      </a:lnTo>
                      <a:lnTo>
                        <a:pt x="868" y="63"/>
                      </a:lnTo>
                      <a:lnTo>
                        <a:pt x="867" y="64"/>
                      </a:lnTo>
                      <a:lnTo>
                        <a:pt x="868" y="64"/>
                      </a:lnTo>
                      <a:lnTo>
                        <a:pt x="870" y="63"/>
                      </a:lnTo>
                      <a:lnTo>
                        <a:pt x="871" y="62"/>
                      </a:lnTo>
                      <a:lnTo>
                        <a:pt x="874" y="60"/>
                      </a:lnTo>
                      <a:lnTo>
                        <a:pt x="874" y="60"/>
                      </a:lnTo>
                      <a:lnTo>
                        <a:pt x="876" y="60"/>
                      </a:lnTo>
                      <a:lnTo>
                        <a:pt x="876" y="59"/>
                      </a:lnTo>
                      <a:lnTo>
                        <a:pt x="878" y="59"/>
                      </a:lnTo>
                      <a:lnTo>
                        <a:pt x="878" y="59"/>
                      </a:lnTo>
                      <a:lnTo>
                        <a:pt x="880" y="59"/>
                      </a:lnTo>
                      <a:lnTo>
                        <a:pt x="880" y="58"/>
                      </a:lnTo>
                      <a:lnTo>
                        <a:pt x="884" y="58"/>
                      </a:lnTo>
                      <a:lnTo>
                        <a:pt x="884" y="56"/>
                      </a:lnTo>
                      <a:lnTo>
                        <a:pt x="884" y="56"/>
                      </a:lnTo>
                      <a:close/>
                      <a:moveTo>
                        <a:pt x="887" y="55"/>
                      </a:moveTo>
                      <a:lnTo>
                        <a:pt x="885" y="56"/>
                      </a:lnTo>
                      <a:lnTo>
                        <a:pt x="888" y="55"/>
                      </a:lnTo>
                      <a:lnTo>
                        <a:pt x="888" y="55"/>
                      </a:lnTo>
                      <a:lnTo>
                        <a:pt x="887" y="55"/>
                      </a:lnTo>
                      <a:close/>
                      <a:moveTo>
                        <a:pt x="892" y="54"/>
                      </a:moveTo>
                      <a:lnTo>
                        <a:pt x="892" y="54"/>
                      </a:lnTo>
                      <a:lnTo>
                        <a:pt x="892" y="54"/>
                      </a:lnTo>
                      <a:lnTo>
                        <a:pt x="893" y="54"/>
                      </a:lnTo>
                      <a:lnTo>
                        <a:pt x="892" y="54"/>
                      </a:lnTo>
                      <a:lnTo>
                        <a:pt x="892" y="54"/>
                      </a:lnTo>
                      <a:lnTo>
                        <a:pt x="892" y="54"/>
                      </a:lnTo>
                      <a:close/>
                      <a:moveTo>
                        <a:pt x="837" y="32"/>
                      </a:moveTo>
                      <a:lnTo>
                        <a:pt x="837" y="32"/>
                      </a:lnTo>
                      <a:lnTo>
                        <a:pt x="837" y="32"/>
                      </a:lnTo>
                      <a:lnTo>
                        <a:pt x="838" y="32"/>
                      </a:lnTo>
                      <a:lnTo>
                        <a:pt x="837" y="32"/>
                      </a:lnTo>
                      <a:lnTo>
                        <a:pt x="837" y="32"/>
                      </a:lnTo>
                      <a:lnTo>
                        <a:pt x="837" y="32"/>
                      </a:lnTo>
                      <a:close/>
                      <a:moveTo>
                        <a:pt x="807" y="16"/>
                      </a:moveTo>
                      <a:lnTo>
                        <a:pt x="804" y="16"/>
                      </a:lnTo>
                      <a:lnTo>
                        <a:pt x="802" y="17"/>
                      </a:lnTo>
                      <a:lnTo>
                        <a:pt x="799" y="17"/>
                      </a:lnTo>
                      <a:lnTo>
                        <a:pt x="798" y="18"/>
                      </a:lnTo>
                      <a:lnTo>
                        <a:pt x="796" y="18"/>
                      </a:lnTo>
                      <a:lnTo>
                        <a:pt x="796" y="21"/>
                      </a:lnTo>
                      <a:lnTo>
                        <a:pt x="798" y="21"/>
                      </a:lnTo>
                      <a:lnTo>
                        <a:pt x="798" y="20"/>
                      </a:lnTo>
                      <a:lnTo>
                        <a:pt x="798" y="20"/>
                      </a:lnTo>
                      <a:lnTo>
                        <a:pt x="798" y="20"/>
                      </a:lnTo>
                      <a:lnTo>
                        <a:pt x="798" y="18"/>
                      </a:lnTo>
                      <a:lnTo>
                        <a:pt x="800" y="18"/>
                      </a:lnTo>
                      <a:lnTo>
                        <a:pt x="800" y="18"/>
                      </a:lnTo>
                      <a:lnTo>
                        <a:pt x="802" y="20"/>
                      </a:lnTo>
                      <a:lnTo>
                        <a:pt x="802" y="20"/>
                      </a:lnTo>
                      <a:lnTo>
                        <a:pt x="802" y="20"/>
                      </a:lnTo>
                      <a:lnTo>
                        <a:pt x="803" y="18"/>
                      </a:lnTo>
                      <a:lnTo>
                        <a:pt x="803" y="18"/>
                      </a:lnTo>
                      <a:lnTo>
                        <a:pt x="803" y="18"/>
                      </a:lnTo>
                      <a:lnTo>
                        <a:pt x="807" y="17"/>
                      </a:lnTo>
                      <a:lnTo>
                        <a:pt x="807" y="16"/>
                      </a:lnTo>
                      <a:close/>
                      <a:moveTo>
                        <a:pt x="845" y="13"/>
                      </a:moveTo>
                      <a:lnTo>
                        <a:pt x="842" y="13"/>
                      </a:lnTo>
                      <a:lnTo>
                        <a:pt x="840" y="15"/>
                      </a:lnTo>
                      <a:lnTo>
                        <a:pt x="836" y="15"/>
                      </a:lnTo>
                      <a:lnTo>
                        <a:pt x="832" y="16"/>
                      </a:lnTo>
                      <a:lnTo>
                        <a:pt x="832" y="17"/>
                      </a:lnTo>
                      <a:lnTo>
                        <a:pt x="836" y="17"/>
                      </a:lnTo>
                      <a:lnTo>
                        <a:pt x="836" y="17"/>
                      </a:lnTo>
                      <a:lnTo>
                        <a:pt x="836" y="17"/>
                      </a:lnTo>
                      <a:lnTo>
                        <a:pt x="838" y="17"/>
                      </a:lnTo>
                      <a:lnTo>
                        <a:pt x="838" y="17"/>
                      </a:lnTo>
                      <a:lnTo>
                        <a:pt x="840" y="17"/>
                      </a:lnTo>
                      <a:lnTo>
                        <a:pt x="842" y="17"/>
                      </a:lnTo>
                      <a:lnTo>
                        <a:pt x="842" y="16"/>
                      </a:lnTo>
                      <a:lnTo>
                        <a:pt x="845" y="16"/>
                      </a:lnTo>
                      <a:lnTo>
                        <a:pt x="859" y="15"/>
                      </a:lnTo>
                      <a:lnTo>
                        <a:pt x="872" y="15"/>
                      </a:lnTo>
                      <a:lnTo>
                        <a:pt x="872" y="13"/>
                      </a:lnTo>
                      <a:lnTo>
                        <a:pt x="845" y="13"/>
                      </a:lnTo>
                      <a:close/>
                      <a:moveTo>
                        <a:pt x="813" y="11"/>
                      </a:moveTo>
                      <a:lnTo>
                        <a:pt x="813" y="13"/>
                      </a:lnTo>
                      <a:lnTo>
                        <a:pt x="813" y="16"/>
                      </a:lnTo>
                      <a:lnTo>
                        <a:pt x="812" y="16"/>
                      </a:lnTo>
                      <a:lnTo>
                        <a:pt x="812" y="17"/>
                      </a:lnTo>
                      <a:lnTo>
                        <a:pt x="813" y="17"/>
                      </a:lnTo>
                      <a:lnTo>
                        <a:pt x="813" y="17"/>
                      </a:lnTo>
                      <a:lnTo>
                        <a:pt x="813" y="17"/>
                      </a:lnTo>
                      <a:lnTo>
                        <a:pt x="815" y="17"/>
                      </a:lnTo>
                      <a:lnTo>
                        <a:pt x="815" y="17"/>
                      </a:lnTo>
                      <a:lnTo>
                        <a:pt x="815" y="17"/>
                      </a:lnTo>
                      <a:lnTo>
                        <a:pt x="816" y="20"/>
                      </a:lnTo>
                      <a:lnTo>
                        <a:pt x="817" y="20"/>
                      </a:lnTo>
                      <a:lnTo>
                        <a:pt x="817" y="18"/>
                      </a:lnTo>
                      <a:lnTo>
                        <a:pt x="817" y="18"/>
                      </a:lnTo>
                      <a:lnTo>
                        <a:pt x="817" y="17"/>
                      </a:lnTo>
                      <a:lnTo>
                        <a:pt x="824" y="17"/>
                      </a:lnTo>
                      <a:lnTo>
                        <a:pt x="824" y="16"/>
                      </a:lnTo>
                      <a:lnTo>
                        <a:pt x="825" y="16"/>
                      </a:lnTo>
                      <a:lnTo>
                        <a:pt x="825" y="16"/>
                      </a:lnTo>
                      <a:lnTo>
                        <a:pt x="825" y="17"/>
                      </a:lnTo>
                      <a:lnTo>
                        <a:pt x="830" y="17"/>
                      </a:lnTo>
                      <a:lnTo>
                        <a:pt x="830" y="16"/>
                      </a:lnTo>
                      <a:lnTo>
                        <a:pt x="829" y="16"/>
                      </a:lnTo>
                      <a:lnTo>
                        <a:pt x="827" y="15"/>
                      </a:lnTo>
                      <a:lnTo>
                        <a:pt x="824" y="13"/>
                      </a:lnTo>
                      <a:lnTo>
                        <a:pt x="823" y="15"/>
                      </a:lnTo>
                      <a:lnTo>
                        <a:pt x="820" y="15"/>
                      </a:lnTo>
                      <a:lnTo>
                        <a:pt x="817" y="16"/>
                      </a:lnTo>
                      <a:lnTo>
                        <a:pt x="817" y="15"/>
                      </a:lnTo>
                      <a:lnTo>
                        <a:pt x="815" y="13"/>
                      </a:lnTo>
                      <a:lnTo>
                        <a:pt x="815" y="11"/>
                      </a:lnTo>
                      <a:lnTo>
                        <a:pt x="813" y="11"/>
                      </a:lnTo>
                      <a:close/>
                      <a:moveTo>
                        <a:pt x="833" y="0"/>
                      </a:moveTo>
                      <a:lnTo>
                        <a:pt x="833" y="0"/>
                      </a:lnTo>
                      <a:lnTo>
                        <a:pt x="833" y="0"/>
                      </a:lnTo>
                      <a:lnTo>
                        <a:pt x="836" y="1"/>
                      </a:lnTo>
                      <a:lnTo>
                        <a:pt x="837" y="3"/>
                      </a:lnTo>
                      <a:lnTo>
                        <a:pt x="841" y="3"/>
                      </a:lnTo>
                      <a:lnTo>
                        <a:pt x="841" y="4"/>
                      </a:lnTo>
                      <a:lnTo>
                        <a:pt x="844" y="4"/>
                      </a:lnTo>
                      <a:lnTo>
                        <a:pt x="844" y="4"/>
                      </a:lnTo>
                      <a:lnTo>
                        <a:pt x="849" y="4"/>
                      </a:lnTo>
                      <a:lnTo>
                        <a:pt x="849" y="3"/>
                      </a:lnTo>
                      <a:lnTo>
                        <a:pt x="853" y="3"/>
                      </a:lnTo>
                      <a:lnTo>
                        <a:pt x="853" y="3"/>
                      </a:lnTo>
                      <a:lnTo>
                        <a:pt x="855" y="3"/>
                      </a:lnTo>
                      <a:lnTo>
                        <a:pt x="857" y="1"/>
                      </a:lnTo>
                      <a:lnTo>
                        <a:pt x="863" y="3"/>
                      </a:lnTo>
                      <a:lnTo>
                        <a:pt x="863" y="3"/>
                      </a:lnTo>
                      <a:lnTo>
                        <a:pt x="866" y="3"/>
                      </a:lnTo>
                      <a:lnTo>
                        <a:pt x="866" y="4"/>
                      </a:lnTo>
                      <a:lnTo>
                        <a:pt x="872" y="4"/>
                      </a:lnTo>
                      <a:lnTo>
                        <a:pt x="875" y="4"/>
                      </a:lnTo>
                      <a:lnTo>
                        <a:pt x="879" y="4"/>
                      </a:lnTo>
                      <a:lnTo>
                        <a:pt x="880" y="4"/>
                      </a:lnTo>
                      <a:lnTo>
                        <a:pt x="880" y="4"/>
                      </a:lnTo>
                      <a:lnTo>
                        <a:pt x="881" y="4"/>
                      </a:lnTo>
                      <a:lnTo>
                        <a:pt x="881" y="4"/>
                      </a:lnTo>
                      <a:lnTo>
                        <a:pt x="883" y="4"/>
                      </a:lnTo>
                      <a:lnTo>
                        <a:pt x="884" y="5"/>
                      </a:lnTo>
                      <a:lnTo>
                        <a:pt x="884" y="5"/>
                      </a:lnTo>
                      <a:lnTo>
                        <a:pt x="884" y="7"/>
                      </a:lnTo>
                      <a:lnTo>
                        <a:pt x="883" y="8"/>
                      </a:lnTo>
                      <a:lnTo>
                        <a:pt x="880" y="8"/>
                      </a:lnTo>
                      <a:lnTo>
                        <a:pt x="879" y="9"/>
                      </a:lnTo>
                      <a:lnTo>
                        <a:pt x="876" y="12"/>
                      </a:lnTo>
                      <a:lnTo>
                        <a:pt x="875" y="13"/>
                      </a:lnTo>
                      <a:lnTo>
                        <a:pt x="875" y="13"/>
                      </a:lnTo>
                      <a:lnTo>
                        <a:pt x="879" y="13"/>
                      </a:lnTo>
                      <a:lnTo>
                        <a:pt x="879" y="13"/>
                      </a:lnTo>
                      <a:lnTo>
                        <a:pt x="883" y="12"/>
                      </a:lnTo>
                      <a:lnTo>
                        <a:pt x="883" y="12"/>
                      </a:lnTo>
                      <a:lnTo>
                        <a:pt x="885" y="12"/>
                      </a:lnTo>
                      <a:lnTo>
                        <a:pt x="887" y="11"/>
                      </a:lnTo>
                      <a:lnTo>
                        <a:pt x="888" y="9"/>
                      </a:lnTo>
                      <a:lnTo>
                        <a:pt x="889" y="8"/>
                      </a:lnTo>
                      <a:lnTo>
                        <a:pt x="891" y="8"/>
                      </a:lnTo>
                      <a:lnTo>
                        <a:pt x="893" y="8"/>
                      </a:lnTo>
                      <a:lnTo>
                        <a:pt x="896" y="9"/>
                      </a:lnTo>
                      <a:lnTo>
                        <a:pt x="897" y="11"/>
                      </a:lnTo>
                      <a:lnTo>
                        <a:pt x="899" y="12"/>
                      </a:lnTo>
                      <a:lnTo>
                        <a:pt x="900" y="13"/>
                      </a:lnTo>
                      <a:lnTo>
                        <a:pt x="900" y="16"/>
                      </a:lnTo>
                      <a:lnTo>
                        <a:pt x="899" y="17"/>
                      </a:lnTo>
                      <a:lnTo>
                        <a:pt x="897" y="17"/>
                      </a:lnTo>
                      <a:lnTo>
                        <a:pt x="895" y="17"/>
                      </a:lnTo>
                      <a:lnTo>
                        <a:pt x="895" y="18"/>
                      </a:lnTo>
                      <a:lnTo>
                        <a:pt x="892" y="18"/>
                      </a:lnTo>
                      <a:lnTo>
                        <a:pt x="892" y="20"/>
                      </a:lnTo>
                      <a:lnTo>
                        <a:pt x="896" y="20"/>
                      </a:lnTo>
                      <a:lnTo>
                        <a:pt x="901" y="18"/>
                      </a:lnTo>
                      <a:lnTo>
                        <a:pt x="901" y="17"/>
                      </a:lnTo>
                      <a:lnTo>
                        <a:pt x="904" y="17"/>
                      </a:lnTo>
                      <a:lnTo>
                        <a:pt x="904" y="16"/>
                      </a:lnTo>
                      <a:lnTo>
                        <a:pt x="905" y="16"/>
                      </a:lnTo>
                      <a:lnTo>
                        <a:pt x="905" y="16"/>
                      </a:lnTo>
                      <a:lnTo>
                        <a:pt x="905" y="15"/>
                      </a:lnTo>
                      <a:lnTo>
                        <a:pt x="906" y="16"/>
                      </a:lnTo>
                      <a:lnTo>
                        <a:pt x="906" y="16"/>
                      </a:lnTo>
                      <a:lnTo>
                        <a:pt x="906" y="16"/>
                      </a:lnTo>
                      <a:lnTo>
                        <a:pt x="906" y="18"/>
                      </a:lnTo>
                      <a:lnTo>
                        <a:pt x="908" y="18"/>
                      </a:lnTo>
                      <a:lnTo>
                        <a:pt x="908" y="17"/>
                      </a:lnTo>
                      <a:lnTo>
                        <a:pt x="909" y="17"/>
                      </a:lnTo>
                      <a:lnTo>
                        <a:pt x="910" y="17"/>
                      </a:lnTo>
                      <a:lnTo>
                        <a:pt x="910" y="17"/>
                      </a:lnTo>
                      <a:lnTo>
                        <a:pt x="913" y="17"/>
                      </a:lnTo>
                      <a:lnTo>
                        <a:pt x="913" y="18"/>
                      </a:lnTo>
                      <a:lnTo>
                        <a:pt x="913" y="18"/>
                      </a:lnTo>
                      <a:lnTo>
                        <a:pt x="914" y="18"/>
                      </a:lnTo>
                      <a:lnTo>
                        <a:pt x="914" y="21"/>
                      </a:lnTo>
                      <a:lnTo>
                        <a:pt x="925" y="20"/>
                      </a:lnTo>
                      <a:lnTo>
                        <a:pt x="926" y="21"/>
                      </a:lnTo>
                      <a:lnTo>
                        <a:pt x="934" y="22"/>
                      </a:lnTo>
                      <a:lnTo>
                        <a:pt x="934" y="25"/>
                      </a:lnTo>
                      <a:lnTo>
                        <a:pt x="933" y="26"/>
                      </a:lnTo>
                      <a:lnTo>
                        <a:pt x="931" y="26"/>
                      </a:lnTo>
                      <a:lnTo>
                        <a:pt x="930" y="28"/>
                      </a:lnTo>
                      <a:lnTo>
                        <a:pt x="926" y="28"/>
                      </a:lnTo>
                      <a:lnTo>
                        <a:pt x="923" y="30"/>
                      </a:lnTo>
                      <a:lnTo>
                        <a:pt x="922" y="30"/>
                      </a:lnTo>
                      <a:lnTo>
                        <a:pt x="922" y="32"/>
                      </a:lnTo>
                      <a:lnTo>
                        <a:pt x="919" y="32"/>
                      </a:lnTo>
                      <a:lnTo>
                        <a:pt x="919" y="30"/>
                      </a:lnTo>
                      <a:lnTo>
                        <a:pt x="908" y="32"/>
                      </a:lnTo>
                      <a:lnTo>
                        <a:pt x="908" y="32"/>
                      </a:lnTo>
                      <a:lnTo>
                        <a:pt x="905" y="32"/>
                      </a:lnTo>
                      <a:lnTo>
                        <a:pt x="905" y="33"/>
                      </a:lnTo>
                      <a:lnTo>
                        <a:pt x="902" y="33"/>
                      </a:lnTo>
                      <a:lnTo>
                        <a:pt x="899" y="33"/>
                      </a:lnTo>
                      <a:lnTo>
                        <a:pt x="896" y="32"/>
                      </a:lnTo>
                      <a:lnTo>
                        <a:pt x="892" y="32"/>
                      </a:lnTo>
                      <a:lnTo>
                        <a:pt x="889" y="32"/>
                      </a:lnTo>
                      <a:lnTo>
                        <a:pt x="885" y="32"/>
                      </a:lnTo>
                      <a:lnTo>
                        <a:pt x="885" y="32"/>
                      </a:lnTo>
                      <a:lnTo>
                        <a:pt x="876" y="32"/>
                      </a:lnTo>
                      <a:lnTo>
                        <a:pt x="871" y="32"/>
                      </a:lnTo>
                      <a:lnTo>
                        <a:pt x="871" y="32"/>
                      </a:lnTo>
                      <a:lnTo>
                        <a:pt x="867" y="32"/>
                      </a:lnTo>
                      <a:lnTo>
                        <a:pt x="867" y="30"/>
                      </a:lnTo>
                      <a:lnTo>
                        <a:pt x="867" y="30"/>
                      </a:lnTo>
                      <a:lnTo>
                        <a:pt x="867" y="32"/>
                      </a:lnTo>
                      <a:lnTo>
                        <a:pt x="851" y="32"/>
                      </a:lnTo>
                      <a:lnTo>
                        <a:pt x="850" y="32"/>
                      </a:lnTo>
                      <a:lnTo>
                        <a:pt x="849" y="30"/>
                      </a:lnTo>
                      <a:lnTo>
                        <a:pt x="846" y="30"/>
                      </a:lnTo>
                      <a:lnTo>
                        <a:pt x="845" y="30"/>
                      </a:lnTo>
                      <a:lnTo>
                        <a:pt x="845" y="32"/>
                      </a:lnTo>
                      <a:lnTo>
                        <a:pt x="844" y="32"/>
                      </a:lnTo>
                      <a:lnTo>
                        <a:pt x="844" y="32"/>
                      </a:lnTo>
                      <a:lnTo>
                        <a:pt x="840" y="33"/>
                      </a:lnTo>
                      <a:lnTo>
                        <a:pt x="840" y="34"/>
                      </a:lnTo>
                      <a:lnTo>
                        <a:pt x="838" y="34"/>
                      </a:lnTo>
                      <a:lnTo>
                        <a:pt x="837" y="36"/>
                      </a:lnTo>
                      <a:lnTo>
                        <a:pt x="834" y="36"/>
                      </a:lnTo>
                      <a:lnTo>
                        <a:pt x="832" y="36"/>
                      </a:lnTo>
                      <a:lnTo>
                        <a:pt x="832" y="36"/>
                      </a:lnTo>
                      <a:lnTo>
                        <a:pt x="832" y="37"/>
                      </a:lnTo>
                      <a:lnTo>
                        <a:pt x="830" y="38"/>
                      </a:lnTo>
                      <a:lnTo>
                        <a:pt x="829" y="38"/>
                      </a:lnTo>
                      <a:lnTo>
                        <a:pt x="829" y="38"/>
                      </a:lnTo>
                      <a:lnTo>
                        <a:pt x="827" y="38"/>
                      </a:lnTo>
                      <a:lnTo>
                        <a:pt x="827" y="39"/>
                      </a:lnTo>
                      <a:lnTo>
                        <a:pt x="823" y="39"/>
                      </a:lnTo>
                      <a:lnTo>
                        <a:pt x="820" y="39"/>
                      </a:lnTo>
                      <a:lnTo>
                        <a:pt x="819" y="41"/>
                      </a:lnTo>
                      <a:lnTo>
                        <a:pt x="817" y="41"/>
                      </a:lnTo>
                      <a:lnTo>
                        <a:pt x="816" y="43"/>
                      </a:lnTo>
                      <a:lnTo>
                        <a:pt x="820" y="43"/>
                      </a:lnTo>
                      <a:lnTo>
                        <a:pt x="820" y="42"/>
                      </a:lnTo>
                      <a:lnTo>
                        <a:pt x="821" y="41"/>
                      </a:lnTo>
                      <a:lnTo>
                        <a:pt x="824" y="41"/>
                      </a:lnTo>
                      <a:lnTo>
                        <a:pt x="825" y="41"/>
                      </a:lnTo>
                      <a:lnTo>
                        <a:pt x="829" y="41"/>
                      </a:lnTo>
                      <a:lnTo>
                        <a:pt x="830" y="39"/>
                      </a:lnTo>
                      <a:lnTo>
                        <a:pt x="832" y="39"/>
                      </a:lnTo>
                      <a:lnTo>
                        <a:pt x="833" y="39"/>
                      </a:lnTo>
                      <a:lnTo>
                        <a:pt x="834" y="38"/>
                      </a:lnTo>
                      <a:lnTo>
                        <a:pt x="836" y="38"/>
                      </a:lnTo>
                      <a:lnTo>
                        <a:pt x="836" y="37"/>
                      </a:lnTo>
                      <a:lnTo>
                        <a:pt x="840" y="37"/>
                      </a:lnTo>
                      <a:lnTo>
                        <a:pt x="840" y="36"/>
                      </a:lnTo>
                      <a:lnTo>
                        <a:pt x="844" y="37"/>
                      </a:lnTo>
                      <a:lnTo>
                        <a:pt x="844" y="36"/>
                      </a:lnTo>
                      <a:lnTo>
                        <a:pt x="847" y="36"/>
                      </a:lnTo>
                      <a:lnTo>
                        <a:pt x="849" y="36"/>
                      </a:lnTo>
                      <a:lnTo>
                        <a:pt x="850" y="37"/>
                      </a:lnTo>
                      <a:lnTo>
                        <a:pt x="853" y="37"/>
                      </a:lnTo>
                      <a:lnTo>
                        <a:pt x="854" y="37"/>
                      </a:lnTo>
                      <a:lnTo>
                        <a:pt x="854" y="36"/>
                      </a:lnTo>
                      <a:lnTo>
                        <a:pt x="858" y="36"/>
                      </a:lnTo>
                      <a:lnTo>
                        <a:pt x="858" y="36"/>
                      </a:lnTo>
                      <a:lnTo>
                        <a:pt x="868" y="36"/>
                      </a:lnTo>
                      <a:lnTo>
                        <a:pt x="874" y="36"/>
                      </a:lnTo>
                      <a:lnTo>
                        <a:pt x="878" y="36"/>
                      </a:lnTo>
                      <a:lnTo>
                        <a:pt x="883" y="36"/>
                      </a:lnTo>
                      <a:lnTo>
                        <a:pt x="883" y="38"/>
                      </a:lnTo>
                      <a:lnTo>
                        <a:pt x="881" y="41"/>
                      </a:lnTo>
                      <a:lnTo>
                        <a:pt x="881" y="42"/>
                      </a:lnTo>
                      <a:lnTo>
                        <a:pt x="888" y="42"/>
                      </a:lnTo>
                      <a:lnTo>
                        <a:pt x="888" y="41"/>
                      </a:lnTo>
                      <a:lnTo>
                        <a:pt x="892" y="41"/>
                      </a:lnTo>
                      <a:lnTo>
                        <a:pt x="900" y="41"/>
                      </a:lnTo>
                      <a:lnTo>
                        <a:pt x="900" y="41"/>
                      </a:lnTo>
                      <a:lnTo>
                        <a:pt x="902" y="41"/>
                      </a:lnTo>
                      <a:lnTo>
                        <a:pt x="902" y="36"/>
                      </a:lnTo>
                      <a:lnTo>
                        <a:pt x="904" y="36"/>
                      </a:lnTo>
                      <a:lnTo>
                        <a:pt x="905" y="36"/>
                      </a:lnTo>
                      <a:lnTo>
                        <a:pt x="908" y="34"/>
                      </a:lnTo>
                      <a:lnTo>
                        <a:pt x="908" y="34"/>
                      </a:lnTo>
                      <a:lnTo>
                        <a:pt x="909" y="36"/>
                      </a:lnTo>
                      <a:lnTo>
                        <a:pt x="912" y="36"/>
                      </a:lnTo>
                      <a:lnTo>
                        <a:pt x="916" y="36"/>
                      </a:lnTo>
                      <a:lnTo>
                        <a:pt x="919" y="34"/>
                      </a:lnTo>
                      <a:lnTo>
                        <a:pt x="919" y="38"/>
                      </a:lnTo>
                      <a:lnTo>
                        <a:pt x="919" y="38"/>
                      </a:lnTo>
                      <a:lnTo>
                        <a:pt x="919" y="39"/>
                      </a:lnTo>
                      <a:lnTo>
                        <a:pt x="918" y="39"/>
                      </a:lnTo>
                      <a:lnTo>
                        <a:pt x="918" y="42"/>
                      </a:lnTo>
                      <a:lnTo>
                        <a:pt x="914" y="45"/>
                      </a:lnTo>
                      <a:lnTo>
                        <a:pt x="914" y="46"/>
                      </a:lnTo>
                      <a:lnTo>
                        <a:pt x="909" y="47"/>
                      </a:lnTo>
                      <a:lnTo>
                        <a:pt x="908" y="49"/>
                      </a:lnTo>
                      <a:lnTo>
                        <a:pt x="905" y="49"/>
                      </a:lnTo>
                      <a:lnTo>
                        <a:pt x="905" y="49"/>
                      </a:lnTo>
                      <a:lnTo>
                        <a:pt x="904" y="49"/>
                      </a:lnTo>
                      <a:lnTo>
                        <a:pt x="901" y="49"/>
                      </a:lnTo>
                      <a:lnTo>
                        <a:pt x="899" y="50"/>
                      </a:lnTo>
                      <a:lnTo>
                        <a:pt x="897" y="51"/>
                      </a:lnTo>
                      <a:lnTo>
                        <a:pt x="897" y="51"/>
                      </a:lnTo>
                      <a:lnTo>
                        <a:pt x="897" y="53"/>
                      </a:lnTo>
                      <a:lnTo>
                        <a:pt x="897" y="53"/>
                      </a:lnTo>
                      <a:lnTo>
                        <a:pt x="897" y="53"/>
                      </a:lnTo>
                      <a:lnTo>
                        <a:pt x="900" y="53"/>
                      </a:lnTo>
                      <a:lnTo>
                        <a:pt x="902" y="54"/>
                      </a:lnTo>
                      <a:lnTo>
                        <a:pt x="902" y="53"/>
                      </a:lnTo>
                      <a:lnTo>
                        <a:pt x="904" y="53"/>
                      </a:lnTo>
                      <a:lnTo>
                        <a:pt x="905" y="53"/>
                      </a:lnTo>
                      <a:lnTo>
                        <a:pt x="906" y="53"/>
                      </a:lnTo>
                      <a:lnTo>
                        <a:pt x="906" y="53"/>
                      </a:lnTo>
                      <a:lnTo>
                        <a:pt x="908" y="53"/>
                      </a:lnTo>
                      <a:lnTo>
                        <a:pt x="910" y="53"/>
                      </a:lnTo>
                      <a:lnTo>
                        <a:pt x="913" y="53"/>
                      </a:lnTo>
                      <a:lnTo>
                        <a:pt x="916" y="53"/>
                      </a:lnTo>
                      <a:lnTo>
                        <a:pt x="918" y="51"/>
                      </a:lnTo>
                      <a:lnTo>
                        <a:pt x="919" y="51"/>
                      </a:lnTo>
                      <a:lnTo>
                        <a:pt x="923" y="47"/>
                      </a:lnTo>
                      <a:lnTo>
                        <a:pt x="926" y="47"/>
                      </a:lnTo>
                      <a:lnTo>
                        <a:pt x="926" y="46"/>
                      </a:lnTo>
                      <a:lnTo>
                        <a:pt x="929" y="46"/>
                      </a:lnTo>
                      <a:lnTo>
                        <a:pt x="929" y="45"/>
                      </a:lnTo>
                      <a:lnTo>
                        <a:pt x="930" y="45"/>
                      </a:lnTo>
                      <a:lnTo>
                        <a:pt x="931" y="43"/>
                      </a:lnTo>
                      <a:lnTo>
                        <a:pt x="934" y="43"/>
                      </a:lnTo>
                      <a:lnTo>
                        <a:pt x="935" y="41"/>
                      </a:lnTo>
                      <a:lnTo>
                        <a:pt x="936" y="41"/>
                      </a:lnTo>
                      <a:lnTo>
                        <a:pt x="936" y="41"/>
                      </a:lnTo>
                      <a:lnTo>
                        <a:pt x="936" y="43"/>
                      </a:lnTo>
                      <a:lnTo>
                        <a:pt x="938" y="43"/>
                      </a:lnTo>
                      <a:lnTo>
                        <a:pt x="938" y="46"/>
                      </a:lnTo>
                      <a:lnTo>
                        <a:pt x="939" y="46"/>
                      </a:lnTo>
                      <a:lnTo>
                        <a:pt x="939" y="45"/>
                      </a:lnTo>
                      <a:lnTo>
                        <a:pt x="940" y="43"/>
                      </a:lnTo>
                      <a:lnTo>
                        <a:pt x="940" y="42"/>
                      </a:lnTo>
                      <a:lnTo>
                        <a:pt x="944" y="45"/>
                      </a:lnTo>
                      <a:lnTo>
                        <a:pt x="948" y="46"/>
                      </a:lnTo>
                      <a:lnTo>
                        <a:pt x="948" y="43"/>
                      </a:lnTo>
                      <a:lnTo>
                        <a:pt x="957" y="42"/>
                      </a:lnTo>
                      <a:lnTo>
                        <a:pt x="959" y="38"/>
                      </a:lnTo>
                      <a:lnTo>
                        <a:pt x="965" y="38"/>
                      </a:lnTo>
                      <a:lnTo>
                        <a:pt x="965" y="39"/>
                      </a:lnTo>
                      <a:lnTo>
                        <a:pt x="967" y="39"/>
                      </a:lnTo>
                      <a:lnTo>
                        <a:pt x="968" y="39"/>
                      </a:lnTo>
                      <a:lnTo>
                        <a:pt x="969" y="38"/>
                      </a:lnTo>
                      <a:lnTo>
                        <a:pt x="972" y="38"/>
                      </a:lnTo>
                      <a:lnTo>
                        <a:pt x="976" y="39"/>
                      </a:lnTo>
                      <a:lnTo>
                        <a:pt x="978" y="39"/>
                      </a:lnTo>
                      <a:lnTo>
                        <a:pt x="986" y="39"/>
                      </a:lnTo>
                      <a:lnTo>
                        <a:pt x="986" y="41"/>
                      </a:lnTo>
                      <a:lnTo>
                        <a:pt x="990" y="41"/>
                      </a:lnTo>
                      <a:lnTo>
                        <a:pt x="990" y="41"/>
                      </a:lnTo>
                      <a:lnTo>
                        <a:pt x="991" y="41"/>
                      </a:lnTo>
                      <a:lnTo>
                        <a:pt x="994" y="41"/>
                      </a:lnTo>
                      <a:lnTo>
                        <a:pt x="998" y="41"/>
                      </a:lnTo>
                      <a:lnTo>
                        <a:pt x="1003" y="41"/>
                      </a:lnTo>
                      <a:lnTo>
                        <a:pt x="1003" y="42"/>
                      </a:lnTo>
                      <a:lnTo>
                        <a:pt x="1003" y="43"/>
                      </a:lnTo>
                      <a:lnTo>
                        <a:pt x="1005" y="43"/>
                      </a:lnTo>
                      <a:lnTo>
                        <a:pt x="1006" y="45"/>
                      </a:lnTo>
                      <a:lnTo>
                        <a:pt x="1005" y="45"/>
                      </a:lnTo>
                      <a:lnTo>
                        <a:pt x="1003" y="47"/>
                      </a:lnTo>
                      <a:lnTo>
                        <a:pt x="1002" y="47"/>
                      </a:lnTo>
                      <a:lnTo>
                        <a:pt x="1001" y="47"/>
                      </a:lnTo>
                      <a:lnTo>
                        <a:pt x="999" y="46"/>
                      </a:lnTo>
                      <a:lnTo>
                        <a:pt x="998" y="46"/>
                      </a:lnTo>
                      <a:lnTo>
                        <a:pt x="998" y="47"/>
                      </a:lnTo>
                      <a:lnTo>
                        <a:pt x="997" y="47"/>
                      </a:lnTo>
                      <a:lnTo>
                        <a:pt x="995" y="49"/>
                      </a:lnTo>
                      <a:lnTo>
                        <a:pt x="994" y="49"/>
                      </a:lnTo>
                      <a:lnTo>
                        <a:pt x="994" y="50"/>
                      </a:lnTo>
                      <a:lnTo>
                        <a:pt x="990" y="50"/>
                      </a:lnTo>
                      <a:lnTo>
                        <a:pt x="990" y="50"/>
                      </a:lnTo>
                      <a:lnTo>
                        <a:pt x="989" y="50"/>
                      </a:lnTo>
                      <a:lnTo>
                        <a:pt x="989" y="53"/>
                      </a:lnTo>
                      <a:lnTo>
                        <a:pt x="986" y="54"/>
                      </a:lnTo>
                      <a:lnTo>
                        <a:pt x="984" y="54"/>
                      </a:lnTo>
                      <a:lnTo>
                        <a:pt x="981" y="54"/>
                      </a:lnTo>
                      <a:lnTo>
                        <a:pt x="981" y="55"/>
                      </a:lnTo>
                      <a:lnTo>
                        <a:pt x="980" y="55"/>
                      </a:lnTo>
                      <a:lnTo>
                        <a:pt x="980" y="56"/>
                      </a:lnTo>
                      <a:lnTo>
                        <a:pt x="972" y="55"/>
                      </a:lnTo>
                      <a:lnTo>
                        <a:pt x="972" y="56"/>
                      </a:lnTo>
                      <a:lnTo>
                        <a:pt x="967" y="56"/>
                      </a:lnTo>
                      <a:lnTo>
                        <a:pt x="967" y="56"/>
                      </a:lnTo>
                      <a:lnTo>
                        <a:pt x="957" y="55"/>
                      </a:lnTo>
                      <a:lnTo>
                        <a:pt x="956" y="58"/>
                      </a:lnTo>
                      <a:lnTo>
                        <a:pt x="947" y="58"/>
                      </a:lnTo>
                      <a:lnTo>
                        <a:pt x="947" y="59"/>
                      </a:lnTo>
                      <a:lnTo>
                        <a:pt x="948" y="59"/>
                      </a:lnTo>
                      <a:lnTo>
                        <a:pt x="951" y="60"/>
                      </a:lnTo>
                      <a:lnTo>
                        <a:pt x="953" y="62"/>
                      </a:lnTo>
                      <a:lnTo>
                        <a:pt x="957" y="60"/>
                      </a:lnTo>
                      <a:lnTo>
                        <a:pt x="961" y="59"/>
                      </a:lnTo>
                      <a:lnTo>
                        <a:pt x="967" y="60"/>
                      </a:lnTo>
                      <a:lnTo>
                        <a:pt x="969" y="58"/>
                      </a:lnTo>
                      <a:lnTo>
                        <a:pt x="971" y="58"/>
                      </a:lnTo>
                      <a:lnTo>
                        <a:pt x="972" y="58"/>
                      </a:lnTo>
                      <a:lnTo>
                        <a:pt x="973" y="58"/>
                      </a:lnTo>
                      <a:lnTo>
                        <a:pt x="976" y="58"/>
                      </a:lnTo>
                      <a:lnTo>
                        <a:pt x="977" y="58"/>
                      </a:lnTo>
                      <a:lnTo>
                        <a:pt x="977" y="58"/>
                      </a:lnTo>
                      <a:lnTo>
                        <a:pt x="977" y="60"/>
                      </a:lnTo>
                      <a:lnTo>
                        <a:pt x="976" y="62"/>
                      </a:lnTo>
                      <a:lnTo>
                        <a:pt x="974" y="63"/>
                      </a:lnTo>
                      <a:lnTo>
                        <a:pt x="973" y="64"/>
                      </a:lnTo>
                      <a:lnTo>
                        <a:pt x="972" y="64"/>
                      </a:lnTo>
                      <a:lnTo>
                        <a:pt x="972" y="64"/>
                      </a:lnTo>
                      <a:lnTo>
                        <a:pt x="969" y="67"/>
                      </a:lnTo>
                      <a:lnTo>
                        <a:pt x="968" y="68"/>
                      </a:lnTo>
                      <a:lnTo>
                        <a:pt x="964" y="68"/>
                      </a:lnTo>
                      <a:lnTo>
                        <a:pt x="964" y="68"/>
                      </a:lnTo>
                      <a:lnTo>
                        <a:pt x="963" y="68"/>
                      </a:lnTo>
                      <a:lnTo>
                        <a:pt x="960" y="68"/>
                      </a:lnTo>
                      <a:lnTo>
                        <a:pt x="959" y="68"/>
                      </a:lnTo>
                      <a:lnTo>
                        <a:pt x="957" y="68"/>
                      </a:lnTo>
                      <a:lnTo>
                        <a:pt x="951" y="67"/>
                      </a:lnTo>
                      <a:lnTo>
                        <a:pt x="946" y="66"/>
                      </a:lnTo>
                      <a:lnTo>
                        <a:pt x="938" y="66"/>
                      </a:lnTo>
                      <a:lnTo>
                        <a:pt x="938" y="66"/>
                      </a:lnTo>
                      <a:lnTo>
                        <a:pt x="938" y="67"/>
                      </a:lnTo>
                      <a:lnTo>
                        <a:pt x="936" y="67"/>
                      </a:lnTo>
                      <a:lnTo>
                        <a:pt x="936" y="67"/>
                      </a:lnTo>
                      <a:lnTo>
                        <a:pt x="935" y="68"/>
                      </a:lnTo>
                      <a:lnTo>
                        <a:pt x="935" y="68"/>
                      </a:lnTo>
                      <a:lnTo>
                        <a:pt x="935" y="70"/>
                      </a:lnTo>
                      <a:lnTo>
                        <a:pt x="935" y="70"/>
                      </a:lnTo>
                      <a:lnTo>
                        <a:pt x="936" y="70"/>
                      </a:lnTo>
                      <a:lnTo>
                        <a:pt x="936" y="71"/>
                      </a:lnTo>
                      <a:lnTo>
                        <a:pt x="936" y="72"/>
                      </a:lnTo>
                      <a:lnTo>
                        <a:pt x="938" y="72"/>
                      </a:lnTo>
                      <a:lnTo>
                        <a:pt x="938" y="75"/>
                      </a:lnTo>
                      <a:lnTo>
                        <a:pt x="938" y="75"/>
                      </a:lnTo>
                      <a:lnTo>
                        <a:pt x="940" y="73"/>
                      </a:lnTo>
                      <a:lnTo>
                        <a:pt x="942" y="73"/>
                      </a:lnTo>
                      <a:lnTo>
                        <a:pt x="944" y="72"/>
                      </a:lnTo>
                      <a:lnTo>
                        <a:pt x="944" y="72"/>
                      </a:lnTo>
                      <a:lnTo>
                        <a:pt x="946" y="72"/>
                      </a:lnTo>
                      <a:lnTo>
                        <a:pt x="946" y="71"/>
                      </a:lnTo>
                      <a:lnTo>
                        <a:pt x="947" y="71"/>
                      </a:lnTo>
                      <a:lnTo>
                        <a:pt x="947" y="70"/>
                      </a:lnTo>
                      <a:lnTo>
                        <a:pt x="950" y="70"/>
                      </a:lnTo>
                      <a:lnTo>
                        <a:pt x="953" y="70"/>
                      </a:lnTo>
                      <a:lnTo>
                        <a:pt x="957" y="71"/>
                      </a:lnTo>
                      <a:lnTo>
                        <a:pt x="960" y="71"/>
                      </a:lnTo>
                      <a:lnTo>
                        <a:pt x="963" y="72"/>
                      </a:lnTo>
                      <a:lnTo>
                        <a:pt x="963" y="73"/>
                      </a:lnTo>
                      <a:lnTo>
                        <a:pt x="961" y="75"/>
                      </a:lnTo>
                      <a:lnTo>
                        <a:pt x="961" y="76"/>
                      </a:lnTo>
                      <a:lnTo>
                        <a:pt x="960" y="76"/>
                      </a:lnTo>
                      <a:lnTo>
                        <a:pt x="959" y="77"/>
                      </a:lnTo>
                      <a:lnTo>
                        <a:pt x="957" y="77"/>
                      </a:lnTo>
                      <a:lnTo>
                        <a:pt x="957" y="77"/>
                      </a:lnTo>
                      <a:lnTo>
                        <a:pt x="957" y="79"/>
                      </a:lnTo>
                      <a:lnTo>
                        <a:pt x="957" y="81"/>
                      </a:lnTo>
                      <a:lnTo>
                        <a:pt x="955" y="81"/>
                      </a:lnTo>
                      <a:lnTo>
                        <a:pt x="951" y="81"/>
                      </a:lnTo>
                      <a:lnTo>
                        <a:pt x="947" y="83"/>
                      </a:lnTo>
                      <a:lnTo>
                        <a:pt x="944" y="83"/>
                      </a:lnTo>
                      <a:lnTo>
                        <a:pt x="944" y="84"/>
                      </a:lnTo>
                      <a:lnTo>
                        <a:pt x="947" y="84"/>
                      </a:lnTo>
                      <a:lnTo>
                        <a:pt x="947" y="88"/>
                      </a:lnTo>
                      <a:lnTo>
                        <a:pt x="946" y="88"/>
                      </a:lnTo>
                      <a:lnTo>
                        <a:pt x="944" y="89"/>
                      </a:lnTo>
                      <a:lnTo>
                        <a:pt x="944" y="92"/>
                      </a:lnTo>
                      <a:lnTo>
                        <a:pt x="944" y="92"/>
                      </a:lnTo>
                      <a:lnTo>
                        <a:pt x="944" y="93"/>
                      </a:lnTo>
                      <a:lnTo>
                        <a:pt x="944" y="93"/>
                      </a:lnTo>
                      <a:lnTo>
                        <a:pt x="944" y="96"/>
                      </a:lnTo>
                      <a:lnTo>
                        <a:pt x="944" y="96"/>
                      </a:lnTo>
                      <a:lnTo>
                        <a:pt x="942" y="97"/>
                      </a:lnTo>
                      <a:lnTo>
                        <a:pt x="940" y="98"/>
                      </a:lnTo>
                      <a:lnTo>
                        <a:pt x="939" y="100"/>
                      </a:lnTo>
                      <a:lnTo>
                        <a:pt x="938" y="100"/>
                      </a:lnTo>
                      <a:lnTo>
                        <a:pt x="936" y="105"/>
                      </a:lnTo>
                      <a:lnTo>
                        <a:pt x="935" y="105"/>
                      </a:lnTo>
                      <a:lnTo>
                        <a:pt x="935" y="105"/>
                      </a:lnTo>
                      <a:lnTo>
                        <a:pt x="934" y="104"/>
                      </a:lnTo>
                      <a:lnTo>
                        <a:pt x="934" y="104"/>
                      </a:lnTo>
                      <a:lnTo>
                        <a:pt x="931" y="104"/>
                      </a:lnTo>
                      <a:lnTo>
                        <a:pt x="931" y="102"/>
                      </a:lnTo>
                      <a:lnTo>
                        <a:pt x="930" y="102"/>
                      </a:lnTo>
                      <a:lnTo>
                        <a:pt x="930" y="102"/>
                      </a:lnTo>
                      <a:lnTo>
                        <a:pt x="923" y="101"/>
                      </a:lnTo>
                      <a:lnTo>
                        <a:pt x="923" y="102"/>
                      </a:lnTo>
                      <a:lnTo>
                        <a:pt x="923" y="105"/>
                      </a:lnTo>
                      <a:lnTo>
                        <a:pt x="923" y="105"/>
                      </a:lnTo>
                      <a:lnTo>
                        <a:pt x="922" y="106"/>
                      </a:lnTo>
                      <a:lnTo>
                        <a:pt x="922" y="106"/>
                      </a:lnTo>
                      <a:lnTo>
                        <a:pt x="923" y="106"/>
                      </a:lnTo>
                      <a:lnTo>
                        <a:pt x="923" y="108"/>
                      </a:lnTo>
                      <a:lnTo>
                        <a:pt x="925" y="108"/>
                      </a:lnTo>
                      <a:lnTo>
                        <a:pt x="925" y="106"/>
                      </a:lnTo>
                      <a:lnTo>
                        <a:pt x="931" y="108"/>
                      </a:lnTo>
                      <a:lnTo>
                        <a:pt x="931" y="109"/>
                      </a:lnTo>
                      <a:lnTo>
                        <a:pt x="938" y="108"/>
                      </a:lnTo>
                      <a:lnTo>
                        <a:pt x="939" y="109"/>
                      </a:lnTo>
                      <a:lnTo>
                        <a:pt x="942" y="110"/>
                      </a:lnTo>
                      <a:lnTo>
                        <a:pt x="946" y="111"/>
                      </a:lnTo>
                      <a:lnTo>
                        <a:pt x="944" y="111"/>
                      </a:lnTo>
                      <a:lnTo>
                        <a:pt x="944" y="111"/>
                      </a:lnTo>
                      <a:lnTo>
                        <a:pt x="944" y="113"/>
                      </a:lnTo>
                      <a:lnTo>
                        <a:pt x="943" y="113"/>
                      </a:lnTo>
                      <a:lnTo>
                        <a:pt x="940" y="114"/>
                      </a:lnTo>
                      <a:lnTo>
                        <a:pt x="939" y="113"/>
                      </a:lnTo>
                      <a:lnTo>
                        <a:pt x="938" y="111"/>
                      </a:lnTo>
                      <a:lnTo>
                        <a:pt x="935" y="111"/>
                      </a:lnTo>
                      <a:lnTo>
                        <a:pt x="935" y="113"/>
                      </a:lnTo>
                      <a:lnTo>
                        <a:pt x="935" y="113"/>
                      </a:lnTo>
                      <a:lnTo>
                        <a:pt x="935" y="114"/>
                      </a:lnTo>
                      <a:lnTo>
                        <a:pt x="936" y="114"/>
                      </a:lnTo>
                      <a:lnTo>
                        <a:pt x="936" y="115"/>
                      </a:lnTo>
                      <a:lnTo>
                        <a:pt x="935" y="115"/>
                      </a:lnTo>
                      <a:lnTo>
                        <a:pt x="935" y="115"/>
                      </a:lnTo>
                      <a:lnTo>
                        <a:pt x="935" y="118"/>
                      </a:lnTo>
                      <a:lnTo>
                        <a:pt x="936" y="118"/>
                      </a:lnTo>
                      <a:lnTo>
                        <a:pt x="938" y="119"/>
                      </a:lnTo>
                      <a:lnTo>
                        <a:pt x="938" y="118"/>
                      </a:lnTo>
                      <a:lnTo>
                        <a:pt x="939" y="118"/>
                      </a:lnTo>
                      <a:lnTo>
                        <a:pt x="940" y="118"/>
                      </a:lnTo>
                      <a:lnTo>
                        <a:pt x="942" y="119"/>
                      </a:lnTo>
                      <a:lnTo>
                        <a:pt x="944" y="119"/>
                      </a:lnTo>
                      <a:lnTo>
                        <a:pt x="944" y="118"/>
                      </a:lnTo>
                      <a:lnTo>
                        <a:pt x="946" y="117"/>
                      </a:lnTo>
                      <a:lnTo>
                        <a:pt x="948" y="117"/>
                      </a:lnTo>
                      <a:lnTo>
                        <a:pt x="950" y="118"/>
                      </a:lnTo>
                      <a:lnTo>
                        <a:pt x="951" y="118"/>
                      </a:lnTo>
                      <a:lnTo>
                        <a:pt x="951" y="119"/>
                      </a:lnTo>
                      <a:lnTo>
                        <a:pt x="951" y="122"/>
                      </a:lnTo>
                      <a:lnTo>
                        <a:pt x="951" y="122"/>
                      </a:lnTo>
                      <a:lnTo>
                        <a:pt x="952" y="122"/>
                      </a:lnTo>
                      <a:lnTo>
                        <a:pt x="953" y="123"/>
                      </a:lnTo>
                      <a:lnTo>
                        <a:pt x="953" y="126"/>
                      </a:lnTo>
                      <a:lnTo>
                        <a:pt x="952" y="126"/>
                      </a:lnTo>
                      <a:lnTo>
                        <a:pt x="953" y="128"/>
                      </a:lnTo>
                      <a:lnTo>
                        <a:pt x="952" y="128"/>
                      </a:lnTo>
                      <a:lnTo>
                        <a:pt x="952" y="128"/>
                      </a:lnTo>
                      <a:lnTo>
                        <a:pt x="947" y="128"/>
                      </a:lnTo>
                      <a:lnTo>
                        <a:pt x="944" y="127"/>
                      </a:lnTo>
                      <a:lnTo>
                        <a:pt x="942" y="127"/>
                      </a:lnTo>
                      <a:lnTo>
                        <a:pt x="938" y="126"/>
                      </a:lnTo>
                      <a:lnTo>
                        <a:pt x="933" y="126"/>
                      </a:lnTo>
                      <a:lnTo>
                        <a:pt x="930" y="126"/>
                      </a:lnTo>
                      <a:lnTo>
                        <a:pt x="929" y="127"/>
                      </a:lnTo>
                      <a:lnTo>
                        <a:pt x="931" y="127"/>
                      </a:lnTo>
                      <a:lnTo>
                        <a:pt x="931" y="128"/>
                      </a:lnTo>
                      <a:lnTo>
                        <a:pt x="930" y="128"/>
                      </a:lnTo>
                      <a:lnTo>
                        <a:pt x="930" y="128"/>
                      </a:lnTo>
                      <a:lnTo>
                        <a:pt x="930" y="130"/>
                      </a:lnTo>
                      <a:lnTo>
                        <a:pt x="931" y="130"/>
                      </a:lnTo>
                      <a:lnTo>
                        <a:pt x="931" y="130"/>
                      </a:lnTo>
                      <a:lnTo>
                        <a:pt x="931" y="131"/>
                      </a:lnTo>
                      <a:lnTo>
                        <a:pt x="931" y="131"/>
                      </a:lnTo>
                      <a:lnTo>
                        <a:pt x="929" y="132"/>
                      </a:lnTo>
                      <a:lnTo>
                        <a:pt x="927" y="134"/>
                      </a:lnTo>
                      <a:lnTo>
                        <a:pt x="927" y="134"/>
                      </a:lnTo>
                      <a:lnTo>
                        <a:pt x="926" y="134"/>
                      </a:lnTo>
                      <a:lnTo>
                        <a:pt x="926" y="134"/>
                      </a:lnTo>
                      <a:lnTo>
                        <a:pt x="923" y="134"/>
                      </a:lnTo>
                      <a:lnTo>
                        <a:pt x="923" y="136"/>
                      </a:lnTo>
                      <a:lnTo>
                        <a:pt x="929" y="136"/>
                      </a:lnTo>
                      <a:lnTo>
                        <a:pt x="929" y="138"/>
                      </a:lnTo>
                      <a:lnTo>
                        <a:pt x="930" y="138"/>
                      </a:lnTo>
                      <a:lnTo>
                        <a:pt x="931" y="136"/>
                      </a:lnTo>
                      <a:lnTo>
                        <a:pt x="931" y="135"/>
                      </a:lnTo>
                      <a:lnTo>
                        <a:pt x="933" y="134"/>
                      </a:lnTo>
                      <a:lnTo>
                        <a:pt x="934" y="134"/>
                      </a:lnTo>
                      <a:lnTo>
                        <a:pt x="934" y="135"/>
                      </a:lnTo>
                      <a:lnTo>
                        <a:pt x="934" y="135"/>
                      </a:lnTo>
                      <a:lnTo>
                        <a:pt x="935" y="135"/>
                      </a:lnTo>
                      <a:lnTo>
                        <a:pt x="936" y="135"/>
                      </a:lnTo>
                      <a:lnTo>
                        <a:pt x="936" y="135"/>
                      </a:lnTo>
                      <a:lnTo>
                        <a:pt x="938" y="135"/>
                      </a:lnTo>
                      <a:lnTo>
                        <a:pt x="938" y="135"/>
                      </a:lnTo>
                      <a:lnTo>
                        <a:pt x="938" y="136"/>
                      </a:lnTo>
                      <a:lnTo>
                        <a:pt x="938" y="139"/>
                      </a:lnTo>
                      <a:lnTo>
                        <a:pt x="938" y="139"/>
                      </a:lnTo>
                      <a:lnTo>
                        <a:pt x="936" y="140"/>
                      </a:lnTo>
                      <a:lnTo>
                        <a:pt x="939" y="140"/>
                      </a:lnTo>
                      <a:lnTo>
                        <a:pt x="939" y="140"/>
                      </a:lnTo>
                      <a:lnTo>
                        <a:pt x="940" y="144"/>
                      </a:lnTo>
                      <a:lnTo>
                        <a:pt x="942" y="147"/>
                      </a:lnTo>
                      <a:lnTo>
                        <a:pt x="942" y="149"/>
                      </a:lnTo>
                      <a:lnTo>
                        <a:pt x="942" y="152"/>
                      </a:lnTo>
                      <a:lnTo>
                        <a:pt x="942" y="153"/>
                      </a:lnTo>
                      <a:lnTo>
                        <a:pt x="940" y="153"/>
                      </a:lnTo>
                      <a:lnTo>
                        <a:pt x="940" y="155"/>
                      </a:lnTo>
                      <a:lnTo>
                        <a:pt x="938" y="155"/>
                      </a:lnTo>
                      <a:lnTo>
                        <a:pt x="936" y="153"/>
                      </a:lnTo>
                      <a:lnTo>
                        <a:pt x="936" y="153"/>
                      </a:lnTo>
                      <a:lnTo>
                        <a:pt x="936" y="151"/>
                      </a:lnTo>
                      <a:lnTo>
                        <a:pt x="934" y="152"/>
                      </a:lnTo>
                      <a:lnTo>
                        <a:pt x="933" y="152"/>
                      </a:lnTo>
                      <a:lnTo>
                        <a:pt x="930" y="153"/>
                      </a:lnTo>
                      <a:lnTo>
                        <a:pt x="929" y="152"/>
                      </a:lnTo>
                      <a:lnTo>
                        <a:pt x="929" y="152"/>
                      </a:lnTo>
                      <a:lnTo>
                        <a:pt x="926" y="152"/>
                      </a:lnTo>
                      <a:lnTo>
                        <a:pt x="926" y="151"/>
                      </a:lnTo>
                      <a:lnTo>
                        <a:pt x="923" y="151"/>
                      </a:lnTo>
                      <a:lnTo>
                        <a:pt x="922" y="152"/>
                      </a:lnTo>
                      <a:lnTo>
                        <a:pt x="925" y="153"/>
                      </a:lnTo>
                      <a:lnTo>
                        <a:pt x="927" y="153"/>
                      </a:lnTo>
                      <a:lnTo>
                        <a:pt x="930" y="153"/>
                      </a:lnTo>
                      <a:lnTo>
                        <a:pt x="930" y="156"/>
                      </a:lnTo>
                      <a:lnTo>
                        <a:pt x="931" y="156"/>
                      </a:lnTo>
                      <a:lnTo>
                        <a:pt x="933" y="157"/>
                      </a:lnTo>
                      <a:lnTo>
                        <a:pt x="933" y="157"/>
                      </a:lnTo>
                      <a:lnTo>
                        <a:pt x="931" y="157"/>
                      </a:lnTo>
                      <a:lnTo>
                        <a:pt x="929" y="162"/>
                      </a:lnTo>
                      <a:lnTo>
                        <a:pt x="926" y="161"/>
                      </a:lnTo>
                      <a:lnTo>
                        <a:pt x="925" y="161"/>
                      </a:lnTo>
                      <a:lnTo>
                        <a:pt x="925" y="161"/>
                      </a:lnTo>
                      <a:lnTo>
                        <a:pt x="926" y="162"/>
                      </a:lnTo>
                      <a:lnTo>
                        <a:pt x="926" y="162"/>
                      </a:lnTo>
                      <a:lnTo>
                        <a:pt x="927" y="162"/>
                      </a:lnTo>
                      <a:lnTo>
                        <a:pt x="930" y="162"/>
                      </a:lnTo>
                      <a:lnTo>
                        <a:pt x="930" y="161"/>
                      </a:lnTo>
                      <a:lnTo>
                        <a:pt x="931" y="161"/>
                      </a:lnTo>
                      <a:lnTo>
                        <a:pt x="934" y="160"/>
                      </a:lnTo>
                      <a:lnTo>
                        <a:pt x="934" y="161"/>
                      </a:lnTo>
                      <a:lnTo>
                        <a:pt x="934" y="164"/>
                      </a:lnTo>
                      <a:lnTo>
                        <a:pt x="933" y="165"/>
                      </a:lnTo>
                      <a:lnTo>
                        <a:pt x="933" y="166"/>
                      </a:lnTo>
                      <a:lnTo>
                        <a:pt x="940" y="166"/>
                      </a:lnTo>
                      <a:lnTo>
                        <a:pt x="940" y="165"/>
                      </a:lnTo>
                      <a:lnTo>
                        <a:pt x="943" y="165"/>
                      </a:lnTo>
                      <a:lnTo>
                        <a:pt x="943" y="165"/>
                      </a:lnTo>
                      <a:lnTo>
                        <a:pt x="947" y="165"/>
                      </a:lnTo>
                      <a:lnTo>
                        <a:pt x="948" y="166"/>
                      </a:lnTo>
                      <a:lnTo>
                        <a:pt x="948" y="169"/>
                      </a:lnTo>
                      <a:lnTo>
                        <a:pt x="947" y="169"/>
                      </a:lnTo>
                      <a:lnTo>
                        <a:pt x="944" y="170"/>
                      </a:lnTo>
                      <a:lnTo>
                        <a:pt x="942" y="172"/>
                      </a:lnTo>
                      <a:lnTo>
                        <a:pt x="940" y="170"/>
                      </a:lnTo>
                      <a:lnTo>
                        <a:pt x="939" y="169"/>
                      </a:lnTo>
                      <a:lnTo>
                        <a:pt x="938" y="169"/>
                      </a:lnTo>
                      <a:lnTo>
                        <a:pt x="938" y="168"/>
                      </a:lnTo>
                      <a:lnTo>
                        <a:pt x="925" y="166"/>
                      </a:lnTo>
                      <a:lnTo>
                        <a:pt x="925" y="166"/>
                      </a:lnTo>
                      <a:lnTo>
                        <a:pt x="923" y="165"/>
                      </a:lnTo>
                      <a:lnTo>
                        <a:pt x="921" y="164"/>
                      </a:lnTo>
                      <a:lnTo>
                        <a:pt x="921" y="166"/>
                      </a:lnTo>
                      <a:lnTo>
                        <a:pt x="919" y="169"/>
                      </a:lnTo>
                      <a:lnTo>
                        <a:pt x="919" y="170"/>
                      </a:lnTo>
                      <a:lnTo>
                        <a:pt x="918" y="173"/>
                      </a:lnTo>
                      <a:lnTo>
                        <a:pt x="919" y="173"/>
                      </a:lnTo>
                      <a:lnTo>
                        <a:pt x="919" y="174"/>
                      </a:lnTo>
                      <a:lnTo>
                        <a:pt x="922" y="174"/>
                      </a:lnTo>
                      <a:lnTo>
                        <a:pt x="923" y="178"/>
                      </a:lnTo>
                      <a:lnTo>
                        <a:pt x="923" y="178"/>
                      </a:lnTo>
                      <a:lnTo>
                        <a:pt x="925" y="176"/>
                      </a:lnTo>
                      <a:lnTo>
                        <a:pt x="925" y="176"/>
                      </a:lnTo>
                      <a:lnTo>
                        <a:pt x="926" y="174"/>
                      </a:lnTo>
                      <a:lnTo>
                        <a:pt x="926" y="173"/>
                      </a:lnTo>
                      <a:lnTo>
                        <a:pt x="929" y="174"/>
                      </a:lnTo>
                      <a:lnTo>
                        <a:pt x="929" y="174"/>
                      </a:lnTo>
                      <a:lnTo>
                        <a:pt x="931" y="176"/>
                      </a:lnTo>
                      <a:lnTo>
                        <a:pt x="933" y="176"/>
                      </a:lnTo>
                      <a:lnTo>
                        <a:pt x="935" y="176"/>
                      </a:lnTo>
                      <a:lnTo>
                        <a:pt x="934" y="176"/>
                      </a:lnTo>
                      <a:lnTo>
                        <a:pt x="934" y="178"/>
                      </a:lnTo>
                      <a:lnTo>
                        <a:pt x="935" y="180"/>
                      </a:lnTo>
                      <a:lnTo>
                        <a:pt x="935" y="181"/>
                      </a:lnTo>
                      <a:lnTo>
                        <a:pt x="934" y="181"/>
                      </a:lnTo>
                      <a:lnTo>
                        <a:pt x="933" y="181"/>
                      </a:lnTo>
                      <a:lnTo>
                        <a:pt x="930" y="182"/>
                      </a:lnTo>
                      <a:lnTo>
                        <a:pt x="929" y="182"/>
                      </a:lnTo>
                      <a:lnTo>
                        <a:pt x="929" y="183"/>
                      </a:lnTo>
                      <a:lnTo>
                        <a:pt x="926" y="183"/>
                      </a:lnTo>
                      <a:lnTo>
                        <a:pt x="926" y="185"/>
                      </a:lnTo>
                      <a:lnTo>
                        <a:pt x="923" y="185"/>
                      </a:lnTo>
                      <a:lnTo>
                        <a:pt x="923" y="186"/>
                      </a:lnTo>
                      <a:lnTo>
                        <a:pt x="919" y="186"/>
                      </a:lnTo>
                      <a:lnTo>
                        <a:pt x="919" y="187"/>
                      </a:lnTo>
                      <a:lnTo>
                        <a:pt x="917" y="186"/>
                      </a:lnTo>
                      <a:lnTo>
                        <a:pt x="917" y="186"/>
                      </a:lnTo>
                      <a:lnTo>
                        <a:pt x="916" y="186"/>
                      </a:lnTo>
                      <a:lnTo>
                        <a:pt x="916" y="185"/>
                      </a:lnTo>
                      <a:lnTo>
                        <a:pt x="910" y="185"/>
                      </a:lnTo>
                      <a:lnTo>
                        <a:pt x="910" y="185"/>
                      </a:lnTo>
                      <a:lnTo>
                        <a:pt x="909" y="185"/>
                      </a:lnTo>
                      <a:lnTo>
                        <a:pt x="909" y="183"/>
                      </a:lnTo>
                      <a:lnTo>
                        <a:pt x="905" y="183"/>
                      </a:lnTo>
                      <a:lnTo>
                        <a:pt x="905" y="183"/>
                      </a:lnTo>
                      <a:lnTo>
                        <a:pt x="904" y="182"/>
                      </a:lnTo>
                      <a:lnTo>
                        <a:pt x="902" y="182"/>
                      </a:lnTo>
                      <a:lnTo>
                        <a:pt x="901" y="181"/>
                      </a:lnTo>
                      <a:lnTo>
                        <a:pt x="902" y="181"/>
                      </a:lnTo>
                      <a:lnTo>
                        <a:pt x="902" y="178"/>
                      </a:lnTo>
                      <a:lnTo>
                        <a:pt x="900" y="178"/>
                      </a:lnTo>
                      <a:lnTo>
                        <a:pt x="900" y="182"/>
                      </a:lnTo>
                      <a:lnTo>
                        <a:pt x="897" y="182"/>
                      </a:lnTo>
                      <a:lnTo>
                        <a:pt x="895" y="182"/>
                      </a:lnTo>
                      <a:lnTo>
                        <a:pt x="895" y="183"/>
                      </a:lnTo>
                      <a:lnTo>
                        <a:pt x="895" y="183"/>
                      </a:lnTo>
                      <a:lnTo>
                        <a:pt x="895" y="183"/>
                      </a:lnTo>
                      <a:lnTo>
                        <a:pt x="895" y="185"/>
                      </a:lnTo>
                      <a:lnTo>
                        <a:pt x="891" y="185"/>
                      </a:lnTo>
                      <a:lnTo>
                        <a:pt x="891" y="186"/>
                      </a:lnTo>
                      <a:lnTo>
                        <a:pt x="888" y="187"/>
                      </a:lnTo>
                      <a:lnTo>
                        <a:pt x="888" y="187"/>
                      </a:lnTo>
                      <a:lnTo>
                        <a:pt x="885" y="187"/>
                      </a:lnTo>
                      <a:lnTo>
                        <a:pt x="883" y="187"/>
                      </a:lnTo>
                      <a:lnTo>
                        <a:pt x="881" y="187"/>
                      </a:lnTo>
                      <a:lnTo>
                        <a:pt x="880" y="187"/>
                      </a:lnTo>
                      <a:lnTo>
                        <a:pt x="879" y="189"/>
                      </a:lnTo>
                      <a:lnTo>
                        <a:pt x="880" y="189"/>
                      </a:lnTo>
                      <a:lnTo>
                        <a:pt x="880" y="190"/>
                      </a:lnTo>
                      <a:lnTo>
                        <a:pt x="879" y="191"/>
                      </a:lnTo>
                      <a:lnTo>
                        <a:pt x="876" y="191"/>
                      </a:lnTo>
                      <a:lnTo>
                        <a:pt x="876" y="191"/>
                      </a:lnTo>
                      <a:lnTo>
                        <a:pt x="876" y="191"/>
                      </a:lnTo>
                      <a:lnTo>
                        <a:pt x="876" y="194"/>
                      </a:lnTo>
                      <a:lnTo>
                        <a:pt x="878" y="194"/>
                      </a:lnTo>
                      <a:lnTo>
                        <a:pt x="879" y="194"/>
                      </a:lnTo>
                      <a:lnTo>
                        <a:pt x="879" y="197"/>
                      </a:lnTo>
                      <a:lnTo>
                        <a:pt x="880" y="197"/>
                      </a:lnTo>
                      <a:lnTo>
                        <a:pt x="881" y="197"/>
                      </a:lnTo>
                      <a:lnTo>
                        <a:pt x="881" y="197"/>
                      </a:lnTo>
                      <a:lnTo>
                        <a:pt x="881" y="197"/>
                      </a:lnTo>
                      <a:lnTo>
                        <a:pt x="883" y="198"/>
                      </a:lnTo>
                      <a:lnTo>
                        <a:pt x="883" y="198"/>
                      </a:lnTo>
                      <a:lnTo>
                        <a:pt x="883" y="199"/>
                      </a:lnTo>
                      <a:lnTo>
                        <a:pt x="883" y="199"/>
                      </a:lnTo>
                      <a:lnTo>
                        <a:pt x="883" y="199"/>
                      </a:lnTo>
                      <a:lnTo>
                        <a:pt x="883" y="199"/>
                      </a:lnTo>
                      <a:lnTo>
                        <a:pt x="885" y="199"/>
                      </a:lnTo>
                      <a:lnTo>
                        <a:pt x="885" y="200"/>
                      </a:lnTo>
                      <a:lnTo>
                        <a:pt x="885" y="200"/>
                      </a:lnTo>
                      <a:lnTo>
                        <a:pt x="887" y="199"/>
                      </a:lnTo>
                      <a:lnTo>
                        <a:pt x="887" y="199"/>
                      </a:lnTo>
                      <a:lnTo>
                        <a:pt x="888" y="198"/>
                      </a:lnTo>
                      <a:lnTo>
                        <a:pt x="891" y="198"/>
                      </a:lnTo>
                      <a:lnTo>
                        <a:pt x="891" y="198"/>
                      </a:lnTo>
                      <a:lnTo>
                        <a:pt x="892" y="197"/>
                      </a:lnTo>
                      <a:lnTo>
                        <a:pt x="895" y="195"/>
                      </a:lnTo>
                      <a:lnTo>
                        <a:pt x="895" y="197"/>
                      </a:lnTo>
                      <a:lnTo>
                        <a:pt x="897" y="197"/>
                      </a:lnTo>
                      <a:lnTo>
                        <a:pt x="899" y="199"/>
                      </a:lnTo>
                      <a:lnTo>
                        <a:pt x="899" y="199"/>
                      </a:lnTo>
                      <a:lnTo>
                        <a:pt x="899" y="199"/>
                      </a:lnTo>
                      <a:lnTo>
                        <a:pt x="899" y="200"/>
                      </a:lnTo>
                      <a:lnTo>
                        <a:pt x="893" y="202"/>
                      </a:lnTo>
                      <a:lnTo>
                        <a:pt x="893" y="203"/>
                      </a:lnTo>
                      <a:lnTo>
                        <a:pt x="896" y="203"/>
                      </a:lnTo>
                      <a:lnTo>
                        <a:pt x="896" y="202"/>
                      </a:lnTo>
                      <a:lnTo>
                        <a:pt x="899" y="203"/>
                      </a:lnTo>
                      <a:lnTo>
                        <a:pt x="899" y="202"/>
                      </a:lnTo>
                      <a:lnTo>
                        <a:pt x="900" y="202"/>
                      </a:lnTo>
                      <a:lnTo>
                        <a:pt x="902" y="202"/>
                      </a:lnTo>
                      <a:lnTo>
                        <a:pt x="905" y="203"/>
                      </a:lnTo>
                      <a:lnTo>
                        <a:pt x="906" y="203"/>
                      </a:lnTo>
                      <a:lnTo>
                        <a:pt x="908" y="206"/>
                      </a:lnTo>
                      <a:lnTo>
                        <a:pt x="912" y="207"/>
                      </a:lnTo>
                      <a:lnTo>
                        <a:pt x="913" y="208"/>
                      </a:lnTo>
                      <a:lnTo>
                        <a:pt x="916" y="208"/>
                      </a:lnTo>
                      <a:lnTo>
                        <a:pt x="916" y="210"/>
                      </a:lnTo>
                      <a:lnTo>
                        <a:pt x="917" y="210"/>
                      </a:lnTo>
                      <a:lnTo>
                        <a:pt x="916" y="211"/>
                      </a:lnTo>
                      <a:lnTo>
                        <a:pt x="916" y="212"/>
                      </a:lnTo>
                      <a:lnTo>
                        <a:pt x="919" y="212"/>
                      </a:lnTo>
                      <a:lnTo>
                        <a:pt x="918" y="214"/>
                      </a:lnTo>
                      <a:lnTo>
                        <a:pt x="918" y="216"/>
                      </a:lnTo>
                      <a:lnTo>
                        <a:pt x="919" y="216"/>
                      </a:lnTo>
                      <a:lnTo>
                        <a:pt x="919" y="216"/>
                      </a:lnTo>
                      <a:lnTo>
                        <a:pt x="919" y="215"/>
                      </a:lnTo>
                      <a:lnTo>
                        <a:pt x="919" y="215"/>
                      </a:lnTo>
                      <a:lnTo>
                        <a:pt x="919" y="215"/>
                      </a:lnTo>
                      <a:lnTo>
                        <a:pt x="922" y="215"/>
                      </a:lnTo>
                      <a:lnTo>
                        <a:pt x="922" y="219"/>
                      </a:lnTo>
                      <a:lnTo>
                        <a:pt x="925" y="219"/>
                      </a:lnTo>
                      <a:lnTo>
                        <a:pt x="925" y="220"/>
                      </a:lnTo>
                      <a:lnTo>
                        <a:pt x="925" y="221"/>
                      </a:lnTo>
                      <a:lnTo>
                        <a:pt x="926" y="221"/>
                      </a:lnTo>
                      <a:lnTo>
                        <a:pt x="926" y="227"/>
                      </a:lnTo>
                      <a:lnTo>
                        <a:pt x="925" y="227"/>
                      </a:lnTo>
                      <a:lnTo>
                        <a:pt x="926" y="228"/>
                      </a:lnTo>
                      <a:lnTo>
                        <a:pt x="923" y="228"/>
                      </a:lnTo>
                      <a:lnTo>
                        <a:pt x="925" y="229"/>
                      </a:lnTo>
                      <a:lnTo>
                        <a:pt x="925" y="229"/>
                      </a:lnTo>
                      <a:lnTo>
                        <a:pt x="926" y="229"/>
                      </a:lnTo>
                      <a:lnTo>
                        <a:pt x="926" y="232"/>
                      </a:lnTo>
                      <a:lnTo>
                        <a:pt x="926" y="232"/>
                      </a:lnTo>
                      <a:lnTo>
                        <a:pt x="925" y="233"/>
                      </a:lnTo>
                      <a:lnTo>
                        <a:pt x="923" y="233"/>
                      </a:lnTo>
                      <a:lnTo>
                        <a:pt x="922" y="233"/>
                      </a:lnTo>
                      <a:lnTo>
                        <a:pt x="922" y="232"/>
                      </a:lnTo>
                      <a:lnTo>
                        <a:pt x="918" y="231"/>
                      </a:lnTo>
                      <a:lnTo>
                        <a:pt x="917" y="231"/>
                      </a:lnTo>
                      <a:lnTo>
                        <a:pt x="917" y="232"/>
                      </a:lnTo>
                      <a:lnTo>
                        <a:pt x="916" y="232"/>
                      </a:lnTo>
                      <a:lnTo>
                        <a:pt x="916" y="232"/>
                      </a:lnTo>
                      <a:lnTo>
                        <a:pt x="916" y="233"/>
                      </a:lnTo>
                      <a:lnTo>
                        <a:pt x="914" y="232"/>
                      </a:lnTo>
                      <a:lnTo>
                        <a:pt x="913" y="232"/>
                      </a:lnTo>
                      <a:lnTo>
                        <a:pt x="913" y="231"/>
                      </a:lnTo>
                      <a:lnTo>
                        <a:pt x="909" y="229"/>
                      </a:lnTo>
                      <a:lnTo>
                        <a:pt x="908" y="228"/>
                      </a:lnTo>
                      <a:lnTo>
                        <a:pt x="904" y="224"/>
                      </a:lnTo>
                      <a:lnTo>
                        <a:pt x="902" y="221"/>
                      </a:lnTo>
                      <a:lnTo>
                        <a:pt x="901" y="221"/>
                      </a:lnTo>
                      <a:lnTo>
                        <a:pt x="899" y="216"/>
                      </a:lnTo>
                      <a:lnTo>
                        <a:pt x="891" y="215"/>
                      </a:lnTo>
                      <a:lnTo>
                        <a:pt x="889" y="212"/>
                      </a:lnTo>
                      <a:lnTo>
                        <a:pt x="884" y="212"/>
                      </a:lnTo>
                      <a:lnTo>
                        <a:pt x="884" y="211"/>
                      </a:lnTo>
                      <a:lnTo>
                        <a:pt x="883" y="211"/>
                      </a:lnTo>
                      <a:lnTo>
                        <a:pt x="883" y="211"/>
                      </a:lnTo>
                      <a:lnTo>
                        <a:pt x="876" y="210"/>
                      </a:lnTo>
                      <a:lnTo>
                        <a:pt x="876" y="211"/>
                      </a:lnTo>
                      <a:lnTo>
                        <a:pt x="871" y="211"/>
                      </a:lnTo>
                      <a:lnTo>
                        <a:pt x="871" y="211"/>
                      </a:lnTo>
                      <a:lnTo>
                        <a:pt x="870" y="210"/>
                      </a:lnTo>
                      <a:lnTo>
                        <a:pt x="868" y="208"/>
                      </a:lnTo>
                      <a:lnTo>
                        <a:pt x="867" y="207"/>
                      </a:lnTo>
                      <a:lnTo>
                        <a:pt x="867" y="208"/>
                      </a:lnTo>
                      <a:lnTo>
                        <a:pt x="866" y="208"/>
                      </a:lnTo>
                      <a:lnTo>
                        <a:pt x="866" y="210"/>
                      </a:lnTo>
                      <a:lnTo>
                        <a:pt x="867" y="210"/>
                      </a:lnTo>
                      <a:lnTo>
                        <a:pt x="868" y="211"/>
                      </a:lnTo>
                      <a:lnTo>
                        <a:pt x="868" y="212"/>
                      </a:lnTo>
                      <a:lnTo>
                        <a:pt x="868" y="212"/>
                      </a:lnTo>
                      <a:lnTo>
                        <a:pt x="868" y="212"/>
                      </a:lnTo>
                      <a:lnTo>
                        <a:pt x="868" y="212"/>
                      </a:lnTo>
                      <a:lnTo>
                        <a:pt x="868" y="214"/>
                      </a:lnTo>
                      <a:lnTo>
                        <a:pt x="864" y="214"/>
                      </a:lnTo>
                      <a:lnTo>
                        <a:pt x="864" y="214"/>
                      </a:lnTo>
                      <a:lnTo>
                        <a:pt x="864" y="215"/>
                      </a:lnTo>
                      <a:lnTo>
                        <a:pt x="864" y="215"/>
                      </a:lnTo>
                      <a:lnTo>
                        <a:pt x="864" y="215"/>
                      </a:lnTo>
                      <a:lnTo>
                        <a:pt x="868" y="215"/>
                      </a:lnTo>
                      <a:lnTo>
                        <a:pt x="868" y="215"/>
                      </a:lnTo>
                      <a:lnTo>
                        <a:pt x="870" y="215"/>
                      </a:lnTo>
                      <a:lnTo>
                        <a:pt x="870" y="214"/>
                      </a:lnTo>
                      <a:lnTo>
                        <a:pt x="881" y="214"/>
                      </a:lnTo>
                      <a:lnTo>
                        <a:pt x="881" y="214"/>
                      </a:lnTo>
                      <a:lnTo>
                        <a:pt x="884" y="214"/>
                      </a:lnTo>
                      <a:lnTo>
                        <a:pt x="885" y="215"/>
                      </a:lnTo>
                      <a:lnTo>
                        <a:pt x="887" y="215"/>
                      </a:lnTo>
                      <a:lnTo>
                        <a:pt x="888" y="216"/>
                      </a:lnTo>
                      <a:lnTo>
                        <a:pt x="889" y="216"/>
                      </a:lnTo>
                      <a:lnTo>
                        <a:pt x="889" y="216"/>
                      </a:lnTo>
                      <a:lnTo>
                        <a:pt x="892" y="216"/>
                      </a:lnTo>
                      <a:lnTo>
                        <a:pt x="892" y="220"/>
                      </a:lnTo>
                      <a:lnTo>
                        <a:pt x="885" y="220"/>
                      </a:lnTo>
                      <a:lnTo>
                        <a:pt x="885" y="221"/>
                      </a:lnTo>
                      <a:lnTo>
                        <a:pt x="883" y="221"/>
                      </a:lnTo>
                      <a:lnTo>
                        <a:pt x="883" y="223"/>
                      </a:lnTo>
                      <a:lnTo>
                        <a:pt x="883" y="223"/>
                      </a:lnTo>
                      <a:lnTo>
                        <a:pt x="883" y="223"/>
                      </a:lnTo>
                      <a:lnTo>
                        <a:pt x="881" y="221"/>
                      </a:lnTo>
                      <a:lnTo>
                        <a:pt x="881" y="221"/>
                      </a:lnTo>
                      <a:lnTo>
                        <a:pt x="881" y="221"/>
                      </a:lnTo>
                      <a:lnTo>
                        <a:pt x="871" y="221"/>
                      </a:lnTo>
                      <a:lnTo>
                        <a:pt x="871" y="221"/>
                      </a:lnTo>
                      <a:lnTo>
                        <a:pt x="871" y="220"/>
                      </a:lnTo>
                      <a:lnTo>
                        <a:pt x="868" y="220"/>
                      </a:lnTo>
                      <a:lnTo>
                        <a:pt x="868" y="221"/>
                      </a:lnTo>
                      <a:lnTo>
                        <a:pt x="867" y="223"/>
                      </a:lnTo>
                      <a:lnTo>
                        <a:pt x="866" y="223"/>
                      </a:lnTo>
                      <a:lnTo>
                        <a:pt x="864" y="224"/>
                      </a:lnTo>
                      <a:lnTo>
                        <a:pt x="863" y="225"/>
                      </a:lnTo>
                      <a:lnTo>
                        <a:pt x="863" y="228"/>
                      </a:lnTo>
                      <a:lnTo>
                        <a:pt x="863" y="228"/>
                      </a:lnTo>
                      <a:lnTo>
                        <a:pt x="864" y="229"/>
                      </a:lnTo>
                      <a:lnTo>
                        <a:pt x="866" y="231"/>
                      </a:lnTo>
                      <a:lnTo>
                        <a:pt x="867" y="231"/>
                      </a:lnTo>
                      <a:lnTo>
                        <a:pt x="868" y="231"/>
                      </a:lnTo>
                      <a:lnTo>
                        <a:pt x="870" y="229"/>
                      </a:lnTo>
                      <a:lnTo>
                        <a:pt x="872" y="229"/>
                      </a:lnTo>
                      <a:lnTo>
                        <a:pt x="875" y="229"/>
                      </a:lnTo>
                      <a:lnTo>
                        <a:pt x="876" y="229"/>
                      </a:lnTo>
                      <a:lnTo>
                        <a:pt x="880" y="229"/>
                      </a:lnTo>
                      <a:lnTo>
                        <a:pt x="880" y="229"/>
                      </a:lnTo>
                      <a:lnTo>
                        <a:pt x="883" y="229"/>
                      </a:lnTo>
                      <a:lnTo>
                        <a:pt x="883" y="232"/>
                      </a:lnTo>
                      <a:lnTo>
                        <a:pt x="881" y="233"/>
                      </a:lnTo>
                      <a:lnTo>
                        <a:pt x="880" y="233"/>
                      </a:lnTo>
                      <a:lnTo>
                        <a:pt x="880" y="234"/>
                      </a:lnTo>
                      <a:lnTo>
                        <a:pt x="883" y="234"/>
                      </a:lnTo>
                      <a:lnTo>
                        <a:pt x="884" y="233"/>
                      </a:lnTo>
                      <a:lnTo>
                        <a:pt x="887" y="233"/>
                      </a:lnTo>
                      <a:lnTo>
                        <a:pt x="889" y="234"/>
                      </a:lnTo>
                      <a:lnTo>
                        <a:pt x="891" y="234"/>
                      </a:lnTo>
                      <a:lnTo>
                        <a:pt x="891" y="233"/>
                      </a:lnTo>
                      <a:lnTo>
                        <a:pt x="893" y="233"/>
                      </a:lnTo>
                      <a:lnTo>
                        <a:pt x="893" y="233"/>
                      </a:lnTo>
                      <a:lnTo>
                        <a:pt x="895" y="233"/>
                      </a:lnTo>
                      <a:lnTo>
                        <a:pt x="896" y="232"/>
                      </a:lnTo>
                      <a:lnTo>
                        <a:pt x="897" y="232"/>
                      </a:lnTo>
                      <a:lnTo>
                        <a:pt x="897" y="231"/>
                      </a:lnTo>
                      <a:lnTo>
                        <a:pt x="899" y="231"/>
                      </a:lnTo>
                      <a:lnTo>
                        <a:pt x="900" y="231"/>
                      </a:lnTo>
                      <a:lnTo>
                        <a:pt x="900" y="232"/>
                      </a:lnTo>
                      <a:lnTo>
                        <a:pt x="900" y="232"/>
                      </a:lnTo>
                      <a:lnTo>
                        <a:pt x="902" y="232"/>
                      </a:lnTo>
                      <a:lnTo>
                        <a:pt x="902" y="232"/>
                      </a:lnTo>
                      <a:lnTo>
                        <a:pt x="905" y="232"/>
                      </a:lnTo>
                      <a:lnTo>
                        <a:pt x="905" y="233"/>
                      </a:lnTo>
                      <a:lnTo>
                        <a:pt x="906" y="233"/>
                      </a:lnTo>
                      <a:lnTo>
                        <a:pt x="906" y="234"/>
                      </a:lnTo>
                      <a:lnTo>
                        <a:pt x="909" y="234"/>
                      </a:lnTo>
                      <a:lnTo>
                        <a:pt x="909" y="234"/>
                      </a:lnTo>
                      <a:lnTo>
                        <a:pt x="913" y="234"/>
                      </a:lnTo>
                      <a:lnTo>
                        <a:pt x="913" y="236"/>
                      </a:lnTo>
                      <a:lnTo>
                        <a:pt x="921" y="234"/>
                      </a:lnTo>
                      <a:lnTo>
                        <a:pt x="922" y="236"/>
                      </a:lnTo>
                      <a:lnTo>
                        <a:pt x="921" y="236"/>
                      </a:lnTo>
                      <a:lnTo>
                        <a:pt x="919" y="237"/>
                      </a:lnTo>
                      <a:lnTo>
                        <a:pt x="917" y="238"/>
                      </a:lnTo>
                      <a:lnTo>
                        <a:pt x="916" y="238"/>
                      </a:lnTo>
                      <a:lnTo>
                        <a:pt x="914" y="240"/>
                      </a:lnTo>
                      <a:lnTo>
                        <a:pt x="913" y="242"/>
                      </a:lnTo>
                      <a:lnTo>
                        <a:pt x="914" y="242"/>
                      </a:lnTo>
                      <a:lnTo>
                        <a:pt x="914" y="242"/>
                      </a:lnTo>
                      <a:lnTo>
                        <a:pt x="913" y="244"/>
                      </a:lnTo>
                      <a:lnTo>
                        <a:pt x="913" y="244"/>
                      </a:lnTo>
                      <a:lnTo>
                        <a:pt x="912" y="244"/>
                      </a:lnTo>
                      <a:lnTo>
                        <a:pt x="910" y="242"/>
                      </a:lnTo>
                      <a:lnTo>
                        <a:pt x="910" y="244"/>
                      </a:lnTo>
                      <a:lnTo>
                        <a:pt x="910" y="245"/>
                      </a:lnTo>
                      <a:lnTo>
                        <a:pt x="909" y="245"/>
                      </a:lnTo>
                      <a:lnTo>
                        <a:pt x="910" y="245"/>
                      </a:lnTo>
                      <a:lnTo>
                        <a:pt x="910" y="246"/>
                      </a:lnTo>
                      <a:lnTo>
                        <a:pt x="910" y="248"/>
                      </a:lnTo>
                      <a:lnTo>
                        <a:pt x="909" y="248"/>
                      </a:lnTo>
                      <a:lnTo>
                        <a:pt x="909" y="248"/>
                      </a:lnTo>
                      <a:lnTo>
                        <a:pt x="908" y="249"/>
                      </a:lnTo>
                      <a:lnTo>
                        <a:pt x="906" y="248"/>
                      </a:lnTo>
                      <a:lnTo>
                        <a:pt x="906" y="248"/>
                      </a:lnTo>
                      <a:lnTo>
                        <a:pt x="905" y="249"/>
                      </a:lnTo>
                      <a:lnTo>
                        <a:pt x="902" y="249"/>
                      </a:lnTo>
                      <a:lnTo>
                        <a:pt x="899" y="249"/>
                      </a:lnTo>
                      <a:lnTo>
                        <a:pt x="899" y="250"/>
                      </a:lnTo>
                      <a:lnTo>
                        <a:pt x="897" y="250"/>
                      </a:lnTo>
                      <a:lnTo>
                        <a:pt x="897" y="250"/>
                      </a:lnTo>
                      <a:lnTo>
                        <a:pt x="897" y="250"/>
                      </a:lnTo>
                      <a:lnTo>
                        <a:pt x="896" y="250"/>
                      </a:lnTo>
                      <a:lnTo>
                        <a:pt x="895" y="253"/>
                      </a:lnTo>
                      <a:lnTo>
                        <a:pt x="893" y="252"/>
                      </a:lnTo>
                      <a:lnTo>
                        <a:pt x="893" y="252"/>
                      </a:lnTo>
                      <a:lnTo>
                        <a:pt x="892" y="252"/>
                      </a:lnTo>
                      <a:lnTo>
                        <a:pt x="892" y="250"/>
                      </a:lnTo>
                      <a:lnTo>
                        <a:pt x="891" y="250"/>
                      </a:lnTo>
                      <a:lnTo>
                        <a:pt x="889" y="252"/>
                      </a:lnTo>
                      <a:lnTo>
                        <a:pt x="889" y="253"/>
                      </a:lnTo>
                      <a:lnTo>
                        <a:pt x="888" y="253"/>
                      </a:lnTo>
                      <a:lnTo>
                        <a:pt x="888" y="253"/>
                      </a:lnTo>
                      <a:lnTo>
                        <a:pt x="888" y="254"/>
                      </a:lnTo>
                      <a:lnTo>
                        <a:pt x="888" y="254"/>
                      </a:lnTo>
                      <a:lnTo>
                        <a:pt x="887" y="255"/>
                      </a:lnTo>
                      <a:lnTo>
                        <a:pt x="885" y="257"/>
                      </a:lnTo>
                      <a:lnTo>
                        <a:pt x="883" y="257"/>
                      </a:lnTo>
                      <a:lnTo>
                        <a:pt x="881" y="255"/>
                      </a:lnTo>
                      <a:lnTo>
                        <a:pt x="880" y="254"/>
                      </a:lnTo>
                      <a:lnTo>
                        <a:pt x="881" y="258"/>
                      </a:lnTo>
                      <a:lnTo>
                        <a:pt x="880" y="258"/>
                      </a:lnTo>
                      <a:lnTo>
                        <a:pt x="879" y="261"/>
                      </a:lnTo>
                      <a:lnTo>
                        <a:pt x="875" y="261"/>
                      </a:lnTo>
                      <a:lnTo>
                        <a:pt x="871" y="262"/>
                      </a:lnTo>
                      <a:lnTo>
                        <a:pt x="868" y="262"/>
                      </a:lnTo>
                      <a:lnTo>
                        <a:pt x="868" y="263"/>
                      </a:lnTo>
                      <a:lnTo>
                        <a:pt x="867" y="265"/>
                      </a:lnTo>
                      <a:lnTo>
                        <a:pt x="866" y="265"/>
                      </a:lnTo>
                      <a:lnTo>
                        <a:pt x="866" y="265"/>
                      </a:lnTo>
                      <a:lnTo>
                        <a:pt x="864" y="263"/>
                      </a:lnTo>
                      <a:lnTo>
                        <a:pt x="863" y="265"/>
                      </a:lnTo>
                      <a:lnTo>
                        <a:pt x="863" y="266"/>
                      </a:lnTo>
                      <a:lnTo>
                        <a:pt x="862" y="266"/>
                      </a:lnTo>
                      <a:lnTo>
                        <a:pt x="862" y="265"/>
                      </a:lnTo>
                      <a:lnTo>
                        <a:pt x="859" y="265"/>
                      </a:lnTo>
                      <a:lnTo>
                        <a:pt x="859" y="266"/>
                      </a:lnTo>
                      <a:lnTo>
                        <a:pt x="858" y="266"/>
                      </a:lnTo>
                      <a:lnTo>
                        <a:pt x="857" y="266"/>
                      </a:lnTo>
                      <a:lnTo>
                        <a:pt x="855" y="265"/>
                      </a:lnTo>
                      <a:lnTo>
                        <a:pt x="855" y="265"/>
                      </a:lnTo>
                      <a:lnTo>
                        <a:pt x="853" y="265"/>
                      </a:lnTo>
                      <a:lnTo>
                        <a:pt x="853" y="265"/>
                      </a:lnTo>
                      <a:lnTo>
                        <a:pt x="853" y="265"/>
                      </a:lnTo>
                      <a:lnTo>
                        <a:pt x="853" y="267"/>
                      </a:lnTo>
                      <a:lnTo>
                        <a:pt x="851" y="267"/>
                      </a:lnTo>
                      <a:lnTo>
                        <a:pt x="850" y="267"/>
                      </a:lnTo>
                      <a:lnTo>
                        <a:pt x="849" y="269"/>
                      </a:lnTo>
                      <a:lnTo>
                        <a:pt x="847" y="269"/>
                      </a:lnTo>
                      <a:lnTo>
                        <a:pt x="847" y="266"/>
                      </a:lnTo>
                      <a:lnTo>
                        <a:pt x="846" y="266"/>
                      </a:lnTo>
                      <a:lnTo>
                        <a:pt x="846" y="266"/>
                      </a:lnTo>
                      <a:lnTo>
                        <a:pt x="844" y="266"/>
                      </a:lnTo>
                      <a:lnTo>
                        <a:pt x="845" y="267"/>
                      </a:lnTo>
                      <a:lnTo>
                        <a:pt x="845" y="267"/>
                      </a:lnTo>
                      <a:lnTo>
                        <a:pt x="844" y="269"/>
                      </a:lnTo>
                      <a:lnTo>
                        <a:pt x="840" y="270"/>
                      </a:lnTo>
                      <a:lnTo>
                        <a:pt x="840" y="271"/>
                      </a:lnTo>
                      <a:lnTo>
                        <a:pt x="838" y="270"/>
                      </a:lnTo>
                      <a:lnTo>
                        <a:pt x="838" y="271"/>
                      </a:lnTo>
                      <a:lnTo>
                        <a:pt x="833" y="271"/>
                      </a:lnTo>
                      <a:lnTo>
                        <a:pt x="833" y="270"/>
                      </a:lnTo>
                      <a:lnTo>
                        <a:pt x="830" y="270"/>
                      </a:lnTo>
                      <a:lnTo>
                        <a:pt x="828" y="269"/>
                      </a:lnTo>
                      <a:lnTo>
                        <a:pt x="825" y="266"/>
                      </a:lnTo>
                      <a:lnTo>
                        <a:pt x="824" y="265"/>
                      </a:lnTo>
                      <a:lnTo>
                        <a:pt x="824" y="262"/>
                      </a:lnTo>
                      <a:lnTo>
                        <a:pt x="824" y="262"/>
                      </a:lnTo>
                      <a:lnTo>
                        <a:pt x="824" y="266"/>
                      </a:lnTo>
                      <a:lnTo>
                        <a:pt x="824" y="267"/>
                      </a:lnTo>
                      <a:lnTo>
                        <a:pt x="825" y="270"/>
                      </a:lnTo>
                      <a:lnTo>
                        <a:pt x="825" y="271"/>
                      </a:lnTo>
                      <a:lnTo>
                        <a:pt x="828" y="271"/>
                      </a:lnTo>
                      <a:lnTo>
                        <a:pt x="828" y="274"/>
                      </a:lnTo>
                      <a:lnTo>
                        <a:pt x="828" y="275"/>
                      </a:lnTo>
                      <a:lnTo>
                        <a:pt x="827" y="278"/>
                      </a:lnTo>
                      <a:lnTo>
                        <a:pt x="825" y="279"/>
                      </a:lnTo>
                      <a:lnTo>
                        <a:pt x="824" y="279"/>
                      </a:lnTo>
                      <a:lnTo>
                        <a:pt x="824" y="278"/>
                      </a:lnTo>
                      <a:lnTo>
                        <a:pt x="823" y="278"/>
                      </a:lnTo>
                      <a:lnTo>
                        <a:pt x="821" y="280"/>
                      </a:lnTo>
                      <a:lnTo>
                        <a:pt x="820" y="280"/>
                      </a:lnTo>
                      <a:lnTo>
                        <a:pt x="820" y="282"/>
                      </a:lnTo>
                      <a:lnTo>
                        <a:pt x="816" y="287"/>
                      </a:lnTo>
                      <a:lnTo>
                        <a:pt x="809" y="288"/>
                      </a:lnTo>
                      <a:lnTo>
                        <a:pt x="809" y="289"/>
                      </a:lnTo>
                      <a:lnTo>
                        <a:pt x="808" y="289"/>
                      </a:lnTo>
                      <a:lnTo>
                        <a:pt x="807" y="292"/>
                      </a:lnTo>
                      <a:lnTo>
                        <a:pt x="806" y="292"/>
                      </a:lnTo>
                      <a:lnTo>
                        <a:pt x="804" y="292"/>
                      </a:lnTo>
                      <a:lnTo>
                        <a:pt x="804" y="292"/>
                      </a:lnTo>
                      <a:lnTo>
                        <a:pt x="803" y="292"/>
                      </a:lnTo>
                      <a:lnTo>
                        <a:pt x="803" y="293"/>
                      </a:lnTo>
                      <a:lnTo>
                        <a:pt x="802" y="293"/>
                      </a:lnTo>
                      <a:lnTo>
                        <a:pt x="802" y="297"/>
                      </a:lnTo>
                      <a:lnTo>
                        <a:pt x="799" y="299"/>
                      </a:lnTo>
                      <a:lnTo>
                        <a:pt x="799" y="299"/>
                      </a:lnTo>
                      <a:lnTo>
                        <a:pt x="798" y="299"/>
                      </a:lnTo>
                      <a:lnTo>
                        <a:pt x="798" y="300"/>
                      </a:lnTo>
                      <a:lnTo>
                        <a:pt x="798" y="300"/>
                      </a:lnTo>
                      <a:lnTo>
                        <a:pt x="798" y="301"/>
                      </a:lnTo>
                      <a:lnTo>
                        <a:pt x="798" y="301"/>
                      </a:lnTo>
                      <a:lnTo>
                        <a:pt x="798" y="301"/>
                      </a:lnTo>
                      <a:lnTo>
                        <a:pt x="796" y="303"/>
                      </a:lnTo>
                      <a:lnTo>
                        <a:pt x="796" y="305"/>
                      </a:lnTo>
                      <a:lnTo>
                        <a:pt x="795" y="305"/>
                      </a:lnTo>
                      <a:lnTo>
                        <a:pt x="794" y="303"/>
                      </a:lnTo>
                      <a:lnTo>
                        <a:pt x="790" y="301"/>
                      </a:lnTo>
                      <a:lnTo>
                        <a:pt x="789" y="305"/>
                      </a:lnTo>
                      <a:lnTo>
                        <a:pt x="787" y="305"/>
                      </a:lnTo>
                      <a:lnTo>
                        <a:pt x="785" y="309"/>
                      </a:lnTo>
                      <a:lnTo>
                        <a:pt x="785" y="309"/>
                      </a:lnTo>
                      <a:lnTo>
                        <a:pt x="785" y="308"/>
                      </a:lnTo>
                      <a:lnTo>
                        <a:pt x="782" y="306"/>
                      </a:lnTo>
                      <a:lnTo>
                        <a:pt x="782" y="303"/>
                      </a:lnTo>
                      <a:lnTo>
                        <a:pt x="778" y="304"/>
                      </a:lnTo>
                      <a:lnTo>
                        <a:pt x="775" y="306"/>
                      </a:lnTo>
                      <a:lnTo>
                        <a:pt x="774" y="306"/>
                      </a:lnTo>
                      <a:lnTo>
                        <a:pt x="774" y="306"/>
                      </a:lnTo>
                      <a:lnTo>
                        <a:pt x="768" y="306"/>
                      </a:lnTo>
                      <a:lnTo>
                        <a:pt x="768" y="308"/>
                      </a:lnTo>
                      <a:lnTo>
                        <a:pt x="760" y="306"/>
                      </a:lnTo>
                      <a:lnTo>
                        <a:pt x="760" y="310"/>
                      </a:lnTo>
                      <a:lnTo>
                        <a:pt x="758" y="312"/>
                      </a:lnTo>
                      <a:lnTo>
                        <a:pt x="758" y="313"/>
                      </a:lnTo>
                      <a:lnTo>
                        <a:pt x="757" y="313"/>
                      </a:lnTo>
                      <a:lnTo>
                        <a:pt x="756" y="314"/>
                      </a:lnTo>
                      <a:lnTo>
                        <a:pt x="755" y="313"/>
                      </a:lnTo>
                      <a:lnTo>
                        <a:pt x="755" y="313"/>
                      </a:lnTo>
                      <a:lnTo>
                        <a:pt x="753" y="313"/>
                      </a:lnTo>
                      <a:lnTo>
                        <a:pt x="752" y="313"/>
                      </a:lnTo>
                      <a:lnTo>
                        <a:pt x="753" y="316"/>
                      </a:lnTo>
                      <a:lnTo>
                        <a:pt x="755" y="318"/>
                      </a:lnTo>
                      <a:lnTo>
                        <a:pt x="756" y="318"/>
                      </a:lnTo>
                      <a:lnTo>
                        <a:pt x="756" y="321"/>
                      </a:lnTo>
                      <a:lnTo>
                        <a:pt x="757" y="321"/>
                      </a:lnTo>
                      <a:lnTo>
                        <a:pt x="757" y="322"/>
                      </a:lnTo>
                      <a:lnTo>
                        <a:pt x="757" y="325"/>
                      </a:lnTo>
                      <a:lnTo>
                        <a:pt x="756" y="326"/>
                      </a:lnTo>
                      <a:lnTo>
                        <a:pt x="753" y="326"/>
                      </a:lnTo>
                      <a:lnTo>
                        <a:pt x="751" y="326"/>
                      </a:lnTo>
                      <a:lnTo>
                        <a:pt x="749" y="326"/>
                      </a:lnTo>
                      <a:lnTo>
                        <a:pt x="749" y="326"/>
                      </a:lnTo>
                      <a:lnTo>
                        <a:pt x="747" y="326"/>
                      </a:lnTo>
                      <a:lnTo>
                        <a:pt x="747" y="327"/>
                      </a:lnTo>
                      <a:lnTo>
                        <a:pt x="749" y="327"/>
                      </a:lnTo>
                      <a:lnTo>
                        <a:pt x="752" y="327"/>
                      </a:lnTo>
                      <a:lnTo>
                        <a:pt x="755" y="329"/>
                      </a:lnTo>
                      <a:lnTo>
                        <a:pt x="753" y="330"/>
                      </a:lnTo>
                      <a:lnTo>
                        <a:pt x="753" y="333"/>
                      </a:lnTo>
                      <a:lnTo>
                        <a:pt x="752" y="333"/>
                      </a:lnTo>
                      <a:lnTo>
                        <a:pt x="753" y="339"/>
                      </a:lnTo>
                      <a:lnTo>
                        <a:pt x="751" y="338"/>
                      </a:lnTo>
                      <a:lnTo>
                        <a:pt x="749" y="338"/>
                      </a:lnTo>
                      <a:lnTo>
                        <a:pt x="748" y="337"/>
                      </a:lnTo>
                      <a:lnTo>
                        <a:pt x="745" y="337"/>
                      </a:lnTo>
                      <a:lnTo>
                        <a:pt x="745" y="338"/>
                      </a:lnTo>
                      <a:lnTo>
                        <a:pt x="748" y="338"/>
                      </a:lnTo>
                      <a:lnTo>
                        <a:pt x="748" y="338"/>
                      </a:lnTo>
                      <a:lnTo>
                        <a:pt x="748" y="339"/>
                      </a:lnTo>
                      <a:lnTo>
                        <a:pt x="748" y="341"/>
                      </a:lnTo>
                      <a:lnTo>
                        <a:pt x="748" y="342"/>
                      </a:lnTo>
                      <a:lnTo>
                        <a:pt x="748" y="342"/>
                      </a:lnTo>
                      <a:lnTo>
                        <a:pt x="748" y="342"/>
                      </a:lnTo>
                      <a:lnTo>
                        <a:pt x="748" y="343"/>
                      </a:lnTo>
                      <a:lnTo>
                        <a:pt x="747" y="343"/>
                      </a:lnTo>
                      <a:lnTo>
                        <a:pt x="747" y="344"/>
                      </a:lnTo>
                      <a:lnTo>
                        <a:pt x="748" y="346"/>
                      </a:lnTo>
                      <a:lnTo>
                        <a:pt x="748" y="346"/>
                      </a:lnTo>
                      <a:lnTo>
                        <a:pt x="745" y="346"/>
                      </a:lnTo>
                      <a:lnTo>
                        <a:pt x="745" y="346"/>
                      </a:lnTo>
                      <a:lnTo>
                        <a:pt x="745" y="346"/>
                      </a:lnTo>
                      <a:lnTo>
                        <a:pt x="744" y="346"/>
                      </a:lnTo>
                      <a:lnTo>
                        <a:pt x="744" y="344"/>
                      </a:lnTo>
                      <a:lnTo>
                        <a:pt x="743" y="344"/>
                      </a:lnTo>
                      <a:lnTo>
                        <a:pt x="741" y="346"/>
                      </a:lnTo>
                      <a:lnTo>
                        <a:pt x="741" y="347"/>
                      </a:lnTo>
                      <a:lnTo>
                        <a:pt x="741" y="348"/>
                      </a:lnTo>
                      <a:lnTo>
                        <a:pt x="743" y="348"/>
                      </a:lnTo>
                      <a:lnTo>
                        <a:pt x="743" y="352"/>
                      </a:lnTo>
                      <a:lnTo>
                        <a:pt x="739" y="352"/>
                      </a:lnTo>
                      <a:lnTo>
                        <a:pt x="739" y="354"/>
                      </a:lnTo>
                      <a:lnTo>
                        <a:pt x="739" y="355"/>
                      </a:lnTo>
                      <a:lnTo>
                        <a:pt x="739" y="356"/>
                      </a:lnTo>
                      <a:lnTo>
                        <a:pt x="739" y="356"/>
                      </a:lnTo>
                      <a:lnTo>
                        <a:pt x="739" y="356"/>
                      </a:lnTo>
                      <a:lnTo>
                        <a:pt x="740" y="358"/>
                      </a:lnTo>
                      <a:lnTo>
                        <a:pt x="740" y="358"/>
                      </a:lnTo>
                      <a:lnTo>
                        <a:pt x="740" y="359"/>
                      </a:lnTo>
                      <a:lnTo>
                        <a:pt x="740" y="359"/>
                      </a:lnTo>
                      <a:lnTo>
                        <a:pt x="739" y="361"/>
                      </a:lnTo>
                      <a:lnTo>
                        <a:pt x="737" y="363"/>
                      </a:lnTo>
                      <a:lnTo>
                        <a:pt x="735" y="363"/>
                      </a:lnTo>
                      <a:lnTo>
                        <a:pt x="735" y="364"/>
                      </a:lnTo>
                      <a:lnTo>
                        <a:pt x="736" y="364"/>
                      </a:lnTo>
                      <a:lnTo>
                        <a:pt x="736" y="367"/>
                      </a:lnTo>
                      <a:lnTo>
                        <a:pt x="736" y="368"/>
                      </a:lnTo>
                      <a:lnTo>
                        <a:pt x="735" y="369"/>
                      </a:lnTo>
                      <a:lnTo>
                        <a:pt x="735" y="369"/>
                      </a:lnTo>
                      <a:lnTo>
                        <a:pt x="734" y="369"/>
                      </a:lnTo>
                      <a:lnTo>
                        <a:pt x="734" y="373"/>
                      </a:lnTo>
                      <a:lnTo>
                        <a:pt x="732" y="375"/>
                      </a:lnTo>
                      <a:lnTo>
                        <a:pt x="732" y="376"/>
                      </a:lnTo>
                      <a:lnTo>
                        <a:pt x="732" y="376"/>
                      </a:lnTo>
                      <a:lnTo>
                        <a:pt x="732" y="376"/>
                      </a:lnTo>
                      <a:lnTo>
                        <a:pt x="730" y="376"/>
                      </a:lnTo>
                      <a:lnTo>
                        <a:pt x="730" y="376"/>
                      </a:lnTo>
                      <a:lnTo>
                        <a:pt x="727" y="376"/>
                      </a:lnTo>
                      <a:lnTo>
                        <a:pt x="727" y="377"/>
                      </a:lnTo>
                      <a:lnTo>
                        <a:pt x="727" y="377"/>
                      </a:lnTo>
                      <a:lnTo>
                        <a:pt x="727" y="377"/>
                      </a:lnTo>
                      <a:lnTo>
                        <a:pt x="727" y="377"/>
                      </a:lnTo>
                      <a:lnTo>
                        <a:pt x="728" y="377"/>
                      </a:lnTo>
                      <a:lnTo>
                        <a:pt x="728" y="377"/>
                      </a:lnTo>
                      <a:lnTo>
                        <a:pt x="731" y="377"/>
                      </a:lnTo>
                      <a:lnTo>
                        <a:pt x="731" y="378"/>
                      </a:lnTo>
                      <a:lnTo>
                        <a:pt x="732" y="378"/>
                      </a:lnTo>
                      <a:lnTo>
                        <a:pt x="732" y="378"/>
                      </a:lnTo>
                      <a:lnTo>
                        <a:pt x="734" y="380"/>
                      </a:lnTo>
                      <a:lnTo>
                        <a:pt x="734" y="381"/>
                      </a:lnTo>
                      <a:lnTo>
                        <a:pt x="732" y="381"/>
                      </a:lnTo>
                      <a:lnTo>
                        <a:pt x="731" y="381"/>
                      </a:lnTo>
                      <a:lnTo>
                        <a:pt x="731" y="382"/>
                      </a:lnTo>
                      <a:lnTo>
                        <a:pt x="731" y="382"/>
                      </a:lnTo>
                      <a:lnTo>
                        <a:pt x="732" y="382"/>
                      </a:lnTo>
                      <a:lnTo>
                        <a:pt x="732" y="384"/>
                      </a:lnTo>
                      <a:lnTo>
                        <a:pt x="734" y="384"/>
                      </a:lnTo>
                      <a:lnTo>
                        <a:pt x="734" y="384"/>
                      </a:lnTo>
                      <a:lnTo>
                        <a:pt x="734" y="384"/>
                      </a:lnTo>
                      <a:lnTo>
                        <a:pt x="735" y="384"/>
                      </a:lnTo>
                      <a:lnTo>
                        <a:pt x="735" y="385"/>
                      </a:lnTo>
                      <a:lnTo>
                        <a:pt x="731" y="385"/>
                      </a:lnTo>
                      <a:lnTo>
                        <a:pt x="731" y="386"/>
                      </a:lnTo>
                      <a:lnTo>
                        <a:pt x="732" y="386"/>
                      </a:lnTo>
                      <a:lnTo>
                        <a:pt x="732" y="388"/>
                      </a:lnTo>
                      <a:lnTo>
                        <a:pt x="731" y="388"/>
                      </a:lnTo>
                      <a:lnTo>
                        <a:pt x="730" y="388"/>
                      </a:lnTo>
                      <a:lnTo>
                        <a:pt x="730" y="389"/>
                      </a:lnTo>
                      <a:lnTo>
                        <a:pt x="728" y="389"/>
                      </a:lnTo>
                      <a:lnTo>
                        <a:pt x="728" y="389"/>
                      </a:lnTo>
                      <a:lnTo>
                        <a:pt x="727" y="388"/>
                      </a:lnTo>
                      <a:lnTo>
                        <a:pt x="727" y="388"/>
                      </a:lnTo>
                      <a:lnTo>
                        <a:pt x="727" y="386"/>
                      </a:lnTo>
                      <a:lnTo>
                        <a:pt x="724" y="386"/>
                      </a:lnTo>
                      <a:lnTo>
                        <a:pt x="724" y="386"/>
                      </a:lnTo>
                      <a:lnTo>
                        <a:pt x="723" y="386"/>
                      </a:lnTo>
                      <a:lnTo>
                        <a:pt x="723" y="384"/>
                      </a:lnTo>
                      <a:lnTo>
                        <a:pt x="724" y="384"/>
                      </a:lnTo>
                      <a:lnTo>
                        <a:pt x="724" y="382"/>
                      </a:lnTo>
                      <a:lnTo>
                        <a:pt x="724" y="382"/>
                      </a:lnTo>
                      <a:lnTo>
                        <a:pt x="724" y="381"/>
                      </a:lnTo>
                      <a:lnTo>
                        <a:pt x="723" y="381"/>
                      </a:lnTo>
                      <a:lnTo>
                        <a:pt x="723" y="381"/>
                      </a:lnTo>
                      <a:lnTo>
                        <a:pt x="723" y="381"/>
                      </a:lnTo>
                      <a:lnTo>
                        <a:pt x="722" y="385"/>
                      </a:lnTo>
                      <a:lnTo>
                        <a:pt x="720" y="386"/>
                      </a:lnTo>
                      <a:lnTo>
                        <a:pt x="720" y="385"/>
                      </a:lnTo>
                      <a:lnTo>
                        <a:pt x="719" y="385"/>
                      </a:lnTo>
                      <a:lnTo>
                        <a:pt x="719" y="384"/>
                      </a:lnTo>
                      <a:lnTo>
                        <a:pt x="719" y="382"/>
                      </a:lnTo>
                      <a:lnTo>
                        <a:pt x="719" y="382"/>
                      </a:lnTo>
                      <a:lnTo>
                        <a:pt x="720" y="381"/>
                      </a:lnTo>
                      <a:lnTo>
                        <a:pt x="720" y="380"/>
                      </a:lnTo>
                      <a:lnTo>
                        <a:pt x="719" y="380"/>
                      </a:lnTo>
                      <a:lnTo>
                        <a:pt x="719" y="381"/>
                      </a:lnTo>
                      <a:lnTo>
                        <a:pt x="718" y="382"/>
                      </a:lnTo>
                      <a:lnTo>
                        <a:pt x="717" y="384"/>
                      </a:lnTo>
                      <a:lnTo>
                        <a:pt x="715" y="385"/>
                      </a:lnTo>
                      <a:lnTo>
                        <a:pt x="715" y="384"/>
                      </a:lnTo>
                      <a:lnTo>
                        <a:pt x="717" y="382"/>
                      </a:lnTo>
                      <a:lnTo>
                        <a:pt x="717" y="382"/>
                      </a:lnTo>
                      <a:lnTo>
                        <a:pt x="717" y="381"/>
                      </a:lnTo>
                      <a:lnTo>
                        <a:pt x="719" y="380"/>
                      </a:lnTo>
                      <a:lnTo>
                        <a:pt x="719" y="377"/>
                      </a:lnTo>
                      <a:lnTo>
                        <a:pt x="718" y="377"/>
                      </a:lnTo>
                      <a:lnTo>
                        <a:pt x="718" y="378"/>
                      </a:lnTo>
                      <a:lnTo>
                        <a:pt x="715" y="378"/>
                      </a:lnTo>
                      <a:lnTo>
                        <a:pt x="715" y="378"/>
                      </a:lnTo>
                      <a:lnTo>
                        <a:pt x="715" y="378"/>
                      </a:lnTo>
                      <a:lnTo>
                        <a:pt x="715" y="377"/>
                      </a:lnTo>
                      <a:lnTo>
                        <a:pt x="715" y="377"/>
                      </a:lnTo>
                      <a:lnTo>
                        <a:pt x="714" y="377"/>
                      </a:lnTo>
                      <a:lnTo>
                        <a:pt x="714" y="378"/>
                      </a:lnTo>
                      <a:lnTo>
                        <a:pt x="713" y="380"/>
                      </a:lnTo>
                      <a:lnTo>
                        <a:pt x="713" y="380"/>
                      </a:lnTo>
                      <a:lnTo>
                        <a:pt x="711" y="380"/>
                      </a:lnTo>
                      <a:lnTo>
                        <a:pt x="711" y="380"/>
                      </a:lnTo>
                      <a:lnTo>
                        <a:pt x="711" y="380"/>
                      </a:lnTo>
                      <a:lnTo>
                        <a:pt x="709" y="380"/>
                      </a:lnTo>
                      <a:lnTo>
                        <a:pt x="710" y="376"/>
                      </a:lnTo>
                      <a:lnTo>
                        <a:pt x="709" y="376"/>
                      </a:lnTo>
                      <a:lnTo>
                        <a:pt x="709" y="377"/>
                      </a:lnTo>
                      <a:lnTo>
                        <a:pt x="703" y="377"/>
                      </a:lnTo>
                      <a:lnTo>
                        <a:pt x="703" y="376"/>
                      </a:lnTo>
                      <a:lnTo>
                        <a:pt x="705" y="376"/>
                      </a:lnTo>
                      <a:lnTo>
                        <a:pt x="706" y="376"/>
                      </a:lnTo>
                      <a:lnTo>
                        <a:pt x="706" y="376"/>
                      </a:lnTo>
                      <a:lnTo>
                        <a:pt x="707" y="375"/>
                      </a:lnTo>
                      <a:lnTo>
                        <a:pt x="707" y="373"/>
                      </a:lnTo>
                      <a:lnTo>
                        <a:pt x="705" y="375"/>
                      </a:lnTo>
                      <a:lnTo>
                        <a:pt x="706" y="373"/>
                      </a:lnTo>
                      <a:lnTo>
                        <a:pt x="706" y="372"/>
                      </a:lnTo>
                      <a:lnTo>
                        <a:pt x="706" y="369"/>
                      </a:lnTo>
                      <a:lnTo>
                        <a:pt x="706" y="369"/>
                      </a:lnTo>
                      <a:lnTo>
                        <a:pt x="706" y="369"/>
                      </a:lnTo>
                      <a:lnTo>
                        <a:pt x="706" y="369"/>
                      </a:lnTo>
                      <a:lnTo>
                        <a:pt x="706" y="369"/>
                      </a:lnTo>
                      <a:lnTo>
                        <a:pt x="706" y="368"/>
                      </a:lnTo>
                      <a:lnTo>
                        <a:pt x="706" y="369"/>
                      </a:lnTo>
                      <a:lnTo>
                        <a:pt x="706" y="369"/>
                      </a:lnTo>
                      <a:lnTo>
                        <a:pt x="705" y="369"/>
                      </a:lnTo>
                      <a:lnTo>
                        <a:pt x="705" y="369"/>
                      </a:lnTo>
                      <a:lnTo>
                        <a:pt x="702" y="371"/>
                      </a:lnTo>
                      <a:lnTo>
                        <a:pt x="702" y="372"/>
                      </a:lnTo>
                      <a:lnTo>
                        <a:pt x="702" y="373"/>
                      </a:lnTo>
                      <a:lnTo>
                        <a:pt x="702" y="373"/>
                      </a:lnTo>
                      <a:lnTo>
                        <a:pt x="701" y="375"/>
                      </a:lnTo>
                      <a:lnTo>
                        <a:pt x="701" y="375"/>
                      </a:lnTo>
                      <a:lnTo>
                        <a:pt x="698" y="375"/>
                      </a:lnTo>
                      <a:lnTo>
                        <a:pt x="698" y="376"/>
                      </a:lnTo>
                      <a:lnTo>
                        <a:pt x="696" y="376"/>
                      </a:lnTo>
                      <a:lnTo>
                        <a:pt x="696" y="376"/>
                      </a:lnTo>
                      <a:lnTo>
                        <a:pt x="696" y="376"/>
                      </a:lnTo>
                      <a:lnTo>
                        <a:pt x="694" y="375"/>
                      </a:lnTo>
                      <a:lnTo>
                        <a:pt x="694" y="375"/>
                      </a:lnTo>
                      <a:lnTo>
                        <a:pt x="693" y="376"/>
                      </a:lnTo>
                      <a:lnTo>
                        <a:pt x="692" y="376"/>
                      </a:lnTo>
                      <a:lnTo>
                        <a:pt x="692" y="378"/>
                      </a:lnTo>
                      <a:lnTo>
                        <a:pt x="689" y="378"/>
                      </a:lnTo>
                      <a:lnTo>
                        <a:pt x="689" y="376"/>
                      </a:lnTo>
                      <a:lnTo>
                        <a:pt x="690" y="376"/>
                      </a:lnTo>
                      <a:lnTo>
                        <a:pt x="690" y="375"/>
                      </a:lnTo>
                      <a:lnTo>
                        <a:pt x="686" y="375"/>
                      </a:lnTo>
                      <a:lnTo>
                        <a:pt x="688" y="371"/>
                      </a:lnTo>
                      <a:lnTo>
                        <a:pt x="684" y="371"/>
                      </a:lnTo>
                      <a:lnTo>
                        <a:pt x="684" y="369"/>
                      </a:lnTo>
                      <a:lnTo>
                        <a:pt x="688" y="368"/>
                      </a:lnTo>
                      <a:lnTo>
                        <a:pt x="688" y="368"/>
                      </a:lnTo>
                      <a:lnTo>
                        <a:pt x="688" y="368"/>
                      </a:lnTo>
                      <a:lnTo>
                        <a:pt x="688" y="368"/>
                      </a:lnTo>
                      <a:lnTo>
                        <a:pt x="688" y="367"/>
                      </a:lnTo>
                      <a:lnTo>
                        <a:pt x="688" y="367"/>
                      </a:lnTo>
                      <a:lnTo>
                        <a:pt x="686" y="367"/>
                      </a:lnTo>
                      <a:lnTo>
                        <a:pt x="686" y="367"/>
                      </a:lnTo>
                      <a:lnTo>
                        <a:pt x="686" y="367"/>
                      </a:lnTo>
                      <a:lnTo>
                        <a:pt x="686" y="368"/>
                      </a:lnTo>
                      <a:lnTo>
                        <a:pt x="683" y="368"/>
                      </a:lnTo>
                      <a:lnTo>
                        <a:pt x="683" y="368"/>
                      </a:lnTo>
                      <a:lnTo>
                        <a:pt x="683" y="368"/>
                      </a:lnTo>
                      <a:lnTo>
                        <a:pt x="683" y="368"/>
                      </a:lnTo>
                      <a:lnTo>
                        <a:pt x="681" y="368"/>
                      </a:lnTo>
                      <a:lnTo>
                        <a:pt x="684" y="364"/>
                      </a:lnTo>
                      <a:lnTo>
                        <a:pt x="683" y="364"/>
                      </a:lnTo>
                      <a:lnTo>
                        <a:pt x="683" y="363"/>
                      </a:lnTo>
                      <a:lnTo>
                        <a:pt x="681" y="361"/>
                      </a:lnTo>
                      <a:lnTo>
                        <a:pt x="681" y="363"/>
                      </a:lnTo>
                      <a:lnTo>
                        <a:pt x="680" y="363"/>
                      </a:lnTo>
                      <a:lnTo>
                        <a:pt x="680" y="361"/>
                      </a:lnTo>
                      <a:lnTo>
                        <a:pt x="681" y="361"/>
                      </a:lnTo>
                      <a:lnTo>
                        <a:pt x="683" y="360"/>
                      </a:lnTo>
                      <a:lnTo>
                        <a:pt x="683" y="358"/>
                      </a:lnTo>
                      <a:lnTo>
                        <a:pt x="681" y="358"/>
                      </a:lnTo>
                      <a:lnTo>
                        <a:pt x="681" y="359"/>
                      </a:lnTo>
                      <a:lnTo>
                        <a:pt x="681" y="360"/>
                      </a:lnTo>
                      <a:lnTo>
                        <a:pt x="680" y="360"/>
                      </a:lnTo>
                      <a:lnTo>
                        <a:pt x="679" y="360"/>
                      </a:lnTo>
                      <a:lnTo>
                        <a:pt x="679" y="359"/>
                      </a:lnTo>
                      <a:lnTo>
                        <a:pt x="677" y="359"/>
                      </a:lnTo>
                      <a:lnTo>
                        <a:pt x="679" y="355"/>
                      </a:lnTo>
                      <a:lnTo>
                        <a:pt x="676" y="355"/>
                      </a:lnTo>
                      <a:lnTo>
                        <a:pt x="675" y="356"/>
                      </a:lnTo>
                      <a:lnTo>
                        <a:pt x="675" y="356"/>
                      </a:lnTo>
                      <a:lnTo>
                        <a:pt x="673" y="356"/>
                      </a:lnTo>
                      <a:lnTo>
                        <a:pt x="673" y="356"/>
                      </a:lnTo>
                      <a:lnTo>
                        <a:pt x="672" y="358"/>
                      </a:lnTo>
                      <a:lnTo>
                        <a:pt x="671" y="358"/>
                      </a:lnTo>
                      <a:lnTo>
                        <a:pt x="672" y="351"/>
                      </a:lnTo>
                      <a:lnTo>
                        <a:pt x="669" y="352"/>
                      </a:lnTo>
                      <a:lnTo>
                        <a:pt x="669" y="352"/>
                      </a:lnTo>
                      <a:lnTo>
                        <a:pt x="667" y="354"/>
                      </a:lnTo>
                      <a:lnTo>
                        <a:pt x="667" y="352"/>
                      </a:lnTo>
                      <a:lnTo>
                        <a:pt x="667" y="352"/>
                      </a:lnTo>
                      <a:lnTo>
                        <a:pt x="665" y="351"/>
                      </a:lnTo>
                      <a:lnTo>
                        <a:pt x="665" y="348"/>
                      </a:lnTo>
                      <a:lnTo>
                        <a:pt x="667" y="346"/>
                      </a:lnTo>
                      <a:lnTo>
                        <a:pt x="664" y="346"/>
                      </a:lnTo>
                      <a:lnTo>
                        <a:pt x="663" y="348"/>
                      </a:lnTo>
                      <a:lnTo>
                        <a:pt x="662" y="348"/>
                      </a:lnTo>
                      <a:lnTo>
                        <a:pt x="662" y="348"/>
                      </a:lnTo>
                      <a:lnTo>
                        <a:pt x="662" y="348"/>
                      </a:lnTo>
                      <a:lnTo>
                        <a:pt x="662" y="348"/>
                      </a:lnTo>
                      <a:lnTo>
                        <a:pt x="662" y="346"/>
                      </a:lnTo>
                      <a:lnTo>
                        <a:pt x="663" y="346"/>
                      </a:lnTo>
                      <a:lnTo>
                        <a:pt x="663" y="344"/>
                      </a:lnTo>
                      <a:lnTo>
                        <a:pt x="660" y="344"/>
                      </a:lnTo>
                      <a:lnTo>
                        <a:pt x="660" y="344"/>
                      </a:lnTo>
                      <a:lnTo>
                        <a:pt x="659" y="344"/>
                      </a:lnTo>
                      <a:lnTo>
                        <a:pt x="659" y="344"/>
                      </a:lnTo>
                      <a:lnTo>
                        <a:pt x="659" y="343"/>
                      </a:lnTo>
                      <a:lnTo>
                        <a:pt x="660" y="343"/>
                      </a:lnTo>
                      <a:lnTo>
                        <a:pt x="660" y="343"/>
                      </a:lnTo>
                      <a:lnTo>
                        <a:pt x="660" y="343"/>
                      </a:lnTo>
                      <a:lnTo>
                        <a:pt x="660" y="343"/>
                      </a:lnTo>
                      <a:lnTo>
                        <a:pt x="662" y="343"/>
                      </a:lnTo>
                      <a:lnTo>
                        <a:pt x="662" y="341"/>
                      </a:lnTo>
                      <a:lnTo>
                        <a:pt x="656" y="341"/>
                      </a:lnTo>
                      <a:lnTo>
                        <a:pt x="655" y="339"/>
                      </a:lnTo>
                      <a:lnTo>
                        <a:pt x="656" y="338"/>
                      </a:lnTo>
                      <a:lnTo>
                        <a:pt x="656" y="338"/>
                      </a:lnTo>
                      <a:lnTo>
                        <a:pt x="658" y="337"/>
                      </a:lnTo>
                      <a:lnTo>
                        <a:pt x="655" y="338"/>
                      </a:lnTo>
                      <a:lnTo>
                        <a:pt x="654" y="334"/>
                      </a:lnTo>
                      <a:lnTo>
                        <a:pt x="655" y="334"/>
                      </a:lnTo>
                      <a:lnTo>
                        <a:pt x="655" y="334"/>
                      </a:lnTo>
                      <a:lnTo>
                        <a:pt x="659" y="334"/>
                      </a:lnTo>
                      <a:lnTo>
                        <a:pt x="659" y="333"/>
                      </a:lnTo>
                      <a:lnTo>
                        <a:pt x="654" y="333"/>
                      </a:lnTo>
                      <a:lnTo>
                        <a:pt x="654" y="331"/>
                      </a:lnTo>
                      <a:lnTo>
                        <a:pt x="656" y="330"/>
                      </a:lnTo>
                      <a:lnTo>
                        <a:pt x="658" y="330"/>
                      </a:lnTo>
                      <a:lnTo>
                        <a:pt x="660" y="330"/>
                      </a:lnTo>
                      <a:lnTo>
                        <a:pt x="663" y="330"/>
                      </a:lnTo>
                      <a:lnTo>
                        <a:pt x="662" y="326"/>
                      </a:lnTo>
                      <a:lnTo>
                        <a:pt x="663" y="326"/>
                      </a:lnTo>
                      <a:lnTo>
                        <a:pt x="664" y="326"/>
                      </a:lnTo>
                      <a:lnTo>
                        <a:pt x="665" y="327"/>
                      </a:lnTo>
                      <a:lnTo>
                        <a:pt x="665" y="325"/>
                      </a:lnTo>
                      <a:lnTo>
                        <a:pt x="665" y="324"/>
                      </a:lnTo>
                      <a:lnTo>
                        <a:pt x="665" y="322"/>
                      </a:lnTo>
                      <a:lnTo>
                        <a:pt x="662" y="322"/>
                      </a:lnTo>
                      <a:lnTo>
                        <a:pt x="662" y="324"/>
                      </a:lnTo>
                      <a:lnTo>
                        <a:pt x="660" y="324"/>
                      </a:lnTo>
                      <a:lnTo>
                        <a:pt x="660" y="325"/>
                      </a:lnTo>
                      <a:lnTo>
                        <a:pt x="659" y="325"/>
                      </a:lnTo>
                      <a:lnTo>
                        <a:pt x="658" y="324"/>
                      </a:lnTo>
                      <a:lnTo>
                        <a:pt x="658" y="325"/>
                      </a:lnTo>
                      <a:lnTo>
                        <a:pt x="655" y="326"/>
                      </a:lnTo>
                      <a:lnTo>
                        <a:pt x="654" y="327"/>
                      </a:lnTo>
                      <a:lnTo>
                        <a:pt x="652" y="329"/>
                      </a:lnTo>
                      <a:lnTo>
                        <a:pt x="651" y="325"/>
                      </a:lnTo>
                      <a:lnTo>
                        <a:pt x="652" y="325"/>
                      </a:lnTo>
                      <a:lnTo>
                        <a:pt x="652" y="324"/>
                      </a:lnTo>
                      <a:lnTo>
                        <a:pt x="652" y="324"/>
                      </a:lnTo>
                      <a:lnTo>
                        <a:pt x="654" y="324"/>
                      </a:lnTo>
                      <a:lnTo>
                        <a:pt x="654" y="322"/>
                      </a:lnTo>
                      <a:lnTo>
                        <a:pt x="652" y="322"/>
                      </a:lnTo>
                      <a:lnTo>
                        <a:pt x="651" y="321"/>
                      </a:lnTo>
                      <a:lnTo>
                        <a:pt x="651" y="320"/>
                      </a:lnTo>
                      <a:lnTo>
                        <a:pt x="648" y="320"/>
                      </a:lnTo>
                      <a:lnTo>
                        <a:pt x="648" y="317"/>
                      </a:lnTo>
                      <a:lnTo>
                        <a:pt x="651" y="317"/>
                      </a:lnTo>
                      <a:lnTo>
                        <a:pt x="651" y="316"/>
                      </a:lnTo>
                      <a:lnTo>
                        <a:pt x="650" y="314"/>
                      </a:lnTo>
                      <a:lnTo>
                        <a:pt x="648" y="314"/>
                      </a:lnTo>
                      <a:lnTo>
                        <a:pt x="647" y="313"/>
                      </a:lnTo>
                      <a:lnTo>
                        <a:pt x="647" y="313"/>
                      </a:lnTo>
                      <a:lnTo>
                        <a:pt x="647" y="313"/>
                      </a:lnTo>
                      <a:lnTo>
                        <a:pt x="647" y="313"/>
                      </a:lnTo>
                      <a:lnTo>
                        <a:pt x="647" y="313"/>
                      </a:lnTo>
                      <a:lnTo>
                        <a:pt x="650" y="310"/>
                      </a:lnTo>
                      <a:lnTo>
                        <a:pt x="652" y="309"/>
                      </a:lnTo>
                      <a:lnTo>
                        <a:pt x="652" y="308"/>
                      </a:lnTo>
                      <a:lnTo>
                        <a:pt x="650" y="308"/>
                      </a:lnTo>
                      <a:lnTo>
                        <a:pt x="648" y="309"/>
                      </a:lnTo>
                      <a:lnTo>
                        <a:pt x="647" y="310"/>
                      </a:lnTo>
                      <a:lnTo>
                        <a:pt x="647" y="310"/>
                      </a:lnTo>
                      <a:lnTo>
                        <a:pt x="647" y="310"/>
                      </a:lnTo>
                      <a:lnTo>
                        <a:pt x="646" y="310"/>
                      </a:lnTo>
                      <a:lnTo>
                        <a:pt x="646" y="310"/>
                      </a:lnTo>
                      <a:lnTo>
                        <a:pt x="641" y="310"/>
                      </a:lnTo>
                      <a:lnTo>
                        <a:pt x="641" y="308"/>
                      </a:lnTo>
                      <a:lnTo>
                        <a:pt x="645" y="306"/>
                      </a:lnTo>
                      <a:lnTo>
                        <a:pt x="645" y="306"/>
                      </a:lnTo>
                      <a:lnTo>
                        <a:pt x="642" y="306"/>
                      </a:lnTo>
                      <a:lnTo>
                        <a:pt x="642" y="306"/>
                      </a:lnTo>
                      <a:lnTo>
                        <a:pt x="638" y="306"/>
                      </a:lnTo>
                      <a:lnTo>
                        <a:pt x="637" y="304"/>
                      </a:lnTo>
                      <a:lnTo>
                        <a:pt x="641" y="303"/>
                      </a:lnTo>
                      <a:lnTo>
                        <a:pt x="641" y="301"/>
                      </a:lnTo>
                      <a:lnTo>
                        <a:pt x="641" y="301"/>
                      </a:lnTo>
                      <a:lnTo>
                        <a:pt x="641" y="301"/>
                      </a:lnTo>
                      <a:lnTo>
                        <a:pt x="638" y="301"/>
                      </a:lnTo>
                      <a:lnTo>
                        <a:pt x="638" y="300"/>
                      </a:lnTo>
                      <a:lnTo>
                        <a:pt x="639" y="300"/>
                      </a:lnTo>
                      <a:lnTo>
                        <a:pt x="638" y="299"/>
                      </a:lnTo>
                      <a:lnTo>
                        <a:pt x="641" y="299"/>
                      </a:lnTo>
                      <a:lnTo>
                        <a:pt x="642" y="296"/>
                      </a:lnTo>
                      <a:lnTo>
                        <a:pt x="642" y="296"/>
                      </a:lnTo>
                      <a:lnTo>
                        <a:pt x="642" y="296"/>
                      </a:lnTo>
                      <a:lnTo>
                        <a:pt x="642" y="296"/>
                      </a:lnTo>
                      <a:lnTo>
                        <a:pt x="641" y="296"/>
                      </a:lnTo>
                      <a:lnTo>
                        <a:pt x="642" y="293"/>
                      </a:lnTo>
                      <a:lnTo>
                        <a:pt x="641" y="293"/>
                      </a:lnTo>
                      <a:lnTo>
                        <a:pt x="641" y="293"/>
                      </a:lnTo>
                      <a:lnTo>
                        <a:pt x="639" y="292"/>
                      </a:lnTo>
                      <a:lnTo>
                        <a:pt x="639" y="292"/>
                      </a:lnTo>
                      <a:lnTo>
                        <a:pt x="639" y="292"/>
                      </a:lnTo>
                      <a:lnTo>
                        <a:pt x="638" y="292"/>
                      </a:lnTo>
                      <a:lnTo>
                        <a:pt x="637" y="292"/>
                      </a:lnTo>
                      <a:lnTo>
                        <a:pt x="638" y="292"/>
                      </a:lnTo>
                      <a:lnTo>
                        <a:pt x="637" y="288"/>
                      </a:lnTo>
                      <a:lnTo>
                        <a:pt x="635" y="288"/>
                      </a:lnTo>
                      <a:lnTo>
                        <a:pt x="635" y="288"/>
                      </a:lnTo>
                      <a:lnTo>
                        <a:pt x="635" y="288"/>
                      </a:lnTo>
                      <a:lnTo>
                        <a:pt x="637" y="288"/>
                      </a:lnTo>
                      <a:lnTo>
                        <a:pt x="637" y="287"/>
                      </a:lnTo>
                      <a:lnTo>
                        <a:pt x="638" y="286"/>
                      </a:lnTo>
                      <a:lnTo>
                        <a:pt x="641" y="286"/>
                      </a:lnTo>
                      <a:lnTo>
                        <a:pt x="641" y="284"/>
                      </a:lnTo>
                      <a:lnTo>
                        <a:pt x="642" y="283"/>
                      </a:lnTo>
                      <a:lnTo>
                        <a:pt x="643" y="283"/>
                      </a:lnTo>
                      <a:lnTo>
                        <a:pt x="643" y="282"/>
                      </a:lnTo>
                      <a:lnTo>
                        <a:pt x="646" y="282"/>
                      </a:lnTo>
                      <a:lnTo>
                        <a:pt x="648" y="282"/>
                      </a:lnTo>
                      <a:lnTo>
                        <a:pt x="648" y="282"/>
                      </a:lnTo>
                      <a:lnTo>
                        <a:pt x="648" y="282"/>
                      </a:lnTo>
                      <a:lnTo>
                        <a:pt x="652" y="283"/>
                      </a:lnTo>
                      <a:lnTo>
                        <a:pt x="652" y="283"/>
                      </a:lnTo>
                      <a:lnTo>
                        <a:pt x="655" y="284"/>
                      </a:lnTo>
                      <a:lnTo>
                        <a:pt x="655" y="284"/>
                      </a:lnTo>
                      <a:lnTo>
                        <a:pt x="662" y="284"/>
                      </a:lnTo>
                      <a:lnTo>
                        <a:pt x="662" y="283"/>
                      </a:lnTo>
                      <a:lnTo>
                        <a:pt x="663" y="282"/>
                      </a:lnTo>
                      <a:lnTo>
                        <a:pt x="663" y="282"/>
                      </a:lnTo>
                      <a:lnTo>
                        <a:pt x="664" y="280"/>
                      </a:lnTo>
                      <a:lnTo>
                        <a:pt x="663" y="280"/>
                      </a:lnTo>
                      <a:lnTo>
                        <a:pt x="663" y="279"/>
                      </a:lnTo>
                      <a:lnTo>
                        <a:pt x="664" y="278"/>
                      </a:lnTo>
                      <a:lnTo>
                        <a:pt x="660" y="276"/>
                      </a:lnTo>
                      <a:lnTo>
                        <a:pt x="660" y="278"/>
                      </a:lnTo>
                      <a:lnTo>
                        <a:pt x="660" y="280"/>
                      </a:lnTo>
                      <a:lnTo>
                        <a:pt x="660" y="280"/>
                      </a:lnTo>
                      <a:lnTo>
                        <a:pt x="660" y="282"/>
                      </a:lnTo>
                      <a:lnTo>
                        <a:pt x="660" y="282"/>
                      </a:lnTo>
                      <a:lnTo>
                        <a:pt x="660" y="283"/>
                      </a:lnTo>
                      <a:lnTo>
                        <a:pt x="655" y="283"/>
                      </a:lnTo>
                      <a:lnTo>
                        <a:pt x="654" y="282"/>
                      </a:lnTo>
                      <a:lnTo>
                        <a:pt x="654" y="282"/>
                      </a:lnTo>
                      <a:lnTo>
                        <a:pt x="652" y="279"/>
                      </a:lnTo>
                      <a:lnTo>
                        <a:pt x="654" y="279"/>
                      </a:lnTo>
                      <a:lnTo>
                        <a:pt x="654" y="278"/>
                      </a:lnTo>
                      <a:lnTo>
                        <a:pt x="652" y="278"/>
                      </a:lnTo>
                      <a:lnTo>
                        <a:pt x="652" y="279"/>
                      </a:lnTo>
                      <a:lnTo>
                        <a:pt x="648" y="279"/>
                      </a:lnTo>
                      <a:lnTo>
                        <a:pt x="648" y="280"/>
                      </a:lnTo>
                      <a:lnTo>
                        <a:pt x="646" y="280"/>
                      </a:lnTo>
                      <a:lnTo>
                        <a:pt x="646" y="280"/>
                      </a:lnTo>
                      <a:lnTo>
                        <a:pt x="642" y="280"/>
                      </a:lnTo>
                      <a:lnTo>
                        <a:pt x="642" y="282"/>
                      </a:lnTo>
                      <a:lnTo>
                        <a:pt x="641" y="283"/>
                      </a:lnTo>
                      <a:lnTo>
                        <a:pt x="639" y="283"/>
                      </a:lnTo>
                      <a:lnTo>
                        <a:pt x="639" y="283"/>
                      </a:lnTo>
                      <a:lnTo>
                        <a:pt x="638" y="284"/>
                      </a:lnTo>
                      <a:lnTo>
                        <a:pt x="637" y="284"/>
                      </a:lnTo>
                      <a:lnTo>
                        <a:pt x="637" y="282"/>
                      </a:lnTo>
                      <a:lnTo>
                        <a:pt x="638" y="280"/>
                      </a:lnTo>
                      <a:lnTo>
                        <a:pt x="639" y="279"/>
                      </a:lnTo>
                      <a:lnTo>
                        <a:pt x="641" y="276"/>
                      </a:lnTo>
                      <a:lnTo>
                        <a:pt x="642" y="276"/>
                      </a:lnTo>
                      <a:lnTo>
                        <a:pt x="646" y="275"/>
                      </a:lnTo>
                      <a:lnTo>
                        <a:pt x="646" y="276"/>
                      </a:lnTo>
                      <a:lnTo>
                        <a:pt x="648" y="278"/>
                      </a:lnTo>
                      <a:lnTo>
                        <a:pt x="650" y="278"/>
                      </a:lnTo>
                      <a:lnTo>
                        <a:pt x="651" y="278"/>
                      </a:lnTo>
                      <a:lnTo>
                        <a:pt x="650" y="278"/>
                      </a:lnTo>
                      <a:lnTo>
                        <a:pt x="648" y="276"/>
                      </a:lnTo>
                      <a:lnTo>
                        <a:pt x="646" y="275"/>
                      </a:lnTo>
                      <a:lnTo>
                        <a:pt x="645" y="275"/>
                      </a:lnTo>
                      <a:lnTo>
                        <a:pt x="645" y="274"/>
                      </a:lnTo>
                      <a:lnTo>
                        <a:pt x="645" y="272"/>
                      </a:lnTo>
                      <a:lnTo>
                        <a:pt x="645" y="272"/>
                      </a:lnTo>
                      <a:lnTo>
                        <a:pt x="647" y="272"/>
                      </a:lnTo>
                      <a:lnTo>
                        <a:pt x="647" y="272"/>
                      </a:lnTo>
                      <a:lnTo>
                        <a:pt x="648" y="272"/>
                      </a:lnTo>
                      <a:lnTo>
                        <a:pt x="650" y="275"/>
                      </a:lnTo>
                      <a:lnTo>
                        <a:pt x="658" y="274"/>
                      </a:lnTo>
                      <a:lnTo>
                        <a:pt x="658" y="274"/>
                      </a:lnTo>
                      <a:lnTo>
                        <a:pt x="659" y="274"/>
                      </a:lnTo>
                      <a:lnTo>
                        <a:pt x="662" y="274"/>
                      </a:lnTo>
                      <a:lnTo>
                        <a:pt x="663" y="274"/>
                      </a:lnTo>
                      <a:lnTo>
                        <a:pt x="663" y="271"/>
                      </a:lnTo>
                      <a:lnTo>
                        <a:pt x="662" y="269"/>
                      </a:lnTo>
                      <a:lnTo>
                        <a:pt x="660" y="270"/>
                      </a:lnTo>
                      <a:lnTo>
                        <a:pt x="659" y="271"/>
                      </a:lnTo>
                      <a:lnTo>
                        <a:pt x="659" y="271"/>
                      </a:lnTo>
                      <a:lnTo>
                        <a:pt x="656" y="272"/>
                      </a:lnTo>
                      <a:lnTo>
                        <a:pt x="654" y="272"/>
                      </a:lnTo>
                      <a:lnTo>
                        <a:pt x="650" y="272"/>
                      </a:lnTo>
                      <a:lnTo>
                        <a:pt x="647" y="271"/>
                      </a:lnTo>
                      <a:lnTo>
                        <a:pt x="643" y="271"/>
                      </a:lnTo>
                      <a:lnTo>
                        <a:pt x="643" y="270"/>
                      </a:lnTo>
                      <a:lnTo>
                        <a:pt x="646" y="270"/>
                      </a:lnTo>
                      <a:lnTo>
                        <a:pt x="647" y="270"/>
                      </a:lnTo>
                      <a:lnTo>
                        <a:pt x="647" y="270"/>
                      </a:lnTo>
                      <a:lnTo>
                        <a:pt x="650" y="269"/>
                      </a:lnTo>
                      <a:lnTo>
                        <a:pt x="650" y="267"/>
                      </a:lnTo>
                      <a:lnTo>
                        <a:pt x="651" y="266"/>
                      </a:lnTo>
                      <a:lnTo>
                        <a:pt x="651" y="267"/>
                      </a:lnTo>
                      <a:lnTo>
                        <a:pt x="652" y="267"/>
                      </a:lnTo>
                      <a:lnTo>
                        <a:pt x="652" y="267"/>
                      </a:lnTo>
                      <a:lnTo>
                        <a:pt x="655" y="269"/>
                      </a:lnTo>
                      <a:lnTo>
                        <a:pt x="658" y="267"/>
                      </a:lnTo>
                      <a:lnTo>
                        <a:pt x="659" y="267"/>
                      </a:lnTo>
                      <a:lnTo>
                        <a:pt x="660" y="266"/>
                      </a:lnTo>
                      <a:lnTo>
                        <a:pt x="662" y="266"/>
                      </a:lnTo>
                      <a:lnTo>
                        <a:pt x="662" y="265"/>
                      </a:lnTo>
                      <a:lnTo>
                        <a:pt x="662" y="265"/>
                      </a:lnTo>
                      <a:lnTo>
                        <a:pt x="662" y="262"/>
                      </a:lnTo>
                      <a:lnTo>
                        <a:pt x="660" y="262"/>
                      </a:lnTo>
                      <a:lnTo>
                        <a:pt x="660" y="262"/>
                      </a:lnTo>
                      <a:lnTo>
                        <a:pt x="660" y="262"/>
                      </a:lnTo>
                      <a:lnTo>
                        <a:pt x="660" y="262"/>
                      </a:lnTo>
                      <a:lnTo>
                        <a:pt x="660" y="259"/>
                      </a:lnTo>
                      <a:lnTo>
                        <a:pt x="659" y="259"/>
                      </a:lnTo>
                      <a:lnTo>
                        <a:pt x="660" y="255"/>
                      </a:lnTo>
                      <a:lnTo>
                        <a:pt x="663" y="255"/>
                      </a:lnTo>
                      <a:lnTo>
                        <a:pt x="663" y="258"/>
                      </a:lnTo>
                      <a:lnTo>
                        <a:pt x="663" y="258"/>
                      </a:lnTo>
                      <a:lnTo>
                        <a:pt x="664" y="259"/>
                      </a:lnTo>
                      <a:lnTo>
                        <a:pt x="665" y="259"/>
                      </a:lnTo>
                      <a:lnTo>
                        <a:pt x="665" y="257"/>
                      </a:lnTo>
                      <a:lnTo>
                        <a:pt x="667" y="255"/>
                      </a:lnTo>
                      <a:lnTo>
                        <a:pt x="667" y="254"/>
                      </a:lnTo>
                      <a:lnTo>
                        <a:pt x="664" y="254"/>
                      </a:lnTo>
                      <a:lnTo>
                        <a:pt x="665" y="253"/>
                      </a:lnTo>
                      <a:lnTo>
                        <a:pt x="665" y="252"/>
                      </a:lnTo>
                      <a:lnTo>
                        <a:pt x="665" y="250"/>
                      </a:lnTo>
                      <a:lnTo>
                        <a:pt x="665" y="250"/>
                      </a:lnTo>
                      <a:lnTo>
                        <a:pt x="665" y="250"/>
                      </a:lnTo>
                      <a:lnTo>
                        <a:pt x="662" y="252"/>
                      </a:lnTo>
                      <a:lnTo>
                        <a:pt x="662" y="250"/>
                      </a:lnTo>
                      <a:lnTo>
                        <a:pt x="660" y="250"/>
                      </a:lnTo>
                      <a:lnTo>
                        <a:pt x="662" y="249"/>
                      </a:lnTo>
                      <a:lnTo>
                        <a:pt x="663" y="249"/>
                      </a:lnTo>
                      <a:lnTo>
                        <a:pt x="663" y="248"/>
                      </a:lnTo>
                      <a:lnTo>
                        <a:pt x="662" y="248"/>
                      </a:lnTo>
                      <a:lnTo>
                        <a:pt x="660" y="246"/>
                      </a:lnTo>
                      <a:lnTo>
                        <a:pt x="662" y="246"/>
                      </a:lnTo>
                      <a:lnTo>
                        <a:pt x="662" y="245"/>
                      </a:lnTo>
                      <a:lnTo>
                        <a:pt x="662" y="244"/>
                      </a:lnTo>
                      <a:lnTo>
                        <a:pt x="664" y="244"/>
                      </a:lnTo>
                      <a:lnTo>
                        <a:pt x="663" y="242"/>
                      </a:lnTo>
                      <a:lnTo>
                        <a:pt x="663" y="240"/>
                      </a:lnTo>
                      <a:lnTo>
                        <a:pt x="663" y="240"/>
                      </a:lnTo>
                      <a:lnTo>
                        <a:pt x="664" y="238"/>
                      </a:lnTo>
                      <a:lnTo>
                        <a:pt x="662" y="238"/>
                      </a:lnTo>
                      <a:lnTo>
                        <a:pt x="659" y="240"/>
                      </a:lnTo>
                      <a:lnTo>
                        <a:pt x="658" y="240"/>
                      </a:lnTo>
                      <a:lnTo>
                        <a:pt x="656" y="237"/>
                      </a:lnTo>
                      <a:lnTo>
                        <a:pt x="654" y="238"/>
                      </a:lnTo>
                      <a:lnTo>
                        <a:pt x="651" y="240"/>
                      </a:lnTo>
                      <a:lnTo>
                        <a:pt x="648" y="238"/>
                      </a:lnTo>
                      <a:lnTo>
                        <a:pt x="648" y="238"/>
                      </a:lnTo>
                      <a:lnTo>
                        <a:pt x="647" y="238"/>
                      </a:lnTo>
                      <a:lnTo>
                        <a:pt x="646" y="236"/>
                      </a:lnTo>
                      <a:lnTo>
                        <a:pt x="645" y="236"/>
                      </a:lnTo>
                      <a:lnTo>
                        <a:pt x="642" y="234"/>
                      </a:lnTo>
                      <a:lnTo>
                        <a:pt x="641" y="234"/>
                      </a:lnTo>
                      <a:lnTo>
                        <a:pt x="641" y="233"/>
                      </a:lnTo>
                      <a:lnTo>
                        <a:pt x="638" y="233"/>
                      </a:lnTo>
                      <a:lnTo>
                        <a:pt x="635" y="233"/>
                      </a:lnTo>
                      <a:lnTo>
                        <a:pt x="635" y="233"/>
                      </a:lnTo>
                      <a:lnTo>
                        <a:pt x="637" y="233"/>
                      </a:lnTo>
                      <a:lnTo>
                        <a:pt x="637" y="236"/>
                      </a:lnTo>
                      <a:lnTo>
                        <a:pt x="639" y="237"/>
                      </a:lnTo>
                      <a:lnTo>
                        <a:pt x="643" y="238"/>
                      </a:lnTo>
                      <a:lnTo>
                        <a:pt x="645" y="241"/>
                      </a:lnTo>
                      <a:lnTo>
                        <a:pt x="647" y="244"/>
                      </a:lnTo>
                      <a:lnTo>
                        <a:pt x="651" y="246"/>
                      </a:lnTo>
                      <a:lnTo>
                        <a:pt x="650" y="249"/>
                      </a:lnTo>
                      <a:lnTo>
                        <a:pt x="650" y="249"/>
                      </a:lnTo>
                      <a:lnTo>
                        <a:pt x="648" y="250"/>
                      </a:lnTo>
                      <a:lnTo>
                        <a:pt x="646" y="252"/>
                      </a:lnTo>
                      <a:lnTo>
                        <a:pt x="645" y="252"/>
                      </a:lnTo>
                      <a:lnTo>
                        <a:pt x="643" y="253"/>
                      </a:lnTo>
                      <a:lnTo>
                        <a:pt x="642" y="253"/>
                      </a:lnTo>
                      <a:lnTo>
                        <a:pt x="642" y="254"/>
                      </a:lnTo>
                      <a:lnTo>
                        <a:pt x="638" y="254"/>
                      </a:lnTo>
                      <a:lnTo>
                        <a:pt x="638" y="254"/>
                      </a:lnTo>
                      <a:lnTo>
                        <a:pt x="637" y="254"/>
                      </a:lnTo>
                      <a:lnTo>
                        <a:pt x="635" y="255"/>
                      </a:lnTo>
                      <a:lnTo>
                        <a:pt x="628" y="255"/>
                      </a:lnTo>
                      <a:lnTo>
                        <a:pt x="626" y="254"/>
                      </a:lnTo>
                      <a:lnTo>
                        <a:pt x="626" y="254"/>
                      </a:lnTo>
                      <a:lnTo>
                        <a:pt x="625" y="253"/>
                      </a:lnTo>
                      <a:lnTo>
                        <a:pt x="625" y="252"/>
                      </a:lnTo>
                      <a:lnTo>
                        <a:pt x="633" y="252"/>
                      </a:lnTo>
                      <a:lnTo>
                        <a:pt x="633" y="249"/>
                      </a:lnTo>
                      <a:lnTo>
                        <a:pt x="631" y="249"/>
                      </a:lnTo>
                      <a:lnTo>
                        <a:pt x="631" y="250"/>
                      </a:lnTo>
                      <a:lnTo>
                        <a:pt x="630" y="250"/>
                      </a:lnTo>
                      <a:lnTo>
                        <a:pt x="629" y="249"/>
                      </a:lnTo>
                      <a:lnTo>
                        <a:pt x="628" y="249"/>
                      </a:lnTo>
                      <a:lnTo>
                        <a:pt x="625" y="249"/>
                      </a:lnTo>
                      <a:lnTo>
                        <a:pt x="624" y="249"/>
                      </a:lnTo>
                      <a:lnTo>
                        <a:pt x="621" y="249"/>
                      </a:lnTo>
                      <a:lnTo>
                        <a:pt x="621" y="249"/>
                      </a:lnTo>
                      <a:lnTo>
                        <a:pt x="620" y="248"/>
                      </a:lnTo>
                      <a:lnTo>
                        <a:pt x="620" y="246"/>
                      </a:lnTo>
                      <a:lnTo>
                        <a:pt x="622" y="245"/>
                      </a:lnTo>
                      <a:lnTo>
                        <a:pt x="622" y="244"/>
                      </a:lnTo>
                      <a:lnTo>
                        <a:pt x="622" y="241"/>
                      </a:lnTo>
                      <a:lnTo>
                        <a:pt x="625" y="240"/>
                      </a:lnTo>
                      <a:lnTo>
                        <a:pt x="624" y="238"/>
                      </a:lnTo>
                      <a:lnTo>
                        <a:pt x="624" y="237"/>
                      </a:lnTo>
                      <a:lnTo>
                        <a:pt x="624" y="236"/>
                      </a:lnTo>
                      <a:lnTo>
                        <a:pt x="625" y="234"/>
                      </a:lnTo>
                      <a:lnTo>
                        <a:pt x="626" y="234"/>
                      </a:lnTo>
                      <a:lnTo>
                        <a:pt x="628" y="233"/>
                      </a:lnTo>
                      <a:lnTo>
                        <a:pt x="630" y="233"/>
                      </a:lnTo>
                      <a:lnTo>
                        <a:pt x="630" y="234"/>
                      </a:lnTo>
                      <a:lnTo>
                        <a:pt x="633" y="234"/>
                      </a:lnTo>
                      <a:lnTo>
                        <a:pt x="633" y="234"/>
                      </a:lnTo>
                      <a:lnTo>
                        <a:pt x="633" y="234"/>
                      </a:lnTo>
                      <a:lnTo>
                        <a:pt x="634" y="234"/>
                      </a:lnTo>
                      <a:lnTo>
                        <a:pt x="635" y="232"/>
                      </a:lnTo>
                      <a:lnTo>
                        <a:pt x="631" y="232"/>
                      </a:lnTo>
                      <a:lnTo>
                        <a:pt x="631" y="231"/>
                      </a:lnTo>
                      <a:lnTo>
                        <a:pt x="628" y="231"/>
                      </a:lnTo>
                      <a:lnTo>
                        <a:pt x="628" y="229"/>
                      </a:lnTo>
                      <a:lnTo>
                        <a:pt x="626" y="228"/>
                      </a:lnTo>
                      <a:lnTo>
                        <a:pt x="625" y="227"/>
                      </a:lnTo>
                      <a:lnTo>
                        <a:pt x="626" y="227"/>
                      </a:lnTo>
                      <a:lnTo>
                        <a:pt x="626" y="227"/>
                      </a:lnTo>
                      <a:lnTo>
                        <a:pt x="626" y="227"/>
                      </a:lnTo>
                      <a:lnTo>
                        <a:pt x="626" y="227"/>
                      </a:lnTo>
                      <a:lnTo>
                        <a:pt x="626" y="225"/>
                      </a:lnTo>
                      <a:lnTo>
                        <a:pt x="628" y="225"/>
                      </a:lnTo>
                      <a:lnTo>
                        <a:pt x="628" y="225"/>
                      </a:lnTo>
                      <a:lnTo>
                        <a:pt x="628" y="225"/>
                      </a:lnTo>
                      <a:lnTo>
                        <a:pt x="628" y="224"/>
                      </a:lnTo>
                      <a:lnTo>
                        <a:pt x="642" y="225"/>
                      </a:lnTo>
                      <a:lnTo>
                        <a:pt x="642" y="225"/>
                      </a:lnTo>
                      <a:lnTo>
                        <a:pt x="645" y="225"/>
                      </a:lnTo>
                      <a:lnTo>
                        <a:pt x="646" y="227"/>
                      </a:lnTo>
                      <a:lnTo>
                        <a:pt x="648" y="227"/>
                      </a:lnTo>
                      <a:lnTo>
                        <a:pt x="650" y="229"/>
                      </a:lnTo>
                      <a:lnTo>
                        <a:pt x="652" y="229"/>
                      </a:lnTo>
                      <a:lnTo>
                        <a:pt x="652" y="231"/>
                      </a:lnTo>
                      <a:lnTo>
                        <a:pt x="656" y="231"/>
                      </a:lnTo>
                      <a:lnTo>
                        <a:pt x="658" y="233"/>
                      </a:lnTo>
                      <a:lnTo>
                        <a:pt x="663" y="233"/>
                      </a:lnTo>
                      <a:lnTo>
                        <a:pt x="663" y="232"/>
                      </a:lnTo>
                      <a:lnTo>
                        <a:pt x="660" y="231"/>
                      </a:lnTo>
                      <a:lnTo>
                        <a:pt x="659" y="229"/>
                      </a:lnTo>
                      <a:lnTo>
                        <a:pt x="659" y="228"/>
                      </a:lnTo>
                      <a:lnTo>
                        <a:pt x="660" y="228"/>
                      </a:lnTo>
                      <a:lnTo>
                        <a:pt x="662" y="228"/>
                      </a:lnTo>
                      <a:lnTo>
                        <a:pt x="662" y="228"/>
                      </a:lnTo>
                      <a:lnTo>
                        <a:pt x="663" y="227"/>
                      </a:lnTo>
                      <a:lnTo>
                        <a:pt x="663" y="227"/>
                      </a:lnTo>
                      <a:lnTo>
                        <a:pt x="663" y="227"/>
                      </a:lnTo>
                      <a:lnTo>
                        <a:pt x="660" y="225"/>
                      </a:lnTo>
                      <a:lnTo>
                        <a:pt x="659" y="225"/>
                      </a:lnTo>
                      <a:lnTo>
                        <a:pt x="659" y="225"/>
                      </a:lnTo>
                      <a:lnTo>
                        <a:pt x="658" y="227"/>
                      </a:lnTo>
                      <a:lnTo>
                        <a:pt x="658" y="224"/>
                      </a:lnTo>
                      <a:lnTo>
                        <a:pt x="658" y="224"/>
                      </a:lnTo>
                      <a:lnTo>
                        <a:pt x="658" y="224"/>
                      </a:lnTo>
                      <a:lnTo>
                        <a:pt x="659" y="223"/>
                      </a:lnTo>
                      <a:lnTo>
                        <a:pt x="663" y="223"/>
                      </a:lnTo>
                      <a:lnTo>
                        <a:pt x="663" y="223"/>
                      </a:lnTo>
                      <a:lnTo>
                        <a:pt x="662" y="221"/>
                      </a:lnTo>
                      <a:lnTo>
                        <a:pt x="662" y="221"/>
                      </a:lnTo>
                      <a:lnTo>
                        <a:pt x="660" y="220"/>
                      </a:lnTo>
                      <a:lnTo>
                        <a:pt x="659" y="220"/>
                      </a:lnTo>
                      <a:lnTo>
                        <a:pt x="659" y="220"/>
                      </a:lnTo>
                      <a:lnTo>
                        <a:pt x="659" y="220"/>
                      </a:lnTo>
                      <a:lnTo>
                        <a:pt x="658" y="220"/>
                      </a:lnTo>
                      <a:lnTo>
                        <a:pt x="664" y="220"/>
                      </a:lnTo>
                      <a:lnTo>
                        <a:pt x="663" y="217"/>
                      </a:lnTo>
                      <a:lnTo>
                        <a:pt x="662" y="216"/>
                      </a:lnTo>
                      <a:lnTo>
                        <a:pt x="660" y="216"/>
                      </a:lnTo>
                      <a:lnTo>
                        <a:pt x="656" y="216"/>
                      </a:lnTo>
                      <a:lnTo>
                        <a:pt x="656" y="217"/>
                      </a:lnTo>
                      <a:lnTo>
                        <a:pt x="654" y="217"/>
                      </a:lnTo>
                      <a:lnTo>
                        <a:pt x="654" y="216"/>
                      </a:lnTo>
                      <a:lnTo>
                        <a:pt x="660" y="214"/>
                      </a:lnTo>
                      <a:lnTo>
                        <a:pt x="660" y="214"/>
                      </a:lnTo>
                      <a:lnTo>
                        <a:pt x="659" y="214"/>
                      </a:lnTo>
                      <a:lnTo>
                        <a:pt x="659" y="212"/>
                      </a:lnTo>
                      <a:lnTo>
                        <a:pt x="656" y="214"/>
                      </a:lnTo>
                      <a:lnTo>
                        <a:pt x="654" y="215"/>
                      </a:lnTo>
                      <a:lnTo>
                        <a:pt x="650" y="215"/>
                      </a:lnTo>
                      <a:lnTo>
                        <a:pt x="648" y="215"/>
                      </a:lnTo>
                      <a:lnTo>
                        <a:pt x="647" y="214"/>
                      </a:lnTo>
                      <a:lnTo>
                        <a:pt x="647" y="214"/>
                      </a:lnTo>
                      <a:lnTo>
                        <a:pt x="647" y="214"/>
                      </a:lnTo>
                      <a:lnTo>
                        <a:pt x="648" y="212"/>
                      </a:lnTo>
                      <a:lnTo>
                        <a:pt x="648" y="212"/>
                      </a:lnTo>
                      <a:lnTo>
                        <a:pt x="645" y="212"/>
                      </a:lnTo>
                      <a:lnTo>
                        <a:pt x="645" y="211"/>
                      </a:lnTo>
                      <a:lnTo>
                        <a:pt x="643" y="211"/>
                      </a:lnTo>
                      <a:lnTo>
                        <a:pt x="643" y="211"/>
                      </a:lnTo>
                      <a:lnTo>
                        <a:pt x="639" y="211"/>
                      </a:lnTo>
                      <a:lnTo>
                        <a:pt x="638" y="210"/>
                      </a:lnTo>
                      <a:lnTo>
                        <a:pt x="635" y="210"/>
                      </a:lnTo>
                      <a:lnTo>
                        <a:pt x="635" y="211"/>
                      </a:lnTo>
                      <a:lnTo>
                        <a:pt x="634" y="211"/>
                      </a:lnTo>
                      <a:lnTo>
                        <a:pt x="633" y="208"/>
                      </a:lnTo>
                      <a:lnTo>
                        <a:pt x="633" y="208"/>
                      </a:lnTo>
                      <a:lnTo>
                        <a:pt x="633" y="207"/>
                      </a:lnTo>
                      <a:lnTo>
                        <a:pt x="631" y="207"/>
                      </a:lnTo>
                      <a:lnTo>
                        <a:pt x="631" y="210"/>
                      </a:lnTo>
                      <a:lnTo>
                        <a:pt x="630" y="211"/>
                      </a:lnTo>
                      <a:lnTo>
                        <a:pt x="630" y="214"/>
                      </a:lnTo>
                      <a:lnTo>
                        <a:pt x="629" y="214"/>
                      </a:lnTo>
                      <a:lnTo>
                        <a:pt x="628" y="215"/>
                      </a:lnTo>
                      <a:lnTo>
                        <a:pt x="625" y="215"/>
                      </a:lnTo>
                      <a:lnTo>
                        <a:pt x="624" y="215"/>
                      </a:lnTo>
                      <a:lnTo>
                        <a:pt x="624" y="214"/>
                      </a:lnTo>
                      <a:lnTo>
                        <a:pt x="620" y="214"/>
                      </a:lnTo>
                      <a:lnTo>
                        <a:pt x="620" y="214"/>
                      </a:lnTo>
                      <a:lnTo>
                        <a:pt x="620" y="212"/>
                      </a:lnTo>
                      <a:lnTo>
                        <a:pt x="620" y="212"/>
                      </a:lnTo>
                      <a:lnTo>
                        <a:pt x="620" y="212"/>
                      </a:lnTo>
                      <a:lnTo>
                        <a:pt x="618" y="211"/>
                      </a:lnTo>
                      <a:lnTo>
                        <a:pt x="617" y="211"/>
                      </a:lnTo>
                      <a:lnTo>
                        <a:pt x="617" y="210"/>
                      </a:lnTo>
                      <a:lnTo>
                        <a:pt x="620" y="208"/>
                      </a:lnTo>
                      <a:lnTo>
                        <a:pt x="621" y="207"/>
                      </a:lnTo>
                      <a:lnTo>
                        <a:pt x="621" y="206"/>
                      </a:lnTo>
                      <a:lnTo>
                        <a:pt x="621" y="206"/>
                      </a:lnTo>
                      <a:lnTo>
                        <a:pt x="621" y="206"/>
                      </a:lnTo>
                      <a:lnTo>
                        <a:pt x="618" y="206"/>
                      </a:lnTo>
                      <a:lnTo>
                        <a:pt x="618" y="203"/>
                      </a:lnTo>
                      <a:lnTo>
                        <a:pt x="620" y="203"/>
                      </a:lnTo>
                      <a:lnTo>
                        <a:pt x="620" y="202"/>
                      </a:lnTo>
                      <a:lnTo>
                        <a:pt x="621" y="199"/>
                      </a:lnTo>
                      <a:lnTo>
                        <a:pt x="622" y="198"/>
                      </a:lnTo>
                      <a:lnTo>
                        <a:pt x="620" y="198"/>
                      </a:lnTo>
                      <a:lnTo>
                        <a:pt x="620" y="197"/>
                      </a:lnTo>
                      <a:lnTo>
                        <a:pt x="621" y="195"/>
                      </a:lnTo>
                      <a:lnTo>
                        <a:pt x="624" y="195"/>
                      </a:lnTo>
                      <a:lnTo>
                        <a:pt x="625" y="195"/>
                      </a:lnTo>
                      <a:lnTo>
                        <a:pt x="626" y="195"/>
                      </a:lnTo>
                      <a:lnTo>
                        <a:pt x="626" y="193"/>
                      </a:lnTo>
                      <a:lnTo>
                        <a:pt x="628" y="191"/>
                      </a:lnTo>
                      <a:lnTo>
                        <a:pt x="628" y="190"/>
                      </a:lnTo>
                      <a:lnTo>
                        <a:pt x="628" y="190"/>
                      </a:lnTo>
                      <a:lnTo>
                        <a:pt x="626" y="190"/>
                      </a:lnTo>
                      <a:lnTo>
                        <a:pt x="626" y="189"/>
                      </a:lnTo>
                      <a:lnTo>
                        <a:pt x="628" y="189"/>
                      </a:lnTo>
                      <a:lnTo>
                        <a:pt x="628" y="187"/>
                      </a:lnTo>
                      <a:lnTo>
                        <a:pt x="624" y="187"/>
                      </a:lnTo>
                      <a:lnTo>
                        <a:pt x="625" y="185"/>
                      </a:lnTo>
                      <a:lnTo>
                        <a:pt x="624" y="185"/>
                      </a:lnTo>
                      <a:lnTo>
                        <a:pt x="624" y="182"/>
                      </a:lnTo>
                      <a:lnTo>
                        <a:pt x="622" y="182"/>
                      </a:lnTo>
                      <a:lnTo>
                        <a:pt x="621" y="181"/>
                      </a:lnTo>
                      <a:lnTo>
                        <a:pt x="621" y="180"/>
                      </a:lnTo>
                      <a:lnTo>
                        <a:pt x="621" y="180"/>
                      </a:lnTo>
                      <a:lnTo>
                        <a:pt x="621" y="180"/>
                      </a:lnTo>
                      <a:lnTo>
                        <a:pt x="621" y="178"/>
                      </a:lnTo>
                      <a:lnTo>
                        <a:pt x="622" y="178"/>
                      </a:lnTo>
                      <a:lnTo>
                        <a:pt x="622" y="178"/>
                      </a:lnTo>
                      <a:lnTo>
                        <a:pt x="622" y="178"/>
                      </a:lnTo>
                      <a:lnTo>
                        <a:pt x="621" y="178"/>
                      </a:lnTo>
                      <a:lnTo>
                        <a:pt x="621" y="177"/>
                      </a:lnTo>
                      <a:lnTo>
                        <a:pt x="620" y="176"/>
                      </a:lnTo>
                      <a:lnTo>
                        <a:pt x="620" y="176"/>
                      </a:lnTo>
                      <a:lnTo>
                        <a:pt x="618" y="176"/>
                      </a:lnTo>
                      <a:lnTo>
                        <a:pt x="618" y="173"/>
                      </a:lnTo>
                      <a:lnTo>
                        <a:pt x="614" y="170"/>
                      </a:lnTo>
                      <a:lnTo>
                        <a:pt x="614" y="169"/>
                      </a:lnTo>
                      <a:lnTo>
                        <a:pt x="608" y="170"/>
                      </a:lnTo>
                      <a:lnTo>
                        <a:pt x="608" y="169"/>
                      </a:lnTo>
                      <a:lnTo>
                        <a:pt x="613" y="168"/>
                      </a:lnTo>
                      <a:lnTo>
                        <a:pt x="613" y="166"/>
                      </a:lnTo>
                      <a:lnTo>
                        <a:pt x="613" y="166"/>
                      </a:lnTo>
                      <a:lnTo>
                        <a:pt x="614" y="165"/>
                      </a:lnTo>
                      <a:lnTo>
                        <a:pt x="613" y="164"/>
                      </a:lnTo>
                      <a:lnTo>
                        <a:pt x="613" y="164"/>
                      </a:lnTo>
                      <a:lnTo>
                        <a:pt x="613" y="164"/>
                      </a:lnTo>
                      <a:lnTo>
                        <a:pt x="614" y="161"/>
                      </a:lnTo>
                      <a:lnTo>
                        <a:pt x="613" y="161"/>
                      </a:lnTo>
                      <a:lnTo>
                        <a:pt x="612" y="160"/>
                      </a:lnTo>
                      <a:lnTo>
                        <a:pt x="611" y="160"/>
                      </a:lnTo>
                      <a:lnTo>
                        <a:pt x="608" y="160"/>
                      </a:lnTo>
                      <a:lnTo>
                        <a:pt x="608" y="160"/>
                      </a:lnTo>
                      <a:lnTo>
                        <a:pt x="608" y="159"/>
                      </a:lnTo>
                      <a:lnTo>
                        <a:pt x="608" y="159"/>
                      </a:lnTo>
                      <a:lnTo>
                        <a:pt x="608" y="157"/>
                      </a:lnTo>
                      <a:lnTo>
                        <a:pt x="605" y="156"/>
                      </a:lnTo>
                      <a:lnTo>
                        <a:pt x="605" y="155"/>
                      </a:lnTo>
                      <a:lnTo>
                        <a:pt x="604" y="155"/>
                      </a:lnTo>
                      <a:lnTo>
                        <a:pt x="604" y="153"/>
                      </a:lnTo>
                      <a:lnTo>
                        <a:pt x="601" y="153"/>
                      </a:lnTo>
                      <a:lnTo>
                        <a:pt x="600" y="152"/>
                      </a:lnTo>
                      <a:lnTo>
                        <a:pt x="596" y="151"/>
                      </a:lnTo>
                      <a:lnTo>
                        <a:pt x="596" y="147"/>
                      </a:lnTo>
                      <a:lnTo>
                        <a:pt x="592" y="144"/>
                      </a:lnTo>
                      <a:lnTo>
                        <a:pt x="592" y="143"/>
                      </a:lnTo>
                      <a:lnTo>
                        <a:pt x="588" y="143"/>
                      </a:lnTo>
                      <a:lnTo>
                        <a:pt x="588" y="143"/>
                      </a:lnTo>
                      <a:lnTo>
                        <a:pt x="587" y="143"/>
                      </a:lnTo>
                      <a:lnTo>
                        <a:pt x="586" y="143"/>
                      </a:lnTo>
                      <a:lnTo>
                        <a:pt x="584" y="143"/>
                      </a:lnTo>
                      <a:lnTo>
                        <a:pt x="583" y="143"/>
                      </a:lnTo>
                      <a:lnTo>
                        <a:pt x="583" y="143"/>
                      </a:lnTo>
                      <a:lnTo>
                        <a:pt x="583" y="143"/>
                      </a:lnTo>
                      <a:lnTo>
                        <a:pt x="583" y="143"/>
                      </a:lnTo>
                      <a:lnTo>
                        <a:pt x="583" y="142"/>
                      </a:lnTo>
                      <a:lnTo>
                        <a:pt x="580" y="140"/>
                      </a:lnTo>
                      <a:lnTo>
                        <a:pt x="580" y="140"/>
                      </a:lnTo>
                      <a:lnTo>
                        <a:pt x="579" y="139"/>
                      </a:lnTo>
                      <a:lnTo>
                        <a:pt x="578" y="138"/>
                      </a:lnTo>
                      <a:lnTo>
                        <a:pt x="576" y="136"/>
                      </a:lnTo>
                      <a:lnTo>
                        <a:pt x="574" y="136"/>
                      </a:lnTo>
                      <a:lnTo>
                        <a:pt x="571" y="135"/>
                      </a:lnTo>
                      <a:lnTo>
                        <a:pt x="569" y="134"/>
                      </a:lnTo>
                      <a:lnTo>
                        <a:pt x="563" y="134"/>
                      </a:lnTo>
                      <a:lnTo>
                        <a:pt x="563" y="132"/>
                      </a:lnTo>
                      <a:lnTo>
                        <a:pt x="562" y="132"/>
                      </a:lnTo>
                      <a:lnTo>
                        <a:pt x="561" y="132"/>
                      </a:lnTo>
                      <a:lnTo>
                        <a:pt x="559" y="132"/>
                      </a:lnTo>
                      <a:lnTo>
                        <a:pt x="558" y="131"/>
                      </a:lnTo>
                      <a:lnTo>
                        <a:pt x="557" y="134"/>
                      </a:lnTo>
                      <a:lnTo>
                        <a:pt x="554" y="135"/>
                      </a:lnTo>
                      <a:lnTo>
                        <a:pt x="553" y="136"/>
                      </a:lnTo>
                      <a:lnTo>
                        <a:pt x="553" y="134"/>
                      </a:lnTo>
                      <a:lnTo>
                        <a:pt x="552" y="132"/>
                      </a:lnTo>
                      <a:lnTo>
                        <a:pt x="552" y="130"/>
                      </a:lnTo>
                      <a:lnTo>
                        <a:pt x="549" y="131"/>
                      </a:lnTo>
                      <a:lnTo>
                        <a:pt x="546" y="132"/>
                      </a:lnTo>
                      <a:lnTo>
                        <a:pt x="546" y="134"/>
                      </a:lnTo>
                      <a:lnTo>
                        <a:pt x="539" y="134"/>
                      </a:lnTo>
                      <a:lnTo>
                        <a:pt x="537" y="135"/>
                      </a:lnTo>
                      <a:lnTo>
                        <a:pt x="537" y="135"/>
                      </a:lnTo>
                      <a:lnTo>
                        <a:pt x="536" y="135"/>
                      </a:lnTo>
                      <a:lnTo>
                        <a:pt x="535" y="135"/>
                      </a:lnTo>
                      <a:lnTo>
                        <a:pt x="533" y="134"/>
                      </a:lnTo>
                      <a:lnTo>
                        <a:pt x="533" y="135"/>
                      </a:lnTo>
                      <a:lnTo>
                        <a:pt x="533" y="136"/>
                      </a:lnTo>
                      <a:lnTo>
                        <a:pt x="532" y="138"/>
                      </a:lnTo>
                      <a:lnTo>
                        <a:pt x="531" y="138"/>
                      </a:lnTo>
                      <a:lnTo>
                        <a:pt x="529" y="138"/>
                      </a:lnTo>
                      <a:lnTo>
                        <a:pt x="528" y="136"/>
                      </a:lnTo>
                      <a:lnTo>
                        <a:pt x="528" y="135"/>
                      </a:lnTo>
                      <a:lnTo>
                        <a:pt x="527" y="132"/>
                      </a:lnTo>
                      <a:lnTo>
                        <a:pt x="527" y="132"/>
                      </a:lnTo>
                      <a:lnTo>
                        <a:pt x="523" y="134"/>
                      </a:lnTo>
                      <a:lnTo>
                        <a:pt x="519" y="134"/>
                      </a:lnTo>
                      <a:lnTo>
                        <a:pt x="518" y="135"/>
                      </a:lnTo>
                      <a:lnTo>
                        <a:pt x="518" y="136"/>
                      </a:lnTo>
                      <a:lnTo>
                        <a:pt x="515" y="135"/>
                      </a:lnTo>
                      <a:lnTo>
                        <a:pt x="514" y="132"/>
                      </a:lnTo>
                      <a:lnTo>
                        <a:pt x="511" y="132"/>
                      </a:lnTo>
                      <a:lnTo>
                        <a:pt x="511" y="132"/>
                      </a:lnTo>
                      <a:lnTo>
                        <a:pt x="510" y="134"/>
                      </a:lnTo>
                      <a:lnTo>
                        <a:pt x="508" y="135"/>
                      </a:lnTo>
                      <a:lnTo>
                        <a:pt x="508" y="136"/>
                      </a:lnTo>
                      <a:lnTo>
                        <a:pt x="510" y="136"/>
                      </a:lnTo>
                      <a:lnTo>
                        <a:pt x="510" y="140"/>
                      </a:lnTo>
                      <a:lnTo>
                        <a:pt x="510" y="140"/>
                      </a:lnTo>
                      <a:lnTo>
                        <a:pt x="510" y="140"/>
                      </a:lnTo>
                      <a:lnTo>
                        <a:pt x="510" y="142"/>
                      </a:lnTo>
                      <a:lnTo>
                        <a:pt x="501" y="140"/>
                      </a:lnTo>
                      <a:lnTo>
                        <a:pt x="501" y="139"/>
                      </a:lnTo>
                      <a:lnTo>
                        <a:pt x="495" y="140"/>
                      </a:lnTo>
                      <a:lnTo>
                        <a:pt x="495" y="139"/>
                      </a:lnTo>
                      <a:lnTo>
                        <a:pt x="493" y="139"/>
                      </a:lnTo>
                      <a:lnTo>
                        <a:pt x="489" y="134"/>
                      </a:lnTo>
                      <a:lnTo>
                        <a:pt x="487" y="134"/>
                      </a:lnTo>
                      <a:lnTo>
                        <a:pt x="487" y="132"/>
                      </a:lnTo>
                      <a:lnTo>
                        <a:pt x="491" y="131"/>
                      </a:lnTo>
                      <a:lnTo>
                        <a:pt x="491" y="130"/>
                      </a:lnTo>
                      <a:lnTo>
                        <a:pt x="491" y="130"/>
                      </a:lnTo>
                      <a:lnTo>
                        <a:pt x="489" y="130"/>
                      </a:lnTo>
                      <a:lnTo>
                        <a:pt x="486" y="130"/>
                      </a:lnTo>
                      <a:lnTo>
                        <a:pt x="484" y="128"/>
                      </a:lnTo>
                      <a:lnTo>
                        <a:pt x="482" y="127"/>
                      </a:lnTo>
                      <a:lnTo>
                        <a:pt x="478" y="128"/>
                      </a:lnTo>
                      <a:lnTo>
                        <a:pt x="478" y="127"/>
                      </a:lnTo>
                      <a:lnTo>
                        <a:pt x="477" y="127"/>
                      </a:lnTo>
                      <a:lnTo>
                        <a:pt x="477" y="123"/>
                      </a:lnTo>
                      <a:lnTo>
                        <a:pt x="476" y="123"/>
                      </a:lnTo>
                      <a:lnTo>
                        <a:pt x="476" y="122"/>
                      </a:lnTo>
                      <a:lnTo>
                        <a:pt x="477" y="122"/>
                      </a:lnTo>
                      <a:lnTo>
                        <a:pt x="478" y="121"/>
                      </a:lnTo>
                      <a:lnTo>
                        <a:pt x="480" y="119"/>
                      </a:lnTo>
                      <a:lnTo>
                        <a:pt x="481" y="121"/>
                      </a:lnTo>
                      <a:lnTo>
                        <a:pt x="481" y="121"/>
                      </a:lnTo>
                      <a:lnTo>
                        <a:pt x="482" y="121"/>
                      </a:lnTo>
                      <a:lnTo>
                        <a:pt x="484" y="123"/>
                      </a:lnTo>
                      <a:lnTo>
                        <a:pt x="486" y="123"/>
                      </a:lnTo>
                      <a:lnTo>
                        <a:pt x="489" y="123"/>
                      </a:lnTo>
                      <a:lnTo>
                        <a:pt x="491" y="123"/>
                      </a:lnTo>
                      <a:lnTo>
                        <a:pt x="493" y="123"/>
                      </a:lnTo>
                      <a:lnTo>
                        <a:pt x="490" y="122"/>
                      </a:lnTo>
                      <a:lnTo>
                        <a:pt x="490" y="121"/>
                      </a:lnTo>
                      <a:lnTo>
                        <a:pt x="495" y="119"/>
                      </a:lnTo>
                      <a:lnTo>
                        <a:pt x="499" y="118"/>
                      </a:lnTo>
                      <a:lnTo>
                        <a:pt x="503" y="117"/>
                      </a:lnTo>
                      <a:lnTo>
                        <a:pt x="510" y="117"/>
                      </a:lnTo>
                      <a:lnTo>
                        <a:pt x="510" y="117"/>
                      </a:lnTo>
                      <a:lnTo>
                        <a:pt x="511" y="117"/>
                      </a:lnTo>
                      <a:lnTo>
                        <a:pt x="511" y="115"/>
                      </a:lnTo>
                      <a:lnTo>
                        <a:pt x="521" y="115"/>
                      </a:lnTo>
                      <a:lnTo>
                        <a:pt x="521" y="115"/>
                      </a:lnTo>
                      <a:lnTo>
                        <a:pt x="523" y="115"/>
                      </a:lnTo>
                      <a:lnTo>
                        <a:pt x="523" y="115"/>
                      </a:lnTo>
                      <a:lnTo>
                        <a:pt x="523" y="117"/>
                      </a:lnTo>
                      <a:lnTo>
                        <a:pt x="524" y="117"/>
                      </a:lnTo>
                      <a:lnTo>
                        <a:pt x="525" y="118"/>
                      </a:lnTo>
                      <a:lnTo>
                        <a:pt x="525" y="117"/>
                      </a:lnTo>
                      <a:lnTo>
                        <a:pt x="527" y="115"/>
                      </a:lnTo>
                      <a:lnTo>
                        <a:pt x="528" y="115"/>
                      </a:lnTo>
                      <a:lnTo>
                        <a:pt x="528" y="114"/>
                      </a:lnTo>
                      <a:lnTo>
                        <a:pt x="528" y="114"/>
                      </a:lnTo>
                      <a:lnTo>
                        <a:pt x="528" y="114"/>
                      </a:lnTo>
                      <a:lnTo>
                        <a:pt x="527" y="111"/>
                      </a:lnTo>
                      <a:lnTo>
                        <a:pt x="516" y="111"/>
                      </a:lnTo>
                      <a:lnTo>
                        <a:pt x="515" y="113"/>
                      </a:lnTo>
                      <a:lnTo>
                        <a:pt x="512" y="113"/>
                      </a:lnTo>
                      <a:lnTo>
                        <a:pt x="508" y="113"/>
                      </a:lnTo>
                      <a:lnTo>
                        <a:pt x="506" y="113"/>
                      </a:lnTo>
                      <a:lnTo>
                        <a:pt x="503" y="114"/>
                      </a:lnTo>
                      <a:lnTo>
                        <a:pt x="502" y="113"/>
                      </a:lnTo>
                      <a:lnTo>
                        <a:pt x="501" y="110"/>
                      </a:lnTo>
                      <a:lnTo>
                        <a:pt x="501" y="109"/>
                      </a:lnTo>
                      <a:lnTo>
                        <a:pt x="498" y="108"/>
                      </a:lnTo>
                      <a:lnTo>
                        <a:pt x="497" y="110"/>
                      </a:lnTo>
                      <a:lnTo>
                        <a:pt x="495" y="113"/>
                      </a:lnTo>
                      <a:lnTo>
                        <a:pt x="494" y="114"/>
                      </a:lnTo>
                      <a:lnTo>
                        <a:pt x="491" y="114"/>
                      </a:lnTo>
                      <a:lnTo>
                        <a:pt x="490" y="114"/>
                      </a:lnTo>
                      <a:lnTo>
                        <a:pt x="489" y="113"/>
                      </a:lnTo>
                      <a:lnTo>
                        <a:pt x="487" y="113"/>
                      </a:lnTo>
                      <a:lnTo>
                        <a:pt x="486" y="113"/>
                      </a:lnTo>
                      <a:lnTo>
                        <a:pt x="485" y="113"/>
                      </a:lnTo>
                      <a:lnTo>
                        <a:pt x="484" y="113"/>
                      </a:lnTo>
                      <a:lnTo>
                        <a:pt x="484" y="113"/>
                      </a:lnTo>
                      <a:lnTo>
                        <a:pt x="482" y="111"/>
                      </a:lnTo>
                      <a:lnTo>
                        <a:pt x="482" y="111"/>
                      </a:lnTo>
                      <a:lnTo>
                        <a:pt x="481" y="110"/>
                      </a:lnTo>
                      <a:lnTo>
                        <a:pt x="480" y="110"/>
                      </a:lnTo>
                      <a:lnTo>
                        <a:pt x="480" y="109"/>
                      </a:lnTo>
                      <a:lnTo>
                        <a:pt x="476" y="109"/>
                      </a:lnTo>
                      <a:lnTo>
                        <a:pt x="474" y="106"/>
                      </a:lnTo>
                      <a:lnTo>
                        <a:pt x="473" y="106"/>
                      </a:lnTo>
                      <a:lnTo>
                        <a:pt x="472" y="105"/>
                      </a:lnTo>
                      <a:lnTo>
                        <a:pt x="472" y="104"/>
                      </a:lnTo>
                      <a:lnTo>
                        <a:pt x="470" y="104"/>
                      </a:lnTo>
                      <a:lnTo>
                        <a:pt x="470" y="102"/>
                      </a:lnTo>
                      <a:lnTo>
                        <a:pt x="470" y="101"/>
                      </a:lnTo>
                      <a:lnTo>
                        <a:pt x="469" y="101"/>
                      </a:lnTo>
                      <a:lnTo>
                        <a:pt x="469" y="100"/>
                      </a:lnTo>
                      <a:lnTo>
                        <a:pt x="472" y="97"/>
                      </a:lnTo>
                      <a:lnTo>
                        <a:pt x="472" y="96"/>
                      </a:lnTo>
                      <a:lnTo>
                        <a:pt x="473" y="96"/>
                      </a:lnTo>
                      <a:lnTo>
                        <a:pt x="474" y="94"/>
                      </a:lnTo>
                      <a:lnTo>
                        <a:pt x="476" y="94"/>
                      </a:lnTo>
                      <a:lnTo>
                        <a:pt x="477" y="94"/>
                      </a:lnTo>
                      <a:lnTo>
                        <a:pt x="480" y="94"/>
                      </a:lnTo>
                      <a:lnTo>
                        <a:pt x="482" y="94"/>
                      </a:lnTo>
                      <a:lnTo>
                        <a:pt x="482" y="94"/>
                      </a:lnTo>
                      <a:lnTo>
                        <a:pt x="484" y="94"/>
                      </a:lnTo>
                      <a:lnTo>
                        <a:pt x="484" y="93"/>
                      </a:lnTo>
                      <a:lnTo>
                        <a:pt x="489" y="93"/>
                      </a:lnTo>
                      <a:lnTo>
                        <a:pt x="489" y="93"/>
                      </a:lnTo>
                      <a:lnTo>
                        <a:pt x="498" y="92"/>
                      </a:lnTo>
                      <a:lnTo>
                        <a:pt x="498" y="92"/>
                      </a:lnTo>
                      <a:lnTo>
                        <a:pt x="503" y="92"/>
                      </a:lnTo>
                      <a:lnTo>
                        <a:pt x="503" y="92"/>
                      </a:lnTo>
                      <a:lnTo>
                        <a:pt x="506" y="90"/>
                      </a:lnTo>
                      <a:lnTo>
                        <a:pt x="506" y="90"/>
                      </a:lnTo>
                      <a:lnTo>
                        <a:pt x="508" y="90"/>
                      </a:lnTo>
                      <a:lnTo>
                        <a:pt x="508" y="89"/>
                      </a:lnTo>
                      <a:lnTo>
                        <a:pt x="511" y="89"/>
                      </a:lnTo>
                      <a:lnTo>
                        <a:pt x="511" y="89"/>
                      </a:lnTo>
                      <a:lnTo>
                        <a:pt x="514" y="89"/>
                      </a:lnTo>
                      <a:lnTo>
                        <a:pt x="514" y="88"/>
                      </a:lnTo>
                      <a:lnTo>
                        <a:pt x="514" y="88"/>
                      </a:lnTo>
                      <a:lnTo>
                        <a:pt x="515" y="88"/>
                      </a:lnTo>
                      <a:lnTo>
                        <a:pt x="516" y="89"/>
                      </a:lnTo>
                      <a:lnTo>
                        <a:pt x="518" y="89"/>
                      </a:lnTo>
                      <a:lnTo>
                        <a:pt x="518" y="88"/>
                      </a:lnTo>
                      <a:lnTo>
                        <a:pt x="524" y="88"/>
                      </a:lnTo>
                      <a:lnTo>
                        <a:pt x="524" y="89"/>
                      </a:lnTo>
                      <a:lnTo>
                        <a:pt x="527" y="88"/>
                      </a:lnTo>
                      <a:lnTo>
                        <a:pt x="527" y="89"/>
                      </a:lnTo>
                      <a:lnTo>
                        <a:pt x="529" y="90"/>
                      </a:lnTo>
                      <a:lnTo>
                        <a:pt x="529" y="89"/>
                      </a:lnTo>
                      <a:lnTo>
                        <a:pt x="529" y="89"/>
                      </a:lnTo>
                      <a:lnTo>
                        <a:pt x="531" y="88"/>
                      </a:lnTo>
                      <a:lnTo>
                        <a:pt x="531" y="88"/>
                      </a:lnTo>
                      <a:lnTo>
                        <a:pt x="533" y="88"/>
                      </a:lnTo>
                      <a:lnTo>
                        <a:pt x="536" y="85"/>
                      </a:lnTo>
                      <a:lnTo>
                        <a:pt x="537" y="85"/>
                      </a:lnTo>
                      <a:lnTo>
                        <a:pt x="537" y="84"/>
                      </a:lnTo>
                      <a:lnTo>
                        <a:pt x="540" y="83"/>
                      </a:lnTo>
                      <a:lnTo>
                        <a:pt x="541" y="81"/>
                      </a:lnTo>
                      <a:lnTo>
                        <a:pt x="542" y="80"/>
                      </a:lnTo>
                      <a:lnTo>
                        <a:pt x="542" y="79"/>
                      </a:lnTo>
                      <a:lnTo>
                        <a:pt x="542" y="77"/>
                      </a:lnTo>
                      <a:lnTo>
                        <a:pt x="542" y="76"/>
                      </a:lnTo>
                      <a:lnTo>
                        <a:pt x="541" y="75"/>
                      </a:lnTo>
                      <a:lnTo>
                        <a:pt x="542" y="75"/>
                      </a:lnTo>
                      <a:lnTo>
                        <a:pt x="542" y="73"/>
                      </a:lnTo>
                      <a:lnTo>
                        <a:pt x="544" y="73"/>
                      </a:lnTo>
                      <a:lnTo>
                        <a:pt x="544" y="72"/>
                      </a:lnTo>
                      <a:lnTo>
                        <a:pt x="542" y="72"/>
                      </a:lnTo>
                      <a:lnTo>
                        <a:pt x="542" y="71"/>
                      </a:lnTo>
                      <a:lnTo>
                        <a:pt x="542" y="70"/>
                      </a:lnTo>
                      <a:lnTo>
                        <a:pt x="544" y="70"/>
                      </a:lnTo>
                      <a:lnTo>
                        <a:pt x="544" y="68"/>
                      </a:lnTo>
                      <a:lnTo>
                        <a:pt x="541" y="68"/>
                      </a:lnTo>
                      <a:lnTo>
                        <a:pt x="540" y="70"/>
                      </a:lnTo>
                      <a:lnTo>
                        <a:pt x="539" y="70"/>
                      </a:lnTo>
                      <a:lnTo>
                        <a:pt x="537" y="68"/>
                      </a:lnTo>
                      <a:lnTo>
                        <a:pt x="535" y="68"/>
                      </a:lnTo>
                      <a:lnTo>
                        <a:pt x="533" y="68"/>
                      </a:lnTo>
                      <a:lnTo>
                        <a:pt x="532" y="70"/>
                      </a:lnTo>
                      <a:lnTo>
                        <a:pt x="531" y="71"/>
                      </a:lnTo>
                      <a:lnTo>
                        <a:pt x="528" y="71"/>
                      </a:lnTo>
                      <a:lnTo>
                        <a:pt x="527" y="70"/>
                      </a:lnTo>
                      <a:lnTo>
                        <a:pt x="525" y="68"/>
                      </a:lnTo>
                      <a:lnTo>
                        <a:pt x="523" y="68"/>
                      </a:lnTo>
                      <a:lnTo>
                        <a:pt x="523" y="68"/>
                      </a:lnTo>
                      <a:lnTo>
                        <a:pt x="520" y="68"/>
                      </a:lnTo>
                      <a:lnTo>
                        <a:pt x="519" y="70"/>
                      </a:lnTo>
                      <a:lnTo>
                        <a:pt x="516" y="70"/>
                      </a:lnTo>
                      <a:lnTo>
                        <a:pt x="515" y="71"/>
                      </a:lnTo>
                      <a:lnTo>
                        <a:pt x="514" y="70"/>
                      </a:lnTo>
                      <a:lnTo>
                        <a:pt x="514" y="68"/>
                      </a:lnTo>
                      <a:lnTo>
                        <a:pt x="512" y="67"/>
                      </a:lnTo>
                      <a:lnTo>
                        <a:pt x="514" y="67"/>
                      </a:lnTo>
                      <a:lnTo>
                        <a:pt x="514" y="67"/>
                      </a:lnTo>
                      <a:lnTo>
                        <a:pt x="514" y="67"/>
                      </a:lnTo>
                      <a:lnTo>
                        <a:pt x="514" y="67"/>
                      </a:lnTo>
                      <a:lnTo>
                        <a:pt x="514" y="66"/>
                      </a:lnTo>
                      <a:lnTo>
                        <a:pt x="514" y="66"/>
                      </a:lnTo>
                      <a:lnTo>
                        <a:pt x="515" y="64"/>
                      </a:lnTo>
                      <a:lnTo>
                        <a:pt x="515" y="63"/>
                      </a:lnTo>
                      <a:lnTo>
                        <a:pt x="515" y="62"/>
                      </a:lnTo>
                      <a:lnTo>
                        <a:pt x="516" y="60"/>
                      </a:lnTo>
                      <a:lnTo>
                        <a:pt x="518" y="60"/>
                      </a:lnTo>
                      <a:lnTo>
                        <a:pt x="518" y="59"/>
                      </a:lnTo>
                      <a:lnTo>
                        <a:pt x="521" y="59"/>
                      </a:lnTo>
                      <a:lnTo>
                        <a:pt x="521" y="58"/>
                      </a:lnTo>
                      <a:lnTo>
                        <a:pt x="523" y="58"/>
                      </a:lnTo>
                      <a:lnTo>
                        <a:pt x="523" y="58"/>
                      </a:lnTo>
                      <a:lnTo>
                        <a:pt x="525" y="58"/>
                      </a:lnTo>
                      <a:lnTo>
                        <a:pt x="525" y="56"/>
                      </a:lnTo>
                      <a:lnTo>
                        <a:pt x="531" y="56"/>
                      </a:lnTo>
                      <a:lnTo>
                        <a:pt x="531" y="56"/>
                      </a:lnTo>
                      <a:lnTo>
                        <a:pt x="532" y="56"/>
                      </a:lnTo>
                      <a:lnTo>
                        <a:pt x="532" y="55"/>
                      </a:lnTo>
                      <a:lnTo>
                        <a:pt x="535" y="55"/>
                      </a:lnTo>
                      <a:lnTo>
                        <a:pt x="535" y="55"/>
                      </a:lnTo>
                      <a:lnTo>
                        <a:pt x="537" y="55"/>
                      </a:lnTo>
                      <a:lnTo>
                        <a:pt x="537" y="54"/>
                      </a:lnTo>
                      <a:lnTo>
                        <a:pt x="539" y="54"/>
                      </a:lnTo>
                      <a:lnTo>
                        <a:pt x="539" y="54"/>
                      </a:lnTo>
                      <a:lnTo>
                        <a:pt x="540" y="54"/>
                      </a:lnTo>
                      <a:lnTo>
                        <a:pt x="540" y="53"/>
                      </a:lnTo>
                      <a:lnTo>
                        <a:pt x="541" y="53"/>
                      </a:lnTo>
                      <a:lnTo>
                        <a:pt x="541" y="53"/>
                      </a:lnTo>
                      <a:lnTo>
                        <a:pt x="542" y="53"/>
                      </a:lnTo>
                      <a:lnTo>
                        <a:pt x="544" y="51"/>
                      </a:lnTo>
                      <a:lnTo>
                        <a:pt x="549" y="50"/>
                      </a:lnTo>
                      <a:lnTo>
                        <a:pt x="549" y="50"/>
                      </a:lnTo>
                      <a:lnTo>
                        <a:pt x="550" y="50"/>
                      </a:lnTo>
                      <a:lnTo>
                        <a:pt x="550" y="49"/>
                      </a:lnTo>
                      <a:lnTo>
                        <a:pt x="559" y="50"/>
                      </a:lnTo>
                      <a:lnTo>
                        <a:pt x="559" y="50"/>
                      </a:lnTo>
                      <a:lnTo>
                        <a:pt x="561" y="51"/>
                      </a:lnTo>
                      <a:lnTo>
                        <a:pt x="561" y="51"/>
                      </a:lnTo>
                      <a:lnTo>
                        <a:pt x="561" y="51"/>
                      </a:lnTo>
                      <a:lnTo>
                        <a:pt x="562" y="51"/>
                      </a:lnTo>
                      <a:lnTo>
                        <a:pt x="563" y="54"/>
                      </a:lnTo>
                      <a:lnTo>
                        <a:pt x="565" y="54"/>
                      </a:lnTo>
                      <a:lnTo>
                        <a:pt x="565" y="53"/>
                      </a:lnTo>
                      <a:lnTo>
                        <a:pt x="566" y="53"/>
                      </a:lnTo>
                      <a:lnTo>
                        <a:pt x="566" y="53"/>
                      </a:lnTo>
                      <a:lnTo>
                        <a:pt x="566" y="51"/>
                      </a:lnTo>
                      <a:lnTo>
                        <a:pt x="565" y="51"/>
                      </a:lnTo>
                      <a:lnTo>
                        <a:pt x="565" y="51"/>
                      </a:lnTo>
                      <a:lnTo>
                        <a:pt x="565" y="50"/>
                      </a:lnTo>
                      <a:lnTo>
                        <a:pt x="565" y="50"/>
                      </a:lnTo>
                      <a:lnTo>
                        <a:pt x="563" y="50"/>
                      </a:lnTo>
                      <a:lnTo>
                        <a:pt x="563" y="49"/>
                      </a:lnTo>
                      <a:lnTo>
                        <a:pt x="563" y="46"/>
                      </a:lnTo>
                      <a:lnTo>
                        <a:pt x="565" y="45"/>
                      </a:lnTo>
                      <a:lnTo>
                        <a:pt x="565" y="43"/>
                      </a:lnTo>
                      <a:lnTo>
                        <a:pt x="566" y="41"/>
                      </a:lnTo>
                      <a:lnTo>
                        <a:pt x="566" y="39"/>
                      </a:lnTo>
                      <a:lnTo>
                        <a:pt x="567" y="38"/>
                      </a:lnTo>
                      <a:lnTo>
                        <a:pt x="570" y="37"/>
                      </a:lnTo>
                      <a:lnTo>
                        <a:pt x="570" y="38"/>
                      </a:lnTo>
                      <a:lnTo>
                        <a:pt x="574" y="38"/>
                      </a:lnTo>
                      <a:lnTo>
                        <a:pt x="574" y="39"/>
                      </a:lnTo>
                      <a:lnTo>
                        <a:pt x="575" y="39"/>
                      </a:lnTo>
                      <a:lnTo>
                        <a:pt x="576" y="41"/>
                      </a:lnTo>
                      <a:lnTo>
                        <a:pt x="576" y="42"/>
                      </a:lnTo>
                      <a:lnTo>
                        <a:pt x="578" y="43"/>
                      </a:lnTo>
                      <a:lnTo>
                        <a:pt x="578" y="43"/>
                      </a:lnTo>
                      <a:lnTo>
                        <a:pt x="578" y="46"/>
                      </a:lnTo>
                      <a:lnTo>
                        <a:pt x="579" y="46"/>
                      </a:lnTo>
                      <a:lnTo>
                        <a:pt x="580" y="49"/>
                      </a:lnTo>
                      <a:lnTo>
                        <a:pt x="582" y="49"/>
                      </a:lnTo>
                      <a:lnTo>
                        <a:pt x="582" y="47"/>
                      </a:lnTo>
                      <a:lnTo>
                        <a:pt x="580" y="46"/>
                      </a:lnTo>
                      <a:lnTo>
                        <a:pt x="579" y="43"/>
                      </a:lnTo>
                      <a:lnTo>
                        <a:pt x="579" y="41"/>
                      </a:lnTo>
                      <a:lnTo>
                        <a:pt x="579" y="41"/>
                      </a:lnTo>
                      <a:lnTo>
                        <a:pt x="578" y="39"/>
                      </a:lnTo>
                      <a:lnTo>
                        <a:pt x="578" y="38"/>
                      </a:lnTo>
                      <a:lnTo>
                        <a:pt x="580" y="38"/>
                      </a:lnTo>
                      <a:lnTo>
                        <a:pt x="582" y="37"/>
                      </a:lnTo>
                      <a:lnTo>
                        <a:pt x="583" y="36"/>
                      </a:lnTo>
                      <a:lnTo>
                        <a:pt x="586" y="36"/>
                      </a:lnTo>
                      <a:lnTo>
                        <a:pt x="586" y="34"/>
                      </a:lnTo>
                      <a:lnTo>
                        <a:pt x="591" y="34"/>
                      </a:lnTo>
                      <a:lnTo>
                        <a:pt x="591" y="34"/>
                      </a:lnTo>
                      <a:lnTo>
                        <a:pt x="595" y="34"/>
                      </a:lnTo>
                      <a:lnTo>
                        <a:pt x="595" y="33"/>
                      </a:lnTo>
                      <a:lnTo>
                        <a:pt x="600" y="33"/>
                      </a:lnTo>
                      <a:lnTo>
                        <a:pt x="600" y="33"/>
                      </a:lnTo>
                      <a:lnTo>
                        <a:pt x="601" y="33"/>
                      </a:lnTo>
                      <a:lnTo>
                        <a:pt x="601" y="32"/>
                      </a:lnTo>
                      <a:lnTo>
                        <a:pt x="607" y="32"/>
                      </a:lnTo>
                      <a:lnTo>
                        <a:pt x="607" y="32"/>
                      </a:lnTo>
                      <a:lnTo>
                        <a:pt x="608" y="32"/>
                      </a:lnTo>
                      <a:lnTo>
                        <a:pt x="611" y="32"/>
                      </a:lnTo>
                      <a:lnTo>
                        <a:pt x="612" y="33"/>
                      </a:lnTo>
                      <a:lnTo>
                        <a:pt x="613" y="34"/>
                      </a:lnTo>
                      <a:lnTo>
                        <a:pt x="614" y="34"/>
                      </a:lnTo>
                      <a:lnTo>
                        <a:pt x="616" y="32"/>
                      </a:lnTo>
                      <a:lnTo>
                        <a:pt x="618" y="30"/>
                      </a:lnTo>
                      <a:lnTo>
                        <a:pt x="618" y="32"/>
                      </a:lnTo>
                      <a:lnTo>
                        <a:pt x="620" y="32"/>
                      </a:lnTo>
                      <a:lnTo>
                        <a:pt x="620" y="33"/>
                      </a:lnTo>
                      <a:lnTo>
                        <a:pt x="621" y="33"/>
                      </a:lnTo>
                      <a:lnTo>
                        <a:pt x="622" y="33"/>
                      </a:lnTo>
                      <a:lnTo>
                        <a:pt x="622" y="34"/>
                      </a:lnTo>
                      <a:lnTo>
                        <a:pt x="622" y="33"/>
                      </a:lnTo>
                      <a:lnTo>
                        <a:pt x="624" y="33"/>
                      </a:lnTo>
                      <a:lnTo>
                        <a:pt x="624" y="32"/>
                      </a:lnTo>
                      <a:lnTo>
                        <a:pt x="622" y="32"/>
                      </a:lnTo>
                      <a:lnTo>
                        <a:pt x="624" y="29"/>
                      </a:lnTo>
                      <a:lnTo>
                        <a:pt x="631" y="28"/>
                      </a:lnTo>
                      <a:lnTo>
                        <a:pt x="633" y="30"/>
                      </a:lnTo>
                      <a:lnTo>
                        <a:pt x="633" y="30"/>
                      </a:lnTo>
                      <a:lnTo>
                        <a:pt x="633" y="32"/>
                      </a:lnTo>
                      <a:lnTo>
                        <a:pt x="634" y="32"/>
                      </a:lnTo>
                      <a:lnTo>
                        <a:pt x="634" y="33"/>
                      </a:lnTo>
                      <a:lnTo>
                        <a:pt x="634" y="33"/>
                      </a:lnTo>
                      <a:lnTo>
                        <a:pt x="634" y="34"/>
                      </a:lnTo>
                      <a:lnTo>
                        <a:pt x="635" y="34"/>
                      </a:lnTo>
                      <a:lnTo>
                        <a:pt x="635" y="36"/>
                      </a:lnTo>
                      <a:lnTo>
                        <a:pt x="635" y="36"/>
                      </a:lnTo>
                      <a:lnTo>
                        <a:pt x="635" y="38"/>
                      </a:lnTo>
                      <a:lnTo>
                        <a:pt x="635" y="39"/>
                      </a:lnTo>
                      <a:lnTo>
                        <a:pt x="635" y="41"/>
                      </a:lnTo>
                      <a:lnTo>
                        <a:pt x="635" y="41"/>
                      </a:lnTo>
                      <a:lnTo>
                        <a:pt x="637" y="46"/>
                      </a:lnTo>
                      <a:lnTo>
                        <a:pt x="638" y="46"/>
                      </a:lnTo>
                      <a:lnTo>
                        <a:pt x="638" y="45"/>
                      </a:lnTo>
                      <a:lnTo>
                        <a:pt x="637" y="45"/>
                      </a:lnTo>
                      <a:lnTo>
                        <a:pt x="638" y="43"/>
                      </a:lnTo>
                      <a:lnTo>
                        <a:pt x="639" y="43"/>
                      </a:lnTo>
                      <a:lnTo>
                        <a:pt x="641" y="41"/>
                      </a:lnTo>
                      <a:lnTo>
                        <a:pt x="642" y="41"/>
                      </a:lnTo>
                      <a:lnTo>
                        <a:pt x="643" y="39"/>
                      </a:lnTo>
                      <a:lnTo>
                        <a:pt x="645" y="39"/>
                      </a:lnTo>
                      <a:lnTo>
                        <a:pt x="645" y="38"/>
                      </a:lnTo>
                      <a:lnTo>
                        <a:pt x="646" y="38"/>
                      </a:lnTo>
                      <a:lnTo>
                        <a:pt x="646" y="39"/>
                      </a:lnTo>
                      <a:lnTo>
                        <a:pt x="647" y="41"/>
                      </a:lnTo>
                      <a:lnTo>
                        <a:pt x="652" y="41"/>
                      </a:lnTo>
                      <a:lnTo>
                        <a:pt x="652" y="39"/>
                      </a:lnTo>
                      <a:lnTo>
                        <a:pt x="654" y="39"/>
                      </a:lnTo>
                      <a:lnTo>
                        <a:pt x="654" y="42"/>
                      </a:lnTo>
                      <a:lnTo>
                        <a:pt x="654" y="42"/>
                      </a:lnTo>
                      <a:lnTo>
                        <a:pt x="655" y="42"/>
                      </a:lnTo>
                      <a:lnTo>
                        <a:pt x="655" y="41"/>
                      </a:lnTo>
                      <a:lnTo>
                        <a:pt x="655" y="41"/>
                      </a:lnTo>
                      <a:lnTo>
                        <a:pt x="655" y="42"/>
                      </a:lnTo>
                      <a:lnTo>
                        <a:pt x="658" y="42"/>
                      </a:lnTo>
                      <a:lnTo>
                        <a:pt x="658" y="42"/>
                      </a:lnTo>
                      <a:lnTo>
                        <a:pt x="659" y="42"/>
                      </a:lnTo>
                      <a:lnTo>
                        <a:pt x="659" y="43"/>
                      </a:lnTo>
                      <a:lnTo>
                        <a:pt x="663" y="43"/>
                      </a:lnTo>
                      <a:lnTo>
                        <a:pt x="663" y="45"/>
                      </a:lnTo>
                      <a:lnTo>
                        <a:pt x="664" y="46"/>
                      </a:lnTo>
                      <a:lnTo>
                        <a:pt x="665" y="46"/>
                      </a:lnTo>
                      <a:lnTo>
                        <a:pt x="667" y="46"/>
                      </a:lnTo>
                      <a:lnTo>
                        <a:pt x="667" y="45"/>
                      </a:lnTo>
                      <a:lnTo>
                        <a:pt x="668" y="45"/>
                      </a:lnTo>
                      <a:lnTo>
                        <a:pt x="668" y="43"/>
                      </a:lnTo>
                      <a:lnTo>
                        <a:pt x="668" y="43"/>
                      </a:lnTo>
                      <a:lnTo>
                        <a:pt x="668" y="41"/>
                      </a:lnTo>
                      <a:lnTo>
                        <a:pt x="667" y="41"/>
                      </a:lnTo>
                      <a:lnTo>
                        <a:pt x="667" y="37"/>
                      </a:lnTo>
                      <a:lnTo>
                        <a:pt x="667" y="37"/>
                      </a:lnTo>
                      <a:lnTo>
                        <a:pt x="667" y="37"/>
                      </a:lnTo>
                      <a:lnTo>
                        <a:pt x="667" y="34"/>
                      </a:lnTo>
                      <a:lnTo>
                        <a:pt x="671" y="36"/>
                      </a:lnTo>
                      <a:lnTo>
                        <a:pt x="669" y="32"/>
                      </a:lnTo>
                      <a:lnTo>
                        <a:pt x="668" y="32"/>
                      </a:lnTo>
                      <a:lnTo>
                        <a:pt x="668" y="24"/>
                      </a:lnTo>
                      <a:lnTo>
                        <a:pt x="668" y="24"/>
                      </a:lnTo>
                      <a:lnTo>
                        <a:pt x="673" y="24"/>
                      </a:lnTo>
                      <a:lnTo>
                        <a:pt x="679" y="25"/>
                      </a:lnTo>
                      <a:lnTo>
                        <a:pt x="679" y="26"/>
                      </a:lnTo>
                      <a:lnTo>
                        <a:pt x="681" y="26"/>
                      </a:lnTo>
                      <a:lnTo>
                        <a:pt x="684" y="29"/>
                      </a:lnTo>
                      <a:lnTo>
                        <a:pt x="685" y="29"/>
                      </a:lnTo>
                      <a:lnTo>
                        <a:pt x="686" y="32"/>
                      </a:lnTo>
                      <a:lnTo>
                        <a:pt x="688" y="33"/>
                      </a:lnTo>
                      <a:lnTo>
                        <a:pt x="689" y="33"/>
                      </a:lnTo>
                      <a:lnTo>
                        <a:pt x="690" y="34"/>
                      </a:lnTo>
                      <a:lnTo>
                        <a:pt x="690" y="36"/>
                      </a:lnTo>
                      <a:lnTo>
                        <a:pt x="692" y="36"/>
                      </a:lnTo>
                      <a:lnTo>
                        <a:pt x="692" y="39"/>
                      </a:lnTo>
                      <a:lnTo>
                        <a:pt x="692" y="39"/>
                      </a:lnTo>
                      <a:lnTo>
                        <a:pt x="692" y="39"/>
                      </a:lnTo>
                      <a:lnTo>
                        <a:pt x="692" y="41"/>
                      </a:lnTo>
                      <a:lnTo>
                        <a:pt x="693" y="41"/>
                      </a:lnTo>
                      <a:lnTo>
                        <a:pt x="694" y="42"/>
                      </a:lnTo>
                      <a:lnTo>
                        <a:pt x="696" y="43"/>
                      </a:lnTo>
                      <a:lnTo>
                        <a:pt x="698" y="46"/>
                      </a:lnTo>
                      <a:lnTo>
                        <a:pt x="700" y="46"/>
                      </a:lnTo>
                      <a:lnTo>
                        <a:pt x="700" y="47"/>
                      </a:lnTo>
                      <a:lnTo>
                        <a:pt x="703" y="46"/>
                      </a:lnTo>
                      <a:lnTo>
                        <a:pt x="703" y="47"/>
                      </a:lnTo>
                      <a:lnTo>
                        <a:pt x="705" y="49"/>
                      </a:lnTo>
                      <a:lnTo>
                        <a:pt x="707" y="50"/>
                      </a:lnTo>
                      <a:lnTo>
                        <a:pt x="709" y="49"/>
                      </a:lnTo>
                      <a:lnTo>
                        <a:pt x="710" y="47"/>
                      </a:lnTo>
                      <a:lnTo>
                        <a:pt x="711" y="46"/>
                      </a:lnTo>
                      <a:lnTo>
                        <a:pt x="713" y="46"/>
                      </a:lnTo>
                      <a:lnTo>
                        <a:pt x="714" y="45"/>
                      </a:lnTo>
                      <a:lnTo>
                        <a:pt x="720" y="46"/>
                      </a:lnTo>
                      <a:lnTo>
                        <a:pt x="720" y="46"/>
                      </a:lnTo>
                      <a:lnTo>
                        <a:pt x="720" y="46"/>
                      </a:lnTo>
                      <a:lnTo>
                        <a:pt x="722" y="46"/>
                      </a:lnTo>
                      <a:lnTo>
                        <a:pt x="722" y="47"/>
                      </a:lnTo>
                      <a:lnTo>
                        <a:pt x="723" y="47"/>
                      </a:lnTo>
                      <a:lnTo>
                        <a:pt x="724" y="49"/>
                      </a:lnTo>
                      <a:lnTo>
                        <a:pt x="727" y="49"/>
                      </a:lnTo>
                      <a:lnTo>
                        <a:pt x="727" y="47"/>
                      </a:lnTo>
                      <a:lnTo>
                        <a:pt x="724" y="46"/>
                      </a:lnTo>
                      <a:lnTo>
                        <a:pt x="724" y="46"/>
                      </a:lnTo>
                      <a:lnTo>
                        <a:pt x="723" y="46"/>
                      </a:lnTo>
                      <a:lnTo>
                        <a:pt x="723" y="45"/>
                      </a:lnTo>
                      <a:lnTo>
                        <a:pt x="720" y="45"/>
                      </a:lnTo>
                      <a:lnTo>
                        <a:pt x="720" y="43"/>
                      </a:lnTo>
                      <a:lnTo>
                        <a:pt x="718" y="43"/>
                      </a:lnTo>
                      <a:lnTo>
                        <a:pt x="718" y="43"/>
                      </a:lnTo>
                      <a:lnTo>
                        <a:pt x="717" y="43"/>
                      </a:lnTo>
                      <a:lnTo>
                        <a:pt x="715" y="42"/>
                      </a:lnTo>
                      <a:lnTo>
                        <a:pt x="713" y="41"/>
                      </a:lnTo>
                      <a:lnTo>
                        <a:pt x="709" y="38"/>
                      </a:lnTo>
                      <a:lnTo>
                        <a:pt x="707" y="38"/>
                      </a:lnTo>
                      <a:lnTo>
                        <a:pt x="705" y="34"/>
                      </a:lnTo>
                      <a:lnTo>
                        <a:pt x="703" y="34"/>
                      </a:lnTo>
                      <a:lnTo>
                        <a:pt x="701" y="32"/>
                      </a:lnTo>
                      <a:lnTo>
                        <a:pt x="700" y="32"/>
                      </a:lnTo>
                      <a:lnTo>
                        <a:pt x="698" y="30"/>
                      </a:lnTo>
                      <a:lnTo>
                        <a:pt x="698" y="29"/>
                      </a:lnTo>
                      <a:lnTo>
                        <a:pt x="698" y="28"/>
                      </a:lnTo>
                      <a:lnTo>
                        <a:pt x="694" y="26"/>
                      </a:lnTo>
                      <a:lnTo>
                        <a:pt x="694" y="24"/>
                      </a:lnTo>
                      <a:lnTo>
                        <a:pt x="702" y="24"/>
                      </a:lnTo>
                      <a:lnTo>
                        <a:pt x="702" y="24"/>
                      </a:lnTo>
                      <a:lnTo>
                        <a:pt x="706" y="22"/>
                      </a:lnTo>
                      <a:lnTo>
                        <a:pt x="706" y="22"/>
                      </a:lnTo>
                      <a:lnTo>
                        <a:pt x="715" y="22"/>
                      </a:lnTo>
                      <a:lnTo>
                        <a:pt x="717" y="25"/>
                      </a:lnTo>
                      <a:lnTo>
                        <a:pt x="718" y="28"/>
                      </a:lnTo>
                      <a:lnTo>
                        <a:pt x="720" y="29"/>
                      </a:lnTo>
                      <a:lnTo>
                        <a:pt x="720" y="28"/>
                      </a:lnTo>
                      <a:lnTo>
                        <a:pt x="720" y="26"/>
                      </a:lnTo>
                      <a:lnTo>
                        <a:pt x="719" y="25"/>
                      </a:lnTo>
                      <a:lnTo>
                        <a:pt x="718" y="25"/>
                      </a:lnTo>
                      <a:lnTo>
                        <a:pt x="718" y="24"/>
                      </a:lnTo>
                      <a:lnTo>
                        <a:pt x="717" y="22"/>
                      </a:lnTo>
                      <a:lnTo>
                        <a:pt x="717" y="21"/>
                      </a:lnTo>
                      <a:lnTo>
                        <a:pt x="727" y="21"/>
                      </a:lnTo>
                      <a:lnTo>
                        <a:pt x="727" y="21"/>
                      </a:lnTo>
                      <a:lnTo>
                        <a:pt x="728" y="21"/>
                      </a:lnTo>
                      <a:lnTo>
                        <a:pt x="728" y="21"/>
                      </a:lnTo>
                      <a:lnTo>
                        <a:pt x="731" y="22"/>
                      </a:lnTo>
                      <a:lnTo>
                        <a:pt x="734" y="22"/>
                      </a:lnTo>
                      <a:lnTo>
                        <a:pt x="736" y="22"/>
                      </a:lnTo>
                      <a:lnTo>
                        <a:pt x="739" y="22"/>
                      </a:lnTo>
                      <a:lnTo>
                        <a:pt x="740" y="25"/>
                      </a:lnTo>
                      <a:lnTo>
                        <a:pt x="740" y="25"/>
                      </a:lnTo>
                      <a:lnTo>
                        <a:pt x="740" y="26"/>
                      </a:lnTo>
                      <a:lnTo>
                        <a:pt x="741" y="26"/>
                      </a:lnTo>
                      <a:lnTo>
                        <a:pt x="741" y="28"/>
                      </a:lnTo>
                      <a:lnTo>
                        <a:pt x="741" y="28"/>
                      </a:lnTo>
                      <a:lnTo>
                        <a:pt x="743" y="29"/>
                      </a:lnTo>
                      <a:lnTo>
                        <a:pt x="744" y="29"/>
                      </a:lnTo>
                      <a:lnTo>
                        <a:pt x="745" y="30"/>
                      </a:lnTo>
                      <a:lnTo>
                        <a:pt x="748" y="30"/>
                      </a:lnTo>
                      <a:lnTo>
                        <a:pt x="748" y="30"/>
                      </a:lnTo>
                      <a:lnTo>
                        <a:pt x="745" y="29"/>
                      </a:lnTo>
                      <a:lnTo>
                        <a:pt x="743" y="26"/>
                      </a:lnTo>
                      <a:lnTo>
                        <a:pt x="741" y="25"/>
                      </a:lnTo>
                      <a:lnTo>
                        <a:pt x="740" y="24"/>
                      </a:lnTo>
                      <a:lnTo>
                        <a:pt x="740" y="24"/>
                      </a:lnTo>
                      <a:lnTo>
                        <a:pt x="740" y="22"/>
                      </a:lnTo>
                      <a:lnTo>
                        <a:pt x="740" y="22"/>
                      </a:lnTo>
                      <a:lnTo>
                        <a:pt x="739" y="21"/>
                      </a:lnTo>
                      <a:lnTo>
                        <a:pt x="737" y="20"/>
                      </a:lnTo>
                      <a:lnTo>
                        <a:pt x="735" y="20"/>
                      </a:lnTo>
                      <a:lnTo>
                        <a:pt x="735" y="20"/>
                      </a:lnTo>
                      <a:lnTo>
                        <a:pt x="735" y="21"/>
                      </a:lnTo>
                      <a:lnTo>
                        <a:pt x="732" y="21"/>
                      </a:lnTo>
                      <a:lnTo>
                        <a:pt x="732" y="21"/>
                      </a:lnTo>
                      <a:lnTo>
                        <a:pt x="730" y="21"/>
                      </a:lnTo>
                      <a:lnTo>
                        <a:pt x="730" y="20"/>
                      </a:lnTo>
                      <a:lnTo>
                        <a:pt x="723" y="20"/>
                      </a:lnTo>
                      <a:lnTo>
                        <a:pt x="723" y="20"/>
                      </a:lnTo>
                      <a:lnTo>
                        <a:pt x="723" y="20"/>
                      </a:lnTo>
                      <a:lnTo>
                        <a:pt x="723" y="16"/>
                      </a:lnTo>
                      <a:lnTo>
                        <a:pt x="727" y="16"/>
                      </a:lnTo>
                      <a:lnTo>
                        <a:pt x="727" y="16"/>
                      </a:lnTo>
                      <a:lnTo>
                        <a:pt x="724" y="13"/>
                      </a:lnTo>
                      <a:lnTo>
                        <a:pt x="723" y="12"/>
                      </a:lnTo>
                      <a:lnTo>
                        <a:pt x="723" y="11"/>
                      </a:lnTo>
                      <a:lnTo>
                        <a:pt x="724" y="11"/>
                      </a:lnTo>
                      <a:lnTo>
                        <a:pt x="726" y="11"/>
                      </a:lnTo>
                      <a:lnTo>
                        <a:pt x="727" y="12"/>
                      </a:lnTo>
                      <a:lnTo>
                        <a:pt x="727" y="12"/>
                      </a:lnTo>
                      <a:lnTo>
                        <a:pt x="727" y="11"/>
                      </a:lnTo>
                      <a:lnTo>
                        <a:pt x="728" y="11"/>
                      </a:lnTo>
                      <a:lnTo>
                        <a:pt x="728" y="11"/>
                      </a:lnTo>
                      <a:lnTo>
                        <a:pt x="728" y="12"/>
                      </a:lnTo>
                      <a:lnTo>
                        <a:pt x="732" y="12"/>
                      </a:lnTo>
                      <a:lnTo>
                        <a:pt x="731" y="9"/>
                      </a:lnTo>
                      <a:lnTo>
                        <a:pt x="734" y="9"/>
                      </a:lnTo>
                      <a:lnTo>
                        <a:pt x="737" y="9"/>
                      </a:lnTo>
                      <a:lnTo>
                        <a:pt x="740" y="9"/>
                      </a:lnTo>
                      <a:lnTo>
                        <a:pt x="743" y="9"/>
                      </a:lnTo>
                      <a:lnTo>
                        <a:pt x="744" y="11"/>
                      </a:lnTo>
                      <a:lnTo>
                        <a:pt x="744" y="12"/>
                      </a:lnTo>
                      <a:lnTo>
                        <a:pt x="744" y="12"/>
                      </a:lnTo>
                      <a:lnTo>
                        <a:pt x="744" y="13"/>
                      </a:lnTo>
                      <a:lnTo>
                        <a:pt x="744" y="15"/>
                      </a:lnTo>
                      <a:lnTo>
                        <a:pt x="745" y="16"/>
                      </a:lnTo>
                      <a:lnTo>
                        <a:pt x="752" y="18"/>
                      </a:lnTo>
                      <a:lnTo>
                        <a:pt x="752" y="16"/>
                      </a:lnTo>
                      <a:lnTo>
                        <a:pt x="753" y="15"/>
                      </a:lnTo>
                      <a:lnTo>
                        <a:pt x="755" y="15"/>
                      </a:lnTo>
                      <a:lnTo>
                        <a:pt x="756" y="15"/>
                      </a:lnTo>
                      <a:lnTo>
                        <a:pt x="757" y="16"/>
                      </a:lnTo>
                      <a:lnTo>
                        <a:pt x="757" y="15"/>
                      </a:lnTo>
                      <a:lnTo>
                        <a:pt x="756" y="15"/>
                      </a:lnTo>
                      <a:lnTo>
                        <a:pt x="756" y="15"/>
                      </a:lnTo>
                      <a:lnTo>
                        <a:pt x="756" y="13"/>
                      </a:lnTo>
                      <a:lnTo>
                        <a:pt x="755" y="13"/>
                      </a:lnTo>
                      <a:lnTo>
                        <a:pt x="755" y="13"/>
                      </a:lnTo>
                      <a:lnTo>
                        <a:pt x="755" y="12"/>
                      </a:lnTo>
                      <a:lnTo>
                        <a:pt x="757" y="12"/>
                      </a:lnTo>
                      <a:lnTo>
                        <a:pt x="758" y="15"/>
                      </a:lnTo>
                      <a:lnTo>
                        <a:pt x="760" y="15"/>
                      </a:lnTo>
                      <a:lnTo>
                        <a:pt x="762" y="17"/>
                      </a:lnTo>
                      <a:lnTo>
                        <a:pt x="765" y="17"/>
                      </a:lnTo>
                      <a:lnTo>
                        <a:pt x="765" y="17"/>
                      </a:lnTo>
                      <a:lnTo>
                        <a:pt x="764" y="16"/>
                      </a:lnTo>
                      <a:lnTo>
                        <a:pt x="764" y="16"/>
                      </a:lnTo>
                      <a:lnTo>
                        <a:pt x="762" y="15"/>
                      </a:lnTo>
                      <a:lnTo>
                        <a:pt x="762" y="15"/>
                      </a:lnTo>
                      <a:lnTo>
                        <a:pt x="761" y="15"/>
                      </a:lnTo>
                      <a:lnTo>
                        <a:pt x="760" y="13"/>
                      </a:lnTo>
                      <a:lnTo>
                        <a:pt x="758" y="11"/>
                      </a:lnTo>
                      <a:lnTo>
                        <a:pt x="761" y="11"/>
                      </a:lnTo>
                      <a:lnTo>
                        <a:pt x="761" y="9"/>
                      </a:lnTo>
                      <a:lnTo>
                        <a:pt x="762" y="9"/>
                      </a:lnTo>
                      <a:lnTo>
                        <a:pt x="765" y="9"/>
                      </a:lnTo>
                      <a:lnTo>
                        <a:pt x="768" y="9"/>
                      </a:lnTo>
                      <a:lnTo>
                        <a:pt x="769" y="9"/>
                      </a:lnTo>
                      <a:lnTo>
                        <a:pt x="770" y="9"/>
                      </a:lnTo>
                      <a:lnTo>
                        <a:pt x="768" y="8"/>
                      </a:lnTo>
                      <a:lnTo>
                        <a:pt x="764" y="8"/>
                      </a:lnTo>
                      <a:lnTo>
                        <a:pt x="764" y="7"/>
                      </a:lnTo>
                      <a:lnTo>
                        <a:pt x="766" y="7"/>
                      </a:lnTo>
                      <a:lnTo>
                        <a:pt x="768" y="4"/>
                      </a:lnTo>
                      <a:lnTo>
                        <a:pt x="770" y="4"/>
                      </a:lnTo>
                      <a:lnTo>
                        <a:pt x="773" y="4"/>
                      </a:lnTo>
                      <a:lnTo>
                        <a:pt x="775" y="4"/>
                      </a:lnTo>
                      <a:lnTo>
                        <a:pt x="777" y="4"/>
                      </a:lnTo>
                      <a:lnTo>
                        <a:pt x="777" y="4"/>
                      </a:lnTo>
                      <a:lnTo>
                        <a:pt x="777" y="5"/>
                      </a:lnTo>
                      <a:lnTo>
                        <a:pt x="777" y="5"/>
                      </a:lnTo>
                      <a:lnTo>
                        <a:pt x="777" y="4"/>
                      </a:lnTo>
                      <a:lnTo>
                        <a:pt x="778" y="4"/>
                      </a:lnTo>
                      <a:lnTo>
                        <a:pt x="778" y="4"/>
                      </a:lnTo>
                      <a:lnTo>
                        <a:pt x="777" y="3"/>
                      </a:lnTo>
                      <a:lnTo>
                        <a:pt x="777" y="3"/>
                      </a:lnTo>
                      <a:lnTo>
                        <a:pt x="777" y="1"/>
                      </a:lnTo>
                      <a:lnTo>
                        <a:pt x="777" y="1"/>
                      </a:lnTo>
                      <a:lnTo>
                        <a:pt x="777" y="0"/>
                      </a:lnTo>
                      <a:lnTo>
                        <a:pt x="786" y="3"/>
                      </a:lnTo>
                      <a:lnTo>
                        <a:pt x="786" y="0"/>
                      </a:lnTo>
                      <a:lnTo>
                        <a:pt x="787" y="0"/>
                      </a:lnTo>
                      <a:lnTo>
                        <a:pt x="789" y="0"/>
                      </a:lnTo>
                      <a:lnTo>
                        <a:pt x="790" y="0"/>
                      </a:lnTo>
                      <a:lnTo>
                        <a:pt x="791" y="0"/>
                      </a:lnTo>
                      <a:lnTo>
                        <a:pt x="792" y="0"/>
                      </a:lnTo>
                      <a:lnTo>
                        <a:pt x="794" y="0"/>
                      </a:lnTo>
                      <a:lnTo>
                        <a:pt x="795" y="0"/>
                      </a:lnTo>
                      <a:lnTo>
                        <a:pt x="795" y="1"/>
                      </a:lnTo>
                      <a:lnTo>
                        <a:pt x="813" y="1"/>
                      </a:lnTo>
                      <a:lnTo>
                        <a:pt x="813" y="1"/>
                      </a:lnTo>
                      <a:lnTo>
                        <a:pt x="815" y="0"/>
                      </a:lnTo>
                      <a:lnTo>
                        <a:pt x="817" y="0"/>
                      </a:lnTo>
                      <a:lnTo>
                        <a:pt x="820" y="0"/>
                      </a:lnTo>
                      <a:lnTo>
                        <a:pt x="823" y="1"/>
                      </a:lnTo>
                      <a:lnTo>
                        <a:pt x="825" y="1"/>
                      </a:lnTo>
                      <a:lnTo>
                        <a:pt x="828" y="1"/>
                      </a:lnTo>
                      <a:lnTo>
                        <a:pt x="829" y="1"/>
                      </a:lnTo>
                      <a:lnTo>
                        <a:pt x="830" y="0"/>
                      </a:lnTo>
                      <a:lnTo>
                        <a:pt x="8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7" name="Freeform 17">
                  <a:extLst>
                    <a:ext uri="{FF2B5EF4-FFF2-40B4-BE49-F238E27FC236}">
                      <a16:creationId xmlns:a16="http://schemas.microsoft.com/office/drawing/2014/main" id="{5D59CDEA-2983-4A82-8AC0-66C2B215FA99}"/>
                    </a:ext>
                  </a:extLst>
                </p:cNvPr>
                <p:cNvSpPr>
                  <a:spLocks noEditPoints="1"/>
                </p:cNvSpPr>
                <p:nvPr/>
              </p:nvSpPr>
              <p:spPr bwMode="auto">
                <a:xfrm>
                  <a:off x="4064000" y="1243467"/>
                  <a:ext cx="3241675" cy="158750"/>
                </a:xfrm>
                <a:custGeom>
                  <a:avLst/>
                  <a:gdLst>
                    <a:gd name="T0" fmla="*/ 947 w 2042"/>
                    <a:gd name="T1" fmla="*/ 91 h 100"/>
                    <a:gd name="T2" fmla="*/ 247 w 2042"/>
                    <a:gd name="T3" fmla="*/ 88 h 100"/>
                    <a:gd name="T4" fmla="*/ 1941 w 2042"/>
                    <a:gd name="T5" fmla="*/ 79 h 100"/>
                    <a:gd name="T6" fmla="*/ 402 w 2042"/>
                    <a:gd name="T7" fmla="*/ 76 h 100"/>
                    <a:gd name="T8" fmla="*/ 1974 w 2042"/>
                    <a:gd name="T9" fmla="*/ 75 h 100"/>
                    <a:gd name="T10" fmla="*/ 72 w 2042"/>
                    <a:gd name="T11" fmla="*/ 72 h 100"/>
                    <a:gd name="T12" fmla="*/ 196 w 2042"/>
                    <a:gd name="T13" fmla="*/ 82 h 100"/>
                    <a:gd name="T14" fmla="*/ 175 w 2042"/>
                    <a:gd name="T15" fmla="*/ 72 h 100"/>
                    <a:gd name="T16" fmla="*/ 182 w 2042"/>
                    <a:gd name="T17" fmla="*/ 63 h 100"/>
                    <a:gd name="T18" fmla="*/ 224 w 2042"/>
                    <a:gd name="T19" fmla="*/ 63 h 100"/>
                    <a:gd name="T20" fmla="*/ 241 w 2042"/>
                    <a:gd name="T21" fmla="*/ 91 h 100"/>
                    <a:gd name="T22" fmla="*/ 216 w 2042"/>
                    <a:gd name="T23" fmla="*/ 88 h 100"/>
                    <a:gd name="T24" fmla="*/ 200 w 2042"/>
                    <a:gd name="T25" fmla="*/ 71 h 100"/>
                    <a:gd name="T26" fmla="*/ 212 w 2042"/>
                    <a:gd name="T27" fmla="*/ 65 h 100"/>
                    <a:gd name="T28" fmla="*/ 1319 w 2042"/>
                    <a:gd name="T29" fmla="*/ 61 h 100"/>
                    <a:gd name="T30" fmla="*/ 1293 w 2042"/>
                    <a:gd name="T31" fmla="*/ 67 h 100"/>
                    <a:gd name="T32" fmla="*/ 378 w 2042"/>
                    <a:gd name="T33" fmla="*/ 53 h 100"/>
                    <a:gd name="T34" fmla="*/ 262 w 2042"/>
                    <a:gd name="T35" fmla="*/ 55 h 100"/>
                    <a:gd name="T36" fmla="*/ 200 w 2042"/>
                    <a:gd name="T37" fmla="*/ 46 h 100"/>
                    <a:gd name="T38" fmla="*/ 298 w 2042"/>
                    <a:gd name="T39" fmla="*/ 55 h 100"/>
                    <a:gd name="T40" fmla="*/ 1284 w 2042"/>
                    <a:gd name="T41" fmla="*/ 48 h 100"/>
                    <a:gd name="T42" fmla="*/ 59 w 2042"/>
                    <a:gd name="T43" fmla="*/ 67 h 100"/>
                    <a:gd name="T44" fmla="*/ 39 w 2042"/>
                    <a:gd name="T45" fmla="*/ 75 h 100"/>
                    <a:gd name="T46" fmla="*/ 22 w 2042"/>
                    <a:gd name="T47" fmla="*/ 80 h 100"/>
                    <a:gd name="T48" fmla="*/ 13 w 2042"/>
                    <a:gd name="T49" fmla="*/ 66 h 100"/>
                    <a:gd name="T50" fmla="*/ 57 w 2042"/>
                    <a:gd name="T51" fmla="*/ 46 h 100"/>
                    <a:gd name="T52" fmla="*/ 119 w 2042"/>
                    <a:gd name="T53" fmla="*/ 59 h 100"/>
                    <a:gd name="T54" fmla="*/ 120 w 2042"/>
                    <a:gd name="T55" fmla="*/ 42 h 100"/>
                    <a:gd name="T56" fmla="*/ 303 w 2042"/>
                    <a:gd name="T57" fmla="*/ 38 h 100"/>
                    <a:gd name="T58" fmla="*/ 99 w 2042"/>
                    <a:gd name="T59" fmla="*/ 34 h 100"/>
                    <a:gd name="T60" fmla="*/ 1217 w 2042"/>
                    <a:gd name="T61" fmla="*/ 41 h 100"/>
                    <a:gd name="T62" fmla="*/ 115 w 2042"/>
                    <a:gd name="T63" fmla="*/ 38 h 100"/>
                    <a:gd name="T64" fmla="*/ 239 w 2042"/>
                    <a:gd name="T65" fmla="*/ 33 h 100"/>
                    <a:gd name="T66" fmla="*/ 245 w 2042"/>
                    <a:gd name="T67" fmla="*/ 53 h 100"/>
                    <a:gd name="T68" fmla="*/ 234 w 2042"/>
                    <a:gd name="T69" fmla="*/ 29 h 100"/>
                    <a:gd name="T70" fmla="*/ 190 w 2042"/>
                    <a:gd name="T71" fmla="*/ 30 h 100"/>
                    <a:gd name="T72" fmla="*/ 213 w 2042"/>
                    <a:gd name="T73" fmla="*/ 49 h 100"/>
                    <a:gd name="T74" fmla="*/ 174 w 2042"/>
                    <a:gd name="T75" fmla="*/ 38 h 100"/>
                    <a:gd name="T76" fmla="*/ 162 w 2042"/>
                    <a:gd name="T77" fmla="*/ 25 h 100"/>
                    <a:gd name="T78" fmla="*/ 2020 w 2042"/>
                    <a:gd name="T79" fmla="*/ 21 h 100"/>
                    <a:gd name="T80" fmla="*/ 2037 w 2042"/>
                    <a:gd name="T81" fmla="*/ 41 h 100"/>
                    <a:gd name="T82" fmla="*/ 2005 w 2042"/>
                    <a:gd name="T83" fmla="*/ 41 h 100"/>
                    <a:gd name="T84" fmla="*/ 1945 w 2042"/>
                    <a:gd name="T85" fmla="*/ 25 h 100"/>
                    <a:gd name="T86" fmla="*/ 281 w 2042"/>
                    <a:gd name="T87" fmla="*/ 13 h 100"/>
                    <a:gd name="T88" fmla="*/ 1554 w 2042"/>
                    <a:gd name="T89" fmla="*/ 12 h 100"/>
                    <a:gd name="T90" fmla="*/ 1279 w 2042"/>
                    <a:gd name="T91" fmla="*/ 36 h 100"/>
                    <a:gd name="T92" fmla="*/ 1267 w 2042"/>
                    <a:gd name="T93" fmla="*/ 68 h 100"/>
                    <a:gd name="T94" fmla="*/ 1232 w 2042"/>
                    <a:gd name="T95" fmla="*/ 59 h 100"/>
                    <a:gd name="T96" fmla="*/ 1235 w 2042"/>
                    <a:gd name="T97" fmla="*/ 54 h 100"/>
                    <a:gd name="T98" fmla="*/ 1251 w 2042"/>
                    <a:gd name="T99" fmla="*/ 42 h 100"/>
                    <a:gd name="T100" fmla="*/ 1218 w 2042"/>
                    <a:gd name="T101" fmla="*/ 28 h 100"/>
                    <a:gd name="T102" fmla="*/ 1226 w 2042"/>
                    <a:gd name="T103" fmla="*/ 20 h 100"/>
                    <a:gd name="T104" fmla="*/ 1249 w 2042"/>
                    <a:gd name="T105" fmla="*/ 28 h 100"/>
                    <a:gd name="T106" fmla="*/ 224 w 2042"/>
                    <a:gd name="T107" fmla="*/ 17 h 100"/>
                    <a:gd name="T108" fmla="*/ 1620 w 2042"/>
                    <a:gd name="T109" fmla="*/ 12 h 100"/>
                    <a:gd name="T110" fmla="*/ 280 w 2042"/>
                    <a:gd name="T111" fmla="*/ 6 h 100"/>
                    <a:gd name="T112" fmla="*/ 1630 w 2042"/>
                    <a:gd name="T113" fmla="*/ 10 h 100"/>
                    <a:gd name="T114" fmla="*/ 1315 w 2042"/>
                    <a:gd name="T115" fmla="*/ 12 h 100"/>
                    <a:gd name="T116" fmla="*/ 1338 w 2042"/>
                    <a:gd name="T117" fmla="*/ 8 h 100"/>
                    <a:gd name="T118" fmla="*/ 1325 w 2042"/>
                    <a:gd name="T119" fmla="*/ 33 h 100"/>
                    <a:gd name="T120" fmla="*/ 1289 w 2042"/>
                    <a:gd name="T121" fmla="*/ 24 h 100"/>
                    <a:gd name="T122" fmla="*/ 1272 w 2042"/>
                    <a:gd name="T123" fmla="*/ 1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2" h="100">
                      <a:moveTo>
                        <a:pt x="394" y="97"/>
                      </a:moveTo>
                      <a:lnTo>
                        <a:pt x="396" y="97"/>
                      </a:lnTo>
                      <a:lnTo>
                        <a:pt x="398" y="97"/>
                      </a:lnTo>
                      <a:lnTo>
                        <a:pt x="396" y="99"/>
                      </a:lnTo>
                      <a:lnTo>
                        <a:pt x="395" y="100"/>
                      </a:lnTo>
                      <a:lnTo>
                        <a:pt x="395" y="99"/>
                      </a:lnTo>
                      <a:lnTo>
                        <a:pt x="394" y="99"/>
                      </a:lnTo>
                      <a:lnTo>
                        <a:pt x="394" y="97"/>
                      </a:lnTo>
                      <a:close/>
                      <a:moveTo>
                        <a:pt x="129" y="97"/>
                      </a:moveTo>
                      <a:lnTo>
                        <a:pt x="131" y="97"/>
                      </a:lnTo>
                      <a:lnTo>
                        <a:pt x="131" y="97"/>
                      </a:lnTo>
                      <a:lnTo>
                        <a:pt x="131" y="97"/>
                      </a:lnTo>
                      <a:lnTo>
                        <a:pt x="131" y="99"/>
                      </a:lnTo>
                      <a:lnTo>
                        <a:pt x="129" y="99"/>
                      </a:lnTo>
                      <a:lnTo>
                        <a:pt x="128" y="100"/>
                      </a:lnTo>
                      <a:lnTo>
                        <a:pt x="128" y="99"/>
                      </a:lnTo>
                      <a:lnTo>
                        <a:pt x="129" y="97"/>
                      </a:lnTo>
                      <a:close/>
                      <a:moveTo>
                        <a:pt x="180" y="89"/>
                      </a:moveTo>
                      <a:lnTo>
                        <a:pt x="180" y="91"/>
                      </a:lnTo>
                      <a:lnTo>
                        <a:pt x="180" y="92"/>
                      </a:lnTo>
                      <a:lnTo>
                        <a:pt x="182" y="95"/>
                      </a:lnTo>
                      <a:lnTo>
                        <a:pt x="180" y="95"/>
                      </a:lnTo>
                      <a:lnTo>
                        <a:pt x="180" y="95"/>
                      </a:lnTo>
                      <a:lnTo>
                        <a:pt x="179" y="95"/>
                      </a:lnTo>
                      <a:lnTo>
                        <a:pt x="179" y="95"/>
                      </a:lnTo>
                      <a:lnTo>
                        <a:pt x="178" y="93"/>
                      </a:lnTo>
                      <a:lnTo>
                        <a:pt x="178" y="91"/>
                      </a:lnTo>
                      <a:lnTo>
                        <a:pt x="178" y="91"/>
                      </a:lnTo>
                      <a:lnTo>
                        <a:pt x="180" y="89"/>
                      </a:lnTo>
                      <a:close/>
                      <a:moveTo>
                        <a:pt x="946" y="85"/>
                      </a:moveTo>
                      <a:lnTo>
                        <a:pt x="946" y="89"/>
                      </a:lnTo>
                      <a:lnTo>
                        <a:pt x="947" y="91"/>
                      </a:lnTo>
                      <a:lnTo>
                        <a:pt x="949" y="91"/>
                      </a:lnTo>
                      <a:lnTo>
                        <a:pt x="951" y="92"/>
                      </a:lnTo>
                      <a:lnTo>
                        <a:pt x="951" y="91"/>
                      </a:lnTo>
                      <a:lnTo>
                        <a:pt x="953" y="89"/>
                      </a:lnTo>
                      <a:lnTo>
                        <a:pt x="953" y="91"/>
                      </a:lnTo>
                      <a:lnTo>
                        <a:pt x="954" y="91"/>
                      </a:lnTo>
                      <a:lnTo>
                        <a:pt x="954" y="93"/>
                      </a:lnTo>
                      <a:lnTo>
                        <a:pt x="953" y="93"/>
                      </a:lnTo>
                      <a:lnTo>
                        <a:pt x="953" y="95"/>
                      </a:lnTo>
                      <a:lnTo>
                        <a:pt x="951" y="95"/>
                      </a:lnTo>
                      <a:lnTo>
                        <a:pt x="950" y="95"/>
                      </a:lnTo>
                      <a:lnTo>
                        <a:pt x="949" y="95"/>
                      </a:lnTo>
                      <a:lnTo>
                        <a:pt x="947" y="95"/>
                      </a:lnTo>
                      <a:lnTo>
                        <a:pt x="947" y="96"/>
                      </a:lnTo>
                      <a:lnTo>
                        <a:pt x="942" y="96"/>
                      </a:lnTo>
                      <a:lnTo>
                        <a:pt x="942" y="96"/>
                      </a:lnTo>
                      <a:lnTo>
                        <a:pt x="942" y="96"/>
                      </a:lnTo>
                      <a:lnTo>
                        <a:pt x="941" y="96"/>
                      </a:lnTo>
                      <a:lnTo>
                        <a:pt x="941" y="88"/>
                      </a:lnTo>
                      <a:lnTo>
                        <a:pt x="942" y="88"/>
                      </a:lnTo>
                      <a:lnTo>
                        <a:pt x="944" y="87"/>
                      </a:lnTo>
                      <a:lnTo>
                        <a:pt x="945" y="87"/>
                      </a:lnTo>
                      <a:lnTo>
                        <a:pt x="946" y="85"/>
                      </a:lnTo>
                      <a:close/>
                      <a:moveTo>
                        <a:pt x="251" y="82"/>
                      </a:moveTo>
                      <a:lnTo>
                        <a:pt x="251" y="82"/>
                      </a:lnTo>
                      <a:lnTo>
                        <a:pt x="251" y="82"/>
                      </a:lnTo>
                      <a:lnTo>
                        <a:pt x="252" y="82"/>
                      </a:lnTo>
                      <a:lnTo>
                        <a:pt x="251" y="85"/>
                      </a:lnTo>
                      <a:lnTo>
                        <a:pt x="248" y="85"/>
                      </a:lnTo>
                      <a:lnTo>
                        <a:pt x="247" y="87"/>
                      </a:lnTo>
                      <a:lnTo>
                        <a:pt x="247" y="87"/>
                      </a:lnTo>
                      <a:lnTo>
                        <a:pt x="247" y="88"/>
                      </a:lnTo>
                      <a:lnTo>
                        <a:pt x="245" y="88"/>
                      </a:lnTo>
                      <a:lnTo>
                        <a:pt x="245" y="88"/>
                      </a:lnTo>
                      <a:lnTo>
                        <a:pt x="245" y="85"/>
                      </a:lnTo>
                      <a:lnTo>
                        <a:pt x="247" y="85"/>
                      </a:lnTo>
                      <a:lnTo>
                        <a:pt x="248" y="84"/>
                      </a:lnTo>
                      <a:lnTo>
                        <a:pt x="251" y="83"/>
                      </a:lnTo>
                      <a:lnTo>
                        <a:pt x="251" y="82"/>
                      </a:lnTo>
                      <a:close/>
                      <a:moveTo>
                        <a:pt x="246" y="80"/>
                      </a:moveTo>
                      <a:lnTo>
                        <a:pt x="246" y="82"/>
                      </a:lnTo>
                      <a:lnTo>
                        <a:pt x="246" y="82"/>
                      </a:lnTo>
                      <a:lnTo>
                        <a:pt x="246" y="82"/>
                      </a:lnTo>
                      <a:lnTo>
                        <a:pt x="246" y="82"/>
                      </a:lnTo>
                      <a:lnTo>
                        <a:pt x="246" y="80"/>
                      </a:lnTo>
                      <a:close/>
                      <a:moveTo>
                        <a:pt x="242" y="80"/>
                      </a:moveTo>
                      <a:lnTo>
                        <a:pt x="242" y="80"/>
                      </a:lnTo>
                      <a:lnTo>
                        <a:pt x="242" y="82"/>
                      </a:lnTo>
                      <a:lnTo>
                        <a:pt x="243" y="82"/>
                      </a:lnTo>
                      <a:lnTo>
                        <a:pt x="243" y="83"/>
                      </a:lnTo>
                      <a:lnTo>
                        <a:pt x="243" y="83"/>
                      </a:lnTo>
                      <a:lnTo>
                        <a:pt x="242" y="83"/>
                      </a:lnTo>
                      <a:lnTo>
                        <a:pt x="242" y="83"/>
                      </a:lnTo>
                      <a:lnTo>
                        <a:pt x="242" y="80"/>
                      </a:lnTo>
                      <a:close/>
                      <a:moveTo>
                        <a:pt x="1941" y="79"/>
                      </a:moveTo>
                      <a:lnTo>
                        <a:pt x="1944" y="80"/>
                      </a:lnTo>
                      <a:lnTo>
                        <a:pt x="1944" y="80"/>
                      </a:lnTo>
                      <a:lnTo>
                        <a:pt x="1942" y="80"/>
                      </a:lnTo>
                      <a:lnTo>
                        <a:pt x="1942" y="82"/>
                      </a:lnTo>
                      <a:lnTo>
                        <a:pt x="1942" y="82"/>
                      </a:lnTo>
                      <a:lnTo>
                        <a:pt x="1941" y="82"/>
                      </a:lnTo>
                      <a:lnTo>
                        <a:pt x="1941" y="80"/>
                      </a:lnTo>
                      <a:lnTo>
                        <a:pt x="1941" y="80"/>
                      </a:lnTo>
                      <a:lnTo>
                        <a:pt x="1941" y="79"/>
                      </a:lnTo>
                      <a:close/>
                      <a:moveTo>
                        <a:pt x="262" y="79"/>
                      </a:moveTo>
                      <a:lnTo>
                        <a:pt x="262" y="82"/>
                      </a:lnTo>
                      <a:lnTo>
                        <a:pt x="260" y="82"/>
                      </a:lnTo>
                      <a:lnTo>
                        <a:pt x="260" y="80"/>
                      </a:lnTo>
                      <a:lnTo>
                        <a:pt x="260" y="80"/>
                      </a:lnTo>
                      <a:lnTo>
                        <a:pt x="260" y="80"/>
                      </a:lnTo>
                      <a:lnTo>
                        <a:pt x="260" y="80"/>
                      </a:lnTo>
                      <a:lnTo>
                        <a:pt x="260" y="80"/>
                      </a:lnTo>
                      <a:lnTo>
                        <a:pt x="262" y="80"/>
                      </a:lnTo>
                      <a:lnTo>
                        <a:pt x="262" y="79"/>
                      </a:lnTo>
                      <a:close/>
                      <a:moveTo>
                        <a:pt x="402" y="76"/>
                      </a:moveTo>
                      <a:lnTo>
                        <a:pt x="402" y="78"/>
                      </a:lnTo>
                      <a:lnTo>
                        <a:pt x="400" y="79"/>
                      </a:lnTo>
                      <a:lnTo>
                        <a:pt x="400" y="79"/>
                      </a:lnTo>
                      <a:lnTo>
                        <a:pt x="399" y="79"/>
                      </a:lnTo>
                      <a:lnTo>
                        <a:pt x="399" y="79"/>
                      </a:lnTo>
                      <a:lnTo>
                        <a:pt x="399" y="82"/>
                      </a:lnTo>
                      <a:lnTo>
                        <a:pt x="398" y="82"/>
                      </a:lnTo>
                      <a:lnTo>
                        <a:pt x="396" y="80"/>
                      </a:lnTo>
                      <a:lnTo>
                        <a:pt x="396" y="80"/>
                      </a:lnTo>
                      <a:lnTo>
                        <a:pt x="395" y="80"/>
                      </a:lnTo>
                      <a:lnTo>
                        <a:pt x="395" y="80"/>
                      </a:lnTo>
                      <a:lnTo>
                        <a:pt x="394" y="80"/>
                      </a:lnTo>
                      <a:lnTo>
                        <a:pt x="394" y="80"/>
                      </a:lnTo>
                      <a:lnTo>
                        <a:pt x="394" y="80"/>
                      </a:lnTo>
                      <a:lnTo>
                        <a:pt x="394" y="79"/>
                      </a:lnTo>
                      <a:lnTo>
                        <a:pt x="394" y="79"/>
                      </a:lnTo>
                      <a:lnTo>
                        <a:pt x="394" y="78"/>
                      </a:lnTo>
                      <a:lnTo>
                        <a:pt x="396" y="78"/>
                      </a:lnTo>
                      <a:lnTo>
                        <a:pt x="398" y="78"/>
                      </a:lnTo>
                      <a:lnTo>
                        <a:pt x="399" y="76"/>
                      </a:lnTo>
                      <a:lnTo>
                        <a:pt x="402" y="76"/>
                      </a:lnTo>
                      <a:close/>
                      <a:moveTo>
                        <a:pt x="57" y="75"/>
                      </a:moveTo>
                      <a:lnTo>
                        <a:pt x="57" y="76"/>
                      </a:lnTo>
                      <a:lnTo>
                        <a:pt x="59" y="78"/>
                      </a:lnTo>
                      <a:lnTo>
                        <a:pt x="57" y="78"/>
                      </a:lnTo>
                      <a:lnTo>
                        <a:pt x="57" y="82"/>
                      </a:lnTo>
                      <a:lnTo>
                        <a:pt x="55" y="82"/>
                      </a:lnTo>
                      <a:lnTo>
                        <a:pt x="55" y="85"/>
                      </a:lnTo>
                      <a:lnTo>
                        <a:pt x="53" y="87"/>
                      </a:lnTo>
                      <a:lnTo>
                        <a:pt x="53" y="89"/>
                      </a:lnTo>
                      <a:lnTo>
                        <a:pt x="46" y="88"/>
                      </a:lnTo>
                      <a:lnTo>
                        <a:pt x="46" y="85"/>
                      </a:lnTo>
                      <a:lnTo>
                        <a:pt x="48" y="84"/>
                      </a:lnTo>
                      <a:lnTo>
                        <a:pt x="49" y="82"/>
                      </a:lnTo>
                      <a:lnTo>
                        <a:pt x="51" y="80"/>
                      </a:lnTo>
                      <a:lnTo>
                        <a:pt x="53" y="79"/>
                      </a:lnTo>
                      <a:lnTo>
                        <a:pt x="53" y="76"/>
                      </a:lnTo>
                      <a:lnTo>
                        <a:pt x="55" y="76"/>
                      </a:lnTo>
                      <a:lnTo>
                        <a:pt x="56" y="75"/>
                      </a:lnTo>
                      <a:lnTo>
                        <a:pt x="57" y="75"/>
                      </a:lnTo>
                      <a:close/>
                      <a:moveTo>
                        <a:pt x="1974" y="74"/>
                      </a:moveTo>
                      <a:lnTo>
                        <a:pt x="1976" y="74"/>
                      </a:lnTo>
                      <a:lnTo>
                        <a:pt x="1976" y="76"/>
                      </a:lnTo>
                      <a:lnTo>
                        <a:pt x="1974" y="76"/>
                      </a:lnTo>
                      <a:lnTo>
                        <a:pt x="1974" y="78"/>
                      </a:lnTo>
                      <a:lnTo>
                        <a:pt x="1966" y="78"/>
                      </a:lnTo>
                      <a:lnTo>
                        <a:pt x="1966" y="76"/>
                      </a:lnTo>
                      <a:lnTo>
                        <a:pt x="1965" y="76"/>
                      </a:lnTo>
                      <a:lnTo>
                        <a:pt x="1965" y="75"/>
                      </a:lnTo>
                      <a:lnTo>
                        <a:pt x="1967" y="75"/>
                      </a:lnTo>
                      <a:lnTo>
                        <a:pt x="1970" y="74"/>
                      </a:lnTo>
                      <a:lnTo>
                        <a:pt x="1970" y="75"/>
                      </a:lnTo>
                      <a:lnTo>
                        <a:pt x="1974" y="75"/>
                      </a:lnTo>
                      <a:lnTo>
                        <a:pt x="1974" y="74"/>
                      </a:lnTo>
                      <a:close/>
                      <a:moveTo>
                        <a:pt x="938" y="71"/>
                      </a:moveTo>
                      <a:lnTo>
                        <a:pt x="940" y="71"/>
                      </a:lnTo>
                      <a:lnTo>
                        <a:pt x="940" y="74"/>
                      </a:lnTo>
                      <a:lnTo>
                        <a:pt x="941" y="74"/>
                      </a:lnTo>
                      <a:lnTo>
                        <a:pt x="942" y="80"/>
                      </a:lnTo>
                      <a:lnTo>
                        <a:pt x="941" y="80"/>
                      </a:lnTo>
                      <a:lnTo>
                        <a:pt x="941" y="79"/>
                      </a:lnTo>
                      <a:lnTo>
                        <a:pt x="941" y="79"/>
                      </a:lnTo>
                      <a:lnTo>
                        <a:pt x="941" y="78"/>
                      </a:lnTo>
                      <a:lnTo>
                        <a:pt x="940" y="78"/>
                      </a:lnTo>
                      <a:lnTo>
                        <a:pt x="938" y="75"/>
                      </a:lnTo>
                      <a:lnTo>
                        <a:pt x="938" y="72"/>
                      </a:lnTo>
                      <a:lnTo>
                        <a:pt x="937" y="72"/>
                      </a:lnTo>
                      <a:lnTo>
                        <a:pt x="938" y="71"/>
                      </a:lnTo>
                      <a:close/>
                      <a:moveTo>
                        <a:pt x="937" y="68"/>
                      </a:moveTo>
                      <a:lnTo>
                        <a:pt x="937" y="70"/>
                      </a:lnTo>
                      <a:lnTo>
                        <a:pt x="937" y="70"/>
                      </a:lnTo>
                      <a:lnTo>
                        <a:pt x="938" y="70"/>
                      </a:lnTo>
                      <a:lnTo>
                        <a:pt x="937" y="70"/>
                      </a:lnTo>
                      <a:lnTo>
                        <a:pt x="937" y="68"/>
                      </a:lnTo>
                      <a:close/>
                      <a:moveTo>
                        <a:pt x="73" y="68"/>
                      </a:moveTo>
                      <a:lnTo>
                        <a:pt x="74" y="70"/>
                      </a:lnTo>
                      <a:lnTo>
                        <a:pt x="76" y="71"/>
                      </a:lnTo>
                      <a:lnTo>
                        <a:pt x="76" y="72"/>
                      </a:lnTo>
                      <a:lnTo>
                        <a:pt x="74" y="72"/>
                      </a:lnTo>
                      <a:lnTo>
                        <a:pt x="74" y="72"/>
                      </a:lnTo>
                      <a:lnTo>
                        <a:pt x="74" y="72"/>
                      </a:lnTo>
                      <a:lnTo>
                        <a:pt x="74" y="72"/>
                      </a:lnTo>
                      <a:lnTo>
                        <a:pt x="73" y="72"/>
                      </a:lnTo>
                      <a:lnTo>
                        <a:pt x="73" y="72"/>
                      </a:lnTo>
                      <a:lnTo>
                        <a:pt x="72" y="72"/>
                      </a:lnTo>
                      <a:lnTo>
                        <a:pt x="72" y="71"/>
                      </a:lnTo>
                      <a:lnTo>
                        <a:pt x="73" y="71"/>
                      </a:lnTo>
                      <a:lnTo>
                        <a:pt x="73" y="70"/>
                      </a:lnTo>
                      <a:lnTo>
                        <a:pt x="73" y="70"/>
                      </a:lnTo>
                      <a:lnTo>
                        <a:pt x="73" y="70"/>
                      </a:lnTo>
                      <a:lnTo>
                        <a:pt x="73" y="70"/>
                      </a:lnTo>
                      <a:lnTo>
                        <a:pt x="73" y="68"/>
                      </a:lnTo>
                      <a:close/>
                      <a:moveTo>
                        <a:pt x="36" y="68"/>
                      </a:moveTo>
                      <a:lnTo>
                        <a:pt x="36" y="70"/>
                      </a:lnTo>
                      <a:lnTo>
                        <a:pt x="36" y="70"/>
                      </a:lnTo>
                      <a:lnTo>
                        <a:pt x="36" y="68"/>
                      </a:lnTo>
                      <a:lnTo>
                        <a:pt x="36" y="68"/>
                      </a:lnTo>
                      <a:close/>
                      <a:moveTo>
                        <a:pt x="190" y="68"/>
                      </a:moveTo>
                      <a:lnTo>
                        <a:pt x="190" y="68"/>
                      </a:lnTo>
                      <a:lnTo>
                        <a:pt x="191" y="68"/>
                      </a:lnTo>
                      <a:lnTo>
                        <a:pt x="192" y="70"/>
                      </a:lnTo>
                      <a:lnTo>
                        <a:pt x="192" y="71"/>
                      </a:lnTo>
                      <a:lnTo>
                        <a:pt x="191" y="72"/>
                      </a:lnTo>
                      <a:lnTo>
                        <a:pt x="190" y="74"/>
                      </a:lnTo>
                      <a:lnTo>
                        <a:pt x="192" y="74"/>
                      </a:lnTo>
                      <a:lnTo>
                        <a:pt x="192" y="74"/>
                      </a:lnTo>
                      <a:lnTo>
                        <a:pt x="196" y="74"/>
                      </a:lnTo>
                      <a:lnTo>
                        <a:pt x="196" y="75"/>
                      </a:lnTo>
                      <a:lnTo>
                        <a:pt x="196" y="76"/>
                      </a:lnTo>
                      <a:lnTo>
                        <a:pt x="196" y="78"/>
                      </a:lnTo>
                      <a:lnTo>
                        <a:pt x="195" y="79"/>
                      </a:lnTo>
                      <a:lnTo>
                        <a:pt x="196" y="79"/>
                      </a:lnTo>
                      <a:lnTo>
                        <a:pt x="196" y="80"/>
                      </a:lnTo>
                      <a:lnTo>
                        <a:pt x="196" y="82"/>
                      </a:lnTo>
                      <a:lnTo>
                        <a:pt x="196" y="82"/>
                      </a:lnTo>
                      <a:lnTo>
                        <a:pt x="196" y="82"/>
                      </a:lnTo>
                      <a:lnTo>
                        <a:pt x="196" y="82"/>
                      </a:lnTo>
                      <a:lnTo>
                        <a:pt x="195" y="82"/>
                      </a:lnTo>
                      <a:lnTo>
                        <a:pt x="195" y="82"/>
                      </a:lnTo>
                      <a:lnTo>
                        <a:pt x="195" y="82"/>
                      </a:lnTo>
                      <a:lnTo>
                        <a:pt x="193" y="82"/>
                      </a:lnTo>
                      <a:lnTo>
                        <a:pt x="193" y="83"/>
                      </a:lnTo>
                      <a:lnTo>
                        <a:pt x="192" y="83"/>
                      </a:lnTo>
                      <a:lnTo>
                        <a:pt x="191" y="84"/>
                      </a:lnTo>
                      <a:lnTo>
                        <a:pt x="190" y="85"/>
                      </a:lnTo>
                      <a:lnTo>
                        <a:pt x="188" y="85"/>
                      </a:lnTo>
                      <a:lnTo>
                        <a:pt x="180" y="87"/>
                      </a:lnTo>
                      <a:lnTo>
                        <a:pt x="180" y="84"/>
                      </a:lnTo>
                      <a:lnTo>
                        <a:pt x="182" y="84"/>
                      </a:lnTo>
                      <a:lnTo>
                        <a:pt x="183" y="84"/>
                      </a:lnTo>
                      <a:lnTo>
                        <a:pt x="184" y="83"/>
                      </a:lnTo>
                      <a:lnTo>
                        <a:pt x="184" y="82"/>
                      </a:lnTo>
                      <a:lnTo>
                        <a:pt x="187" y="80"/>
                      </a:lnTo>
                      <a:lnTo>
                        <a:pt x="187" y="79"/>
                      </a:lnTo>
                      <a:lnTo>
                        <a:pt x="183" y="79"/>
                      </a:lnTo>
                      <a:lnTo>
                        <a:pt x="183" y="80"/>
                      </a:lnTo>
                      <a:lnTo>
                        <a:pt x="179" y="80"/>
                      </a:lnTo>
                      <a:lnTo>
                        <a:pt x="180" y="79"/>
                      </a:lnTo>
                      <a:lnTo>
                        <a:pt x="182" y="78"/>
                      </a:lnTo>
                      <a:lnTo>
                        <a:pt x="184" y="76"/>
                      </a:lnTo>
                      <a:lnTo>
                        <a:pt x="187" y="75"/>
                      </a:lnTo>
                      <a:lnTo>
                        <a:pt x="187" y="75"/>
                      </a:lnTo>
                      <a:lnTo>
                        <a:pt x="182" y="75"/>
                      </a:lnTo>
                      <a:lnTo>
                        <a:pt x="182" y="76"/>
                      </a:lnTo>
                      <a:lnTo>
                        <a:pt x="180" y="76"/>
                      </a:lnTo>
                      <a:lnTo>
                        <a:pt x="178" y="76"/>
                      </a:lnTo>
                      <a:lnTo>
                        <a:pt x="176" y="75"/>
                      </a:lnTo>
                      <a:lnTo>
                        <a:pt x="176" y="74"/>
                      </a:lnTo>
                      <a:lnTo>
                        <a:pt x="175" y="72"/>
                      </a:lnTo>
                      <a:lnTo>
                        <a:pt x="178" y="71"/>
                      </a:lnTo>
                      <a:lnTo>
                        <a:pt x="179" y="70"/>
                      </a:lnTo>
                      <a:lnTo>
                        <a:pt x="179" y="70"/>
                      </a:lnTo>
                      <a:lnTo>
                        <a:pt x="183" y="70"/>
                      </a:lnTo>
                      <a:lnTo>
                        <a:pt x="183" y="68"/>
                      </a:lnTo>
                      <a:lnTo>
                        <a:pt x="190" y="68"/>
                      </a:lnTo>
                      <a:close/>
                      <a:moveTo>
                        <a:pt x="365" y="63"/>
                      </a:moveTo>
                      <a:lnTo>
                        <a:pt x="362" y="65"/>
                      </a:lnTo>
                      <a:lnTo>
                        <a:pt x="364" y="65"/>
                      </a:lnTo>
                      <a:lnTo>
                        <a:pt x="364" y="65"/>
                      </a:lnTo>
                      <a:lnTo>
                        <a:pt x="364" y="65"/>
                      </a:lnTo>
                      <a:lnTo>
                        <a:pt x="365" y="66"/>
                      </a:lnTo>
                      <a:lnTo>
                        <a:pt x="366" y="67"/>
                      </a:lnTo>
                      <a:lnTo>
                        <a:pt x="368" y="68"/>
                      </a:lnTo>
                      <a:lnTo>
                        <a:pt x="368" y="66"/>
                      </a:lnTo>
                      <a:lnTo>
                        <a:pt x="365" y="65"/>
                      </a:lnTo>
                      <a:lnTo>
                        <a:pt x="365" y="63"/>
                      </a:lnTo>
                      <a:close/>
                      <a:moveTo>
                        <a:pt x="302" y="63"/>
                      </a:moveTo>
                      <a:lnTo>
                        <a:pt x="302" y="66"/>
                      </a:lnTo>
                      <a:lnTo>
                        <a:pt x="303" y="67"/>
                      </a:lnTo>
                      <a:lnTo>
                        <a:pt x="303" y="68"/>
                      </a:lnTo>
                      <a:lnTo>
                        <a:pt x="301" y="68"/>
                      </a:lnTo>
                      <a:lnTo>
                        <a:pt x="299" y="68"/>
                      </a:lnTo>
                      <a:lnTo>
                        <a:pt x="299" y="68"/>
                      </a:lnTo>
                      <a:lnTo>
                        <a:pt x="299" y="68"/>
                      </a:lnTo>
                      <a:lnTo>
                        <a:pt x="298" y="66"/>
                      </a:lnTo>
                      <a:lnTo>
                        <a:pt x="297" y="65"/>
                      </a:lnTo>
                      <a:lnTo>
                        <a:pt x="297" y="65"/>
                      </a:lnTo>
                      <a:lnTo>
                        <a:pt x="297" y="63"/>
                      </a:lnTo>
                      <a:lnTo>
                        <a:pt x="302" y="63"/>
                      </a:lnTo>
                      <a:close/>
                      <a:moveTo>
                        <a:pt x="179" y="63"/>
                      </a:moveTo>
                      <a:lnTo>
                        <a:pt x="182" y="63"/>
                      </a:lnTo>
                      <a:lnTo>
                        <a:pt x="182" y="65"/>
                      </a:lnTo>
                      <a:lnTo>
                        <a:pt x="183" y="65"/>
                      </a:lnTo>
                      <a:lnTo>
                        <a:pt x="183" y="65"/>
                      </a:lnTo>
                      <a:lnTo>
                        <a:pt x="183" y="65"/>
                      </a:lnTo>
                      <a:lnTo>
                        <a:pt x="184" y="65"/>
                      </a:lnTo>
                      <a:lnTo>
                        <a:pt x="184" y="65"/>
                      </a:lnTo>
                      <a:lnTo>
                        <a:pt x="184" y="65"/>
                      </a:lnTo>
                      <a:lnTo>
                        <a:pt x="186" y="67"/>
                      </a:lnTo>
                      <a:lnTo>
                        <a:pt x="184" y="67"/>
                      </a:lnTo>
                      <a:lnTo>
                        <a:pt x="184" y="67"/>
                      </a:lnTo>
                      <a:lnTo>
                        <a:pt x="175" y="68"/>
                      </a:lnTo>
                      <a:lnTo>
                        <a:pt x="175" y="68"/>
                      </a:lnTo>
                      <a:lnTo>
                        <a:pt x="176" y="67"/>
                      </a:lnTo>
                      <a:lnTo>
                        <a:pt x="178" y="65"/>
                      </a:lnTo>
                      <a:lnTo>
                        <a:pt x="179" y="63"/>
                      </a:lnTo>
                      <a:close/>
                      <a:moveTo>
                        <a:pt x="217" y="62"/>
                      </a:moveTo>
                      <a:lnTo>
                        <a:pt x="218" y="65"/>
                      </a:lnTo>
                      <a:lnTo>
                        <a:pt x="220" y="66"/>
                      </a:lnTo>
                      <a:lnTo>
                        <a:pt x="220" y="67"/>
                      </a:lnTo>
                      <a:lnTo>
                        <a:pt x="220" y="67"/>
                      </a:lnTo>
                      <a:lnTo>
                        <a:pt x="220" y="67"/>
                      </a:lnTo>
                      <a:lnTo>
                        <a:pt x="218" y="67"/>
                      </a:lnTo>
                      <a:lnTo>
                        <a:pt x="218" y="68"/>
                      </a:lnTo>
                      <a:lnTo>
                        <a:pt x="220" y="70"/>
                      </a:lnTo>
                      <a:lnTo>
                        <a:pt x="220" y="70"/>
                      </a:lnTo>
                      <a:lnTo>
                        <a:pt x="222" y="70"/>
                      </a:lnTo>
                      <a:lnTo>
                        <a:pt x="225" y="68"/>
                      </a:lnTo>
                      <a:lnTo>
                        <a:pt x="224" y="67"/>
                      </a:lnTo>
                      <a:lnTo>
                        <a:pt x="222" y="66"/>
                      </a:lnTo>
                      <a:lnTo>
                        <a:pt x="224" y="66"/>
                      </a:lnTo>
                      <a:lnTo>
                        <a:pt x="224" y="63"/>
                      </a:lnTo>
                      <a:lnTo>
                        <a:pt x="224" y="63"/>
                      </a:lnTo>
                      <a:lnTo>
                        <a:pt x="224" y="63"/>
                      </a:lnTo>
                      <a:lnTo>
                        <a:pt x="225" y="63"/>
                      </a:lnTo>
                      <a:lnTo>
                        <a:pt x="227" y="65"/>
                      </a:lnTo>
                      <a:lnTo>
                        <a:pt x="229" y="66"/>
                      </a:lnTo>
                      <a:lnTo>
                        <a:pt x="227" y="68"/>
                      </a:lnTo>
                      <a:lnTo>
                        <a:pt x="231" y="68"/>
                      </a:lnTo>
                      <a:lnTo>
                        <a:pt x="231" y="68"/>
                      </a:lnTo>
                      <a:lnTo>
                        <a:pt x="233" y="70"/>
                      </a:lnTo>
                      <a:lnTo>
                        <a:pt x="233" y="70"/>
                      </a:lnTo>
                      <a:lnTo>
                        <a:pt x="233" y="70"/>
                      </a:lnTo>
                      <a:lnTo>
                        <a:pt x="234" y="70"/>
                      </a:lnTo>
                      <a:lnTo>
                        <a:pt x="234" y="70"/>
                      </a:lnTo>
                      <a:lnTo>
                        <a:pt x="234" y="71"/>
                      </a:lnTo>
                      <a:lnTo>
                        <a:pt x="234" y="71"/>
                      </a:lnTo>
                      <a:lnTo>
                        <a:pt x="234" y="75"/>
                      </a:lnTo>
                      <a:lnTo>
                        <a:pt x="235" y="75"/>
                      </a:lnTo>
                      <a:lnTo>
                        <a:pt x="235" y="78"/>
                      </a:lnTo>
                      <a:lnTo>
                        <a:pt x="235" y="78"/>
                      </a:lnTo>
                      <a:lnTo>
                        <a:pt x="235" y="79"/>
                      </a:lnTo>
                      <a:lnTo>
                        <a:pt x="235" y="80"/>
                      </a:lnTo>
                      <a:lnTo>
                        <a:pt x="235" y="82"/>
                      </a:lnTo>
                      <a:lnTo>
                        <a:pt x="235" y="83"/>
                      </a:lnTo>
                      <a:lnTo>
                        <a:pt x="235" y="83"/>
                      </a:lnTo>
                      <a:lnTo>
                        <a:pt x="238" y="83"/>
                      </a:lnTo>
                      <a:lnTo>
                        <a:pt x="238" y="84"/>
                      </a:lnTo>
                      <a:lnTo>
                        <a:pt x="239" y="84"/>
                      </a:lnTo>
                      <a:lnTo>
                        <a:pt x="239" y="85"/>
                      </a:lnTo>
                      <a:lnTo>
                        <a:pt x="238" y="85"/>
                      </a:lnTo>
                      <a:lnTo>
                        <a:pt x="238" y="89"/>
                      </a:lnTo>
                      <a:lnTo>
                        <a:pt x="238" y="89"/>
                      </a:lnTo>
                      <a:lnTo>
                        <a:pt x="239" y="91"/>
                      </a:lnTo>
                      <a:lnTo>
                        <a:pt x="241" y="91"/>
                      </a:lnTo>
                      <a:lnTo>
                        <a:pt x="241" y="92"/>
                      </a:lnTo>
                      <a:lnTo>
                        <a:pt x="241" y="92"/>
                      </a:lnTo>
                      <a:lnTo>
                        <a:pt x="241" y="93"/>
                      </a:lnTo>
                      <a:lnTo>
                        <a:pt x="238" y="93"/>
                      </a:lnTo>
                      <a:lnTo>
                        <a:pt x="238" y="93"/>
                      </a:lnTo>
                      <a:lnTo>
                        <a:pt x="239" y="95"/>
                      </a:lnTo>
                      <a:lnTo>
                        <a:pt x="239" y="95"/>
                      </a:lnTo>
                      <a:lnTo>
                        <a:pt x="239" y="96"/>
                      </a:lnTo>
                      <a:lnTo>
                        <a:pt x="238" y="97"/>
                      </a:lnTo>
                      <a:lnTo>
                        <a:pt x="235" y="97"/>
                      </a:lnTo>
                      <a:lnTo>
                        <a:pt x="233" y="97"/>
                      </a:lnTo>
                      <a:lnTo>
                        <a:pt x="231" y="97"/>
                      </a:lnTo>
                      <a:lnTo>
                        <a:pt x="230" y="97"/>
                      </a:lnTo>
                      <a:lnTo>
                        <a:pt x="229" y="97"/>
                      </a:lnTo>
                      <a:lnTo>
                        <a:pt x="227" y="97"/>
                      </a:lnTo>
                      <a:lnTo>
                        <a:pt x="225" y="97"/>
                      </a:lnTo>
                      <a:lnTo>
                        <a:pt x="225" y="97"/>
                      </a:lnTo>
                      <a:lnTo>
                        <a:pt x="221" y="97"/>
                      </a:lnTo>
                      <a:lnTo>
                        <a:pt x="220" y="97"/>
                      </a:lnTo>
                      <a:lnTo>
                        <a:pt x="220" y="97"/>
                      </a:lnTo>
                      <a:lnTo>
                        <a:pt x="220" y="97"/>
                      </a:lnTo>
                      <a:lnTo>
                        <a:pt x="217" y="99"/>
                      </a:lnTo>
                      <a:lnTo>
                        <a:pt x="213" y="97"/>
                      </a:lnTo>
                      <a:lnTo>
                        <a:pt x="209" y="97"/>
                      </a:lnTo>
                      <a:lnTo>
                        <a:pt x="209" y="96"/>
                      </a:lnTo>
                      <a:lnTo>
                        <a:pt x="209" y="95"/>
                      </a:lnTo>
                      <a:lnTo>
                        <a:pt x="209" y="93"/>
                      </a:lnTo>
                      <a:lnTo>
                        <a:pt x="209" y="92"/>
                      </a:lnTo>
                      <a:lnTo>
                        <a:pt x="212" y="91"/>
                      </a:lnTo>
                      <a:lnTo>
                        <a:pt x="213" y="91"/>
                      </a:lnTo>
                      <a:lnTo>
                        <a:pt x="213" y="88"/>
                      </a:lnTo>
                      <a:lnTo>
                        <a:pt x="216" y="88"/>
                      </a:lnTo>
                      <a:lnTo>
                        <a:pt x="216" y="85"/>
                      </a:lnTo>
                      <a:lnTo>
                        <a:pt x="214" y="87"/>
                      </a:lnTo>
                      <a:lnTo>
                        <a:pt x="212" y="88"/>
                      </a:lnTo>
                      <a:lnTo>
                        <a:pt x="205" y="87"/>
                      </a:lnTo>
                      <a:lnTo>
                        <a:pt x="205" y="88"/>
                      </a:lnTo>
                      <a:lnTo>
                        <a:pt x="201" y="88"/>
                      </a:lnTo>
                      <a:lnTo>
                        <a:pt x="200" y="91"/>
                      </a:lnTo>
                      <a:lnTo>
                        <a:pt x="193" y="92"/>
                      </a:lnTo>
                      <a:lnTo>
                        <a:pt x="193" y="91"/>
                      </a:lnTo>
                      <a:lnTo>
                        <a:pt x="192" y="91"/>
                      </a:lnTo>
                      <a:lnTo>
                        <a:pt x="192" y="87"/>
                      </a:lnTo>
                      <a:lnTo>
                        <a:pt x="195" y="87"/>
                      </a:lnTo>
                      <a:lnTo>
                        <a:pt x="196" y="85"/>
                      </a:lnTo>
                      <a:lnTo>
                        <a:pt x="193" y="85"/>
                      </a:lnTo>
                      <a:lnTo>
                        <a:pt x="195" y="83"/>
                      </a:lnTo>
                      <a:lnTo>
                        <a:pt x="200" y="83"/>
                      </a:lnTo>
                      <a:lnTo>
                        <a:pt x="200" y="83"/>
                      </a:lnTo>
                      <a:lnTo>
                        <a:pt x="201" y="84"/>
                      </a:lnTo>
                      <a:lnTo>
                        <a:pt x="204" y="84"/>
                      </a:lnTo>
                      <a:lnTo>
                        <a:pt x="204" y="84"/>
                      </a:lnTo>
                      <a:lnTo>
                        <a:pt x="204" y="84"/>
                      </a:lnTo>
                      <a:lnTo>
                        <a:pt x="204" y="83"/>
                      </a:lnTo>
                      <a:lnTo>
                        <a:pt x="204" y="82"/>
                      </a:lnTo>
                      <a:lnTo>
                        <a:pt x="203" y="80"/>
                      </a:lnTo>
                      <a:lnTo>
                        <a:pt x="203" y="79"/>
                      </a:lnTo>
                      <a:lnTo>
                        <a:pt x="200" y="79"/>
                      </a:lnTo>
                      <a:lnTo>
                        <a:pt x="200" y="78"/>
                      </a:lnTo>
                      <a:lnTo>
                        <a:pt x="200" y="76"/>
                      </a:lnTo>
                      <a:lnTo>
                        <a:pt x="199" y="75"/>
                      </a:lnTo>
                      <a:lnTo>
                        <a:pt x="199" y="75"/>
                      </a:lnTo>
                      <a:lnTo>
                        <a:pt x="200" y="74"/>
                      </a:lnTo>
                      <a:lnTo>
                        <a:pt x="200" y="71"/>
                      </a:lnTo>
                      <a:lnTo>
                        <a:pt x="197" y="71"/>
                      </a:lnTo>
                      <a:lnTo>
                        <a:pt x="199" y="68"/>
                      </a:lnTo>
                      <a:lnTo>
                        <a:pt x="200" y="68"/>
                      </a:lnTo>
                      <a:lnTo>
                        <a:pt x="203" y="68"/>
                      </a:lnTo>
                      <a:lnTo>
                        <a:pt x="204" y="68"/>
                      </a:lnTo>
                      <a:lnTo>
                        <a:pt x="204" y="68"/>
                      </a:lnTo>
                      <a:lnTo>
                        <a:pt x="204" y="71"/>
                      </a:lnTo>
                      <a:lnTo>
                        <a:pt x="207" y="74"/>
                      </a:lnTo>
                      <a:lnTo>
                        <a:pt x="209" y="76"/>
                      </a:lnTo>
                      <a:lnTo>
                        <a:pt x="212" y="78"/>
                      </a:lnTo>
                      <a:lnTo>
                        <a:pt x="212" y="82"/>
                      </a:lnTo>
                      <a:lnTo>
                        <a:pt x="213" y="83"/>
                      </a:lnTo>
                      <a:lnTo>
                        <a:pt x="214" y="83"/>
                      </a:lnTo>
                      <a:lnTo>
                        <a:pt x="214" y="82"/>
                      </a:lnTo>
                      <a:lnTo>
                        <a:pt x="216" y="82"/>
                      </a:lnTo>
                      <a:lnTo>
                        <a:pt x="216" y="79"/>
                      </a:lnTo>
                      <a:lnTo>
                        <a:pt x="214" y="79"/>
                      </a:lnTo>
                      <a:lnTo>
                        <a:pt x="214" y="76"/>
                      </a:lnTo>
                      <a:lnTo>
                        <a:pt x="214" y="74"/>
                      </a:lnTo>
                      <a:lnTo>
                        <a:pt x="213" y="74"/>
                      </a:lnTo>
                      <a:lnTo>
                        <a:pt x="210" y="71"/>
                      </a:lnTo>
                      <a:lnTo>
                        <a:pt x="210" y="71"/>
                      </a:lnTo>
                      <a:lnTo>
                        <a:pt x="210" y="70"/>
                      </a:lnTo>
                      <a:lnTo>
                        <a:pt x="217" y="68"/>
                      </a:lnTo>
                      <a:lnTo>
                        <a:pt x="218" y="67"/>
                      </a:lnTo>
                      <a:lnTo>
                        <a:pt x="216" y="67"/>
                      </a:lnTo>
                      <a:lnTo>
                        <a:pt x="213" y="67"/>
                      </a:lnTo>
                      <a:lnTo>
                        <a:pt x="212" y="66"/>
                      </a:lnTo>
                      <a:lnTo>
                        <a:pt x="210" y="66"/>
                      </a:lnTo>
                      <a:lnTo>
                        <a:pt x="210" y="66"/>
                      </a:lnTo>
                      <a:lnTo>
                        <a:pt x="210" y="65"/>
                      </a:lnTo>
                      <a:lnTo>
                        <a:pt x="212" y="65"/>
                      </a:lnTo>
                      <a:lnTo>
                        <a:pt x="212" y="65"/>
                      </a:lnTo>
                      <a:lnTo>
                        <a:pt x="212" y="63"/>
                      </a:lnTo>
                      <a:lnTo>
                        <a:pt x="214" y="62"/>
                      </a:lnTo>
                      <a:lnTo>
                        <a:pt x="217" y="62"/>
                      </a:lnTo>
                      <a:close/>
                      <a:moveTo>
                        <a:pt x="80" y="62"/>
                      </a:moveTo>
                      <a:lnTo>
                        <a:pt x="83" y="62"/>
                      </a:lnTo>
                      <a:lnTo>
                        <a:pt x="83" y="63"/>
                      </a:lnTo>
                      <a:lnTo>
                        <a:pt x="83" y="63"/>
                      </a:lnTo>
                      <a:lnTo>
                        <a:pt x="83" y="66"/>
                      </a:lnTo>
                      <a:lnTo>
                        <a:pt x="80" y="66"/>
                      </a:lnTo>
                      <a:lnTo>
                        <a:pt x="80" y="62"/>
                      </a:lnTo>
                      <a:close/>
                      <a:moveTo>
                        <a:pt x="1235" y="58"/>
                      </a:moveTo>
                      <a:lnTo>
                        <a:pt x="1237" y="58"/>
                      </a:lnTo>
                      <a:lnTo>
                        <a:pt x="1237" y="58"/>
                      </a:lnTo>
                      <a:lnTo>
                        <a:pt x="1237" y="58"/>
                      </a:lnTo>
                      <a:lnTo>
                        <a:pt x="1235" y="58"/>
                      </a:lnTo>
                      <a:lnTo>
                        <a:pt x="1235" y="58"/>
                      </a:lnTo>
                      <a:close/>
                      <a:moveTo>
                        <a:pt x="471" y="55"/>
                      </a:moveTo>
                      <a:lnTo>
                        <a:pt x="475" y="55"/>
                      </a:lnTo>
                      <a:lnTo>
                        <a:pt x="475" y="57"/>
                      </a:lnTo>
                      <a:lnTo>
                        <a:pt x="472" y="55"/>
                      </a:lnTo>
                      <a:lnTo>
                        <a:pt x="472" y="55"/>
                      </a:lnTo>
                      <a:lnTo>
                        <a:pt x="471" y="55"/>
                      </a:lnTo>
                      <a:close/>
                      <a:moveTo>
                        <a:pt x="1307" y="54"/>
                      </a:moveTo>
                      <a:lnTo>
                        <a:pt x="1311" y="54"/>
                      </a:lnTo>
                      <a:lnTo>
                        <a:pt x="1313" y="57"/>
                      </a:lnTo>
                      <a:lnTo>
                        <a:pt x="1315" y="58"/>
                      </a:lnTo>
                      <a:lnTo>
                        <a:pt x="1315" y="58"/>
                      </a:lnTo>
                      <a:lnTo>
                        <a:pt x="1317" y="58"/>
                      </a:lnTo>
                      <a:lnTo>
                        <a:pt x="1317" y="59"/>
                      </a:lnTo>
                      <a:lnTo>
                        <a:pt x="1319" y="59"/>
                      </a:lnTo>
                      <a:lnTo>
                        <a:pt x="1319" y="61"/>
                      </a:lnTo>
                      <a:lnTo>
                        <a:pt x="1321" y="61"/>
                      </a:lnTo>
                      <a:lnTo>
                        <a:pt x="1321" y="61"/>
                      </a:lnTo>
                      <a:lnTo>
                        <a:pt x="1322" y="61"/>
                      </a:lnTo>
                      <a:lnTo>
                        <a:pt x="1322" y="61"/>
                      </a:lnTo>
                      <a:lnTo>
                        <a:pt x="1323" y="61"/>
                      </a:lnTo>
                      <a:lnTo>
                        <a:pt x="1325" y="59"/>
                      </a:lnTo>
                      <a:lnTo>
                        <a:pt x="1326" y="61"/>
                      </a:lnTo>
                      <a:lnTo>
                        <a:pt x="1326" y="61"/>
                      </a:lnTo>
                      <a:lnTo>
                        <a:pt x="1326" y="62"/>
                      </a:lnTo>
                      <a:lnTo>
                        <a:pt x="1326" y="62"/>
                      </a:lnTo>
                      <a:lnTo>
                        <a:pt x="1326" y="63"/>
                      </a:lnTo>
                      <a:lnTo>
                        <a:pt x="1325" y="65"/>
                      </a:lnTo>
                      <a:lnTo>
                        <a:pt x="1325" y="65"/>
                      </a:lnTo>
                      <a:lnTo>
                        <a:pt x="1318" y="65"/>
                      </a:lnTo>
                      <a:lnTo>
                        <a:pt x="1318" y="66"/>
                      </a:lnTo>
                      <a:lnTo>
                        <a:pt x="1315" y="66"/>
                      </a:lnTo>
                      <a:lnTo>
                        <a:pt x="1315" y="67"/>
                      </a:lnTo>
                      <a:lnTo>
                        <a:pt x="1310" y="67"/>
                      </a:lnTo>
                      <a:lnTo>
                        <a:pt x="1310" y="67"/>
                      </a:lnTo>
                      <a:lnTo>
                        <a:pt x="1309" y="67"/>
                      </a:lnTo>
                      <a:lnTo>
                        <a:pt x="1309" y="68"/>
                      </a:lnTo>
                      <a:lnTo>
                        <a:pt x="1307" y="68"/>
                      </a:lnTo>
                      <a:lnTo>
                        <a:pt x="1307" y="67"/>
                      </a:lnTo>
                      <a:lnTo>
                        <a:pt x="1307" y="67"/>
                      </a:lnTo>
                      <a:lnTo>
                        <a:pt x="1306" y="67"/>
                      </a:lnTo>
                      <a:lnTo>
                        <a:pt x="1305" y="68"/>
                      </a:lnTo>
                      <a:lnTo>
                        <a:pt x="1305" y="65"/>
                      </a:lnTo>
                      <a:lnTo>
                        <a:pt x="1305" y="65"/>
                      </a:lnTo>
                      <a:lnTo>
                        <a:pt x="1302" y="65"/>
                      </a:lnTo>
                      <a:lnTo>
                        <a:pt x="1300" y="66"/>
                      </a:lnTo>
                      <a:lnTo>
                        <a:pt x="1297" y="67"/>
                      </a:lnTo>
                      <a:lnTo>
                        <a:pt x="1293" y="67"/>
                      </a:lnTo>
                      <a:lnTo>
                        <a:pt x="1294" y="65"/>
                      </a:lnTo>
                      <a:lnTo>
                        <a:pt x="1294" y="63"/>
                      </a:lnTo>
                      <a:lnTo>
                        <a:pt x="1296" y="62"/>
                      </a:lnTo>
                      <a:lnTo>
                        <a:pt x="1296" y="61"/>
                      </a:lnTo>
                      <a:lnTo>
                        <a:pt x="1294" y="61"/>
                      </a:lnTo>
                      <a:lnTo>
                        <a:pt x="1293" y="57"/>
                      </a:lnTo>
                      <a:lnTo>
                        <a:pt x="1296" y="55"/>
                      </a:lnTo>
                      <a:lnTo>
                        <a:pt x="1297" y="54"/>
                      </a:lnTo>
                      <a:lnTo>
                        <a:pt x="1298" y="54"/>
                      </a:lnTo>
                      <a:lnTo>
                        <a:pt x="1301" y="54"/>
                      </a:lnTo>
                      <a:lnTo>
                        <a:pt x="1304" y="55"/>
                      </a:lnTo>
                      <a:lnTo>
                        <a:pt x="1306" y="55"/>
                      </a:lnTo>
                      <a:lnTo>
                        <a:pt x="1307" y="54"/>
                      </a:lnTo>
                      <a:close/>
                      <a:moveTo>
                        <a:pt x="1256" y="54"/>
                      </a:moveTo>
                      <a:lnTo>
                        <a:pt x="1256" y="54"/>
                      </a:lnTo>
                      <a:lnTo>
                        <a:pt x="1256" y="54"/>
                      </a:lnTo>
                      <a:lnTo>
                        <a:pt x="1258" y="54"/>
                      </a:lnTo>
                      <a:lnTo>
                        <a:pt x="1258" y="54"/>
                      </a:lnTo>
                      <a:lnTo>
                        <a:pt x="1256" y="54"/>
                      </a:lnTo>
                      <a:lnTo>
                        <a:pt x="1256" y="54"/>
                      </a:lnTo>
                      <a:close/>
                      <a:moveTo>
                        <a:pt x="463" y="54"/>
                      </a:moveTo>
                      <a:lnTo>
                        <a:pt x="466" y="54"/>
                      </a:lnTo>
                      <a:lnTo>
                        <a:pt x="466" y="55"/>
                      </a:lnTo>
                      <a:lnTo>
                        <a:pt x="463" y="57"/>
                      </a:lnTo>
                      <a:lnTo>
                        <a:pt x="462" y="54"/>
                      </a:lnTo>
                      <a:lnTo>
                        <a:pt x="462" y="54"/>
                      </a:lnTo>
                      <a:lnTo>
                        <a:pt x="462" y="54"/>
                      </a:lnTo>
                      <a:lnTo>
                        <a:pt x="463" y="54"/>
                      </a:lnTo>
                      <a:close/>
                      <a:moveTo>
                        <a:pt x="383" y="51"/>
                      </a:moveTo>
                      <a:lnTo>
                        <a:pt x="383" y="53"/>
                      </a:lnTo>
                      <a:lnTo>
                        <a:pt x="378" y="53"/>
                      </a:lnTo>
                      <a:lnTo>
                        <a:pt x="378" y="53"/>
                      </a:lnTo>
                      <a:lnTo>
                        <a:pt x="378" y="53"/>
                      </a:lnTo>
                      <a:lnTo>
                        <a:pt x="378" y="53"/>
                      </a:lnTo>
                      <a:lnTo>
                        <a:pt x="378" y="54"/>
                      </a:lnTo>
                      <a:lnTo>
                        <a:pt x="378" y="54"/>
                      </a:lnTo>
                      <a:lnTo>
                        <a:pt x="381" y="54"/>
                      </a:lnTo>
                      <a:lnTo>
                        <a:pt x="383" y="54"/>
                      </a:lnTo>
                      <a:lnTo>
                        <a:pt x="386" y="54"/>
                      </a:lnTo>
                      <a:lnTo>
                        <a:pt x="386" y="54"/>
                      </a:lnTo>
                      <a:lnTo>
                        <a:pt x="385" y="53"/>
                      </a:lnTo>
                      <a:lnTo>
                        <a:pt x="385" y="51"/>
                      </a:lnTo>
                      <a:lnTo>
                        <a:pt x="383" y="51"/>
                      </a:lnTo>
                      <a:close/>
                      <a:moveTo>
                        <a:pt x="268" y="49"/>
                      </a:moveTo>
                      <a:lnTo>
                        <a:pt x="271" y="49"/>
                      </a:lnTo>
                      <a:lnTo>
                        <a:pt x="271" y="50"/>
                      </a:lnTo>
                      <a:lnTo>
                        <a:pt x="272" y="50"/>
                      </a:lnTo>
                      <a:lnTo>
                        <a:pt x="273" y="50"/>
                      </a:lnTo>
                      <a:lnTo>
                        <a:pt x="276" y="49"/>
                      </a:lnTo>
                      <a:lnTo>
                        <a:pt x="277" y="49"/>
                      </a:lnTo>
                      <a:lnTo>
                        <a:pt x="277" y="50"/>
                      </a:lnTo>
                      <a:lnTo>
                        <a:pt x="281" y="50"/>
                      </a:lnTo>
                      <a:lnTo>
                        <a:pt x="280" y="54"/>
                      </a:lnTo>
                      <a:lnTo>
                        <a:pt x="279" y="54"/>
                      </a:lnTo>
                      <a:lnTo>
                        <a:pt x="276" y="55"/>
                      </a:lnTo>
                      <a:lnTo>
                        <a:pt x="276" y="57"/>
                      </a:lnTo>
                      <a:lnTo>
                        <a:pt x="269" y="57"/>
                      </a:lnTo>
                      <a:lnTo>
                        <a:pt x="269" y="57"/>
                      </a:lnTo>
                      <a:lnTo>
                        <a:pt x="268" y="57"/>
                      </a:lnTo>
                      <a:lnTo>
                        <a:pt x="268" y="58"/>
                      </a:lnTo>
                      <a:lnTo>
                        <a:pt x="265" y="57"/>
                      </a:lnTo>
                      <a:lnTo>
                        <a:pt x="265" y="57"/>
                      </a:lnTo>
                      <a:lnTo>
                        <a:pt x="262" y="57"/>
                      </a:lnTo>
                      <a:lnTo>
                        <a:pt x="262" y="55"/>
                      </a:lnTo>
                      <a:lnTo>
                        <a:pt x="258" y="55"/>
                      </a:lnTo>
                      <a:lnTo>
                        <a:pt x="258" y="55"/>
                      </a:lnTo>
                      <a:lnTo>
                        <a:pt x="255" y="55"/>
                      </a:lnTo>
                      <a:lnTo>
                        <a:pt x="255" y="54"/>
                      </a:lnTo>
                      <a:lnTo>
                        <a:pt x="250" y="55"/>
                      </a:lnTo>
                      <a:lnTo>
                        <a:pt x="250" y="54"/>
                      </a:lnTo>
                      <a:lnTo>
                        <a:pt x="252" y="51"/>
                      </a:lnTo>
                      <a:lnTo>
                        <a:pt x="252" y="51"/>
                      </a:lnTo>
                      <a:lnTo>
                        <a:pt x="254" y="51"/>
                      </a:lnTo>
                      <a:lnTo>
                        <a:pt x="256" y="51"/>
                      </a:lnTo>
                      <a:lnTo>
                        <a:pt x="259" y="51"/>
                      </a:lnTo>
                      <a:lnTo>
                        <a:pt x="262" y="51"/>
                      </a:lnTo>
                      <a:lnTo>
                        <a:pt x="262" y="51"/>
                      </a:lnTo>
                      <a:lnTo>
                        <a:pt x="264" y="50"/>
                      </a:lnTo>
                      <a:lnTo>
                        <a:pt x="264" y="50"/>
                      </a:lnTo>
                      <a:lnTo>
                        <a:pt x="267" y="50"/>
                      </a:lnTo>
                      <a:lnTo>
                        <a:pt x="268" y="49"/>
                      </a:lnTo>
                      <a:close/>
                      <a:moveTo>
                        <a:pt x="201" y="46"/>
                      </a:moveTo>
                      <a:lnTo>
                        <a:pt x="201" y="46"/>
                      </a:lnTo>
                      <a:lnTo>
                        <a:pt x="203" y="48"/>
                      </a:lnTo>
                      <a:lnTo>
                        <a:pt x="203" y="48"/>
                      </a:lnTo>
                      <a:lnTo>
                        <a:pt x="205" y="48"/>
                      </a:lnTo>
                      <a:lnTo>
                        <a:pt x="205" y="49"/>
                      </a:lnTo>
                      <a:lnTo>
                        <a:pt x="205" y="49"/>
                      </a:lnTo>
                      <a:lnTo>
                        <a:pt x="207" y="51"/>
                      </a:lnTo>
                      <a:lnTo>
                        <a:pt x="204" y="51"/>
                      </a:lnTo>
                      <a:lnTo>
                        <a:pt x="203" y="51"/>
                      </a:lnTo>
                      <a:lnTo>
                        <a:pt x="200" y="53"/>
                      </a:lnTo>
                      <a:lnTo>
                        <a:pt x="199" y="49"/>
                      </a:lnTo>
                      <a:lnTo>
                        <a:pt x="197" y="49"/>
                      </a:lnTo>
                      <a:lnTo>
                        <a:pt x="199" y="48"/>
                      </a:lnTo>
                      <a:lnTo>
                        <a:pt x="200" y="46"/>
                      </a:lnTo>
                      <a:lnTo>
                        <a:pt x="201" y="46"/>
                      </a:lnTo>
                      <a:close/>
                      <a:moveTo>
                        <a:pt x="171" y="46"/>
                      </a:moveTo>
                      <a:lnTo>
                        <a:pt x="171" y="48"/>
                      </a:lnTo>
                      <a:lnTo>
                        <a:pt x="173" y="49"/>
                      </a:lnTo>
                      <a:lnTo>
                        <a:pt x="174" y="51"/>
                      </a:lnTo>
                      <a:lnTo>
                        <a:pt x="174" y="55"/>
                      </a:lnTo>
                      <a:lnTo>
                        <a:pt x="174" y="55"/>
                      </a:lnTo>
                      <a:lnTo>
                        <a:pt x="173" y="57"/>
                      </a:lnTo>
                      <a:lnTo>
                        <a:pt x="173" y="57"/>
                      </a:lnTo>
                      <a:lnTo>
                        <a:pt x="173" y="57"/>
                      </a:lnTo>
                      <a:lnTo>
                        <a:pt x="171" y="55"/>
                      </a:lnTo>
                      <a:lnTo>
                        <a:pt x="171" y="53"/>
                      </a:lnTo>
                      <a:lnTo>
                        <a:pt x="170" y="53"/>
                      </a:lnTo>
                      <a:lnTo>
                        <a:pt x="169" y="51"/>
                      </a:lnTo>
                      <a:lnTo>
                        <a:pt x="169" y="49"/>
                      </a:lnTo>
                      <a:lnTo>
                        <a:pt x="169" y="48"/>
                      </a:lnTo>
                      <a:lnTo>
                        <a:pt x="171" y="46"/>
                      </a:lnTo>
                      <a:close/>
                      <a:moveTo>
                        <a:pt x="299" y="46"/>
                      </a:moveTo>
                      <a:lnTo>
                        <a:pt x="302" y="46"/>
                      </a:lnTo>
                      <a:lnTo>
                        <a:pt x="302" y="48"/>
                      </a:lnTo>
                      <a:lnTo>
                        <a:pt x="303" y="48"/>
                      </a:lnTo>
                      <a:lnTo>
                        <a:pt x="303" y="48"/>
                      </a:lnTo>
                      <a:lnTo>
                        <a:pt x="305" y="49"/>
                      </a:lnTo>
                      <a:lnTo>
                        <a:pt x="305" y="49"/>
                      </a:lnTo>
                      <a:lnTo>
                        <a:pt x="305" y="51"/>
                      </a:lnTo>
                      <a:lnTo>
                        <a:pt x="305" y="51"/>
                      </a:lnTo>
                      <a:lnTo>
                        <a:pt x="303" y="55"/>
                      </a:lnTo>
                      <a:lnTo>
                        <a:pt x="302" y="55"/>
                      </a:lnTo>
                      <a:lnTo>
                        <a:pt x="299" y="55"/>
                      </a:lnTo>
                      <a:lnTo>
                        <a:pt x="299" y="57"/>
                      </a:lnTo>
                      <a:lnTo>
                        <a:pt x="297" y="57"/>
                      </a:lnTo>
                      <a:lnTo>
                        <a:pt x="298" y="55"/>
                      </a:lnTo>
                      <a:lnTo>
                        <a:pt x="298" y="54"/>
                      </a:lnTo>
                      <a:lnTo>
                        <a:pt x="297" y="53"/>
                      </a:lnTo>
                      <a:lnTo>
                        <a:pt x="297" y="51"/>
                      </a:lnTo>
                      <a:lnTo>
                        <a:pt x="296" y="51"/>
                      </a:lnTo>
                      <a:lnTo>
                        <a:pt x="297" y="50"/>
                      </a:lnTo>
                      <a:lnTo>
                        <a:pt x="298" y="49"/>
                      </a:lnTo>
                      <a:lnTo>
                        <a:pt x="299" y="48"/>
                      </a:lnTo>
                      <a:lnTo>
                        <a:pt x="299" y="46"/>
                      </a:lnTo>
                      <a:close/>
                      <a:moveTo>
                        <a:pt x="1293" y="44"/>
                      </a:moveTo>
                      <a:lnTo>
                        <a:pt x="1296" y="45"/>
                      </a:lnTo>
                      <a:lnTo>
                        <a:pt x="1300" y="45"/>
                      </a:lnTo>
                      <a:lnTo>
                        <a:pt x="1302" y="45"/>
                      </a:lnTo>
                      <a:lnTo>
                        <a:pt x="1302" y="46"/>
                      </a:lnTo>
                      <a:lnTo>
                        <a:pt x="1304" y="48"/>
                      </a:lnTo>
                      <a:lnTo>
                        <a:pt x="1304" y="49"/>
                      </a:lnTo>
                      <a:lnTo>
                        <a:pt x="1302" y="50"/>
                      </a:lnTo>
                      <a:lnTo>
                        <a:pt x="1302" y="53"/>
                      </a:lnTo>
                      <a:lnTo>
                        <a:pt x="1301" y="53"/>
                      </a:lnTo>
                      <a:lnTo>
                        <a:pt x="1301" y="54"/>
                      </a:lnTo>
                      <a:lnTo>
                        <a:pt x="1298" y="54"/>
                      </a:lnTo>
                      <a:lnTo>
                        <a:pt x="1298" y="53"/>
                      </a:lnTo>
                      <a:lnTo>
                        <a:pt x="1293" y="53"/>
                      </a:lnTo>
                      <a:lnTo>
                        <a:pt x="1293" y="53"/>
                      </a:lnTo>
                      <a:lnTo>
                        <a:pt x="1292" y="54"/>
                      </a:lnTo>
                      <a:lnTo>
                        <a:pt x="1292" y="54"/>
                      </a:lnTo>
                      <a:lnTo>
                        <a:pt x="1292" y="53"/>
                      </a:lnTo>
                      <a:lnTo>
                        <a:pt x="1290" y="53"/>
                      </a:lnTo>
                      <a:lnTo>
                        <a:pt x="1290" y="50"/>
                      </a:lnTo>
                      <a:lnTo>
                        <a:pt x="1289" y="49"/>
                      </a:lnTo>
                      <a:lnTo>
                        <a:pt x="1288" y="49"/>
                      </a:lnTo>
                      <a:lnTo>
                        <a:pt x="1285" y="48"/>
                      </a:lnTo>
                      <a:lnTo>
                        <a:pt x="1284" y="48"/>
                      </a:lnTo>
                      <a:lnTo>
                        <a:pt x="1285" y="48"/>
                      </a:lnTo>
                      <a:lnTo>
                        <a:pt x="1285" y="46"/>
                      </a:lnTo>
                      <a:lnTo>
                        <a:pt x="1288" y="46"/>
                      </a:lnTo>
                      <a:lnTo>
                        <a:pt x="1288" y="46"/>
                      </a:lnTo>
                      <a:lnTo>
                        <a:pt x="1289" y="46"/>
                      </a:lnTo>
                      <a:lnTo>
                        <a:pt x="1290" y="45"/>
                      </a:lnTo>
                      <a:lnTo>
                        <a:pt x="1290" y="44"/>
                      </a:lnTo>
                      <a:lnTo>
                        <a:pt x="1293" y="44"/>
                      </a:lnTo>
                      <a:close/>
                      <a:moveTo>
                        <a:pt x="66" y="44"/>
                      </a:moveTo>
                      <a:lnTo>
                        <a:pt x="68" y="45"/>
                      </a:lnTo>
                      <a:lnTo>
                        <a:pt x="68" y="45"/>
                      </a:lnTo>
                      <a:lnTo>
                        <a:pt x="69" y="46"/>
                      </a:lnTo>
                      <a:lnTo>
                        <a:pt x="74" y="51"/>
                      </a:lnTo>
                      <a:lnTo>
                        <a:pt x="72" y="57"/>
                      </a:lnTo>
                      <a:lnTo>
                        <a:pt x="70" y="57"/>
                      </a:lnTo>
                      <a:lnTo>
                        <a:pt x="70" y="57"/>
                      </a:lnTo>
                      <a:lnTo>
                        <a:pt x="70" y="59"/>
                      </a:lnTo>
                      <a:lnTo>
                        <a:pt x="70" y="59"/>
                      </a:lnTo>
                      <a:lnTo>
                        <a:pt x="70" y="59"/>
                      </a:lnTo>
                      <a:lnTo>
                        <a:pt x="72" y="61"/>
                      </a:lnTo>
                      <a:lnTo>
                        <a:pt x="63" y="58"/>
                      </a:lnTo>
                      <a:lnTo>
                        <a:pt x="64" y="62"/>
                      </a:lnTo>
                      <a:lnTo>
                        <a:pt x="64" y="62"/>
                      </a:lnTo>
                      <a:lnTo>
                        <a:pt x="63" y="63"/>
                      </a:lnTo>
                      <a:lnTo>
                        <a:pt x="63" y="65"/>
                      </a:lnTo>
                      <a:lnTo>
                        <a:pt x="64" y="65"/>
                      </a:lnTo>
                      <a:lnTo>
                        <a:pt x="64" y="65"/>
                      </a:lnTo>
                      <a:lnTo>
                        <a:pt x="63" y="65"/>
                      </a:lnTo>
                      <a:lnTo>
                        <a:pt x="63" y="66"/>
                      </a:lnTo>
                      <a:lnTo>
                        <a:pt x="61" y="67"/>
                      </a:lnTo>
                      <a:lnTo>
                        <a:pt x="60" y="67"/>
                      </a:lnTo>
                      <a:lnTo>
                        <a:pt x="59" y="67"/>
                      </a:lnTo>
                      <a:lnTo>
                        <a:pt x="56" y="68"/>
                      </a:lnTo>
                      <a:lnTo>
                        <a:pt x="56" y="70"/>
                      </a:lnTo>
                      <a:lnTo>
                        <a:pt x="55" y="71"/>
                      </a:lnTo>
                      <a:lnTo>
                        <a:pt x="53" y="72"/>
                      </a:lnTo>
                      <a:lnTo>
                        <a:pt x="52" y="71"/>
                      </a:lnTo>
                      <a:lnTo>
                        <a:pt x="51" y="70"/>
                      </a:lnTo>
                      <a:lnTo>
                        <a:pt x="49" y="70"/>
                      </a:lnTo>
                      <a:lnTo>
                        <a:pt x="49" y="68"/>
                      </a:lnTo>
                      <a:lnTo>
                        <a:pt x="49" y="67"/>
                      </a:lnTo>
                      <a:lnTo>
                        <a:pt x="52" y="65"/>
                      </a:lnTo>
                      <a:lnTo>
                        <a:pt x="52" y="61"/>
                      </a:lnTo>
                      <a:lnTo>
                        <a:pt x="49" y="62"/>
                      </a:lnTo>
                      <a:lnTo>
                        <a:pt x="48" y="63"/>
                      </a:lnTo>
                      <a:lnTo>
                        <a:pt x="48" y="65"/>
                      </a:lnTo>
                      <a:lnTo>
                        <a:pt x="46" y="66"/>
                      </a:lnTo>
                      <a:lnTo>
                        <a:pt x="46" y="65"/>
                      </a:lnTo>
                      <a:lnTo>
                        <a:pt x="44" y="65"/>
                      </a:lnTo>
                      <a:lnTo>
                        <a:pt x="44" y="65"/>
                      </a:lnTo>
                      <a:lnTo>
                        <a:pt x="44" y="66"/>
                      </a:lnTo>
                      <a:lnTo>
                        <a:pt x="44" y="66"/>
                      </a:lnTo>
                      <a:lnTo>
                        <a:pt x="43" y="66"/>
                      </a:lnTo>
                      <a:lnTo>
                        <a:pt x="43" y="67"/>
                      </a:lnTo>
                      <a:lnTo>
                        <a:pt x="44" y="68"/>
                      </a:lnTo>
                      <a:lnTo>
                        <a:pt x="44" y="70"/>
                      </a:lnTo>
                      <a:lnTo>
                        <a:pt x="44" y="71"/>
                      </a:lnTo>
                      <a:lnTo>
                        <a:pt x="43" y="71"/>
                      </a:lnTo>
                      <a:lnTo>
                        <a:pt x="42" y="72"/>
                      </a:lnTo>
                      <a:lnTo>
                        <a:pt x="42" y="72"/>
                      </a:lnTo>
                      <a:lnTo>
                        <a:pt x="42" y="72"/>
                      </a:lnTo>
                      <a:lnTo>
                        <a:pt x="40" y="74"/>
                      </a:lnTo>
                      <a:lnTo>
                        <a:pt x="40" y="75"/>
                      </a:lnTo>
                      <a:lnTo>
                        <a:pt x="39" y="75"/>
                      </a:lnTo>
                      <a:lnTo>
                        <a:pt x="39" y="75"/>
                      </a:lnTo>
                      <a:lnTo>
                        <a:pt x="39" y="74"/>
                      </a:lnTo>
                      <a:lnTo>
                        <a:pt x="38" y="74"/>
                      </a:lnTo>
                      <a:lnTo>
                        <a:pt x="38" y="71"/>
                      </a:lnTo>
                      <a:lnTo>
                        <a:pt x="38" y="71"/>
                      </a:lnTo>
                      <a:lnTo>
                        <a:pt x="38" y="71"/>
                      </a:lnTo>
                      <a:lnTo>
                        <a:pt x="36" y="72"/>
                      </a:lnTo>
                      <a:lnTo>
                        <a:pt x="36" y="72"/>
                      </a:lnTo>
                      <a:lnTo>
                        <a:pt x="36" y="74"/>
                      </a:lnTo>
                      <a:lnTo>
                        <a:pt x="36" y="75"/>
                      </a:lnTo>
                      <a:lnTo>
                        <a:pt x="36" y="76"/>
                      </a:lnTo>
                      <a:lnTo>
                        <a:pt x="36" y="76"/>
                      </a:lnTo>
                      <a:lnTo>
                        <a:pt x="35" y="79"/>
                      </a:lnTo>
                      <a:lnTo>
                        <a:pt x="30" y="82"/>
                      </a:lnTo>
                      <a:lnTo>
                        <a:pt x="30" y="82"/>
                      </a:lnTo>
                      <a:lnTo>
                        <a:pt x="30" y="82"/>
                      </a:lnTo>
                      <a:lnTo>
                        <a:pt x="30" y="79"/>
                      </a:lnTo>
                      <a:lnTo>
                        <a:pt x="29" y="79"/>
                      </a:lnTo>
                      <a:lnTo>
                        <a:pt x="26" y="74"/>
                      </a:lnTo>
                      <a:lnTo>
                        <a:pt x="25" y="74"/>
                      </a:lnTo>
                      <a:lnTo>
                        <a:pt x="26" y="76"/>
                      </a:lnTo>
                      <a:lnTo>
                        <a:pt x="26" y="78"/>
                      </a:lnTo>
                      <a:lnTo>
                        <a:pt x="26" y="80"/>
                      </a:lnTo>
                      <a:lnTo>
                        <a:pt x="26" y="80"/>
                      </a:lnTo>
                      <a:lnTo>
                        <a:pt x="26" y="80"/>
                      </a:lnTo>
                      <a:lnTo>
                        <a:pt x="25" y="79"/>
                      </a:lnTo>
                      <a:lnTo>
                        <a:pt x="25" y="79"/>
                      </a:lnTo>
                      <a:lnTo>
                        <a:pt x="25" y="79"/>
                      </a:lnTo>
                      <a:lnTo>
                        <a:pt x="25" y="78"/>
                      </a:lnTo>
                      <a:lnTo>
                        <a:pt x="23" y="78"/>
                      </a:lnTo>
                      <a:lnTo>
                        <a:pt x="23" y="80"/>
                      </a:lnTo>
                      <a:lnTo>
                        <a:pt x="22" y="80"/>
                      </a:lnTo>
                      <a:lnTo>
                        <a:pt x="22" y="80"/>
                      </a:lnTo>
                      <a:lnTo>
                        <a:pt x="18" y="82"/>
                      </a:lnTo>
                      <a:lnTo>
                        <a:pt x="18" y="79"/>
                      </a:lnTo>
                      <a:lnTo>
                        <a:pt x="14" y="79"/>
                      </a:lnTo>
                      <a:lnTo>
                        <a:pt x="14" y="80"/>
                      </a:lnTo>
                      <a:lnTo>
                        <a:pt x="11" y="82"/>
                      </a:lnTo>
                      <a:lnTo>
                        <a:pt x="11" y="82"/>
                      </a:lnTo>
                      <a:lnTo>
                        <a:pt x="9" y="82"/>
                      </a:lnTo>
                      <a:lnTo>
                        <a:pt x="8" y="82"/>
                      </a:lnTo>
                      <a:lnTo>
                        <a:pt x="8" y="80"/>
                      </a:lnTo>
                      <a:lnTo>
                        <a:pt x="8" y="79"/>
                      </a:lnTo>
                      <a:lnTo>
                        <a:pt x="6" y="79"/>
                      </a:lnTo>
                      <a:lnTo>
                        <a:pt x="6" y="76"/>
                      </a:lnTo>
                      <a:lnTo>
                        <a:pt x="5" y="76"/>
                      </a:lnTo>
                      <a:lnTo>
                        <a:pt x="4" y="74"/>
                      </a:lnTo>
                      <a:lnTo>
                        <a:pt x="1" y="74"/>
                      </a:lnTo>
                      <a:lnTo>
                        <a:pt x="1" y="74"/>
                      </a:lnTo>
                      <a:lnTo>
                        <a:pt x="0" y="74"/>
                      </a:lnTo>
                      <a:lnTo>
                        <a:pt x="0" y="74"/>
                      </a:lnTo>
                      <a:lnTo>
                        <a:pt x="0" y="72"/>
                      </a:lnTo>
                      <a:lnTo>
                        <a:pt x="2" y="71"/>
                      </a:lnTo>
                      <a:lnTo>
                        <a:pt x="2" y="71"/>
                      </a:lnTo>
                      <a:lnTo>
                        <a:pt x="5" y="71"/>
                      </a:lnTo>
                      <a:lnTo>
                        <a:pt x="5" y="70"/>
                      </a:lnTo>
                      <a:lnTo>
                        <a:pt x="6" y="70"/>
                      </a:lnTo>
                      <a:lnTo>
                        <a:pt x="6" y="68"/>
                      </a:lnTo>
                      <a:lnTo>
                        <a:pt x="9" y="68"/>
                      </a:lnTo>
                      <a:lnTo>
                        <a:pt x="9" y="68"/>
                      </a:lnTo>
                      <a:lnTo>
                        <a:pt x="13" y="68"/>
                      </a:lnTo>
                      <a:lnTo>
                        <a:pt x="14" y="68"/>
                      </a:lnTo>
                      <a:lnTo>
                        <a:pt x="13" y="67"/>
                      </a:lnTo>
                      <a:lnTo>
                        <a:pt x="13" y="66"/>
                      </a:lnTo>
                      <a:lnTo>
                        <a:pt x="14" y="65"/>
                      </a:lnTo>
                      <a:lnTo>
                        <a:pt x="14" y="65"/>
                      </a:lnTo>
                      <a:lnTo>
                        <a:pt x="15" y="63"/>
                      </a:lnTo>
                      <a:lnTo>
                        <a:pt x="18" y="63"/>
                      </a:lnTo>
                      <a:lnTo>
                        <a:pt x="18" y="62"/>
                      </a:lnTo>
                      <a:lnTo>
                        <a:pt x="19" y="62"/>
                      </a:lnTo>
                      <a:lnTo>
                        <a:pt x="19" y="61"/>
                      </a:lnTo>
                      <a:lnTo>
                        <a:pt x="22" y="61"/>
                      </a:lnTo>
                      <a:lnTo>
                        <a:pt x="22" y="61"/>
                      </a:lnTo>
                      <a:lnTo>
                        <a:pt x="23" y="61"/>
                      </a:lnTo>
                      <a:lnTo>
                        <a:pt x="25" y="59"/>
                      </a:lnTo>
                      <a:lnTo>
                        <a:pt x="27" y="58"/>
                      </a:lnTo>
                      <a:lnTo>
                        <a:pt x="29" y="57"/>
                      </a:lnTo>
                      <a:lnTo>
                        <a:pt x="30" y="57"/>
                      </a:lnTo>
                      <a:lnTo>
                        <a:pt x="30" y="55"/>
                      </a:lnTo>
                      <a:lnTo>
                        <a:pt x="31" y="55"/>
                      </a:lnTo>
                      <a:lnTo>
                        <a:pt x="35" y="51"/>
                      </a:lnTo>
                      <a:lnTo>
                        <a:pt x="38" y="51"/>
                      </a:lnTo>
                      <a:lnTo>
                        <a:pt x="38" y="50"/>
                      </a:lnTo>
                      <a:lnTo>
                        <a:pt x="39" y="50"/>
                      </a:lnTo>
                      <a:lnTo>
                        <a:pt x="42" y="50"/>
                      </a:lnTo>
                      <a:lnTo>
                        <a:pt x="46" y="49"/>
                      </a:lnTo>
                      <a:lnTo>
                        <a:pt x="48" y="49"/>
                      </a:lnTo>
                      <a:lnTo>
                        <a:pt x="51" y="49"/>
                      </a:lnTo>
                      <a:lnTo>
                        <a:pt x="52" y="50"/>
                      </a:lnTo>
                      <a:lnTo>
                        <a:pt x="52" y="51"/>
                      </a:lnTo>
                      <a:lnTo>
                        <a:pt x="57" y="51"/>
                      </a:lnTo>
                      <a:lnTo>
                        <a:pt x="59" y="50"/>
                      </a:lnTo>
                      <a:lnTo>
                        <a:pt x="60" y="49"/>
                      </a:lnTo>
                      <a:lnTo>
                        <a:pt x="60" y="48"/>
                      </a:lnTo>
                      <a:lnTo>
                        <a:pt x="57" y="48"/>
                      </a:lnTo>
                      <a:lnTo>
                        <a:pt x="57" y="46"/>
                      </a:lnTo>
                      <a:lnTo>
                        <a:pt x="60" y="46"/>
                      </a:lnTo>
                      <a:lnTo>
                        <a:pt x="61" y="45"/>
                      </a:lnTo>
                      <a:lnTo>
                        <a:pt x="63" y="45"/>
                      </a:lnTo>
                      <a:lnTo>
                        <a:pt x="64" y="44"/>
                      </a:lnTo>
                      <a:lnTo>
                        <a:pt x="66" y="44"/>
                      </a:lnTo>
                      <a:close/>
                      <a:moveTo>
                        <a:pt x="369" y="44"/>
                      </a:moveTo>
                      <a:lnTo>
                        <a:pt x="369" y="46"/>
                      </a:lnTo>
                      <a:lnTo>
                        <a:pt x="370" y="46"/>
                      </a:lnTo>
                      <a:lnTo>
                        <a:pt x="370" y="45"/>
                      </a:lnTo>
                      <a:lnTo>
                        <a:pt x="370" y="44"/>
                      </a:lnTo>
                      <a:lnTo>
                        <a:pt x="370" y="44"/>
                      </a:lnTo>
                      <a:lnTo>
                        <a:pt x="370" y="44"/>
                      </a:lnTo>
                      <a:lnTo>
                        <a:pt x="369" y="44"/>
                      </a:lnTo>
                      <a:close/>
                      <a:moveTo>
                        <a:pt x="121" y="41"/>
                      </a:moveTo>
                      <a:lnTo>
                        <a:pt x="123" y="42"/>
                      </a:lnTo>
                      <a:lnTo>
                        <a:pt x="124" y="42"/>
                      </a:lnTo>
                      <a:lnTo>
                        <a:pt x="124" y="44"/>
                      </a:lnTo>
                      <a:lnTo>
                        <a:pt x="128" y="44"/>
                      </a:lnTo>
                      <a:lnTo>
                        <a:pt x="128" y="45"/>
                      </a:lnTo>
                      <a:lnTo>
                        <a:pt x="127" y="48"/>
                      </a:lnTo>
                      <a:lnTo>
                        <a:pt x="125" y="49"/>
                      </a:lnTo>
                      <a:lnTo>
                        <a:pt x="125" y="49"/>
                      </a:lnTo>
                      <a:lnTo>
                        <a:pt x="121" y="49"/>
                      </a:lnTo>
                      <a:lnTo>
                        <a:pt x="119" y="50"/>
                      </a:lnTo>
                      <a:lnTo>
                        <a:pt x="120" y="50"/>
                      </a:lnTo>
                      <a:lnTo>
                        <a:pt x="120" y="50"/>
                      </a:lnTo>
                      <a:lnTo>
                        <a:pt x="120" y="51"/>
                      </a:lnTo>
                      <a:lnTo>
                        <a:pt x="121" y="51"/>
                      </a:lnTo>
                      <a:lnTo>
                        <a:pt x="123" y="53"/>
                      </a:lnTo>
                      <a:lnTo>
                        <a:pt x="123" y="54"/>
                      </a:lnTo>
                      <a:lnTo>
                        <a:pt x="123" y="57"/>
                      </a:lnTo>
                      <a:lnTo>
                        <a:pt x="119" y="59"/>
                      </a:lnTo>
                      <a:lnTo>
                        <a:pt x="119" y="59"/>
                      </a:lnTo>
                      <a:lnTo>
                        <a:pt x="118" y="59"/>
                      </a:lnTo>
                      <a:lnTo>
                        <a:pt x="116" y="59"/>
                      </a:lnTo>
                      <a:lnTo>
                        <a:pt x="115" y="59"/>
                      </a:lnTo>
                      <a:lnTo>
                        <a:pt x="114" y="61"/>
                      </a:lnTo>
                      <a:lnTo>
                        <a:pt x="112" y="62"/>
                      </a:lnTo>
                      <a:lnTo>
                        <a:pt x="106" y="63"/>
                      </a:lnTo>
                      <a:lnTo>
                        <a:pt x="106" y="63"/>
                      </a:lnTo>
                      <a:lnTo>
                        <a:pt x="104" y="63"/>
                      </a:lnTo>
                      <a:lnTo>
                        <a:pt x="104" y="62"/>
                      </a:lnTo>
                      <a:lnTo>
                        <a:pt x="101" y="62"/>
                      </a:lnTo>
                      <a:lnTo>
                        <a:pt x="101" y="61"/>
                      </a:lnTo>
                      <a:lnTo>
                        <a:pt x="99" y="59"/>
                      </a:lnTo>
                      <a:lnTo>
                        <a:pt x="98" y="59"/>
                      </a:lnTo>
                      <a:lnTo>
                        <a:pt x="97" y="59"/>
                      </a:lnTo>
                      <a:lnTo>
                        <a:pt x="95" y="55"/>
                      </a:lnTo>
                      <a:lnTo>
                        <a:pt x="95" y="53"/>
                      </a:lnTo>
                      <a:lnTo>
                        <a:pt x="97" y="49"/>
                      </a:lnTo>
                      <a:lnTo>
                        <a:pt x="99" y="49"/>
                      </a:lnTo>
                      <a:lnTo>
                        <a:pt x="102" y="48"/>
                      </a:lnTo>
                      <a:lnTo>
                        <a:pt x="104" y="48"/>
                      </a:lnTo>
                      <a:lnTo>
                        <a:pt x="106" y="48"/>
                      </a:lnTo>
                      <a:lnTo>
                        <a:pt x="106" y="46"/>
                      </a:lnTo>
                      <a:lnTo>
                        <a:pt x="107" y="46"/>
                      </a:lnTo>
                      <a:lnTo>
                        <a:pt x="107" y="45"/>
                      </a:lnTo>
                      <a:lnTo>
                        <a:pt x="112" y="45"/>
                      </a:lnTo>
                      <a:lnTo>
                        <a:pt x="112" y="44"/>
                      </a:lnTo>
                      <a:lnTo>
                        <a:pt x="114" y="44"/>
                      </a:lnTo>
                      <a:lnTo>
                        <a:pt x="114" y="44"/>
                      </a:lnTo>
                      <a:lnTo>
                        <a:pt x="118" y="44"/>
                      </a:lnTo>
                      <a:lnTo>
                        <a:pt x="119" y="42"/>
                      </a:lnTo>
                      <a:lnTo>
                        <a:pt x="120" y="42"/>
                      </a:lnTo>
                      <a:lnTo>
                        <a:pt x="120" y="42"/>
                      </a:lnTo>
                      <a:lnTo>
                        <a:pt x="121" y="41"/>
                      </a:lnTo>
                      <a:close/>
                      <a:moveTo>
                        <a:pt x="82" y="40"/>
                      </a:moveTo>
                      <a:lnTo>
                        <a:pt x="85" y="40"/>
                      </a:lnTo>
                      <a:lnTo>
                        <a:pt x="86" y="42"/>
                      </a:lnTo>
                      <a:lnTo>
                        <a:pt x="87" y="45"/>
                      </a:lnTo>
                      <a:lnTo>
                        <a:pt x="87" y="46"/>
                      </a:lnTo>
                      <a:lnTo>
                        <a:pt x="86" y="48"/>
                      </a:lnTo>
                      <a:lnTo>
                        <a:pt x="86" y="48"/>
                      </a:lnTo>
                      <a:lnTo>
                        <a:pt x="86" y="49"/>
                      </a:lnTo>
                      <a:lnTo>
                        <a:pt x="85" y="50"/>
                      </a:lnTo>
                      <a:lnTo>
                        <a:pt x="83" y="50"/>
                      </a:lnTo>
                      <a:lnTo>
                        <a:pt x="82" y="50"/>
                      </a:lnTo>
                      <a:lnTo>
                        <a:pt x="82" y="49"/>
                      </a:lnTo>
                      <a:lnTo>
                        <a:pt x="78" y="49"/>
                      </a:lnTo>
                      <a:lnTo>
                        <a:pt x="78" y="48"/>
                      </a:lnTo>
                      <a:lnTo>
                        <a:pt x="77" y="46"/>
                      </a:lnTo>
                      <a:lnTo>
                        <a:pt x="77" y="45"/>
                      </a:lnTo>
                      <a:lnTo>
                        <a:pt x="76" y="42"/>
                      </a:lnTo>
                      <a:lnTo>
                        <a:pt x="77" y="41"/>
                      </a:lnTo>
                      <a:lnTo>
                        <a:pt x="78" y="41"/>
                      </a:lnTo>
                      <a:lnTo>
                        <a:pt x="82" y="41"/>
                      </a:lnTo>
                      <a:lnTo>
                        <a:pt x="82" y="40"/>
                      </a:lnTo>
                      <a:close/>
                      <a:moveTo>
                        <a:pt x="1353" y="38"/>
                      </a:moveTo>
                      <a:lnTo>
                        <a:pt x="1353" y="40"/>
                      </a:lnTo>
                      <a:lnTo>
                        <a:pt x="1355" y="41"/>
                      </a:lnTo>
                      <a:lnTo>
                        <a:pt x="1356" y="42"/>
                      </a:lnTo>
                      <a:lnTo>
                        <a:pt x="1352" y="42"/>
                      </a:lnTo>
                      <a:lnTo>
                        <a:pt x="1351" y="40"/>
                      </a:lnTo>
                      <a:lnTo>
                        <a:pt x="1351" y="38"/>
                      </a:lnTo>
                      <a:lnTo>
                        <a:pt x="1353" y="38"/>
                      </a:lnTo>
                      <a:close/>
                      <a:moveTo>
                        <a:pt x="303" y="38"/>
                      </a:moveTo>
                      <a:lnTo>
                        <a:pt x="303" y="40"/>
                      </a:lnTo>
                      <a:lnTo>
                        <a:pt x="305" y="40"/>
                      </a:lnTo>
                      <a:lnTo>
                        <a:pt x="305" y="38"/>
                      </a:lnTo>
                      <a:lnTo>
                        <a:pt x="303" y="38"/>
                      </a:lnTo>
                      <a:close/>
                      <a:moveTo>
                        <a:pt x="104" y="33"/>
                      </a:moveTo>
                      <a:lnTo>
                        <a:pt x="107" y="34"/>
                      </a:lnTo>
                      <a:lnTo>
                        <a:pt x="107" y="34"/>
                      </a:lnTo>
                      <a:lnTo>
                        <a:pt x="111" y="34"/>
                      </a:lnTo>
                      <a:lnTo>
                        <a:pt x="112" y="36"/>
                      </a:lnTo>
                      <a:lnTo>
                        <a:pt x="112" y="38"/>
                      </a:lnTo>
                      <a:lnTo>
                        <a:pt x="112" y="38"/>
                      </a:lnTo>
                      <a:lnTo>
                        <a:pt x="111" y="38"/>
                      </a:lnTo>
                      <a:lnTo>
                        <a:pt x="110" y="40"/>
                      </a:lnTo>
                      <a:lnTo>
                        <a:pt x="110" y="40"/>
                      </a:lnTo>
                      <a:lnTo>
                        <a:pt x="110" y="42"/>
                      </a:lnTo>
                      <a:lnTo>
                        <a:pt x="104" y="41"/>
                      </a:lnTo>
                      <a:lnTo>
                        <a:pt x="104" y="38"/>
                      </a:lnTo>
                      <a:lnTo>
                        <a:pt x="99" y="38"/>
                      </a:lnTo>
                      <a:lnTo>
                        <a:pt x="99" y="40"/>
                      </a:lnTo>
                      <a:lnTo>
                        <a:pt x="99" y="40"/>
                      </a:lnTo>
                      <a:lnTo>
                        <a:pt x="98" y="38"/>
                      </a:lnTo>
                      <a:lnTo>
                        <a:pt x="97" y="38"/>
                      </a:lnTo>
                      <a:lnTo>
                        <a:pt x="97" y="38"/>
                      </a:lnTo>
                      <a:lnTo>
                        <a:pt x="97" y="40"/>
                      </a:lnTo>
                      <a:lnTo>
                        <a:pt x="93" y="40"/>
                      </a:lnTo>
                      <a:lnTo>
                        <a:pt x="93" y="40"/>
                      </a:lnTo>
                      <a:lnTo>
                        <a:pt x="91" y="38"/>
                      </a:lnTo>
                      <a:lnTo>
                        <a:pt x="93" y="37"/>
                      </a:lnTo>
                      <a:lnTo>
                        <a:pt x="94" y="36"/>
                      </a:lnTo>
                      <a:lnTo>
                        <a:pt x="95" y="34"/>
                      </a:lnTo>
                      <a:lnTo>
                        <a:pt x="97" y="34"/>
                      </a:lnTo>
                      <a:lnTo>
                        <a:pt x="99" y="34"/>
                      </a:lnTo>
                      <a:lnTo>
                        <a:pt x="101" y="34"/>
                      </a:lnTo>
                      <a:lnTo>
                        <a:pt x="102" y="33"/>
                      </a:lnTo>
                      <a:lnTo>
                        <a:pt x="104" y="33"/>
                      </a:lnTo>
                      <a:close/>
                      <a:moveTo>
                        <a:pt x="1370" y="33"/>
                      </a:moveTo>
                      <a:lnTo>
                        <a:pt x="1372" y="33"/>
                      </a:lnTo>
                      <a:lnTo>
                        <a:pt x="1374" y="34"/>
                      </a:lnTo>
                      <a:lnTo>
                        <a:pt x="1374" y="36"/>
                      </a:lnTo>
                      <a:lnTo>
                        <a:pt x="1378" y="36"/>
                      </a:lnTo>
                      <a:lnTo>
                        <a:pt x="1378" y="37"/>
                      </a:lnTo>
                      <a:lnTo>
                        <a:pt x="1374" y="37"/>
                      </a:lnTo>
                      <a:lnTo>
                        <a:pt x="1374" y="37"/>
                      </a:lnTo>
                      <a:lnTo>
                        <a:pt x="1373" y="37"/>
                      </a:lnTo>
                      <a:lnTo>
                        <a:pt x="1373" y="36"/>
                      </a:lnTo>
                      <a:lnTo>
                        <a:pt x="1370" y="36"/>
                      </a:lnTo>
                      <a:lnTo>
                        <a:pt x="1368" y="36"/>
                      </a:lnTo>
                      <a:lnTo>
                        <a:pt x="1365" y="37"/>
                      </a:lnTo>
                      <a:lnTo>
                        <a:pt x="1365" y="34"/>
                      </a:lnTo>
                      <a:lnTo>
                        <a:pt x="1365" y="34"/>
                      </a:lnTo>
                      <a:lnTo>
                        <a:pt x="1366" y="34"/>
                      </a:lnTo>
                      <a:lnTo>
                        <a:pt x="1366" y="34"/>
                      </a:lnTo>
                      <a:lnTo>
                        <a:pt x="1366" y="34"/>
                      </a:lnTo>
                      <a:lnTo>
                        <a:pt x="1368" y="33"/>
                      </a:lnTo>
                      <a:lnTo>
                        <a:pt x="1370" y="33"/>
                      </a:lnTo>
                      <a:close/>
                      <a:moveTo>
                        <a:pt x="1212" y="29"/>
                      </a:moveTo>
                      <a:lnTo>
                        <a:pt x="1213" y="29"/>
                      </a:lnTo>
                      <a:lnTo>
                        <a:pt x="1213" y="32"/>
                      </a:lnTo>
                      <a:lnTo>
                        <a:pt x="1213" y="34"/>
                      </a:lnTo>
                      <a:lnTo>
                        <a:pt x="1215" y="34"/>
                      </a:lnTo>
                      <a:lnTo>
                        <a:pt x="1216" y="37"/>
                      </a:lnTo>
                      <a:lnTo>
                        <a:pt x="1217" y="40"/>
                      </a:lnTo>
                      <a:lnTo>
                        <a:pt x="1218" y="41"/>
                      </a:lnTo>
                      <a:lnTo>
                        <a:pt x="1217" y="41"/>
                      </a:lnTo>
                      <a:lnTo>
                        <a:pt x="1217" y="41"/>
                      </a:lnTo>
                      <a:lnTo>
                        <a:pt x="1215" y="41"/>
                      </a:lnTo>
                      <a:lnTo>
                        <a:pt x="1215" y="38"/>
                      </a:lnTo>
                      <a:lnTo>
                        <a:pt x="1215" y="38"/>
                      </a:lnTo>
                      <a:lnTo>
                        <a:pt x="1213" y="38"/>
                      </a:lnTo>
                      <a:lnTo>
                        <a:pt x="1213" y="37"/>
                      </a:lnTo>
                      <a:lnTo>
                        <a:pt x="1212" y="36"/>
                      </a:lnTo>
                      <a:lnTo>
                        <a:pt x="1212" y="29"/>
                      </a:lnTo>
                      <a:close/>
                      <a:moveTo>
                        <a:pt x="125" y="29"/>
                      </a:moveTo>
                      <a:lnTo>
                        <a:pt x="128" y="30"/>
                      </a:lnTo>
                      <a:lnTo>
                        <a:pt x="129" y="32"/>
                      </a:lnTo>
                      <a:lnTo>
                        <a:pt x="132" y="32"/>
                      </a:lnTo>
                      <a:lnTo>
                        <a:pt x="133" y="33"/>
                      </a:lnTo>
                      <a:lnTo>
                        <a:pt x="133" y="34"/>
                      </a:lnTo>
                      <a:lnTo>
                        <a:pt x="133" y="37"/>
                      </a:lnTo>
                      <a:lnTo>
                        <a:pt x="132" y="37"/>
                      </a:lnTo>
                      <a:lnTo>
                        <a:pt x="132" y="38"/>
                      </a:lnTo>
                      <a:lnTo>
                        <a:pt x="132" y="38"/>
                      </a:lnTo>
                      <a:lnTo>
                        <a:pt x="132" y="40"/>
                      </a:lnTo>
                      <a:lnTo>
                        <a:pt x="127" y="40"/>
                      </a:lnTo>
                      <a:lnTo>
                        <a:pt x="127" y="40"/>
                      </a:lnTo>
                      <a:lnTo>
                        <a:pt x="125" y="40"/>
                      </a:lnTo>
                      <a:lnTo>
                        <a:pt x="125" y="41"/>
                      </a:lnTo>
                      <a:lnTo>
                        <a:pt x="125" y="41"/>
                      </a:lnTo>
                      <a:lnTo>
                        <a:pt x="124" y="40"/>
                      </a:lnTo>
                      <a:lnTo>
                        <a:pt x="124" y="40"/>
                      </a:lnTo>
                      <a:lnTo>
                        <a:pt x="119" y="40"/>
                      </a:lnTo>
                      <a:lnTo>
                        <a:pt x="119" y="40"/>
                      </a:lnTo>
                      <a:lnTo>
                        <a:pt x="116" y="40"/>
                      </a:lnTo>
                      <a:lnTo>
                        <a:pt x="116" y="38"/>
                      </a:lnTo>
                      <a:lnTo>
                        <a:pt x="115" y="38"/>
                      </a:lnTo>
                      <a:lnTo>
                        <a:pt x="115" y="38"/>
                      </a:lnTo>
                      <a:lnTo>
                        <a:pt x="114" y="38"/>
                      </a:lnTo>
                      <a:lnTo>
                        <a:pt x="114" y="37"/>
                      </a:lnTo>
                      <a:lnTo>
                        <a:pt x="114" y="37"/>
                      </a:lnTo>
                      <a:lnTo>
                        <a:pt x="115" y="36"/>
                      </a:lnTo>
                      <a:lnTo>
                        <a:pt x="114" y="36"/>
                      </a:lnTo>
                      <a:lnTo>
                        <a:pt x="115" y="34"/>
                      </a:lnTo>
                      <a:lnTo>
                        <a:pt x="115" y="34"/>
                      </a:lnTo>
                      <a:lnTo>
                        <a:pt x="116" y="33"/>
                      </a:lnTo>
                      <a:lnTo>
                        <a:pt x="118" y="33"/>
                      </a:lnTo>
                      <a:lnTo>
                        <a:pt x="119" y="32"/>
                      </a:lnTo>
                      <a:lnTo>
                        <a:pt x="121" y="30"/>
                      </a:lnTo>
                      <a:lnTo>
                        <a:pt x="121" y="30"/>
                      </a:lnTo>
                      <a:lnTo>
                        <a:pt x="123" y="30"/>
                      </a:lnTo>
                      <a:lnTo>
                        <a:pt x="124" y="30"/>
                      </a:lnTo>
                      <a:lnTo>
                        <a:pt x="125" y="29"/>
                      </a:lnTo>
                      <a:close/>
                      <a:moveTo>
                        <a:pt x="340" y="29"/>
                      </a:moveTo>
                      <a:lnTo>
                        <a:pt x="340" y="29"/>
                      </a:lnTo>
                      <a:lnTo>
                        <a:pt x="340" y="29"/>
                      </a:lnTo>
                      <a:lnTo>
                        <a:pt x="340" y="29"/>
                      </a:lnTo>
                      <a:lnTo>
                        <a:pt x="340" y="29"/>
                      </a:lnTo>
                      <a:lnTo>
                        <a:pt x="340" y="29"/>
                      </a:lnTo>
                      <a:lnTo>
                        <a:pt x="340" y="29"/>
                      </a:lnTo>
                      <a:lnTo>
                        <a:pt x="340" y="30"/>
                      </a:lnTo>
                      <a:lnTo>
                        <a:pt x="340" y="30"/>
                      </a:lnTo>
                      <a:lnTo>
                        <a:pt x="339" y="30"/>
                      </a:lnTo>
                      <a:lnTo>
                        <a:pt x="336" y="32"/>
                      </a:lnTo>
                      <a:lnTo>
                        <a:pt x="337" y="30"/>
                      </a:lnTo>
                      <a:lnTo>
                        <a:pt x="337" y="29"/>
                      </a:lnTo>
                      <a:lnTo>
                        <a:pt x="340" y="29"/>
                      </a:lnTo>
                      <a:close/>
                      <a:moveTo>
                        <a:pt x="234" y="29"/>
                      </a:moveTo>
                      <a:lnTo>
                        <a:pt x="235" y="30"/>
                      </a:lnTo>
                      <a:lnTo>
                        <a:pt x="239" y="33"/>
                      </a:lnTo>
                      <a:lnTo>
                        <a:pt x="242" y="34"/>
                      </a:lnTo>
                      <a:lnTo>
                        <a:pt x="245" y="34"/>
                      </a:lnTo>
                      <a:lnTo>
                        <a:pt x="247" y="34"/>
                      </a:lnTo>
                      <a:lnTo>
                        <a:pt x="250" y="36"/>
                      </a:lnTo>
                      <a:lnTo>
                        <a:pt x="250" y="38"/>
                      </a:lnTo>
                      <a:lnTo>
                        <a:pt x="254" y="37"/>
                      </a:lnTo>
                      <a:lnTo>
                        <a:pt x="255" y="38"/>
                      </a:lnTo>
                      <a:lnTo>
                        <a:pt x="256" y="38"/>
                      </a:lnTo>
                      <a:lnTo>
                        <a:pt x="258" y="40"/>
                      </a:lnTo>
                      <a:lnTo>
                        <a:pt x="259" y="41"/>
                      </a:lnTo>
                      <a:lnTo>
                        <a:pt x="259" y="42"/>
                      </a:lnTo>
                      <a:lnTo>
                        <a:pt x="259" y="42"/>
                      </a:lnTo>
                      <a:lnTo>
                        <a:pt x="258" y="44"/>
                      </a:lnTo>
                      <a:lnTo>
                        <a:pt x="259" y="44"/>
                      </a:lnTo>
                      <a:lnTo>
                        <a:pt x="259" y="44"/>
                      </a:lnTo>
                      <a:lnTo>
                        <a:pt x="260" y="45"/>
                      </a:lnTo>
                      <a:lnTo>
                        <a:pt x="260" y="46"/>
                      </a:lnTo>
                      <a:lnTo>
                        <a:pt x="260" y="46"/>
                      </a:lnTo>
                      <a:lnTo>
                        <a:pt x="260" y="49"/>
                      </a:lnTo>
                      <a:lnTo>
                        <a:pt x="260" y="49"/>
                      </a:lnTo>
                      <a:lnTo>
                        <a:pt x="260" y="49"/>
                      </a:lnTo>
                      <a:lnTo>
                        <a:pt x="258" y="49"/>
                      </a:lnTo>
                      <a:lnTo>
                        <a:pt x="255" y="48"/>
                      </a:lnTo>
                      <a:lnTo>
                        <a:pt x="254" y="49"/>
                      </a:lnTo>
                      <a:lnTo>
                        <a:pt x="254" y="49"/>
                      </a:lnTo>
                      <a:lnTo>
                        <a:pt x="252" y="49"/>
                      </a:lnTo>
                      <a:lnTo>
                        <a:pt x="252" y="50"/>
                      </a:lnTo>
                      <a:lnTo>
                        <a:pt x="248" y="50"/>
                      </a:lnTo>
                      <a:lnTo>
                        <a:pt x="248" y="51"/>
                      </a:lnTo>
                      <a:lnTo>
                        <a:pt x="247" y="51"/>
                      </a:lnTo>
                      <a:lnTo>
                        <a:pt x="246" y="53"/>
                      </a:lnTo>
                      <a:lnTo>
                        <a:pt x="245" y="53"/>
                      </a:lnTo>
                      <a:lnTo>
                        <a:pt x="245" y="53"/>
                      </a:lnTo>
                      <a:lnTo>
                        <a:pt x="243" y="51"/>
                      </a:lnTo>
                      <a:lnTo>
                        <a:pt x="243" y="51"/>
                      </a:lnTo>
                      <a:lnTo>
                        <a:pt x="245" y="51"/>
                      </a:lnTo>
                      <a:lnTo>
                        <a:pt x="245" y="50"/>
                      </a:lnTo>
                      <a:lnTo>
                        <a:pt x="242" y="50"/>
                      </a:lnTo>
                      <a:lnTo>
                        <a:pt x="238" y="45"/>
                      </a:lnTo>
                      <a:lnTo>
                        <a:pt x="237" y="45"/>
                      </a:lnTo>
                      <a:lnTo>
                        <a:pt x="237" y="44"/>
                      </a:lnTo>
                      <a:lnTo>
                        <a:pt x="238" y="44"/>
                      </a:lnTo>
                      <a:lnTo>
                        <a:pt x="238" y="44"/>
                      </a:lnTo>
                      <a:lnTo>
                        <a:pt x="241" y="44"/>
                      </a:lnTo>
                      <a:lnTo>
                        <a:pt x="241" y="42"/>
                      </a:lnTo>
                      <a:lnTo>
                        <a:pt x="239" y="41"/>
                      </a:lnTo>
                      <a:lnTo>
                        <a:pt x="238" y="41"/>
                      </a:lnTo>
                      <a:lnTo>
                        <a:pt x="237" y="41"/>
                      </a:lnTo>
                      <a:lnTo>
                        <a:pt x="235" y="41"/>
                      </a:lnTo>
                      <a:lnTo>
                        <a:pt x="234" y="41"/>
                      </a:lnTo>
                      <a:lnTo>
                        <a:pt x="234" y="41"/>
                      </a:lnTo>
                      <a:lnTo>
                        <a:pt x="233" y="41"/>
                      </a:lnTo>
                      <a:lnTo>
                        <a:pt x="233" y="40"/>
                      </a:lnTo>
                      <a:lnTo>
                        <a:pt x="230" y="40"/>
                      </a:lnTo>
                      <a:lnTo>
                        <a:pt x="230" y="37"/>
                      </a:lnTo>
                      <a:lnTo>
                        <a:pt x="231" y="37"/>
                      </a:lnTo>
                      <a:lnTo>
                        <a:pt x="230" y="37"/>
                      </a:lnTo>
                      <a:lnTo>
                        <a:pt x="230" y="37"/>
                      </a:lnTo>
                      <a:lnTo>
                        <a:pt x="230" y="37"/>
                      </a:lnTo>
                      <a:lnTo>
                        <a:pt x="230" y="37"/>
                      </a:lnTo>
                      <a:lnTo>
                        <a:pt x="231" y="30"/>
                      </a:lnTo>
                      <a:lnTo>
                        <a:pt x="231" y="29"/>
                      </a:lnTo>
                      <a:lnTo>
                        <a:pt x="233" y="29"/>
                      </a:lnTo>
                      <a:lnTo>
                        <a:pt x="234" y="29"/>
                      </a:lnTo>
                      <a:close/>
                      <a:moveTo>
                        <a:pt x="165" y="23"/>
                      </a:moveTo>
                      <a:lnTo>
                        <a:pt x="165" y="23"/>
                      </a:lnTo>
                      <a:lnTo>
                        <a:pt x="165" y="24"/>
                      </a:lnTo>
                      <a:lnTo>
                        <a:pt x="166" y="24"/>
                      </a:lnTo>
                      <a:lnTo>
                        <a:pt x="169" y="24"/>
                      </a:lnTo>
                      <a:lnTo>
                        <a:pt x="169" y="25"/>
                      </a:lnTo>
                      <a:lnTo>
                        <a:pt x="173" y="25"/>
                      </a:lnTo>
                      <a:lnTo>
                        <a:pt x="173" y="25"/>
                      </a:lnTo>
                      <a:lnTo>
                        <a:pt x="174" y="25"/>
                      </a:lnTo>
                      <a:lnTo>
                        <a:pt x="174" y="25"/>
                      </a:lnTo>
                      <a:lnTo>
                        <a:pt x="174" y="25"/>
                      </a:lnTo>
                      <a:lnTo>
                        <a:pt x="174" y="25"/>
                      </a:lnTo>
                      <a:lnTo>
                        <a:pt x="174" y="27"/>
                      </a:lnTo>
                      <a:lnTo>
                        <a:pt x="174" y="27"/>
                      </a:lnTo>
                      <a:lnTo>
                        <a:pt x="175" y="28"/>
                      </a:lnTo>
                      <a:lnTo>
                        <a:pt x="175" y="29"/>
                      </a:lnTo>
                      <a:lnTo>
                        <a:pt x="176" y="30"/>
                      </a:lnTo>
                      <a:lnTo>
                        <a:pt x="178" y="30"/>
                      </a:lnTo>
                      <a:lnTo>
                        <a:pt x="179" y="30"/>
                      </a:lnTo>
                      <a:lnTo>
                        <a:pt x="179" y="30"/>
                      </a:lnTo>
                      <a:lnTo>
                        <a:pt x="179" y="30"/>
                      </a:lnTo>
                      <a:lnTo>
                        <a:pt x="179" y="30"/>
                      </a:lnTo>
                      <a:lnTo>
                        <a:pt x="179" y="28"/>
                      </a:lnTo>
                      <a:lnTo>
                        <a:pt x="180" y="25"/>
                      </a:lnTo>
                      <a:lnTo>
                        <a:pt x="180" y="25"/>
                      </a:lnTo>
                      <a:lnTo>
                        <a:pt x="182" y="25"/>
                      </a:lnTo>
                      <a:lnTo>
                        <a:pt x="187" y="28"/>
                      </a:lnTo>
                      <a:lnTo>
                        <a:pt x="187" y="29"/>
                      </a:lnTo>
                      <a:lnTo>
                        <a:pt x="188" y="29"/>
                      </a:lnTo>
                      <a:lnTo>
                        <a:pt x="188" y="30"/>
                      </a:lnTo>
                      <a:lnTo>
                        <a:pt x="188" y="30"/>
                      </a:lnTo>
                      <a:lnTo>
                        <a:pt x="190" y="30"/>
                      </a:lnTo>
                      <a:lnTo>
                        <a:pt x="191" y="30"/>
                      </a:lnTo>
                      <a:lnTo>
                        <a:pt x="192" y="29"/>
                      </a:lnTo>
                      <a:lnTo>
                        <a:pt x="192" y="29"/>
                      </a:lnTo>
                      <a:lnTo>
                        <a:pt x="193" y="28"/>
                      </a:lnTo>
                      <a:lnTo>
                        <a:pt x="196" y="29"/>
                      </a:lnTo>
                      <a:lnTo>
                        <a:pt x="197" y="29"/>
                      </a:lnTo>
                      <a:lnTo>
                        <a:pt x="199" y="32"/>
                      </a:lnTo>
                      <a:lnTo>
                        <a:pt x="201" y="30"/>
                      </a:lnTo>
                      <a:lnTo>
                        <a:pt x="204" y="32"/>
                      </a:lnTo>
                      <a:lnTo>
                        <a:pt x="205" y="33"/>
                      </a:lnTo>
                      <a:lnTo>
                        <a:pt x="207" y="34"/>
                      </a:lnTo>
                      <a:lnTo>
                        <a:pt x="208" y="37"/>
                      </a:lnTo>
                      <a:lnTo>
                        <a:pt x="209" y="37"/>
                      </a:lnTo>
                      <a:lnTo>
                        <a:pt x="209" y="36"/>
                      </a:lnTo>
                      <a:lnTo>
                        <a:pt x="218" y="37"/>
                      </a:lnTo>
                      <a:lnTo>
                        <a:pt x="220" y="40"/>
                      </a:lnTo>
                      <a:lnTo>
                        <a:pt x="221" y="40"/>
                      </a:lnTo>
                      <a:lnTo>
                        <a:pt x="221" y="41"/>
                      </a:lnTo>
                      <a:lnTo>
                        <a:pt x="221" y="41"/>
                      </a:lnTo>
                      <a:lnTo>
                        <a:pt x="221" y="42"/>
                      </a:lnTo>
                      <a:lnTo>
                        <a:pt x="222" y="44"/>
                      </a:lnTo>
                      <a:lnTo>
                        <a:pt x="222" y="45"/>
                      </a:lnTo>
                      <a:lnTo>
                        <a:pt x="224" y="45"/>
                      </a:lnTo>
                      <a:lnTo>
                        <a:pt x="224" y="48"/>
                      </a:lnTo>
                      <a:lnTo>
                        <a:pt x="224" y="49"/>
                      </a:lnTo>
                      <a:lnTo>
                        <a:pt x="222" y="51"/>
                      </a:lnTo>
                      <a:lnTo>
                        <a:pt x="221" y="51"/>
                      </a:lnTo>
                      <a:lnTo>
                        <a:pt x="221" y="53"/>
                      </a:lnTo>
                      <a:lnTo>
                        <a:pt x="216" y="53"/>
                      </a:lnTo>
                      <a:lnTo>
                        <a:pt x="214" y="51"/>
                      </a:lnTo>
                      <a:lnTo>
                        <a:pt x="213" y="50"/>
                      </a:lnTo>
                      <a:lnTo>
                        <a:pt x="213" y="49"/>
                      </a:lnTo>
                      <a:lnTo>
                        <a:pt x="212" y="48"/>
                      </a:lnTo>
                      <a:lnTo>
                        <a:pt x="209" y="48"/>
                      </a:lnTo>
                      <a:lnTo>
                        <a:pt x="208" y="46"/>
                      </a:lnTo>
                      <a:lnTo>
                        <a:pt x="207" y="45"/>
                      </a:lnTo>
                      <a:lnTo>
                        <a:pt x="205" y="45"/>
                      </a:lnTo>
                      <a:lnTo>
                        <a:pt x="204" y="42"/>
                      </a:lnTo>
                      <a:lnTo>
                        <a:pt x="201" y="42"/>
                      </a:lnTo>
                      <a:lnTo>
                        <a:pt x="201" y="42"/>
                      </a:lnTo>
                      <a:lnTo>
                        <a:pt x="200" y="42"/>
                      </a:lnTo>
                      <a:lnTo>
                        <a:pt x="200" y="41"/>
                      </a:lnTo>
                      <a:lnTo>
                        <a:pt x="199" y="41"/>
                      </a:lnTo>
                      <a:lnTo>
                        <a:pt x="197" y="40"/>
                      </a:lnTo>
                      <a:lnTo>
                        <a:pt x="196" y="40"/>
                      </a:lnTo>
                      <a:lnTo>
                        <a:pt x="196" y="38"/>
                      </a:lnTo>
                      <a:lnTo>
                        <a:pt x="191" y="38"/>
                      </a:lnTo>
                      <a:lnTo>
                        <a:pt x="190" y="37"/>
                      </a:lnTo>
                      <a:lnTo>
                        <a:pt x="188" y="37"/>
                      </a:lnTo>
                      <a:lnTo>
                        <a:pt x="187" y="40"/>
                      </a:lnTo>
                      <a:lnTo>
                        <a:pt x="186" y="40"/>
                      </a:lnTo>
                      <a:lnTo>
                        <a:pt x="186" y="40"/>
                      </a:lnTo>
                      <a:lnTo>
                        <a:pt x="186" y="38"/>
                      </a:lnTo>
                      <a:lnTo>
                        <a:pt x="184" y="38"/>
                      </a:lnTo>
                      <a:lnTo>
                        <a:pt x="184" y="38"/>
                      </a:lnTo>
                      <a:lnTo>
                        <a:pt x="175" y="40"/>
                      </a:lnTo>
                      <a:lnTo>
                        <a:pt x="174" y="42"/>
                      </a:lnTo>
                      <a:lnTo>
                        <a:pt x="173" y="42"/>
                      </a:lnTo>
                      <a:lnTo>
                        <a:pt x="171" y="42"/>
                      </a:lnTo>
                      <a:lnTo>
                        <a:pt x="170" y="42"/>
                      </a:lnTo>
                      <a:lnTo>
                        <a:pt x="169" y="40"/>
                      </a:lnTo>
                      <a:lnTo>
                        <a:pt x="174" y="40"/>
                      </a:lnTo>
                      <a:lnTo>
                        <a:pt x="174" y="38"/>
                      </a:lnTo>
                      <a:lnTo>
                        <a:pt x="174" y="38"/>
                      </a:lnTo>
                      <a:lnTo>
                        <a:pt x="174" y="38"/>
                      </a:lnTo>
                      <a:lnTo>
                        <a:pt x="171" y="38"/>
                      </a:lnTo>
                      <a:lnTo>
                        <a:pt x="171" y="37"/>
                      </a:lnTo>
                      <a:lnTo>
                        <a:pt x="174" y="36"/>
                      </a:lnTo>
                      <a:lnTo>
                        <a:pt x="174" y="36"/>
                      </a:lnTo>
                      <a:lnTo>
                        <a:pt x="173" y="36"/>
                      </a:lnTo>
                      <a:lnTo>
                        <a:pt x="173" y="34"/>
                      </a:lnTo>
                      <a:lnTo>
                        <a:pt x="171" y="34"/>
                      </a:lnTo>
                      <a:lnTo>
                        <a:pt x="171" y="36"/>
                      </a:lnTo>
                      <a:lnTo>
                        <a:pt x="169" y="36"/>
                      </a:lnTo>
                      <a:lnTo>
                        <a:pt x="169" y="32"/>
                      </a:lnTo>
                      <a:lnTo>
                        <a:pt x="169" y="32"/>
                      </a:lnTo>
                      <a:lnTo>
                        <a:pt x="169" y="32"/>
                      </a:lnTo>
                      <a:lnTo>
                        <a:pt x="167" y="32"/>
                      </a:lnTo>
                      <a:lnTo>
                        <a:pt x="167" y="32"/>
                      </a:lnTo>
                      <a:lnTo>
                        <a:pt x="167" y="32"/>
                      </a:lnTo>
                      <a:lnTo>
                        <a:pt x="166" y="32"/>
                      </a:lnTo>
                      <a:lnTo>
                        <a:pt x="166" y="33"/>
                      </a:lnTo>
                      <a:lnTo>
                        <a:pt x="166" y="33"/>
                      </a:lnTo>
                      <a:lnTo>
                        <a:pt x="165" y="33"/>
                      </a:lnTo>
                      <a:lnTo>
                        <a:pt x="165" y="29"/>
                      </a:lnTo>
                      <a:lnTo>
                        <a:pt x="165" y="29"/>
                      </a:lnTo>
                      <a:lnTo>
                        <a:pt x="163" y="30"/>
                      </a:lnTo>
                      <a:lnTo>
                        <a:pt x="162" y="30"/>
                      </a:lnTo>
                      <a:lnTo>
                        <a:pt x="161" y="30"/>
                      </a:lnTo>
                      <a:lnTo>
                        <a:pt x="161" y="30"/>
                      </a:lnTo>
                      <a:lnTo>
                        <a:pt x="161" y="29"/>
                      </a:lnTo>
                      <a:lnTo>
                        <a:pt x="159" y="27"/>
                      </a:lnTo>
                      <a:lnTo>
                        <a:pt x="161" y="25"/>
                      </a:lnTo>
                      <a:lnTo>
                        <a:pt x="161" y="25"/>
                      </a:lnTo>
                      <a:lnTo>
                        <a:pt x="161" y="25"/>
                      </a:lnTo>
                      <a:lnTo>
                        <a:pt x="162" y="25"/>
                      </a:lnTo>
                      <a:lnTo>
                        <a:pt x="163" y="23"/>
                      </a:lnTo>
                      <a:lnTo>
                        <a:pt x="165" y="23"/>
                      </a:lnTo>
                      <a:close/>
                      <a:moveTo>
                        <a:pt x="440" y="21"/>
                      </a:moveTo>
                      <a:lnTo>
                        <a:pt x="443" y="21"/>
                      </a:lnTo>
                      <a:lnTo>
                        <a:pt x="445" y="23"/>
                      </a:lnTo>
                      <a:lnTo>
                        <a:pt x="446" y="23"/>
                      </a:lnTo>
                      <a:lnTo>
                        <a:pt x="449" y="23"/>
                      </a:lnTo>
                      <a:lnTo>
                        <a:pt x="450" y="23"/>
                      </a:lnTo>
                      <a:lnTo>
                        <a:pt x="450" y="24"/>
                      </a:lnTo>
                      <a:lnTo>
                        <a:pt x="449" y="24"/>
                      </a:lnTo>
                      <a:lnTo>
                        <a:pt x="449" y="25"/>
                      </a:lnTo>
                      <a:lnTo>
                        <a:pt x="449" y="28"/>
                      </a:lnTo>
                      <a:lnTo>
                        <a:pt x="449" y="29"/>
                      </a:lnTo>
                      <a:lnTo>
                        <a:pt x="446" y="28"/>
                      </a:lnTo>
                      <a:lnTo>
                        <a:pt x="446" y="28"/>
                      </a:lnTo>
                      <a:lnTo>
                        <a:pt x="443" y="28"/>
                      </a:lnTo>
                      <a:lnTo>
                        <a:pt x="443" y="27"/>
                      </a:lnTo>
                      <a:lnTo>
                        <a:pt x="442" y="27"/>
                      </a:lnTo>
                      <a:lnTo>
                        <a:pt x="442" y="27"/>
                      </a:lnTo>
                      <a:lnTo>
                        <a:pt x="440" y="27"/>
                      </a:lnTo>
                      <a:lnTo>
                        <a:pt x="440" y="25"/>
                      </a:lnTo>
                      <a:lnTo>
                        <a:pt x="438" y="25"/>
                      </a:lnTo>
                      <a:lnTo>
                        <a:pt x="438" y="25"/>
                      </a:lnTo>
                      <a:lnTo>
                        <a:pt x="438" y="24"/>
                      </a:lnTo>
                      <a:lnTo>
                        <a:pt x="440" y="24"/>
                      </a:lnTo>
                      <a:lnTo>
                        <a:pt x="440" y="23"/>
                      </a:lnTo>
                      <a:lnTo>
                        <a:pt x="440" y="23"/>
                      </a:lnTo>
                      <a:lnTo>
                        <a:pt x="440" y="21"/>
                      </a:lnTo>
                      <a:close/>
                      <a:moveTo>
                        <a:pt x="2017" y="20"/>
                      </a:moveTo>
                      <a:lnTo>
                        <a:pt x="2018" y="20"/>
                      </a:lnTo>
                      <a:lnTo>
                        <a:pt x="2020" y="21"/>
                      </a:lnTo>
                      <a:lnTo>
                        <a:pt x="2020" y="21"/>
                      </a:lnTo>
                      <a:lnTo>
                        <a:pt x="2021" y="23"/>
                      </a:lnTo>
                      <a:lnTo>
                        <a:pt x="2021" y="24"/>
                      </a:lnTo>
                      <a:lnTo>
                        <a:pt x="2020" y="25"/>
                      </a:lnTo>
                      <a:lnTo>
                        <a:pt x="2020" y="27"/>
                      </a:lnTo>
                      <a:lnTo>
                        <a:pt x="2021" y="28"/>
                      </a:lnTo>
                      <a:lnTo>
                        <a:pt x="2024" y="25"/>
                      </a:lnTo>
                      <a:lnTo>
                        <a:pt x="2024" y="25"/>
                      </a:lnTo>
                      <a:lnTo>
                        <a:pt x="2024" y="25"/>
                      </a:lnTo>
                      <a:lnTo>
                        <a:pt x="2025" y="25"/>
                      </a:lnTo>
                      <a:lnTo>
                        <a:pt x="2025" y="25"/>
                      </a:lnTo>
                      <a:lnTo>
                        <a:pt x="2025" y="27"/>
                      </a:lnTo>
                      <a:lnTo>
                        <a:pt x="2027" y="25"/>
                      </a:lnTo>
                      <a:lnTo>
                        <a:pt x="2027" y="28"/>
                      </a:lnTo>
                      <a:lnTo>
                        <a:pt x="2029" y="28"/>
                      </a:lnTo>
                      <a:lnTo>
                        <a:pt x="2029" y="29"/>
                      </a:lnTo>
                      <a:lnTo>
                        <a:pt x="2031" y="29"/>
                      </a:lnTo>
                      <a:lnTo>
                        <a:pt x="2031" y="29"/>
                      </a:lnTo>
                      <a:lnTo>
                        <a:pt x="2034" y="30"/>
                      </a:lnTo>
                      <a:lnTo>
                        <a:pt x="2034" y="30"/>
                      </a:lnTo>
                      <a:lnTo>
                        <a:pt x="2037" y="30"/>
                      </a:lnTo>
                      <a:lnTo>
                        <a:pt x="2042" y="34"/>
                      </a:lnTo>
                      <a:lnTo>
                        <a:pt x="2042" y="36"/>
                      </a:lnTo>
                      <a:lnTo>
                        <a:pt x="2042" y="36"/>
                      </a:lnTo>
                      <a:lnTo>
                        <a:pt x="2042" y="37"/>
                      </a:lnTo>
                      <a:lnTo>
                        <a:pt x="2042" y="40"/>
                      </a:lnTo>
                      <a:lnTo>
                        <a:pt x="2042" y="40"/>
                      </a:lnTo>
                      <a:lnTo>
                        <a:pt x="2041" y="40"/>
                      </a:lnTo>
                      <a:lnTo>
                        <a:pt x="2039" y="41"/>
                      </a:lnTo>
                      <a:lnTo>
                        <a:pt x="2038" y="40"/>
                      </a:lnTo>
                      <a:lnTo>
                        <a:pt x="2037" y="40"/>
                      </a:lnTo>
                      <a:lnTo>
                        <a:pt x="2037" y="40"/>
                      </a:lnTo>
                      <a:lnTo>
                        <a:pt x="2037" y="41"/>
                      </a:lnTo>
                      <a:lnTo>
                        <a:pt x="2035" y="41"/>
                      </a:lnTo>
                      <a:lnTo>
                        <a:pt x="2034" y="42"/>
                      </a:lnTo>
                      <a:lnTo>
                        <a:pt x="2027" y="44"/>
                      </a:lnTo>
                      <a:lnTo>
                        <a:pt x="2027" y="45"/>
                      </a:lnTo>
                      <a:lnTo>
                        <a:pt x="2026" y="45"/>
                      </a:lnTo>
                      <a:lnTo>
                        <a:pt x="2026" y="45"/>
                      </a:lnTo>
                      <a:lnTo>
                        <a:pt x="2024" y="45"/>
                      </a:lnTo>
                      <a:lnTo>
                        <a:pt x="2024" y="44"/>
                      </a:lnTo>
                      <a:lnTo>
                        <a:pt x="2024" y="44"/>
                      </a:lnTo>
                      <a:lnTo>
                        <a:pt x="2022" y="44"/>
                      </a:lnTo>
                      <a:lnTo>
                        <a:pt x="2022" y="45"/>
                      </a:lnTo>
                      <a:lnTo>
                        <a:pt x="2021" y="44"/>
                      </a:lnTo>
                      <a:lnTo>
                        <a:pt x="2021" y="44"/>
                      </a:lnTo>
                      <a:lnTo>
                        <a:pt x="2016" y="44"/>
                      </a:lnTo>
                      <a:lnTo>
                        <a:pt x="2016" y="42"/>
                      </a:lnTo>
                      <a:lnTo>
                        <a:pt x="2014" y="42"/>
                      </a:lnTo>
                      <a:lnTo>
                        <a:pt x="2014" y="42"/>
                      </a:lnTo>
                      <a:lnTo>
                        <a:pt x="2013" y="42"/>
                      </a:lnTo>
                      <a:lnTo>
                        <a:pt x="2013" y="42"/>
                      </a:lnTo>
                      <a:lnTo>
                        <a:pt x="2009" y="46"/>
                      </a:lnTo>
                      <a:lnTo>
                        <a:pt x="2009" y="46"/>
                      </a:lnTo>
                      <a:lnTo>
                        <a:pt x="2005" y="48"/>
                      </a:lnTo>
                      <a:lnTo>
                        <a:pt x="2005" y="49"/>
                      </a:lnTo>
                      <a:lnTo>
                        <a:pt x="2004" y="49"/>
                      </a:lnTo>
                      <a:lnTo>
                        <a:pt x="2004" y="49"/>
                      </a:lnTo>
                      <a:lnTo>
                        <a:pt x="2003" y="49"/>
                      </a:lnTo>
                      <a:lnTo>
                        <a:pt x="2003" y="49"/>
                      </a:lnTo>
                      <a:lnTo>
                        <a:pt x="1999" y="49"/>
                      </a:lnTo>
                      <a:lnTo>
                        <a:pt x="1999" y="48"/>
                      </a:lnTo>
                      <a:lnTo>
                        <a:pt x="2000" y="46"/>
                      </a:lnTo>
                      <a:lnTo>
                        <a:pt x="2004" y="42"/>
                      </a:lnTo>
                      <a:lnTo>
                        <a:pt x="2005" y="41"/>
                      </a:lnTo>
                      <a:lnTo>
                        <a:pt x="2008" y="36"/>
                      </a:lnTo>
                      <a:lnTo>
                        <a:pt x="2010" y="36"/>
                      </a:lnTo>
                      <a:lnTo>
                        <a:pt x="2009" y="33"/>
                      </a:lnTo>
                      <a:lnTo>
                        <a:pt x="2010" y="33"/>
                      </a:lnTo>
                      <a:lnTo>
                        <a:pt x="2010" y="30"/>
                      </a:lnTo>
                      <a:lnTo>
                        <a:pt x="2013" y="29"/>
                      </a:lnTo>
                      <a:lnTo>
                        <a:pt x="2013" y="27"/>
                      </a:lnTo>
                      <a:lnTo>
                        <a:pt x="2013" y="27"/>
                      </a:lnTo>
                      <a:lnTo>
                        <a:pt x="2013" y="25"/>
                      </a:lnTo>
                      <a:lnTo>
                        <a:pt x="2014" y="25"/>
                      </a:lnTo>
                      <a:lnTo>
                        <a:pt x="2014" y="24"/>
                      </a:lnTo>
                      <a:lnTo>
                        <a:pt x="2014" y="23"/>
                      </a:lnTo>
                      <a:lnTo>
                        <a:pt x="2013" y="21"/>
                      </a:lnTo>
                      <a:lnTo>
                        <a:pt x="2016" y="21"/>
                      </a:lnTo>
                      <a:lnTo>
                        <a:pt x="2016" y="23"/>
                      </a:lnTo>
                      <a:lnTo>
                        <a:pt x="2016" y="23"/>
                      </a:lnTo>
                      <a:lnTo>
                        <a:pt x="2017" y="23"/>
                      </a:lnTo>
                      <a:lnTo>
                        <a:pt x="2017" y="23"/>
                      </a:lnTo>
                      <a:lnTo>
                        <a:pt x="2017" y="23"/>
                      </a:lnTo>
                      <a:lnTo>
                        <a:pt x="2017" y="20"/>
                      </a:lnTo>
                      <a:close/>
                      <a:moveTo>
                        <a:pt x="1935" y="15"/>
                      </a:moveTo>
                      <a:lnTo>
                        <a:pt x="1936" y="15"/>
                      </a:lnTo>
                      <a:lnTo>
                        <a:pt x="1937" y="15"/>
                      </a:lnTo>
                      <a:lnTo>
                        <a:pt x="1938" y="15"/>
                      </a:lnTo>
                      <a:lnTo>
                        <a:pt x="1938" y="16"/>
                      </a:lnTo>
                      <a:lnTo>
                        <a:pt x="1941" y="17"/>
                      </a:lnTo>
                      <a:lnTo>
                        <a:pt x="1944" y="17"/>
                      </a:lnTo>
                      <a:lnTo>
                        <a:pt x="1946" y="19"/>
                      </a:lnTo>
                      <a:lnTo>
                        <a:pt x="1948" y="21"/>
                      </a:lnTo>
                      <a:lnTo>
                        <a:pt x="1948" y="24"/>
                      </a:lnTo>
                      <a:lnTo>
                        <a:pt x="1945" y="24"/>
                      </a:lnTo>
                      <a:lnTo>
                        <a:pt x="1945" y="25"/>
                      </a:lnTo>
                      <a:lnTo>
                        <a:pt x="1936" y="25"/>
                      </a:lnTo>
                      <a:lnTo>
                        <a:pt x="1936" y="25"/>
                      </a:lnTo>
                      <a:lnTo>
                        <a:pt x="1935" y="25"/>
                      </a:lnTo>
                      <a:lnTo>
                        <a:pt x="1933" y="27"/>
                      </a:lnTo>
                      <a:lnTo>
                        <a:pt x="1929" y="25"/>
                      </a:lnTo>
                      <a:lnTo>
                        <a:pt x="1929" y="24"/>
                      </a:lnTo>
                      <a:lnTo>
                        <a:pt x="1931" y="24"/>
                      </a:lnTo>
                      <a:lnTo>
                        <a:pt x="1931" y="24"/>
                      </a:lnTo>
                      <a:lnTo>
                        <a:pt x="1929" y="23"/>
                      </a:lnTo>
                      <a:lnTo>
                        <a:pt x="1928" y="19"/>
                      </a:lnTo>
                      <a:lnTo>
                        <a:pt x="1929" y="19"/>
                      </a:lnTo>
                      <a:lnTo>
                        <a:pt x="1931" y="17"/>
                      </a:lnTo>
                      <a:lnTo>
                        <a:pt x="1931" y="16"/>
                      </a:lnTo>
                      <a:lnTo>
                        <a:pt x="1931" y="16"/>
                      </a:lnTo>
                      <a:lnTo>
                        <a:pt x="1931" y="15"/>
                      </a:lnTo>
                      <a:lnTo>
                        <a:pt x="1932" y="15"/>
                      </a:lnTo>
                      <a:lnTo>
                        <a:pt x="1935" y="15"/>
                      </a:lnTo>
                      <a:close/>
                      <a:moveTo>
                        <a:pt x="1567" y="13"/>
                      </a:moveTo>
                      <a:lnTo>
                        <a:pt x="1569" y="13"/>
                      </a:lnTo>
                      <a:lnTo>
                        <a:pt x="1569" y="16"/>
                      </a:lnTo>
                      <a:lnTo>
                        <a:pt x="1571" y="17"/>
                      </a:lnTo>
                      <a:lnTo>
                        <a:pt x="1571" y="19"/>
                      </a:lnTo>
                      <a:lnTo>
                        <a:pt x="1561" y="19"/>
                      </a:lnTo>
                      <a:lnTo>
                        <a:pt x="1561" y="19"/>
                      </a:lnTo>
                      <a:lnTo>
                        <a:pt x="1563" y="19"/>
                      </a:lnTo>
                      <a:lnTo>
                        <a:pt x="1564" y="17"/>
                      </a:lnTo>
                      <a:lnTo>
                        <a:pt x="1565" y="16"/>
                      </a:lnTo>
                      <a:lnTo>
                        <a:pt x="1567" y="15"/>
                      </a:lnTo>
                      <a:lnTo>
                        <a:pt x="1567" y="13"/>
                      </a:lnTo>
                      <a:close/>
                      <a:moveTo>
                        <a:pt x="280" y="13"/>
                      </a:moveTo>
                      <a:lnTo>
                        <a:pt x="281" y="13"/>
                      </a:lnTo>
                      <a:lnTo>
                        <a:pt x="281" y="13"/>
                      </a:lnTo>
                      <a:lnTo>
                        <a:pt x="281" y="13"/>
                      </a:lnTo>
                      <a:lnTo>
                        <a:pt x="281" y="13"/>
                      </a:lnTo>
                      <a:lnTo>
                        <a:pt x="281" y="13"/>
                      </a:lnTo>
                      <a:lnTo>
                        <a:pt x="280" y="13"/>
                      </a:lnTo>
                      <a:close/>
                      <a:moveTo>
                        <a:pt x="1641" y="12"/>
                      </a:moveTo>
                      <a:lnTo>
                        <a:pt x="1641" y="13"/>
                      </a:lnTo>
                      <a:lnTo>
                        <a:pt x="1641" y="15"/>
                      </a:lnTo>
                      <a:lnTo>
                        <a:pt x="1643" y="16"/>
                      </a:lnTo>
                      <a:lnTo>
                        <a:pt x="1643" y="17"/>
                      </a:lnTo>
                      <a:lnTo>
                        <a:pt x="1643" y="19"/>
                      </a:lnTo>
                      <a:lnTo>
                        <a:pt x="1643" y="19"/>
                      </a:lnTo>
                      <a:lnTo>
                        <a:pt x="1643" y="19"/>
                      </a:lnTo>
                      <a:lnTo>
                        <a:pt x="1640" y="19"/>
                      </a:lnTo>
                      <a:lnTo>
                        <a:pt x="1637" y="19"/>
                      </a:lnTo>
                      <a:lnTo>
                        <a:pt x="1636" y="17"/>
                      </a:lnTo>
                      <a:lnTo>
                        <a:pt x="1633" y="16"/>
                      </a:lnTo>
                      <a:lnTo>
                        <a:pt x="1635" y="15"/>
                      </a:lnTo>
                      <a:lnTo>
                        <a:pt x="1636" y="13"/>
                      </a:lnTo>
                      <a:lnTo>
                        <a:pt x="1637" y="13"/>
                      </a:lnTo>
                      <a:lnTo>
                        <a:pt x="1639" y="13"/>
                      </a:lnTo>
                      <a:lnTo>
                        <a:pt x="1641" y="12"/>
                      </a:lnTo>
                      <a:close/>
                      <a:moveTo>
                        <a:pt x="1560" y="11"/>
                      </a:moveTo>
                      <a:lnTo>
                        <a:pt x="1561" y="15"/>
                      </a:lnTo>
                      <a:lnTo>
                        <a:pt x="1560" y="15"/>
                      </a:lnTo>
                      <a:lnTo>
                        <a:pt x="1560" y="15"/>
                      </a:lnTo>
                      <a:lnTo>
                        <a:pt x="1556" y="15"/>
                      </a:lnTo>
                      <a:lnTo>
                        <a:pt x="1556" y="15"/>
                      </a:lnTo>
                      <a:lnTo>
                        <a:pt x="1555" y="15"/>
                      </a:lnTo>
                      <a:lnTo>
                        <a:pt x="1555" y="13"/>
                      </a:lnTo>
                      <a:lnTo>
                        <a:pt x="1555" y="13"/>
                      </a:lnTo>
                      <a:lnTo>
                        <a:pt x="1554" y="13"/>
                      </a:lnTo>
                      <a:lnTo>
                        <a:pt x="1554" y="12"/>
                      </a:lnTo>
                      <a:lnTo>
                        <a:pt x="1560" y="11"/>
                      </a:lnTo>
                      <a:close/>
                      <a:moveTo>
                        <a:pt x="1255" y="11"/>
                      </a:moveTo>
                      <a:lnTo>
                        <a:pt x="1256" y="11"/>
                      </a:lnTo>
                      <a:lnTo>
                        <a:pt x="1258" y="16"/>
                      </a:lnTo>
                      <a:lnTo>
                        <a:pt x="1260" y="16"/>
                      </a:lnTo>
                      <a:lnTo>
                        <a:pt x="1260" y="15"/>
                      </a:lnTo>
                      <a:lnTo>
                        <a:pt x="1262" y="15"/>
                      </a:lnTo>
                      <a:lnTo>
                        <a:pt x="1263" y="13"/>
                      </a:lnTo>
                      <a:lnTo>
                        <a:pt x="1264" y="13"/>
                      </a:lnTo>
                      <a:lnTo>
                        <a:pt x="1264" y="15"/>
                      </a:lnTo>
                      <a:lnTo>
                        <a:pt x="1264" y="16"/>
                      </a:lnTo>
                      <a:lnTo>
                        <a:pt x="1266" y="17"/>
                      </a:lnTo>
                      <a:lnTo>
                        <a:pt x="1267" y="17"/>
                      </a:lnTo>
                      <a:lnTo>
                        <a:pt x="1268" y="20"/>
                      </a:lnTo>
                      <a:lnTo>
                        <a:pt x="1270" y="20"/>
                      </a:lnTo>
                      <a:lnTo>
                        <a:pt x="1270" y="20"/>
                      </a:lnTo>
                      <a:lnTo>
                        <a:pt x="1271" y="21"/>
                      </a:lnTo>
                      <a:lnTo>
                        <a:pt x="1271" y="24"/>
                      </a:lnTo>
                      <a:lnTo>
                        <a:pt x="1271" y="24"/>
                      </a:lnTo>
                      <a:lnTo>
                        <a:pt x="1271" y="25"/>
                      </a:lnTo>
                      <a:lnTo>
                        <a:pt x="1271" y="27"/>
                      </a:lnTo>
                      <a:lnTo>
                        <a:pt x="1271" y="28"/>
                      </a:lnTo>
                      <a:lnTo>
                        <a:pt x="1272" y="28"/>
                      </a:lnTo>
                      <a:lnTo>
                        <a:pt x="1272" y="28"/>
                      </a:lnTo>
                      <a:lnTo>
                        <a:pt x="1273" y="27"/>
                      </a:lnTo>
                      <a:lnTo>
                        <a:pt x="1273" y="25"/>
                      </a:lnTo>
                      <a:lnTo>
                        <a:pt x="1275" y="27"/>
                      </a:lnTo>
                      <a:lnTo>
                        <a:pt x="1277" y="32"/>
                      </a:lnTo>
                      <a:lnTo>
                        <a:pt x="1277" y="32"/>
                      </a:lnTo>
                      <a:lnTo>
                        <a:pt x="1277" y="34"/>
                      </a:lnTo>
                      <a:lnTo>
                        <a:pt x="1279" y="34"/>
                      </a:lnTo>
                      <a:lnTo>
                        <a:pt x="1279" y="36"/>
                      </a:lnTo>
                      <a:lnTo>
                        <a:pt x="1281" y="37"/>
                      </a:lnTo>
                      <a:lnTo>
                        <a:pt x="1284" y="37"/>
                      </a:lnTo>
                      <a:lnTo>
                        <a:pt x="1284" y="37"/>
                      </a:lnTo>
                      <a:lnTo>
                        <a:pt x="1285" y="37"/>
                      </a:lnTo>
                      <a:lnTo>
                        <a:pt x="1285" y="38"/>
                      </a:lnTo>
                      <a:lnTo>
                        <a:pt x="1289" y="38"/>
                      </a:lnTo>
                      <a:lnTo>
                        <a:pt x="1290" y="38"/>
                      </a:lnTo>
                      <a:lnTo>
                        <a:pt x="1292" y="40"/>
                      </a:lnTo>
                      <a:lnTo>
                        <a:pt x="1292" y="42"/>
                      </a:lnTo>
                      <a:lnTo>
                        <a:pt x="1290" y="42"/>
                      </a:lnTo>
                      <a:lnTo>
                        <a:pt x="1288" y="42"/>
                      </a:lnTo>
                      <a:lnTo>
                        <a:pt x="1285" y="42"/>
                      </a:lnTo>
                      <a:lnTo>
                        <a:pt x="1283" y="44"/>
                      </a:lnTo>
                      <a:lnTo>
                        <a:pt x="1281" y="45"/>
                      </a:lnTo>
                      <a:lnTo>
                        <a:pt x="1279" y="46"/>
                      </a:lnTo>
                      <a:lnTo>
                        <a:pt x="1277" y="50"/>
                      </a:lnTo>
                      <a:lnTo>
                        <a:pt x="1279" y="50"/>
                      </a:lnTo>
                      <a:lnTo>
                        <a:pt x="1279" y="53"/>
                      </a:lnTo>
                      <a:lnTo>
                        <a:pt x="1279" y="53"/>
                      </a:lnTo>
                      <a:lnTo>
                        <a:pt x="1279" y="55"/>
                      </a:lnTo>
                      <a:lnTo>
                        <a:pt x="1279" y="55"/>
                      </a:lnTo>
                      <a:lnTo>
                        <a:pt x="1279" y="57"/>
                      </a:lnTo>
                      <a:lnTo>
                        <a:pt x="1276" y="57"/>
                      </a:lnTo>
                      <a:lnTo>
                        <a:pt x="1276" y="58"/>
                      </a:lnTo>
                      <a:lnTo>
                        <a:pt x="1276" y="61"/>
                      </a:lnTo>
                      <a:lnTo>
                        <a:pt x="1275" y="62"/>
                      </a:lnTo>
                      <a:lnTo>
                        <a:pt x="1273" y="63"/>
                      </a:lnTo>
                      <a:lnTo>
                        <a:pt x="1271" y="63"/>
                      </a:lnTo>
                      <a:lnTo>
                        <a:pt x="1270" y="63"/>
                      </a:lnTo>
                      <a:lnTo>
                        <a:pt x="1270" y="66"/>
                      </a:lnTo>
                      <a:lnTo>
                        <a:pt x="1268" y="67"/>
                      </a:lnTo>
                      <a:lnTo>
                        <a:pt x="1267" y="68"/>
                      </a:lnTo>
                      <a:lnTo>
                        <a:pt x="1266" y="68"/>
                      </a:lnTo>
                      <a:lnTo>
                        <a:pt x="1266" y="70"/>
                      </a:lnTo>
                      <a:lnTo>
                        <a:pt x="1260" y="70"/>
                      </a:lnTo>
                      <a:lnTo>
                        <a:pt x="1260" y="70"/>
                      </a:lnTo>
                      <a:lnTo>
                        <a:pt x="1258" y="71"/>
                      </a:lnTo>
                      <a:lnTo>
                        <a:pt x="1258" y="72"/>
                      </a:lnTo>
                      <a:lnTo>
                        <a:pt x="1259" y="74"/>
                      </a:lnTo>
                      <a:lnTo>
                        <a:pt x="1259" y="76"/>
                      </a:lnTo>
                      <a:lnTo>
                        <a:pt x="1256" y="76"/>
                      </a:lnTo>
                      <a:lnTo>
                        <a:pt x="1256" y="78"/>
                      </a:lnTo>
                      <a:lnTo>
                        <a:pt x="1255" y="76"/>
                      </a:lnTo>
                      <a:lnTo>
                        <a:pt x="1254" y="79"/>
                      </a:lnTo>
                      <a:lnTo>
                        <a:pt x="1254" y="79"/>
                      </a:lnTo>
                      <a:lnTo>
                        <a:pt x="1254" y="78"/>
                      </a:lnTo>
                      <a:lnTo>
                        <a:pt x="1253" y="76"/>
                      </a:lnTo>
                      <a:lnTo>
                        <a:pt x="1251" y="74"/>
                      </a:lnTo>
                      <a:lnTo>
                        <a:pt x="1250" y="71"/>
                      </a:lnTo>
                      <a:lnTo>
                        <a:pt x="1249" y="71"/>
                      </a:lnTo>
                      <a:lnTo>
                        <a:pt x="1246" y="72"/>
                      </a:lnTo>
                      <a:lnTo>
                        <a:pt x="1245" y="71"/>
                      </a:lnTo>
                      <a:lnTo>
                        <a:pt x="1245" y="71"/>
                      </a:lnTo>
                      <a:lnTo>
                        <a:pt x="1245" y="71"/>
                      </a:lnTo>
                      <a:lnTo>
                        <a:pt x="1242" y="70"/>
                      </a:lnTo>
                      <a:lnTo>
                        <a:pt x="1242" y="68"/>
                      </a:lnTo>
                      <a:lnTo>
                        <a:pt x="1233" y="67"/>
                      </a:lnTo>
                      <a:lnTo>
                        <a:pt x="1233" y="67"/>
                      </a:lnTo>
                      <a:lnTo>
                        <a:pt x="1232" y="67"/>
                      </a:lnTo>
                      <a:lnTo>
                        <a:pt x="1232" y="65"/>
                      </a:lnTo>
                      <a:lnTo>
                        <a:pt x="1232" y="62"/>
                      </a:lnTo>
                      <a:lnTo>
                        <a:pt x="1230" y="61"/>
                      </a:lnTo>
                      <a:lnTo>
                        <a:pt x="1232" y="59"/>
                      </a:lnTo>
                      <a:lnTo>
                        <a:pt x="1232" y="59"/>
                      </a:lnTo>
                      <a:lnTo>
                        <a:pt x="1232" y="59"/>
                      </a:lnTo>
                      <a:lnTo>
                        <a:pt x="1233" y="59"/>
                      </a:lnTo>
                      <a:lnTo>
                        <a:pt x="1234" y="59"/>
                      </a:lnTo>
                      <a:lnTo>
                        <a:pt x="1235" y="61"/>
                      </a:lnTo>
                      <a:lnTo>
                        <a:pt x="1235" y="62"/>
                      </a:lnTo>
                      <a:lnTo>
                        <a:pt x="1235" y="62"/>
                      </a:lnTo>
                      <a:lnTo>
                        <a:pt x="1235" y="61"/>
                      </a:lnTo>
                      <a:lnTo>
                        <a:pt x="1237" y="61"/>
                      </a:lnTo>
                      <a:lnTo>
                        <a:pt x="1237" y="61"/>
                      </a:lnTo>
                      <a:lnTo>
                        <a:pt x="1238" y="61"/>
                      </a:lnTo>
                      <a:lnTo>
                        <a:pt x="1238" y="61"/>
                      </a:lnTo>
                      <a:lnTo>
                        <a:pt x="1238" y="61"/>
                      </a:lnTo>
                      <a:lnTo>
                        <a:pt x="1242" y="62"/>
                      </a:lnTo>
                      <a:lnTo>
                        <a:pt x="1243" y="61"/>
                      </a:lnTo>
                      <a:lnTo>
                        <a:pt x="1243" y="61"/>
                      </a:lnTo>
                      <a:lnTo>
                        <a:pt x="1242" y="59"/>
                      </a:lnTo>
                      <a:lnTo>
                        <a:pt x="1241" y="58"/>
                      </a:lnTo>
                      <a:lnTo>
                        <a:pt x="1241" y="57"/>
                      </a:lnTo>
                      <a:lnTo>
                        <a:pt x="1241" y="55"/>
                      </a:lnTo>
                      <a:lnTo>
                        <a:pt x="1242" y="55"/>
                      </a:lnTo>
                      <a:lnTo>
                        <a:pt x="1243" y="55"/>
                      </a:lnTo>
                      <a:lnTo>
                        <a:pt x="1243" y="54"/>
                      </a:lnTo>
                      <a:lnTo>
                        <a:pt x="1247" y="54"/>
                      </a:lnTo>
                      <a:lnTo>
                        <a:pt x="1249" y="54"/>
                      </a:lnTo>
                      <a:lnTo>
                        <a:pt x="1249" y="53"/>
                      </a:lnTo>
                      <a:lnTo>
                        <a:pt x="1242" y="53"/>
                      </a:lnTo>
                      <a:lnTo>
                        <a:pt x="1241" y="53"/>
                      </a:lnTo>
                      <a:lnTo>
                        <a:pt x="1239" y="54"/>
                      </a:lnTo>
                      <a:lnTo>
                        <a:pt x="1237" y="54"/>
                      </a:lnTo>
                      <a:lnTo>
                        <a:pt x="1235" y="54"/>
                      </a:lnTo>
                      <a:lnTo>
                        <a:pt x="1235" y="54"/>
                      </a:lnTo>
                      <a:lnTo>
                        <a:pt x="1235" y="54"/>
                      </a:lnTo>
                      <a:lnTo>
                        <a:pt x="1234" y="54"/>
                      </a:lnTo>
                      <a:lnTo>
                        <a:pt x="1234" y="53"/>
                      </a:lnTo>
                      <a:lnTo>
                        <a:pt x="1232" y="54"/>
                      </a:lnTo>
                      <a:lnTo>
                        <a:pt x="1232" y="55"/>
                      </a:lnTo>
                      <a:lnTo>
                        <a:pt x="1229" y="55"/>
                      </a:lnTo>
                      <a:lnTo>
                        <a:pt x="1229" y="48"/>
                      </a:lnTo>
                      <a:lnTo>
                        <a:pt x="1230" y="48"/>
                      </a:lnTo>
                      <a:lnTo>
                        <a:pt x="1232" y="48"/>
                      </a:lnTo>
                      <a:lnTo>
                        <a:pt x="1232" y="49"/>
                      </a:lnTo>
                      <a:lnTo>
                        <a:pt x="1232" y="46"/>
                      </a:lnTo>
                      <a:lnTo>
                        <a:pt x="1235" y="48"/>
                      </a:lnTo>
                      <a:lnTo>
                        <a:pt x="1235" y="49"/>
                      </a:lnTo>
                      <a:lnTo>
                        <a:pt x="1239" y="49"/>
                      </a:lnTo>
                      <a:lnTo>
                        <a:pt x="1239" y="48"/>
                      </a:lnTo>
                      <a:lnTo>
                        <a:pt x="1241" y="48"/>
                      </a:lnTo>
                      <a:lnTo>
                        <a:pt x="1241" y="48"/>
                      </a:lnTo>
                      <a:lnTo>
                        <a:pt x="1241" y="48"/>
                      </a:lnTo>
                      <a:lnTo>
                        <a:pt x="1241" y="48"/>
                      </a:lnTo>
                      <a:lnTo>
                        <a:pt x="1242" y="48"/>
                      </a:lnTo>
                      <a:lnTo>
                        <a:pt x="1242" y="48"/>
                      </a:lnTo>
                      <a:lnTo>
                        <a:pt x="1243" y="46"/>
                      </a:lnTo>
                      <a:lnTo>
                        <a:pt x="1249" y="48"/>
                      </a:lnTo>
                      <a:lnTo>
                        <a:pt x="1259" y="46"/>
                      </a:lnTo>
                      <a:lnTo>
                        <a:pt x="1260" y="45"/>
                      </a:lnTo>
                      <a:lnTo>
                        <a:pt x="1262" y="45"/>
                      </a:lnTo>
                      <a:lnTo>
                        <a:pt x="1262" y="44"/>
                      </a:lnTo>
                      <a:lnTo>
                        <a:pt x="1256" y="44"/>
                      </a:lnTo>
                      <a:lnTo>
                        <a:pt x="1256" y="45"/>
                      </a:lnTo>
                      <a:lnTo>
                        <a:pt x="1253" y="44"/>
                      </a:lnTo>
                      <a:lnTo>
                        <a:pt x="1253" y="44"/>
                      </a:lnTo>
                      <a:lnTo>
                        <a:pt x="1251" y="44"/>
                      </a:lnTo>
                      <a:lnTo>
                        <a:pt x="1251" y="42"/>
                      </a:lnTo>
                      <a:lnTo>
                        <a:pt x="1251" y="41"/>
                      </a:lnTo>
                      <a:lnTo>
                        <a:pt x="1250" y="41"/>
                      </a:lnTo>
                      <a:lnTo>
                        <a:pt x="1249" y="41"/>
                      </a:lnTo>
                      <a:lnTo>
                        <a:pt x="1249" y="41"/>
                      </a:lnTo>
                      <a:lnTo>
                        <a:pt x="1243" y="41"/>
                      </a:lnTo>
                      <a:lnTo>
                        <a:pt x="1243" y="38"/>
                      </a:lnTo>
                      <a:lnTo>
                        <a:pt x="1243" y="36"/>
                      </a:lnTo>
                      <a:lnTo>
                        <a:pt x="1242" y="36"/>
                      </a:lnTo>
                      <a:lnTo>
                        <a:pt x="1241" y="37"/>
                      </a:lnTo>
                      <a:lnTo>
                        <a:pt x="1239" y="37"/>
                      </a:lnTo>
                      <a:lnTo>
                        <a:pt x="1239" y="36"/>
                      </a:lnTo>
                      <a:lnTo>
                        <a:pt x="1237" y="37"/>
                      </a:lnTo>
                      <a:lnTo>
                        <a:pt x="1237" y="41"/>
                      </a:lnTo>
                      <a:lnTo>
                        <a:pt x="1230" y="41"/>
                      </a:lnTo>
                      <a:lnTo>
                        <a:pt x="1230" y="44"/>
                      </a:lnTo>
                      <a:lnTo>
                        <a:pt x="1229" y="44"/>
                      </a:lnTo>
                      <a:lnTo>
                        <a:pt x="1229" y="44"/>
                      </a:lnTo>
                      <a:lnTo>
                        <a:pt x="1229" y="44"/>
                      </a:lnTo>
                      <a:lnTo>
                        <a:pt x="1228" y="44"/>
                      </a:lnTo>
                      <a:lnTo>
                        <a:pt x="1225" y="44"/>
                      </a:lnTo>
                      <a:lnTo>
                        <a:pt x="1222" y="44"/>
                      </a:lnTo>
                      <a:lnTo>
                        <a:pt x="1222" y="38"/>
                      </a:lnTo>
                      <a:lnTo>
                        <a:pt x="1222" y="38"/>
                      </a:lnTo>
                      <a:lnTo>
                        <a:pt x="1222" y="37"/>
                      </a:lnTo>
                      <a:lnTo>
                        <a:pt x="1221" y="37"/>
                      </a:lnTo>
                      <a:lnTo>
                        <a:pt x="1222" y="34"/>
                      </a:lnTo>
                      <a:lnTo>
                        <a:pt x="1220" y="33"/>
                      </a:lnTo>
                      <a:lnTo>
                        <a:pt x="1218" y="32"/>
                      </a:lnTo>
                      <a:lnTo>
                        <a:pt x="1216" y="32"/>
                      </a:lnTo>
                      <a:lnTo>
                        <a:pt x="1217" y="30"/>
                      </a:lnTo>
                      <a:lnTo>
                        <a:pt x="1217" y="28"/>
                      </a:lnTo>
                      <a:lnTo>
                        <a:pt x="1218" y="28"/>
                      </a:lnTo>
                      <a:lnTo>
                        <a:pt x="1218" y="28"/>
                      </a:lnTo>
                      <a:lnTo>
                        <a:pt x="1220" y="28"/>
                      </a:lnTo>
                      <a:lnTo>
                        <a:pt x="1220" y="27"/>
                      </a:lnTo>
                      <a:lnTo>
                        <a:pt x="1218" y="25"/>
                      </a:lnTo>
                      <a:lnTo>
                        <a:pt x="1218" y="24"/>
                      </a:lnTo>
                      <a:lnTo>
                        <a:pt x="1218" y="23"/>
                      </a:lnTo>
                      <a:lnTo>
                        <a:pt x="1217" y="23"/>
                      </a:lnTo>
                      <a:lnTo>
                        <a:pt x="1217" y="24"/>
                      </a:lnTo>
                      <a:lnTo>
                        <a:pt x="1216" y="24"/>
                      </a:lnTo>
                      <a:lnTo>
                        <a:pt x="1215" y="24"/>
                      </a:lnTo>
                      <a:lnTo>
                        <a:pt x="1216" y="20"/>
                      </a:lnTo>
                      <a:lnTo>
                        <a:pt x="1216" y="16"/>
                      </a:lnTo>
                      <a:lnTo>
                        <a:pt x="1217" y="16"/>
                      </a:lnTo>
                      <a:lnTo>
                        <a:pt x="1218" y="17"/>
                      </a:lnTo>
                      <a:lnTo>
                        <a:pt x="1218" y="17"/>
                      </a:lnTo>
                      <a:lnTo>
                        <a:pt x="1220" y="17"/>
                      </a:lnTo>
                      <a:lnTo>
                        <a:pt x="1220" y="17"/>
                      </a:lnTo>
                      <a:lnTo>
                        <a:pt x="1221" y="16"/>
                      </a:lnTo>
                      <a:lnTo>
                        <a:pt x="1222" y="16"/>
                      </a:lnTo>
                      <a:lnTo>
                        <a:pt x="1222" y="15"/>
                      </a:lnTo>
                      <a:lnTo>
                        <a:pt x="1226" y="16"/>
                      </a:lnTo>
                      <a:lnTo>
                        <a:pt x="1226" y="16"/>
                      </a:lnTo>
                      <a:lnTo>
                        <a:pt x="1228" y="16"/>
                      </a:lnTo>
                      <a:lnTo>
                        <a:pt x="1228" y="15"/>
                      </a:lnTo>
                      <a:lnTo>
                        <a:pt x="1229" y="15"/>
                      </a:lnTo>
                      <a:lnTo>
                        <a:pt x="1229" y="16"/>
                      </a:lnTo>
                      <a:lnTo>
                        <a:pt x="1232" y="16"/>
                      </a:lnTo>
                      <a:lnTo>
                        <a:pt x="1232" y="19"/>
                      </a:lnTo>
                      <a:lnTo>
                        <a:pt x="1230" y="19"/>
                      </a:lnTo>
                      <a:lnTo>
                        <a:pt x="1228" y="19"/>
                      </a:lnTo>
                      <a:lnTo>
                        <a:pt x="1226" y="20"/>
                      </a:lnTo>
                      <a:lnTo>
                        <a:pt x="1226" y="20"/>
                      </a:lnTo>
                      <a:lnTo>
                        <a:pt x="1228" y="20"/>
                      </a:lnTo>
                      <a:lnTo>
                        <a:pt x="1229" y="21"/>
                      </a:lnTo>
                      <a:lnTo>
                        <a:pt x="1229" y="23"/>
                      </a:lnTo>
                      <a:lnTo>
                        <a:pt x="1232" y="23"/>
                      </a:lnTo>
                      <a:lnTo>
                        <a:pt x="1232" y="24"/>
                      </a:lnTo>
                      <a:lnTo>
                        <a:pt x="1232" y="24"/>
                      </a:lnTo>
                      <a:lnTo>
                        <a:pt x="1232" y="24"/>
                      </a:lnTo>
                      <a:lnTo>
                        <a:pt x="1232" y="25"/>
                      </a:lnTo>
                      <a:lnTo>
                        <a:pt x="1234" y="25"/>
                      </a:lnTo>
                      <a:lnTo>
                        <a:pt x="1233" y="21"/>
                      </a:lnTo>
                      <a:lnTo>
                        <a:pt x="1234" y="19"/>
                      </a:lnTo>
                      <a:lnTo>
                        <a:pt x="1235" y="17"/>
                      </a:lnTo>
                      <a:lnTo>
                        <a:pt x="1237" y="17"/>
                      </a:lnTo>
                      <a:lnTo>
                        <a:pt x="1239" y="17"/>
                      </a:lnTo>
                      <a:lnTo>
                        <a:pt x="1241" y="19"/>
                      </a:lnTo>
                      <a:lnTo>
                        <a:pt x="1241" y="20"/>
                      </a:lnTo>
                      <a:lnTo>
                        <a:pt x="1242" y="21"/>
                      </a:lnTo>
                      <a:lnTo>
                        <a:pt x="1242" y="23"/>
                      </a:lnTo>
                      <a:lnTo>
                        <a:pt x="1242" y="24"/>
                      </a:lnTo>
                      <a:lnTo>
                        <a:pt x="1246" y="28"/>
                      </a:lnTo>
                      <a:lnTo>
                        <a:pt x="1246" y="29"/>
                      </a:lnTo>
                      <a:lnTo>
                        <a:pt x="1247" y="29"/>
                      </a:lnTo>
                      <a:lnTo>
                        <a:pt x="1247" y="30"/>
                      </a:lnTo>
                      <a:lnTo>
                        <a:pt x="1249" y="30"/>
                      </a:lnTo>
                      <a:lnTo>
                        <a:pt x="1249" y="33"/>
                      </a:lnTo>
                      <a:lnTo>
                        <a:pt x="1250" y="33"/>
                      </a:lnTo>
                      <a:lnTo>
                        <a:pt x="1250" y="34"/>
                      </a:lnTo>
                      <a:lnTo>
                        <a:pt x="1251" y="34"/>
                      </a:lnTo>
                      <a:lnTo>
                        <a:pt x="1251" y="33"/>
                      </a:lnTo>
                      <a:lnTo>
                        <a:pt x="1250" y="33"/>
                      </a:lnTo>
                      <a:lnTo>
                        <a:pt x="1250" y="29"/>
                      </a:lnTo>
                      <a:lnTo>
                        <a:pt x="1249" y="28"/>
                      </a:lnTo>
                      <a:lnTo>
                        <a:pt x="1249" y="27"/>
                      </a:lnTo>
                      <a:lnTo>
                        <a:pt x="1247" y="27"/>
                      </a:lnTo>
                      <a:lnTo>
                        <a:pt x="1246" y="19"/>
                      </a:lnTo>
                      <a:lnTo>
                        <a:pt x="1249" y="17"/>
                      </a:lnTo>
                      <a:lnTo>
                        <a:pt x="1251" y="16"/>
                      </a:lnTo>
                      <a:lnTo>
                        <a:pt x="1251" y="15"/>
                      </a:lnTo>
                      <a:lnTo>
                        <a:pt x="1253" y="13"/>
                      </a:lnTo>
                      <a:lnTo>
                        <a:pt x="1254" y="13"/>
                      </a:lnTo>
                      <a:lnTo>
                        <a:pt x="1254" y="12"/>
                      </a:lnTo>
                      <a:lnTo>
                        <a:pt x="1255" y="11"/>
                      </a:lnTo>
                      <a:close/>
                      <a:moveTo>
                        <a:pt x="1590" y="8"/>
                      </a:moveTo>
                      <a:lnTo>
                        <a:pt x="1592" y="10"/>
                      </a:lnTo>
                      <a:lnTo>
                        <a:pt x="1592" y="10"/>
                      </a:lnTo>
                      <a:lnTo>
                        <a:pt x="1592" y="10"/>
                      </a:lnTo>
                      <a:lnTo>
                        <a:pt x="1590" y="10"/>
                      </a:lnTo>
                      <a:lnTo>
                        <a:pt x="1590" y="8"/>
                      </a:lnTo>
                      <a:close/>
                      <a:moveTo>
                        <a:pt x="1599" y="7"/>
                      </a:moveTo>
                      <a:lnTo>
                        <a:pt x="1602" y="7"/>
                      </a:lnTo>
                      <a:lnTo>
                        <a:pt x="1602" y="8"/>
                      </a:lnTo>
                      <a:lnTo>
                        <a:pt x="1602" y="10"/>
                      </a:lnTo>
                      <a:lnTo>
                        <a:pt x="1599" y="10"/>
                      </a:lnTo>
                      <a:lnTo>
                        <a:pt x="1599" y="7"/>
                      </a:lnTo>
                      <a:close/>
                      <a:moveTo>
                        <a:pt x="218" y="7"/>
                      </a:moveTo>
                      <a:lnTo>
                        <a:pt x="222" y="7"/>
                      </a:lnTo>
                      <a:lnTo>
                        <a:pt x="222" y="10"/>
                      </a:lnTo>
                      <a:lnTo>
                        <a:pt x="222" y="11"/>
                      </a:lnTo>
                      <a:lnTo>
                        <a:pt x="224" y="12"/>
                      </a:lnTo>
                      <a:lnTo>
                        <a:pt x="225" y="13"/>
                      </a:lnTo>
                      <a:lnTo>
                        <a:pt x="226" y="15"/>
                      </a:lnTo>
                      <a:lnTo>
                        <a:pt x="226" y="17"/>
                      </a:lnTo>
                      <a:lnTo>
                        <a:pt x="224" y="17"/>
                      </a:lnTo>
                      <a:lnTo>
                        <a:pt x="224" y="17"/>
                      </a:lnTo>
                      <a:lnTo>
                        <a:pt x="224" y="16"/>
                      </a:lnTo>
                      <a:lnTo>
                        <a:pt x="224" y="15"/>
                      </a:lnTo>
                      <a:lnTo>
                        <a:pt x="222" y="15"/>
                      </a:lnTo>
                      <a:lnTo>
                        <a:pt x="222" y="15"/>
                      </a:lnTo>
                      <a:lnTo>
                        <a:pt x="222" y="15"/>
                      </a:lnTo>
                      <a:lnTo>
                        <a:pt x="221" y="15"/>
                      </a:lnTo>
                      <a:lnTo>
                        <a:pt x="220" y="15"/>
                      </a:lnTo>
                      <a:lnTo>
                        <a:pt x="220" y="13"/>
                      </a:lnTo>
                      <a:lnTo>
                        <a:pt x="220" y="12"/>
                      </a:lnTo>
                      <a:lnTo>
                        <a:pt x="220" y="11"/>
                      </a:lnTo>
                      <a:lnTo>
                        <a:pt x="218" y="11"/>
                      </a:lnTo>
                      <a:lnTo>
                        <a:pt x="218" y="7"/>
                      </a:lnTo>
                      <a:close/>
                      <a:moveTo>
                        <a:pt x="933" y="7"/>
                      </a:moveTo>
                      <a:lnTo>
                        <a:pt x="936" y="7"/>
                      </a:lnTo>
                      <a:lnTo>
                        <a:pt x="936" y="8"/>
                      </a:lnTo>
                      <a:lnTo>
                        <a:pt x="937" y="8"/>
                      </a:lnTo>
                      <a:lnTo>
                        <a:pt x="937" y="8"/>
                      </a:lnTo>
                      <a:lnTo>
                        <a:pt x="936" y="8"/>
                      </a:lnTo>
                      <a:lnTo>
                        <a:pt x="936" y="10"/>
                      </a:lnTo>
                      <a:lnTo>
                        <a:pt x="933" y="10"/>
                      </a:lnTo>
                      <a:lnTo>
                        <a:pt x="933" y="8"/>
                      </a:lnTo>
                      <a:lnTo>
                        <a:pt x="933" y="7"/>
                      </a:lnTo>
                      <a:close/>
                      <a:moveTo>
                        <a:pt x="1618" y="6"/>
                      </a:moveTo>
                      <a:lnTo>
                        <a:pt x="1622" y="6"/>
                      </a:lnTo>
                      <a:lnTo>
                        <a:pt x="1622" y="7"/>
                      </a:lnTo>
                      <a:lnTo>
                        <a:pt x="1623" y="7"/>
                      </a:lnTo>
                      <a:lnTo>
                        <a:pt x="1623" y="8"/>
                      </a:lnTo>
                      <a:lnTo>
                        <a:pt x="1619" y="11"/>
                      </a:lnTo>
                      <a:lnTo>
                        <a:pt x="1620" y="11"/>
                      </a:lnTo>
                      <a:lnTo>
                        <a:pt x="1622" y="12"/>
                      </a:lnTo>
                      <a:lnTo>
                        <a:pt x="1622" y="12"/>
                      </a:lnTo>
                      <a:lnTo>
                        <a:pt x="1620" y="12"/>
                      </a:lnTo>
                      <a:lnTo>
                        <a:pt x="1620" y="13"/>
                      </a:lnTo>
                      <a:lnTo>
                        <a:pt x="1618" y="13"/>
                      </a:lnTo>
                      <a:lnTo>
                        <a:pt x="1618" y="12"/>
                      </a:lnTo>
                      <a:lnTo>
                        <a:pt x="1616" y="12"/>
                      </a:lnTo>
                      <a:lnTo>
                        <a:pt x="1615" y="12"/>
                      </a:lnTo>
                      <a:lnTo>
                        <a:pt x="1613" y="12"/>
                      </a:lnTo>
                      <a:lnTo>
                        <a:pt x="1611" y="12"/>
                      </a:lnTo>
                      <a:lnTo>
                        <a:pt x="1611" y="11"/>
                      </a:lnTo>
                      <a:lnTo>
                        <a:pt x="1611" y="8"/>
                      </a:lnTo>
                      <a:lnTo>
                        <a:pt x="1613" y="8"/>
                      </a:lnTo>
                      <a:lnTo>
                        <a:pt x="1613" y="8"/>
                      </a:lnTo>
                      <a:lnTo>
                        <a:pt x="1615" y="8"/>
                      </a:lnTo>
                      <a:lnTo>
                        <a:pt x="1616" y="7"/>
                      </a:lnTo>
                      <a:lnTo>
                        <a:pt x="1616" y="7"/>
                      </a:lnTo>
                      <a:lnTo>
                        <a:pt x="1616" y="7"/>
                      </a:lnTo>
                      <a:lnTo>
                        <a:pt x="1616" y="7"/>
                      </a:lnTo>
                      <a:lnTo>
                        <a:pt x="1618" y="7"/>
                      </a:lnTo>
                      <a:lnTo>
                        <a:pt x="1618" y="7"/>
                      </a:lnTo>
                      <a:lnTo>
                        <a:pt x="1618" y="6"/>
                      </a:lnTo>
                      <a:close/>
                      <a:moveTo>
                        <a:pt x="279" y="6"/>
                      </a:moveTo>
                      <a:lnTo>
                        <a:pt x="279" y="7"/>
                      </a:lnTo>
                      <a:lnTo>
                        <a:pt x="279" y="7"/>
                      </a:lnTo>
                      <a:lnTo>
                        <a:pt x="277" y="8"/>
                      </a:lnTo>
                      <a:lnTo>
                        <a:pt x="279" y="8"/>
                      </a:lnTo>
                      <a:lnTo>
                        <a:pt x="279" y="8"/>
                      </a:lnTo>
                      <a:lnTo>
                        <a:pt x="280" y="8"/>
                      </a:lnTo>
                      <a:lnTo>
                        <a:pt x="280" y="7"/>
                      </a:lnTo>
                      <a:lnTo>
                        <a:pt x="281" y="7"/>
                      </a:lnTo>
                      <a:lnTo>
                        <a:pt x="281" y="7"/>
                      </a:lnTo>
                      <a:lnTo>
                        <a:pt x="280" y="7"/>
                      </a:lnTo>
                      <a:lnTo>
                        <a:pt x="280" y="6"/>
                      </a:lnTo>
                      <a:lnTo>
                        <a:pt x="280" y="6"/>
                      </a:lnTo>
                      <a:lnTo>
                        <a:pt x="279" y="6"/>
                      </a:lnTo>
                      <a:close/>
                      <a:moveTo>
                        <a:pt x="1584" y="4"/>
                      </a:moveTo>
                      <a:lnTo>
                        <a:pt x="1586" y="7"/>
                      </a:lnTo>
                      <a:lnTo>
                        <a:pt x="1589" y="7"/>
                      </a:lnTo>
                      <a:lnTo>
                        <a:pt x="1588" y="11"/>
                      </a:lnTo>
                      <a:lnTo>
                        <a:pt x="1586" y="11"/>
                      </a:lnTo>
                      <a:lnTo>
                        <a:pt x="1584" y="11"/>
                      </a:lnTo>
                      <a:lnTo>
                        <a:pt x="1581" y="10"/>
                      </a:lnTo>
                      <a:lnTo>
                        <a:pt x="1580" y="10"/>
                      </a:lnTo>
                      <a:lnTo>
                        <a:pt x="1577" y="8"/>
                      </a:lnTo>
                      <a:lnTo>
                        <a:pt x="1576" y="7"/>
                      </a:lnTo>
                      <a:lnTo>
                        <a:pt x="1577" y="7"/>
                      </a:lnTo>
                      <a:lnTo>
                        <a:pt x="1580" y="7"/>
                      </a:lnTo>
                      <a:lnTo>
                        <a:pt x="1580" y="6"/>
                      </a:lnTo>
                      <a:lnTo>
                        <a:pt x="1581" y="6"/>
                      </a:lnTo>
                      <a:lnTo>
                        <a:pt x="1582" y="4"/>
                      </a:lnTo>
                      <a:lnTo>
                        <a:pt x="1584" y="4"/>
                      </a:lnTo>
                      <a:close/>
                      <a:moveTo>
                        <a:pt x="1311" y="4"/>
                      </a:moveTo>
                      <a:lnTo>
                        <a:pt x="1313" y="4"/>
                      </a:lnTo>
                      <a:lnTo>
                        <a:pt x="1313" y="6"/>
                      </a:lnTo>
                      <a:lnTo>
                        <a:pt x="1313" y="6"/>
                      </a:lnTo>
                      <a:lnTo>
                        <a:pt x="1313" y="6"/>
                      </a:lnTo>
                      <a:lnTo>
                        <a:pt x="1313" y="7"/>
                      </a:lnTo>
                      <a:lnTo>
                        <a:pt x="1311" y="7"/>
                      </a:lnTo>
                      <a:lnTo>
                        <a:pt x="1311" y="4"/>
                      </a:lnTo>
                      <a:close/>
                      <a:moveTo>
                        <a:pt x="1626" y="2"/>
                      </a:moveTo>
                      <a:lnTo>
                        <a:pt x="1627" y="3"/>
                      </a:lnTo>
                      <a:lnTo>
                        <a:pt x="1636" y="4"/>
                      </a:lnTo>
                      <a:lnTo>
                        <a:pt x="1636" y="7"/>
                      </a:lnTo>
                      <a:lnTo>
                        <a:pt x="1633" y="7"/>
                      </a:lnTo>
                      <a:lnTo>
                        <a:pt x="1631" y="8"/>
                      </a:lnTo>
                      <a:lnTo>
                        <a:pt x="1630" y="10"/>
                      </a:lnTo>
                      <a:lnTo>
                        <a:pt x="1628" y="12"/>
                      </a:lnTo>
                      <a:lnTo>
                        <a:pt x="1627" y="11"/>
                      </a:lnTo>
                      <a:lnTo>
                        <a:pt x="1626" y="11"/>
                      </a:lnTo>
                      <a:lnTo>
                        <a:pt x="1624" y="11"/>
                      </a:lnTo>
                      <a:lnTo>
                        <a:pt x="1624" y="7"/>
                      </a:lnTo>
                      <a:lnTo>
                        <a:pt x="1623" y="3"/>
                      </a:lnTo>
                      <a:lnTo>
                        <a:pt x="1626" y="2"/>
                      </a:lnTo>
                      <a:close/>
                      <a:moveTo>
                        <a:pt x="1590" y="2"/>
                      </a:moveTo>
                      <a:lnTo>
                        <a:pt x="1592" y="2"/>
                      </a:lnTo>
                      <a:lnTo>
                        <a:pt x="1593" y="2"/>
                      </a:lnTo>
                      <a:lnTo>
                        <a:pt x="1592" y="4"/>
                      </a:lnTo>
                      <a:lnTo>
                        <a:pt x="1590" y="4"/>
                      </a:lnTo>
                      <a:lnTo>
                        <a:pt x="1589" y="2"/>
                      </a:lnTo>
                      <a:lnTo>
                        <a:pt x="1590" y="2"/>
                      </a:lnTo>
                      <a:close/>
                      <a:moveTo>
                        <a:pt x="1290" y="0"/>
                      </a:moveTo>
                      <a:lnTo>
                        <a:pt x="1292" y="2"/>
                      </a:lnTo>
                      <a:lnTo>
                        <a:pt x="1292" y="3"/>
                      </a:lnTo>
                      <a:lnTo>
                        <a:pt x="1294" y="4"/>
                      </a:lnTo>
                      <a:lnTo>
                        <a:pt x="1294" y="3"/>
                      </a:lnTo>
                      <a:lnTo>
                        <a:pt x="1297" y="3"/>
                      </a:lnTo>
                      <a:lnTo>
                        <a:pt x="1297" y="4"/>
                      </a:lnTo>
                      <a:lnTo>
                        <a:pt x="1298" y="6"/>
                      </a:lnTo>
                      <a:lnTo>
                        <a:pt x="1298" y="7"/>
                      </a:lnTo>
                      <a:lnTo>
                        <a:pt x="1302" y="7"/>
                      </a:lnTo>
                      <a:lnTo>
                        <a:pt x="1304" y="8"/>
                      </a:lnTo>
                      <a:lnTo>
                        <a:pt x="1305" y="10"/>
                      </a:lnTo>
                      <a:lnTo>
                        <a:pt x="1307" y="8"/>
                      </a:lnTo>
                      <a:lnTo>
                        <a:pt x="1309" y="8"/>
                      </a:lnTo>
                      <a:lnTo>
                        <a:pt x="1310" y="11"/>
                      </a:lnTo>
                      <a:lnTo>
                        <a:pt x="1313" y="11"/>
                      </a:lnTo>
                      <a:lnTo>
                        <a:pt x="1313" y="12"/>
                      </a:lnTo>
                      <a:lnTo>
                        <a:pt x="1315" y="12"/>
                      </a:lnTo>
                      <a:lnTo>
                        <a:pt x="1315" y="12"/>
                      </a:lnTo>
                      <a:lnTo>
                        <a:pt x="1317" y="12"/>
                      </a:lnTo>
                      <a:lnTo>
                        <a:pt x="1317" y="13"/>
                      </a:lnTo>
                      <a:lnTo>
                        <a:pt x="1318" y="13"/>
                      </a:lnTo>
                      <a:lnTo>
                        <a:pt x="1318" y="13"/>
                      </a:lnTo>
                      <a:lnTo>
                        <a:pt x="1318" y="13"/>
                      </a:lnTo>
                      <a:lnTo>
                        <a:pt x="1321" y="12"/>
                      </a:lnTo>
                      <a:lnTo>
                        <a:pt x="1322" y="10"/>
                      </a:lnTo>
                      <a:lnTo>
                        <a:pt x="1322" y="8"/>
                      </a:lnTo>
                      <a:lnTo>
                        <a:pt x="1322" y="8"/>
                      </a:lnTo>
                      <a:lnTo>
                        <a:pt x="1322" y="8"/>
                      </a:lnTo>
                      <a:lnTo>
                        <a:pt x="1323" y="8"/>
                      </a:lnTo>
                      <a:lnTo>
                        <a:pt x="1323" y="11"/>
                      </a:lnTo>
                      <a:lnTo>
                        <a:pt x="1323" y="11"/>
                      </a:lnTo>
                      <a:lnTo>
                        <a:pt x="1323" y="11"/>
                      </a:lnTo>
                      <a:lnTo>
                        <a:pt x="1325" y="11"/>
                      </a:lnTo>
                      <a:lnTo>
                        <a:pt x="1326" y="4"/>
                      </a:lnTo>
                      <a:lnTo>
                        <a:pt x="1326" y="4"/>
                      </a:lnTo>
                      <a:lnTo>
                        <a:pt x="1327" y="7"/>
                      </a:lnTo>
                      <a:lnTo>
                        <a:pt x="1328" y="8"/>
                      </a:lnTo>
                      <a:lnTo>
                        <a:pt x="1328" y="10"/>
                      </a:lnTo>
                      <a:lnTo>
                        <a:pt x="1328" y="11"/>
                      </a:lnTo>
                      <a:lnTo>
                        <a:pt x="1327" y="12"/>
                      </a:lnTo>
                      <a:lnTo>
                        <a:pt x="1327" y="13"/>
                      </a:lnTo>
                      <a:lnTo>
                        <a:pt x="1331" y="12"/>
                      </a:lnTo>
                      <a:lnTo>
                        <a:pt x="1332" y="11"/>
                      </a:lnTo>
                      <a:lnTo>
                        <a:pt x="1332" y="11"/>
                      </a:lnTo>
                      <a:lnTo>
                        <a:pt x="1334" y="10"/>
                      </a:lnTo>
                      <a:lnTo>
                        <a:pt x="1335" y="8"/>
                      </a:lnTo>
                      <a:lnTo>
                        <a:pt x="1336" y="8"/>
                      </a:lnTo>
                      <a:lnTo>
                        <a:pt x="1338" y="7"/>
                      </a:lnTo>
                      <a:lnTo>
                        <a:pt x="1338" y="8"/>
                      </a:lnTo>
                      <a:lnTo>
                        <a:pt x="1336" y="10"/>
                      </a:lnTo>
                      <a:lnTo>
                        <a:pt x="1336" y="12"/>
                      </a:lnTo>
                      <a:lnTo>
                        <a:pt x="1340" y="11"/>
                      </a:lnTo>
                      <a:lnTo>
                        <a:pt x="1340" y="8"/>
                      </a:lnTo>
                      <a:lnTo>
                        <a:pt x="1344" y="8"/>
                      </a:lnTo>
                      <a:lnTo>
                        <a:pt x="1343" y="11"/>
                      </a:lnTo>
                      <a:lnTo>
                        <a:pt x="1351" y="12"/>
                      </a:lnTo>
                      <a:lnTo>
                        <a:pt x="1351" y="13"/>
                      </a:lnTo>
                      <a:lnTo>
                        <a:pt x="1352" y="13"/>
                      </a:lnTo>
                      <a:lnTo>
                        <a:pt x="1352" y="13"/>
                      </a:lnTo>
                      <a:lnTo>
                        <a:pt x="1352" y="12"/>
                      </a:lnTo>
                      <a:lnTo>
                        <a:pt x="1356" y="12"/>
                      </a:lnTo>
                      <a:lnTo>
                        <a:pt x="1356" y="13"/>
                      </a:lnTo>
                      <a:lnTo>
                        <a:pt x="1355" y="15"/>
                      </a:lnTo>
                      <a:lnTo>
                        <a:pt x="1353" y="15"/>
                      </a:lnTo>
                      <a:lnTo>
                        <a:pt x="1353" y="17"/>
                      </a:lnTo>
                      <a:lnTo>
                        <a:pt x="1351" y="20"/>
                      </a:lnTo>
                      <a:lnTo>
                        <a:pt x="1349" y="21"/>
                      </a:lnTo>
                      <a:lnTo>
                        <a:pt x="1345" y="21"/>
                      </a:lnTo>
                      <a:lnTo>
                        <a:pt x="1345" y="24"/>
                      </a:lnTo>
                      <a:lnTo>
                        <a:pt x="1347" y="24"/>
                      </a:lnTo>
                      <a:lnTo>
                        <a:pt x="1345" y="25"/>
                      </a:lnTo>
                      <a:lnTo>
                        <a:pt x="1343" y="27"/>
                      </a:lnTo>
                      <a:lnTo>
                        <a:pt x="1339" y="27"/>
                      </a:lnTo>
                      <a:lnTo>
                        <a:pt x="1335" y="28"/>
                      </a:lnTo>
                      <a:lnTo>
                        <a:pt x="1336" y="32"/>
                      </a:lnTo>
                      <a:lnTo>
                        <a:pt x="1335" y="32"/>
                      </a:lnTo>
                      <a:lnTo>
                        <a:pt x="1332" y="33"/>
                      </a:lnTo>
                      <a:lnTo>
                        <a:pt x="1330" y="33"/>
                      </a:lnTo>
                      <a:lnTo>
                        <a:pt x="1327" y="33"/>
                      </a:lnTo>
                      <a:lnTo>
                        <a:pt x="1327" y="33"/>
                      </a:lnTo>
                      <a:lnTo>
                        <a:pt x="1325" y="33"/>
                      </a:lnTo>
                      <a:lnTo>
                        <a:pt x="1322" y="33"/>
                      </a:lnTo>
                      <a:lnTo>
                        <a:pt x="1319" y="33"/>
                      </a:lnTo>
                      <a:lnTo>
                        <a:pt x="1317" y="33"/>
                      </a:lnTo>
                      <a:lnTo>
                        <a:pt x="1315" y="33"/>
                      </a:lnTo>
                      <a:lnTo>
                        <a:pt x="1315" y="32"/>
                      </a:lnTo>
                      <a:lnTo>
                        <a:pt x="1313" y="32"/>
                      </a:lnTo>
                      <a:lnTo>
                        <a:pt x="1313" y="32"/>
                      </a:lnTo>
                      <a:lnTo>
                        <a:pt x="1307" y="32"/>
                      </a:lnTo>
                      <a:lnTo>
                        <a:pt x="1307" y="30"/>
                      </a:lnTo>
                      <a:lnTo>
                        <a:pt x="1306" y="30"/>
                      </a:lnTo>
                      <a:lnTo>
                        <a:pt x="1305" y="29"/>
                      </a:lnTo>
                      <a:lnTo>
                        <a:pt x="1298" y="29"/>
                      </a:lnTo>
                      <a:lnTo>
                        <a:pt x="1298" y="29"/>
                      </a:lnTo>
                      <a:lnTo>
                        <a:pt x="1297" y="29"/>
                      </a:lnTo>
                      <a:lnTo>
                        <a:pt x="1297" y="28"/>
                      </a:lnTo>
                      <a:lnTo>
                        <a:pt x="1292" y="29"/>
                      </a:lnTo>
                      <a:lnTo>
                        <a:pt x="1292" y="28"/>
                      </a:lnTo>
                      <a:lnTo>
                        <a:pt x="1290" y="28"/>
                      </a:lnTo>
                      <a:lnTo>
                        <a:pt x="1289" y="28"/>
                      </a:lnTo>
                      <a:lnTo>
                        <a:pt x="1289" y="29"/>
                      </a:lnTo>
                      <a:lnTo>
                        <a:pt x="1289" y="29"/>
                      </a:lnTo>
                      <a:lnTo>
                        <a:pt x="1289" y="29"/>
                      </a:lnTo>
                      <a:lnTo>
                        <a:pt x="1289" y="28"/>
                      </a:lnTo>
                      <a:lnTo>
                        <a:pt x="1289" y="28"/>
                      </a:lnTo>
                      <a:lnTo>
                        <a:pt x="1285" y="28"/>
                      </a:lnTo>
                      <a:lnTo>
                        <a:pt x="1285" y="27"/>
                      </a:lnTo>
                      <a:lnTo>
                        <a:pt x="1284" y="27"/>
                      </a:lnTo>
                      <a:lnTo>
                        <a:pt x="1284" y="24"/>
                      </a:lnTo>
                      <a:lnTo>
                        <a:pt x="1284" y="24"/>
                      </a:lnTo>
                      <a:lnTo>
                        <a:pt x="1285" y="23"/>
                      </a:lnTo>
                      <a:lnTo>
                        <a:pt x="1287" y="24"/>
                      </a:lnTo>
                      <a:lnTo>
                        <a:pt x="1289" y="24"/>
                      </a:lnTo>
                      <a:lnTo>
                        <a:pt x="1292" y="25"/>
                      </a:lnTo>
                      <a:lnTo>
                        <a:pt x="1290" y="23"/>
                      </a:lnTo>
                      <a:lnTo>
                        <a:pt x="1297" y="23"/>
                      </a:lnTo>
                      <a:lnTo>
                        <a:pt x="1297" y="23"/>
                      </a:lnTo>
                      <a:lnTo>
                        <a:pt x="1300" y="23"/>
                      </a:lnTo>
                      <a:lnTo>
                        <a:pt x="1300" y="21"/>
                      </a:lnTo>
                      <a:lnTo>
                        <a:pt x="1301" y="21"/>
                      </a:lnTo>
                      <a:lnTo>
                        <a:pt x="1301" y="21"/>
                      </a:lnTo>
                      <a:lnTo>
                        <a:pt x="1301" y="20"/>
                      </a:lnTo>
                      <a:lnTo>
                        <a:pt x="1298" y="20"/>
                      </a:lnTo>
                      <a:lnTo>
                        <a:pt x="1294" y="20"/>
                      </a:lnTo>
                      <a:lnTo>
                        <a:pt x="1289" y="20"/>
                      </a:lnTo>
                      <a:lnTo>
                        <a:pt x="1288" y="20"/>
                      </a:lnTo>
                      <a:lnTo>
                        <a:pt x="1285" y="21"/>
                      </a:lnTo>
                      <a:lnTo>
                        <a:pt x="1283" y="21"/>
                      </a:lnTo>
                      <a:lnTo>
                        <a:pt x="1281" y="21"/>
                      </a:lnTo>
                      <a:lnTo>
                        <a:pt x="1281" y="21"/>
                      </a:lnTo>
                      <a:lnTo>
                        <a:pt x="1279" y="21"/>
                      </a:lnTo>
                      <a:lnTo>
                        <a:pt x="1279" y="20"/>
                      </a:lnTo>
                      <a:lnTo>
                        <a:pt x="1279" y="20"/>
                      </a:lnTo>
                      <a:lnTo>
                        <a:pt x="1277" y="20"/>
                      </a:lnTo>
                      <a:lnTo>
                        <a:pt x="1276" y="16"/>
                      </a:lnTo>
                      <a:lnTo>
                        <a:pt x="1281" y="16"/>
                      </a:lnTo>
                      <a:lnTo>
                        <a:pt x="1281" y="12"/>
                      </a:lnTo>
                      <a:lnTo>
                        <a:pt x="1277" y="12"/>
                      </a:lnTo>
                      <a:lnTo>
                        <a:pt x="1277" y="12"/>
                      </a:lnTo>
                      <a:lnTo>
                        <a:pt x="1276" y="12"/>
                      </a:lnTo>
                      <a:lnTo>
                        <a:pt x="1276" y="11"/>
                      </a:lnTo>
                      <a:lnTo>
                        <a:pt x="1276" y="11"/>
                      </a:lnTo>
                      <a:lnTo>
                        <a:pt x="1275" y="11"/>
                      </a:lnTo>
                      <a:lnTo>
                        <a:pt x="1275" y="12"/>
                      </a:lnTo>
                      <a:lnTo>
                        <a:pt x="1272" y="11"/>
                      </a:lnTo>
                      <a:lnTo>
                        <a:pt x="1272" y="10"/>
                      </a:lnTo>
                      <a:lnTo>
                        <a:pt x="1272" y="8"/>
                      </a:lnTo>
                      <a:lnTo>
                        <a:pt x="1281" y="10"/>
                      </a:lnTo>
                      <a:lnTo>
                        <a:pt x="1281" y="12"/>
                      </a:lnTo>
                      <a:lnTo>
                        <a:pt x="1285" y="12"/>
                      </a:lnTo>
                      <a:lnTo>
                        <a:pt x="1285" y="7"/>
                      </a:lnTo>
                      <a:lnTo>
                        <a:pt x="1289" y="7"/>
                      </a:lnTo>
                      <a:lnTo>
                        <a:pt x="1290" y="6"/>
                      </a:lnTo>
                      <a:lnTo>
                        <a:pt x="1289" y="6"/>
                      </a:lnTo>
                      <a:lnTo>
                        <a:pt x="1289" y="4"/>
                      </a:lnTo>
                      <a:lnTo>
                        <a:pt x="1289" y="4"/>
                      </a:lnTo>
                      <a:lnTo>
                        <a:pt x="1288" y="4"/>
                      </a:lnTo>
                      <a:lnTo>
                        <a:pt x="1288" y="2"/>
                      </a:lnTo>
                      <a:lnTo>
                        <a:pt x="1289" y="2"/>
                      </a:lnTo>
                      <a:lnTo>
                        <a:pt x="1290" y="0"/>
                      </a:lnTo>
                      <a:close/>
                      <a:moveTo>
                        <a:pt x="1586" y="0"/>
                      </a:moveTo>
                      <a:lnTo>
                        <a:pt x="1588" y="0"/>
                      </a:lnTo>
                      <a:lnTo>
                        <a:pt x="1588" y="0"/>
                      </a:lnTo>
                      <a:lnTo>
                        <a:pt x="1588" y="0"/>
                      </a:lnTo>
                      <a:lnTo>
                        <a:pt x="1588" y="2"/>
                      </a:lnTo>
                      <a:lnTo>
                        <a:pt x="1586" y="2"/>
                      </a:lnTo>
                      <a:lnTo>
                        <a:pt x="1586" y="0"/>
                      </a:lnTo>
                      <a:lnTo>
                        <a:pt x="15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8" name="Freeform 18">
                  <a:extLst>
                    <a:ext uri="{FF2B5EF4-FFF2-40B4-BE49-F238E27FC236}">
                      <a16:creationId xmlns:a16="http://schemas.microsoft.com/office/drawing/2014/main" id="{3CFB0C8F-BFEF-4CCB-9B87-8F61D166256D}"/>
                    </a:ext>
                  </a:extLst>
                </p:cNvPr>
                <p:cNvSpPr>
                  <a:spLocks noEditPoints="1"/>
                </p:cNvSpPr>
                <p:nvPr/>
              </p:nvSpPr>
              <p:spPr bwMode="auto">
                <a:xfrm>
                  <a:off x="4464050" y="1165679"/>
                  <a:ext cx="2781300" cy="201613"/>
                </a:xfrm>
                <a:custGeom>
                  <a:avLst/>
                  <a:gdLst>
                    <a:gd name="T0" fmla="*/ 1299 w 1752"/>
                    <a:gd name="T1" fmla="*/ 59 h 127"/>
                    <a:gd name="T2" fmla="*/ 1300 w 1752"/>
                    <a:gd name="T3" fmla="*/ 52 h 127"/>
                    <a:gd name="T4" fmla="*/ 1270 w 1752"/>
                    <a:gd name="T5" fmla="*/ 51 h 127"/>
                    <a:gd name="T6" fmla="*/ 1257 w 1752"/>
                    <a:gd name="T7" fmla="*/ 48 h 127"/>
                    <a:gd name="T8" fmla="*/ 1400 w 1752"/>
                    <a:gd name="T9" fmla="*/ 59 h 127"/>
                    <a:gd name="T10" fmla="*/ 1722 w 1752"/>
                    <a:gd name="T11" fmla="*/ 47 h 127"/>
                    <a:gd name="T12" fmla="*/ 1747 w 1752"/>
                    <a:gd name="T13" fmla="*/ 65 h 127"/>
                    <a:gd name="T14" fmla="*/ 1722 w 1752"/>
                    <a:gd name="T15" fmla="*/ 81 h 127"/>
                    <a:gd name="T16" fmla="*/ 1711 w 1752"/>
                    <a:gd name="T17" fmla="*/ 65 h 127"/>
                    <a:gd name="T18" fmla="*/ 1700 w 1752"/>
                    <a:gd name="T19" fmla="*/ 53 h 127"/>
                    <a:gd name="T20" fmla="*/ 1672 w 1752"/>
                    <a:gd name="T21" fmla="*/ 44 h 127"/>
                    <a:gd name="T22" fmla="*/ 1361 w 1752"/>
                    <a:gd name="T23" fmla="*/ 39 h 127"/>
                    <a:gd name="T24" fmla="*/ 1430 w 1752"/>
                    <a:gd name="T25" fmla="*/ 42 h 127"/>
                    <a:gd name="T26" fmla="*/ 1374 w 1752"/>
                    <a:gd name="T27" fmla="*/ 38 h 127"/>
                    <a:gd name="T28" fmla="*/ 1358 w 1752"/>
                    <a:gd name="T29" fmla="*/ 31 h 127"/>
                    <a:gd name="T30" fmla="*/ 1374 w 1752"/>
                    <a:gd name="T31" fmla="*/ 32 h 127"/>
                    <a:gd name="T32" fmla="*/ 688 w 1752"/>
                    <a:gd name="T33" fmla="*/ 23 h 127"/>
                    <a:gd name="T34" fmla="*/ 1353 w 1752"/>
                    <a:gd name="T35" fmla="*/ 25 h 127"/>
                    <a:gd name="T36" fmla="*/ 404 w 1752"/>
                    <a:gd name="T37" fmla="*/ 30 h 127"/>
                    <a:gd name="T38" fmla="*/ 233 w 1752"/>
                    <a:gd name="T39" fmla="*/ 2 h 127"/>
                    <a:gd name="T40" fmla="*/ 240 w 1752"/>
                    <a:gd name="T41" fmla="*/ 17 h 127"/>
                    <a:gd name="T42" fmla="*/ 292 w 1752"/>
                    <a:gd name="T43" fmla="*/ 7 h 127"/>
                    <a:gd name="T44" fmla="*/ 281 w 1752"/>
                    <a:gd name="T45" fmla="*/ 30 h 127"/>
                    <a:gd name="T46" fmla="*/ 263 w 1752"/>
                    <a:gd name="T47" fmla="*/ 42 h 127"/>
                    <a:gd name="T48" fmla="*/ 235 w 1752"/>
                    <a:gd name="T49" fmla="*/ 52 h 127"/>
                    <a:gd name="T50" fmla="*/ 211 w 1752"/>
                    <a:gd name="T51" fmla="*/ 66 h 127"/>
                    <a:gd name="T52" fmla="*/ 177 w 1752"/>
                    <a:gd name="T53" fmla="*/ 65 h 127"/>
                    <a:gd name="T54" fmla="*/ 171 w 1752"/>
                    <a:gd name="T55" fmla="*/ 77 h 127"/>
                    <a:gd name="T56" fmla="*/ 177 w 1752"/>
                    <a:gd name="T57" fmla="*/ 78 h 127"/>
                    <a:gd name="T58" fmla="*/ 176 w 1752"/>
                    <a:gd name="T59" fmla="*/ 95 h 127"/>
                    <a:gd name="T60" fmla="*/ 161 w 1752"/>
                    <a:gd name="T61" fmla="*/ 114 h 127"/>
                    <a:gd name="T62" fmla="*/ 134 w 1752"/>
                    <a:gd name="T63" fmla="*/ 117 h 127"/>
                    <a:gd name="T64" fmla="*/ 106 w 1752"/>
                    <a:gd name="T65" fmla="*/ 114 h 127"/>
                    <a:gd name="T66" fmla="*/ 76 w 1752"/>
                    <a:gd name="T67" fmla="*/ 121 h 127"/>
                    <a:gd name="T68" fmla="*/ 61 w 1752"/>
                    <a:gd name="T69" fmla="*/ 112 h 127"/>
                    <a:gd name="T70" fmla="*/ 102 w 1752"/>
                    <a:gd name="T71" fmla="*/ 106 h 127"/>
                    <a:gd name="T72" fmla="*/ 99 w 1752"/>
                    <a:gd name="T73" fmla="*/ 94 h 127"/>
                    <a:gd name="T74" fmla="*/ 76 w 1752"/>
                    <a:gd name="T75" fmla="*/ 94 h 127"/>
                    <a:gd name="T76" fmla="*/ 118 w 1752"/>
                    <a:gd name="T77" fmla="*/ 81 h 127"/>
                    <a:gd name="T78" fmla="*/ 100 w 1752"/>
                    <a:gd name="T79" fmla="*/ 66 h 127"/>
                    <a:gd name="T80" fmla="*/ 75 w 1752"/>
                    <a:gd name="T81" fmla="*/ 79 h 127"/>
                    <a:gd name="T82" fmla="*/ 54 w 1752"/>
                    <a:gd name="T83" fmla="*/ 90 h 127"/>
                    <a:gd name="T84" fmla="*/ 30 w 1752"/>
                    <a:gd name="T85" fmla="*/ 78 h 127"/>
                    <a:gd name="T86" fmla="*/ 11 w 1752"/>
                    <a:gd name="T87" fmla="*/ 66 h 127"/>
                    <a:gd name="T88" fmla="*/ 6 w 1752"/>
                    <a:gd name="T89" fmla="*/ 57 h 127"/>
                    <a:gd name="T90" fmla="*/ 12 w 1752"/>
                    <a:gd name="T91" fmla="*/ 45 h 127"/>
                    <a:gd name="T92" fmla="*/ 11 w 1752"/>
                    <a:gd name="T93" fmla="*/ 35 h 127"/>
                    <a:gd name="T94" fmla="*/ 47 w 1752"/>
                    <a:gd name="T95" fmla="*/ 52 h 127"/>
                    <a:gd name="T96" fmla="*/ 87 w 1752"/>
                    <a:gd name="T97" fmla="*/ 61 h 127"/>
                    <a:gd name="T98" fmla="*/ 134 w 1752"/>
                    <a:gd name="T99" fmla="*/ 65 h 127"/>
                    <a:gd name="T100" fmla="*/ 142 w 1752"/>
                    <a:gd name="T101" fmla="*/ 51 h 127"/>
                    <a:gd name="T102" fmla="*/ 165 w 1752"/>
                    <a:gd name="T103" fmla="*/ 38 h 127"/>
                    <a:gd name="T104" fmla="*/ 110 w 1752"/>
                    <a:gd name="T105" fmla="*/ 45 h 127"/>
                    <a:gd name="T106" fmla="*/ 75 w 1752"/>
                    <a:gd name="T107" fmla="*/ 44 h 127"/>
                    <a:gd name="T108" fmla="*/ 63 w 1752"/>
                    <a:gd name="T109" fmla="*/ 39 h 127"/>
                    <a:gd name="T110" fmla="*/ 46 w 1752"/>
                    <a:gd name="T111" fmla="*/ 35 h 127"/>
                    <a:gd name="T112" fmla="*/ 61 w 1752"/>
                    <a:gd name="T113" fmla="*/ 28 h 127"/>
                    <a:gd name="T114" fmla="*/ 99 w 1752"/>
                    <a:gd name="T115" fmla="*/ 30 h 127"/>
                    <a:gd name="T116" fmla="*/ 92 w 1752"/>
                    <a:gd name="T117" fmla="*/ 17 h 127"/>
                    <a:gd name="T118" fmla="*/ 126 w 1752"/>
                    <a:gd name="T119" fmla="*/ 17 h 127"/>
                    <a:gd name="T120" fmla="*/ 152 w 1752"/>
                    <a:gd name="T121" fmla="*/ 11 h 127"/>
                    <a:gd name="T122" fmla="*/ 172 w 1752"/>
                    <a:gd name="T123"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 h="127">
                      <a:moveTo>
                        <a:pt x="1371" y="48"/>
                      </a:moveTo>
                      <a:lnTo>
                        <a:pt x="1372" y="48"/>
                      </a:lnTo>
                      <a:lnTo>
                        <a:pt x="1372" y="48"/>
                      </a:lnTo>
                      <a:lnTo>
                        <a:pt x="1372" y="48"/>
                      </a:lnTo>
                      <a:lnTo>
                        <a:pt x="1372" y="48"/>
                      </a:lnTo>
                      <a:lnTo>
                        <a:pt x="1371" y="48"/>
                      </a:lnTo>
                      <a:close/>
                      <a:moveTo>
                        <a:pt x="1303" y="48"/>
                      </a:moveTo>
                      <a:lnTo>
                        <a:pt x="1306" y="48"/>
                      </a:lnTo>
                      <a:lnTo>
                        <a:pt x="1306" y="49"/>
                      </a:lnTo>
                      <a:lnTo>
                        <a:pt x="1311" y="48"/>
                      </a:lnTo>
                      <a:lnTo>
                        <a:pt x="1311" y="49"/>
                      </a:lnTo>
                      <a:lnTo>
                        <a:pt x="1309" y="51"/>
                      </a:lnTo>
                      <a:lnTo>
                        <a:pt x="1309" y="52"/>
                      </a:lnTo>
                      <a:lnTo>
                        <a:pt x="1312" y="51"/>
                      </a:lnTo>
                      <a:lnTo>
                        <a:pt x="1313" y="51"/>
                      </a:lnTo>
                      <a:lnTo>
                        <a:pt x="1315" y="49"/>
                      </a:lnTo>
                      <a:lnTo>
                        <a:pt x="1316" y="51"/>
                      </a:lnTo>
                      <a:lnTo>
                        <a:pt x="1316" y="52"/>
                      </a:lnTo>
                      <a:lnTo>
                        <a:pt x="1316" y="53"/>
                      </a:lnTo>
                      <a:lnTo>
                        <a:pt x="1315" y="55"/>
                      </a:lnTo>
                      <a:lnTo>
                        <a:pt x="1315" y="55"/>
                      </a:lnTo>
                      <a:lnTo>
                        <a:pt x="1313" y="56"/>
                      </a:lnTo>
                      <a:lnTo>
                        <a:pt x="1311" y="56"/>
                      </a:lnTo>
                      <a:lnTo>
                        <a:pt x="1308" y="56"/>
                      </a:lnTo>
                      <a:lnTo>
                        <a:pt x="1307" y="56"/>
                      </a:lnTo>
                      <a:lnTo>
                        <a:pt x="1306" y="56"/>
                      </a:lnTo>
                      <a:lnTo>
                        <a:pt x="1304" y="56"/>
                      </a:lnTo>
                      <a:lnTo>
                        <a:pt x="1304" y="56"/>
                      </a:lnTo>
                      <a:lnTo>
                        <a:pt x="1306" y="57"/>
                      </a:lnTo>
                      <a:lnTo>
                        <a:pt x="1306" y="57"/>
                      </a:lnTo>
                      <a:lnTo>
                        <a:pt x="1306" y="59"/>
                      </a:lnTo>
                      <a:lnTo>
                        <a:pt x="1304" y="59"/>
                      </a:lnTo>
                      <a:lnTo>
                        <a:pt x="1299" y="59"/>
                      </a:lnTo>
                      <a:lnTo>
                        <a:pt x="1294" y="59"/>
                      </a:lnTo>
                      <a:lnTo>
                        <a:pt x="1294" y="61"/>
                      </a:lnTo>
                      <a:lnTo>
                        <a:pt x="1290" y="61"/>
                      </a:lnTo>
                      <a:lnTo>
                        <a:pt x="1290" y="62"/>
                      </a:lnTo>
                      <a:lnTo>
                        <a:pt x="1290" y="62"/>
                      </a:lnTo>
                      <a:lnTo>
                        <a:pt x="1289" y="62"/>
                      </a:lnTo>
                      <a:lnTo>
                        <a:pt x="1287" y="61"/>
                      </a:lnTo>
                      <a:lnTo>
                        <a:pt x="1287" y="61"/>
                      </a:lnTo>
                      <a:lnTo>
                        <a:pt x="1287" y="62"/>
                      </a:lnTo>
                      <a:lnTo>
                        <a:pt x="1285" y="64"/>
                      </a:lnTo>
                      <a:lnTo>
                        <a:pt x="1285" y="61"/>
                      </a:lnTo>
                      <a:lnTo>
                        <a:pt x="1283" y="61"/>
                      </a:lnTo>
                      <a:lnTo>
                        <a:pt x="1283" y="61"/>
                      </a:lnTo>
                      <a:lnTo>
                        <a:pt x="1278" y="61"/>
                      </a:lnTo>
                      <a:lnTo>
                        <a:pt x="1278" y="60"/>
                      </a:lnTo>
                      <a:lnTo>
                        <a:pt x="1278" y="60"/>
                      </a:lnTo>
                      <a:lnTo>
                        <a:pt x="1278" y="59"/>
                      </a:lnTo>
                      <a:lnTo>
                        <a:pt x="1279" y="57"/>
                      </a:lnTo>
                      <a:lnTo>
                        <a:pt x="1281" y="56"/>
                      </a:lnTo>
                      <a:lnTo>
                        <a:pt x="1279" y="56"/>
                      </a:lnTo>
                      <a:lnTo>
                        <a:pt x="1278" y="56"/>
                      </a:lnTo>
                      <a:lnTo>
                        <a:pt x="1277" y="55"/>
                      </a:lnTo>
                      <a:lnTo>
                        <a:pt x="1275" y="55"/>
                      </a:lnTo>
                      <a:lnTo>
                        <a:pt x="1275" y="53"/>
                      </a:lnTo>
                      <a:lnTo>
                        <a:pt x="1283" y="53"/>
                      </a:lnTo>
                      <a:lnTo>
                        <a:pt x="1283" y="53"/>
                      </a:lnTo>
                      <a:lnTo>
                        <a:pt x="1286" y="53"/>
                      </a:lnTo>
                      <a:lnTo>
                        <a:pt x="1287" y="55"/>
                      </a:lnTo>
                      <a:lnTo>
                        <a:pt x="1290" y="55"/>
                      </a:lnTo>
                      <a:lnTo>
                        <a:pt x="1292" y="55"/>
                      </a:lnTo>
                      <a:lnTo>
                        <a:pt x="1295" y="55"/>
                      </a:lnTo>
                      <a:lnTo>
                        <a:pt x="1298" y="53"/>
                      </a:lnTo>
                      <a:lnTo>
                        <a:pt x="1300" y="52"/>
                      </a:lnTo>
                      <a:lnTo>
                        <a:pt x="1304" y="51"/>
                      </a:lnTo>
                      <a:lnTo>
                        <a:pt x="1304" y="49"/>
                      </a:lnTo>
                      <a:lnTo>
                        <a:pt x="1303" y="49"/>
                      </a:lnTo>
                      <a:lnTo>
                        <a:pt x="1303" y="49"/>
                      </a:lnTo>
                      <a:lnTo>
                        <a:pt x="1302" y="48"/>
                      </a:lnTo>
                      <a:lnTo>
                        <a:pt x="1303" y="48"/>
                      </a:lnTo>
                      <a:lnTo>
                        <a:pt x="1303" y="48"/>
                      </a:lnTo>
                      <a:close/>
                      <a:moveTo>
                        <a:pt x="1260" y="45"/>
                      </a:moveTo>
                      <a:lnTo>
                        <a:pt x="1264" y="47"/>
                      </a:lnTo>
                      <a:lnTo>
                        <a:pt x="1271" y="45"/>
                      </a:lnTo>
                      <a:lnTo>
                        <a:pt x="1271" y="47"/>
                      </a:lnTo>
                      <a:lnTo>
                        <a:pt x="1282" y="45"/>
                      </a:lnTo>
                      <a:lnTo>
                        <a:pt x="1282" y="47"/>
                      </a:lnTo>
                      <a:lnTo>
                        <a:pt x="1283" y="47"/>
                      </a:lnTo>
                      <a:lnTo>
                        <a:pt x="1283" y="47"/>
                      </a:lnTo>
                      <a:lnTo>
                        <a:pt x="1287" y="47"/>
                      </a:lnTo>
                      <a:lnTo>
                        <a:pt x="1289" y="48"/>
                      </a:lnTo>
                      <a:lnTo>
                        <a:pt x="1290" y="48"/>
                      </a:lnTo>
                      <a:lnTo>
                        <a:pt x="1291" y="49"/>
                      </a:lnTo>
                      <a:lnTo>
                        <a:pt x="1292" y="51"/>
                      </a:lnTo>
                      <a:lnTo>
                        <a:pt x="1295" y="51"/>
                      </a:lnTo>
                      <a:lnTo>
                        <a:pt x="1295" y="52"/>
                      </a:lnTo>
                      <a:lnTo>
                        <a:pt x="1290" y="52"/>
                      </a:lnTo>
                      <a:lnTo>
                        <a:pt x="1290" y="52"/>
                      </a:lnTo>
                      <a:lnTo>
                        <a:pt x="1290" y="52"/>
                      </a:lnTo>
                      <a:lnTo>
                        <a:pt x="1290" y="52"/>
                      </a:lnTo>
                      <a:lnTo>
                        <a:pt x="1282" y="51"/>
                      </a:lnTo>
                      <a:lnTo>
                        <a:pt x="1282" y="51"/>
                      </a:lnTo>
                      <a:lnTo>
                        <a:pt x="1281" y="51"/>
                      </a:lnTo>
                      <a:lnTo>
                        <a:pt x="1279" y="51"/>
                      </a:lnTo>
                      <a:lnTo>
                        <a:pt x="1277" y="52"/>
                      </a:lnTo>
                      <a:lnTo>
                        <a:pt x="1277" y="52"/>
                      </a:lnTo>
                      <a:lnTo>
                        <a:pt x="1270" y="51"/>
                      </a:lnTo>
                      <a:lnTo>
                        <a:pt x="1269" y="53"/>
                      </a:lnTo>
                      <a:lnTo>
                        <a:pt x="1269" y="56"/>
                      </a:lnTo>
                      <a:lnTo>
                        <a:pt x="1264" y="56"/>
                      </a:lnTo>
                      <a:lnTo>
                        <a:pt x="1264" y="57"/>
                      </a:lnTo>
                      <a:lnTo>
                        <a:pt x="1261" y="57"/>
                      </a:lnTo>
                      <a:lnTo>
                        <a:pt x="1261" y="56"/>
                      </a:lnTo>
                      <a:lnTo>
                        <a:pt x="1260" y="55"/>
                      </a:lnTo>
                      <a:lnTo>
                        <a:pt x="1258" y="55"/>
                      </a:lnTo>
                      <a:lnTo>
                        <a:pt x="1257" y="55"/>
                      </a:lnTo>
                      <a:lnTo>
                        <a:pt x="1257" y="55"/>
                      </a:lnTo>
                      <a:lnTo>
                        <a:pt x="1253" y="56"/>
                      </a:lnTo>
                      <a:lnTo>
                        <a:pt x="1252" y="56"/>
                      </a:lnTo>
                      <a:lnTo>
                        <a:pt x="1251" y="57"/>
                      </a:lnTo>
                      <a:lnTo>
                        <a:pt x="1249" y="57"/>
                      </a:lnTo>
                      <a:lnTo>
                        <a:pt x="1248" y="59"/>
                      </a:lnTo>
                      <a:lnTo>
                        <a:pt x="1248" y="57"/>
                      </a:lnTo>
                      <a:lnTo>
                        <a:pt x="1245" y="57"/>
                      </a:lnTo>
                      <a:lnTo>
                        <a:pt x="1245" y="56"/>
                      </a:lnTo>
                      <a:lnTo>
                        <a:pt x="1244" y="56"/>
                      </a:lnTo>
                      <a:lnTo>
                        <a:pt x="1244" y="56"/>
                      </a:lnTo>
                      <a:lnTo>
                        <a:pt x="1236" y="56"/>
                      </a:lnTo>
                      <a:lnTo>
                        <a:pt x="1236" y="53"/>
                      </a:lnTo>
                      <a:lnTo>
                        <a:pt x="1237" y="53"/>
                      </a:lnTo>
                      <a:lnTo>
                        <a:pt x="1237" y="52"/>
                      </a:lnTo>
                      <a:lnTo>
                        <a:pt x="1240" y="52"/>
                      </a:lnTo>
                      <a:lnTo>
                        <a:pt x="1241" y="51"/>
                      </a:lnTo>
                      <a:lnTo>
                        <a:pt x="1243" y="51"/>
                      </a:lnTo>
                      <a:lnTo>
                        <a:pt x="1243" y="49"/>
                      </a:lnTo>
                      <a:lnTo>
                        <a:pt x="1247" y="51"/>
                      </a:lnTo>
                      <a:lnTo>
                        <a:pt x="1247" y="49"/>
                      </a:lnTo>
                      <a:lnTo>
                        <a:pt x="1249" y="49"/>
                      </a:lnTo>
                      <a:lnTo>
                        <a:pt x="1249" y="48"/>
                      </a:lnTo>
                      <a:lnTo>
                        <a:pt x="1257" y="48"/>
                      </a:lnTo>
                      <a:lnTo>
                        <a:pt x="1258" y="47"/>
                      </a:lnTo>
                      <a:lnTo>
                        <a:pt x="1260" y="47"/>
                      </a:lnTo>
                      <a:lnTo>
                        <a:pt x="1260" y="45"/>
                      </a:lnTo>
                      <a:close/>
                      <a:moveTo>
                        <a:pt x="173" y="45"/>
                      </a:moveTo>
                      <a:lnTo>
                        <a:pt x="173" y="47"/>
                      </a:lnTo>
                      <a:lnTo>
                        <a:pt x="173" y="47"/>
                      </a:lnTo>
                      <a:lnTo>
                        <a:pt x="174" y="47"/>
                      </a:lnTo>
                      <a:lnTo>
                        <a:pt x="173" y="47"/>
                      </a:lnTo>
                      <a:lnTo>
                        <a:pt x="173" y="45"/>
                      </a:lnTo>
                      <a:lnTo>
                        <a:pt x="173" y="45"/>
                      </a:lnTo>
                      <a:close/>
                      <a:moveTo>
                        <a:pt x="1406" y="42"/>
                      </a:moveTo>
                      <a:lnTo>
                        <a:pt x="1406" y="43"/>
                      </a:lnTo>
                      <a:lnTo>
                        <a:pt x="1406" y="45"/>
                      </a:lnTo>
                      <a:lnTo>
                        <a:pt x="1409" y="44"/>
                      </a:lnTo>
                      <a:lnTo>
                        <a:pt x="1409" y="45"/>
                      </a:lnTo>
                      <a:lnTo>
                        <a:pt x="1412" y="47"/>
                      </a:lnTo>
                      <a:lnTo>
                        <a:pt x="1412" y="48"/>
                      </a:lnTo>
                      <a:lnTo>
                        <a:pt x="1413" y="48"/>
                      </a:lnTo>
                      <a:lnTo>
                        <a:pt x="1413" y="51"/>
                      </a:lnTo>
                      <a:lnTo>
                        <a:pt x="1409" y="51"/>
                      </a:lnTo>
                      <a:lnTo>
                        <a:pt x="1409" y="51"/>
                      </a:lnTo>
                      <a:lnTo>
                        <a:pt x="1408" y="51"/>
                      </a:lnTo>
                      <a:lnTo>
                        <a:pt x="1408" y="52"/>
                      </a:lnTo>
                      <a:lnTo>
                        <a:pt x="1406" y="52"/>
                      </a:lnTo>
                      <a:lnTo>
                        <a:pt x="1404" y="52"/>
                      </a:lnTo>
                      <a:lnTo>
                        <a:pt x="1402" y="51"/>
                      </a:lnTo>
                      <a:lnTo>
                        <a:pt x="1402" y="53"/>
                      </a:lnTo>
                      <a:lnTo>
                        <a:pt x="1404" y="55"/>
                      </a:lnTo>
                      <a:lnTo>
                        <a:pt x="1404" y="56"/>
                      </a:lnTo>
                      <a:lnTo>
                        <a:pt x="1404" y="59"/>
                      </a:lnTo>
                      <a:lnTo>
                        <a:pt x="1402" y="59"/>
                      </a:lnTo>
                      <a:lnTo>
                        <a:pt x="1400" y="59"/>
                      </a:lnTo>
                      <a:lnTo>
                        <a:pt x="1400" y="59"/>
                      </a:lnTo>
                      <a:lnTo>
                        <a:pt x="1400" y="59"/>
                      </a:lnTo>
                      <a:lnTo>
                        <a:pt x="1398" y="59"/>
                      </a:lnTo>
                      <a:lnTo>
                        <a:pt x="1398" y="59"/>
                      </a:lnTo>
                      <a:lnTo>
                        <a:pt x="1398" y="59"/>
                      </a:lnTo>
                      <a:lnTo>
                        <a:pt x="1398" y="57"/>
                      </a:lnTo>
                      <a:lnTo>
                        <a:pt x="1392" y="59"/>
                      </a:lnTo>
                      <a:lnTo>
                        <a:pt x="1391" y="57"/>
                      </a:lnTo>
                      <a:lnTo>
                        <a:pt x="1391" y="57"/>
                      </a:lnTo>
                      <a:lnTo>
                        <a:pt x="1391" y="56"/>
                      </a:lnTo>
                      <a:lnTo>
                        <a:pt x="1389" y="56"/>
                      </a:lnTo>
                      <a:lnTo>
                        <a:pt x="1389" y="52"/>
                      </a:lnTo>
                      <a:lnTo>
                        <a:pt x="1391" y="52"/>
                      </a:lnTo>
                      <a:lnTo>
                        <a:pt x="1391" y="49"/>
                      </a:lnTo>
                      <a:lnTo>
                        <a:pt x="1395" y="47"/>
                      </a:lnTo>
                      <a:lnTo>
                        <a:pt x="1395" y="45"/>
                      </a:lnTo>
                      <a:lnTo>
                        <a:pt x="1395" y="44"/>
                      </a:lnTo>
                      <a:lnTo>
                        <a:pt x="1396" y="44"/>
                      </a:lnTo>
                      <a:lnTo>
                        <a:pt x="1396" y="43"/>
                      </a:lnTo>
                      <a:lnTo>
                        <a:pt x="1398" y="43"/>
                      </a:lnTo>
                      <a:lnTo>
                        <a:pt x="1398" y="43"/>
                      </a:lnTo>
                      <a:lnTo>
                        <a:pt x="1398" y="43"/>
                      </a:lnTo>
                      <a:lnTo>
                        <a:pt x="1400" y="43"/>
                      </a:lnTo>
                      <a:lnTo>
                        <a:pt x="1401" y="43"/>
                      </a:lnTo>
                      <a:lnTo>
                        <a:pt x="1404" y="43"/>
                      </a:lnTo>
                      <a:lnTo>
                        <a:pt x="1406" y="42"/>
                      </a:lnTo>
                      <a:close/>
                      <a:moveTo>
                        <a:pt x="1717" y="42"/>
                      </a:moveTo>
                      <a:lnTo>
                        <a:pt x="1717" y="42"/>
                      </a:lnTo>
                      <a:lnTo>
                        <a:pt x="1718" y="42"/>
                      </a:lnTo>
                      <a:lnTo>
                        <a:pt x="1718" y="43"/>
                      </a:lnTo>
                      <a:lnTo>
                        <a:pt x="1719" y="43"/>
                      </a:lnTo>
                      <a:lnTo>
                        <a:pt x="1719" y="44"/>
                      </a:lnTo>
                      <a:lnTo>
                        <a:pt x="1722" y="45"/>
                      </a:lnTo>
                      <a:lnTo>
                        <a:pt x="1722" y="47"/>
                      </a:lnTo>
                      <a:lnTo>
                        <a:pt x="1723" y="47"/>
                      </a:lnTo>
                      <a:lnTo>
                        <a:pt x="1723" y="48"/>
                      </a:lnTo>
                      <a:lnTo>
                        <a:pt x="1726" y="48"/>
                      </a:lnTo>
                      <a:lnTo>
                        <a:pt x="1726" y="49"/>
                      </a:lnTo>
                      <a:lnTo>
                        <a:pt x="1726" y="49"/>
                      </a:lnTo>
                      <a:lnTo>
                        <a:pt x="1728" y="52"/>
                      </a:lnTo>
                      <a:lnTo>
                        <a:pt x="1730" y="52"/>
                      </a:lnTo>
                      <a:lnTo>
                        <a:pt x="1731" y="53"/>
                      </a:lnTo>
                      <a:lnTo>
                        <a:pt x="1735" y="55"/>
                      </a:lnTo>
                      <a:lnTo>
                        <a:pt x="1734" y="61"/>
                      </a:lnTo>
                      <a:lnTo>
                        <a:pt x="1732" y="62"/>
                      </a:lnTo>
                      <a:lnTo>
                        <a:pt x="1731" y="62"/>
                      </a:lnTo>
                      <a:lnTo>
                        <a:pt x="1731" y="62"/>
                      </a:lnTo>
                      <a:lnTo>
                        <a:pt x="1730" y="64"/>
                      </a:lnTo>
                      <a:lnTo>
                        <a:pt x="1728" y="64"/>
                      </a:lnTo>
                      <a:lnTo>
                        <a:pt x="1728" y="64"/>
                      </a:lnTo>
                      <a:lnTo>
                        <a:pt x="1727" y="64"/>
                      </a:lnTo>
                      <a:lnTo>
                        <a:pt x="1726" y="64"/>
                      </a:lnTo>
                      <a:lnTo>
                        <a:pt x="1734" y="64"/>
                      </a:lnTo>
                      <a:lnTo>
                        <a:pt x="1734" y="64"/>
                      </a:lnTo>
                      <a:lnTo>
                        <a:pt x="1735" y="62"/>
                      </a:lnTo>
                      <a:lnTo>
                        <a:pt x="1735" y="62"/>
                      </a:lnTo>
                      <a:lnTo>
                        <a:pt x="1738" y="62"/>
                      </a:lnTo>
                      <a:lnTo>
                        <a:pt x="1739" y="64"/>
                      </a:lnTo>
                      <a:lnTo>
                        <a:pt x="1741" y="64"/>
                      </a:lnTo>
                      <a:lnTo>
                        <a:pt x="1741" y="66"/>
                      </a:lnTo>
                      <a:lnTo>
                        <a:pt x="1741" y="68"/>
                      </a:lnTo>
                      <a:lnTo>
                        <a:pt x="1741" y="70"/>
                      </a:lnTo>
                      <a:lnTo>
                        <a:pt x="1739" y="70"/>
                      </a:lnTo>
                      <a:lnTo>
                        <a:pt x="1739" y="72"/>
                      </a:lnTo>
                      <a:lnTo>
                        <a:pt x="1744" y="72"/>
                      </a:lnTo>
                      <a:lnTo>
                        <a:pt x="1747" y="65"/>
                      </a:lnTo>
                      <a:lnTo>
                        <a:pt x="1747" y="65"/>
                      </a:lnTo>
                      <a:lnTo>
                        <a:pt x="1747" y="65"/>
                      </a:lnTo>
                      <a:lnTo>
                        <a:pt x="1748" y="66"/>
                      </a:lnTo>
                      <a:lnTo>
                        <a:pt x="1748" y="66"/>
                      </a:lnTo>
                      <a:lnTo>
                        <a:pt x="1748" y="68"/>
                      </a:lnTo>
                      <a:lnTo>
                        <a:pt x="1749" y="69"/>
                      </a:lnTo>
                      <a:lnTo>
                        <a:pt x="1751" y="70"/>
                      </a:lnTo>
                      <a:lnTo>
                        <a:pt x="1752" y="72"/>
                      </a:lnTo>
                      <a:lnTo>
                        <a:pt x="1752" y="74"/>
                      </a:lnTo>
                      <a:lnTo>
                        <a:pt x="1751" y="74"/>
                      </a:lnTo>
                      <a:lnTo>
                        <a:pt x="1751" y="76"/>
                      </a:lnTo>
                      <a:lnTo>
                        <a:pt x="1749" y="76"/>
                      </a:lnTo>
                      <a:lnTo>
                        <a:pt x="1747" y="76"/>
                      </a:lnTo>
                      <a:lnTo>
                        <a:pt x="1747" y="77"/>
                      </a:lnTo>
                      <a:lnTo>
                        <a:pt x="1747" y="77"/>
                      </a:lnTo>
                      <a:lnTo>
                        <a:pt x="1748" y="78"/>
                      </a:lnTo>
                      <a:lnTo>
                        <a:pt x="1747" y="78"/>
                      </a:lnTo>
                      <a:lnTo>
                        <a:pt x="1745" y="79"/>
                      </a:lnTo>
                      <a:lnTo>
                        <a:pt x="1743" y="81"/>
                      </a:lnTo>
                      <a:lnTo>
                        <a:pt x="1741" y="81"/>
                      </a:lnTo>
                      <a:lnTo>
                        <a:pt x="1739" y="82"/>
                      </a:lnTo>
                      <a:lnTo>
                        <a:pt x="1738" y="83"/>
                      </a:lnTo>
                      <a:lnTo>
                        <a:pt x="1736" y="82"/>
                      </a:lnTo>
                      <a:lnTo>
                        <a:pt x="1735" y="82"/>
                      </a:lnTo>
                      <a:lnTo>
                        <a:pt x="1734" y="81"/>
                      </a:lnTo>
                      <a:lnTo>
                        <a:pt x="1732" y="81"/>
                      </a:lnTo>
                      <a:lnTo>
                        <a:pt x="1732" y="81"/>
                      </a:lnTo>
                      <a:lnTo>
                        <a:pt x="1732" y="81"/>
                      </a:lnTo>
                      <a:lnTo>
                        <a:pt x="1732" y="81"/>
                      </a:lnTo>
                      <a:lnTo>
                        <a:pt x="1732" y="82"/>
                      </a:lnTo>
                      <a:lnTo>
                        <a:pt x="1732" y="82"/>
                      </a:lnTo>
                      <a:lnTo>
                        <a:pt x="1723" y="81"/>
                      </a:lnTo>
                      <a:lnTo>
                        <a:pt x="1723" y="81"/>
                      </a:lnTo>
                      <a:lnTo>
                        <a:pt x="1722" y="81"/>
                      </a:lnTo>
                      <a:lnTo>
                        <a:pt x="1722" y="79"/>
                      </a:lnTo>
                      <a:lnTo>
                        <a:pt x="1717" y="79"/>
                      </a:lnTo>
                      <a:lnTo>
                        <a:pt x="1715" y="79"/>
                      </a:lnTo>
                      <a:lnTo>
                        <a:pt x="1715" y="79"/>
                      </a:lnTo>
                      <a:lnTo>
                        <a:pt x="1715" y="79"/>
                      </a:lnTo>
                      <a:lnTo>
                        <a:pt x="1714" y="78"/>
                      </a:lnTo>
                      <a:lnTo>
                        <a:pt x="1707" y="78"/>
                      </a:lnTo>
                      <a:lnTo>
                        <a:pt x="1707" y="79"/>
                      </a:lnTo>
                      <a:lnTo>
                        <a:pt x="1706" y="78"/>
                      </a:lnTo>
                      <a:lnTo>
                        <a:pt x="1706" y="78"/>
                      </a:lnTo>
                      <a:lnTo>
                        <a:pt x="1705" y="78"/>
                      </a:lnTo>
                      <a:lnTo>
                        <a:pt x="1706" y="77"/>
                      </a:lnTo>
                      <a:lnTo>
                        <a:pt x="1706" y="76"/>
                      </a:lnTo>
                      <a:lnTo>
                        <a:pt x="1702" y="76"/>
                      </a:lnTo>
                      <a:lnTo>
                        <a:pt x="1702" y="77"/>
                      </a:lnTo>
                      <a:lnTo>
                        <a:pt x="1702" y="77"/>
                      </a:lnTo>
                      <a:lnTo>
                        <a:pt x="1701" y="76"/>
                      </a:lnTo>
                      <a:lnTo>
                        <a:pt x="1701" y="76"/>
                      </a:lnTo>
                      <a:lnTo>
                        <a:pt x="1700" y="76"/>
                      </a:lnTo>
                      <a:lnTo>
                        <a:pt x="1698" y="77"/>
                      </a:lnTo>
                      <a:lnTo>
                        <a:pt x="1697" y="77"/>
                      </a:lnTo>
                      <a:lnTo>
                        <a:pt x="1697" y="74"/>
                      </a:lnTo>
                      <a:lnTo>
                        <a:pt x="1698" y="74"/>
                      </a:lnTo>
                      <a:lnTo>
                        <a:pt x="1698" y="74"/>
                      </a:lnTo>
                      <a:lnTo>
                        <a:pt x="1700" y="74"/>
                      </a:lnTo>
                      <a:lnTo>
                        <a:pt x="1700" y="73"/>
                      </a:lnTo>
                      <a:lnTo>
                        <a:pt x="1701" y="72"/>
                      </a:lnTo>
                      <a:lnTo>
                        <a:pt x="1703" y="72"/>
                      </a:lnTo>
                      <a:lnTo>
                        <a:pt x="1705" y="72"/>
                      </a:lnTo>
                      <a:lnTo>
                        <a:pt x="1706" y="72"/>
                      </a:lnTo>
                      <a:lnTo>
                        <a:pt x="1706" y="69"/>
                      </a:lnTo>
                      <a:lnTo>
                        <a:pt x="1706" y="69"/>
                      </a:lnTo>
                      <a:lnTo>
                        <a:pt x="1711" y="65"/>
                      </a:lnTo>
                      <a:lnTo>
                        <a:pt x="1711" y="65"/>
                      </a:lnTo>
                      <a:lnTo>
                        <a:pt x="1715" y="65"/>
                      </a:lnTo>
                      <a:lnTo>
                        <a:pt x="1715" y="65"/>
                      </a:lnTo>
                      <a:lnTo>
                        <a:pt x="1718" y="64"/>
                      </a:lnTo>
                      <a:lnTo>
                        <a:pt x="1718" y="64"/>
                      </a:lnTo>
                      <a:lnTo>
                        <a:pt x="1722" y="64"/>
                      </a:lnTo>
                      <a:lnTo>
                        <a:pt x="1722" y="62"/>
                      </a:lnTo>
                      <a:lnTo>
                        <a:pt x="1714" y="61"/>
                      </a:lnTo>
                      <a:lnTo>
                        <a:pt x="1714" y="62"/>
                      </a:lnTo>
                      <a:lnTo>
                        <a:pt x="1710" y="62"/>
                      </a:lnTo>
                      <a:lnTo>
                        <a:pt x="1710" y="64"/>
                      </a:lnTo>
                      <a:lnTo>
                        <a:pt x="1709" y="64"/>
                      </a:lnTo>
                      <a:lnTo>
                        <a:pt x="1707" y="65"/>
                      </a:lnTo>
                      <a:lnTo>
                        <a:pt x="1707" y="65"/>
                      </a:lnTo>
                      <a:lnTo>
                        <a:pt x="1705" y="65"/>
                      </a:lnTo>
                      <a:lnTo>
                        <a:pt x="1702" y="64"/>
                      </a:lnTo>
                      <a:lnTo>
                        <a:pt x="1700" y="64"/>
                      </a:lnTo>
                      <a:lnTo>
                        <a:pt x="1697" y="62"/>
                      </a:lnTo>
                      <a:lnTo>
                        <a:pt x="1696" y="62"/>
                      </a:lnTo>
                      <a:lnTo>
                        <a:pt x="1694" y="60"/>
                      </a:lnTo>
                      <a:lnTo>
                        <a:pt x="1688" y="60"/>
                      </a:lnTo>
                      <a:lnTo>
                        <a:pt x="1688" y="60"/>
                      </a:lnTo>
                      <a:lnTo>
                        <a:pt x="1689" y="60"/>
                      </a:lnTo>
                      <a:lnTo>
                        <a:pt x="1689" y="59"/>
                      </a:lnTo>
                      <a:lnTo>
                        <a:pt x="1690" y="59"/>
                      </a:lnTo>
                      <a:lnTo>
                        <a:pt x="1692" y="57"/>
                      </a:lnTo>
                      <a:lnTo>
                        <a:pt x="1694" y="57"/>
                      </a:lnTo>
                      <a:lnTo>
                        <a:pt x="1694" y="56"/>
                      </a:lnTo>
                      <a:lnTo>
                        <a:pt x="1700" y="56"/>
                      </a:lnTo>
                      <a:lnTo>
                        <a:pt x="1700" y="56"/>
                      </a:lnTo>
                      <a:lnTo>
                        <a:pt x="1701" y="56"/>
                      </a:lnTo>
                      <a:lnTo>
                        <a:pt x="1701" y="53"/>
                      </a:lnTo>
                      <a:lnTo>
                        <a:pt x="1700" y="53"/>
                      </a:lnTo>
                      <a:lnTo>
                        <a:pt x="1700" y="52"/>
                      </a:lnTo>
                      <a:lnTo>
                        <a:pt x="1701" y="51"/>
                      </a:lnTo>
                      <a:lnTo>
                        <a:pt x="1701" y="51"/>
                      </a:lnTo>
                      <a:lnTo>
                        <a:pt x="1702" y="49"/>
                      </a:lnTo>
                      <a:lnTo>
                        <a:pt x="1703" y="49"/>
                      </a:lnTo>
                      <a:lnTo>
                        <a:pt x="1703" y="47"/>
                      </a:lnTo>
                      <a:lnTo>
                        <a:pt x="1703" y="47"/>
                      </a:lnTo>
                      <a:lnTo>
                        <a:pt x="1703" y="48"/>
                      </a:lnTo>
                      <a:lnTo>
                        <a:pt x="1705" y="48"/>
                      </a:lnTo>
                      <a:lnTo>
                        <a:pt x="1707" y="47"/>
                      </a:lnTo>
                      <a:lnTo>
                        <a:pt x="1710" y="45"/>
                      </a:lnTo>
                      <a:lnTo>
                        <a:pt x="1714" y="44"/>
                      </a:lnTo>
                      <a:lnTo>
                        <a:pt x="1714" y="42"/>
                      </a:lnTo>
                      <a:lnTo>
                        <a:pt x="1717" y="42"/>
                      </a:lnTo>
                      <a:close/>
                      <a:moveTo>
                        <a:pt x="178" y="40"/>
                      </a:moveTo>
                      <a:lnTo>
                        <a:pt x="178" y="42"/>
                      </a:lnTo>
                      <a:lnTo>
                        <a:pt x="178" y="42"/>
                      </a:lnTo>
                      <a:lnTo>
                        <a:pt x="180" y="42"/>
                      </a:lnTo>
                      <a:lnTo>
                        <a:pt x="180" y="42"/>
                      </a:lnTo>
                      <a:lnTo>
                        <a:pt x="178" y="40"/>
                      </a:lnTo>
                      <a:lnTo>
                        <a:pt x="178" y="40"/>
                      </a:lnTo>
                      <a:close/>
                      <a:moveTo>
                        <a:pt x="1671" y="39"/>
                      </a:moveTo>
                      <a:lnTo>
                        <a:pt x="1673" y="40"/>
                      </a:lnTo>
                      <a:lnTo>
                        <a:pt x="1673" y="40"/>
                      </a:lnTo>
                      <a:lnTo>
                        <a:pt x="1677" y="40"/>
                      </a:lnTo>
                      <a:lnTo>
                        <a:pt x="1679" y="42"/>
                      </a:lnTo>
                      <a:lnTo>
                        <a:pt x="1679" y="42"/>
                      </a:lnTo>
                      <a:lnTo>
                        <a:pt x="1677" y="42"/>
                      </a:lnTo>
                      <a:lnTo>
                        <a:pt x="1676" y="43"/>
                      </a:lnTo>
                      <a:lnTo>
                        <a:pt x="1676" y="43"/>
                      </a:lnTo>
                      <a:lnTo>
                        <a:pt x="1675" y="43"/>
                      </a:lnTo>
                      <a:lnTo>
                        <a:pt x="1675" y="44"/>
                      </a:lnTo>
                      <a:lnTo>
                        <a:pt x="1672" y="44"/>
                      </a:lnTo>
                      <a:lnTo>
                        <a:pt x="1669" y="44"/>
                      </a:lnTo>
                      <a:lnTo>
                        <a:pt x="1668" y="44"/>
                      </a:lnTo>
                      <a:lnTo>
                        <a:pt x="1668" y="43"/>
                      </a:lnTo>
                      <a:lnTo>
                        <a:pt x="1667" y="42"/>
                      </a:lnTo>
                      <a:lnTo>
                        <a:pt x="1669" y="40"/>
                      </a:lnTo>
                      <a:lnTo>
                        <a:pt x="1671" y="39"/>
                      </a:lnTo>
                      <a:close/>
                      <a:moveTo>
                        <a:pt x="188" y="39"/>
                      </a:moveTo>
                      <a:lnTo>
                        <a:pt x="188" y="40"/>
                      </a:lnTo>
                      <a:lnTo>
                        <a:pt x="185" y="40"/>
                      </a:lnTo>
                      <a:lnTo>
                        <a:pt x="185" y="40"/>
                      </a:lnTo>
                      <a:lnTo>
                        <a:pt x="189" y="40"/>
                      </a:lnTo>
                      <a:lnTo>
                        <a:pt x="190" y="40"/>
                      </a:lnTo>
                      <a:lnTo>
                        <a:pt x="190" y="40"/>
                      </a:lnTo>
                      <a:lnTo>
                        <a:pt x="190" y="40"/>
                      </a:lnTo>
                      <a:lnTo>
                        <a:pt x="190" y="39"/>
                      </a:lnTo>
                      <a:lnTo>
                        <a:pt x="188" y="39"/>
                      </a:lnTo>
                      <a:close/>
                      <a:moveTo>
                        <a:pt x="1361" y="39"/>
                      </a:moveTo>
                      <a:lnTo>
                        <a:pt x="1362" y="40"/>
                      </a:lnTo>
                      <a:lnTo>
                        <a:pt x="1362" y="40"/>
                      </a:lnTo>
                      <a:lnTo>
                        <a:pt x="1366" y="40"/>
                      </a:lnTo>
                      <a:lnTo>
                        <a:pt x="1367" y="43"/>
                      </a:lnTo>
                      <a:lnTo>
                        <a:pt x="1366" y="44"/>
                      </a:lnTo>
                      <a:lnTo>
                        <a:pt x="1364" y="44"/>
                      </a:lnTo>
                      <a:lnTo>
                        <a:pt x="1363" y="43"/>
                      </a:lnTo>
                      <a:lnTo>
                        <a:pt x="1362" y="42"/>
                      </a:lnTo>
                      <a:lnTo>
                        <a:pt x="1361" y="42"/>
                      </a:lnTo>
                      <a:lnTo>
                        <a:pt x="1359" y="43"/>
                      </a:lnTo>
                      <a:lnTo>
                        <a:pt x="1358" y="43"/>
                      </a:lnTo>
                      <a:lnTo>
                        <a:pt x="1357" y="43"/>
                      </a:lnTo>
                      <a:lnTo>
                        <a:pt x="1357" y="40"/>
                      </a:lnTo>
                      <a:lnTo>
                        <a:pt x="1361" y="40"/>
                      </a:lnTo>
                      <a:lnTo>
                        <a:pt x="1361" y="39"/>
                      </a:lnTo>
                      <a:lnTo>
                        <a:pt x="1361" y="39"/>
                      </a:lnTo>
                      <a:close/>
                      <a:moveTo>
                        <a:pt x="1438" y="38"/>
                      </a:moveTo>
                      <a:lnTo>
                        <a:pt x="1438" y="38"/>
                      </a:lnTo>
                      <a:lnTo>
                        <a:pt x="1440" y="38"/>
                      </a:lnTo>
                      <a:lnTo>
                        <a:pt x="1440" y="39"/>
                      </a:lnTo>
                      <a:lnTo>
                        <a:pt x="1444" y="39"/>
                      </a:lnTo>
                      <a:lnTo>
                        <a:pt x="1444" y="42"/>
                      </a:lnTo>
                      <a:lnTo>
                        <a:pt x="1440" y="42"/>
                      </a:lnTo>
                      <a:lnTo>
                        <a:pt x="1438" y="45"/>
                      </a:lnTo>
                      <a:lnTo>
                        <a:pt x="1434" y="45"/>
                      </a:lnTo>
                      <a:lnTo>
                        <a:pt x="1434" y="47"/>
                      </a:lnTo>
                      <a:lnTo>
                        <a:pt x="1433" y="47"/>
                      </a:lnTo>
                      <a:lnTo>
                        <a:pt x="1431" y="49"/>
                      </a:lnTo>
                      <a:lnTo>
                        <a:pt x="1430" y="49"/>
                      </a:lnTo>
                      <a:lnTo>
                        <a:pt x="1430" y="49"/>
                      </a:lnTo>
                      <a:lnTo>
                        <a:pt x="1430" y="51"/>
                      </a:lnTo>
                      <a:lnTo>
                        <a:pt x="1429" y="51"/>
                      </a:lnTo>
                      <a:lnTo>
                        <a:pt x="1427" y="51"/>
                      </a:lnTo>
                      <a:lnTo>
                        <a:pt x="1427" y="51"/>
                      </a:lnTo>
                      <a:lnTo>
                        <a:pt x="1426" y="51"/>
                      </a:lnTo>
                      <a:lnTo>
                        <a:pt x="1426" y="49"/>
                      </a:lnTo>
                      <a:lnTo>
                        <a:pt x="1425" y="49"/>
                      </a:lnTo>
                      <a:lnTo>
                        <a:pt x="1425" y="49"/>
                      </a:lnTo>
                      <a:lnTo>
                        <a:pt x="1425" y="48"/>
                      </a:lnTo>
                      <a:lnTo>
                        <a:pt x="1422" y="47"/>
                      </a:lnTo>
                      <a:lnTo>
                        <a:pt x="1422" y="44"/>
                      </a:lnTo>
                      <a:lnTo>
                        <a:pt x="1425" y="44"/>
                      </a:lnTo>
                      <a:lnTo>
                        <a:pt x="1425" y="44"/>
                      </a:lnTo>
                      <a:lnTo>
                        <a:pt x="1423" y="43"/>
                      </a:lnTo>
                      <a:lnTo>
                        <a:pt x="1423" y="43"/>
                      </a:lnTo>
                      <a:lnTo>
                        <a:pt x="1423" y="42"/>
                      </a:lnTo>
                      <a:lnTo>
                        <a:pt x="1429" y="42"/>
                      </a:lnTo>
                      <a:lnTo>
                        <a:pt x="1429" y="42"/>
                      </a:lnTo>
                      <a:lnTo>
                        <a:pt x="1430" y="42"/>
                      </a:lnTo>
                      <a:lnTo>
                        <a:pt x="1431" y="40"/>
                      </a:lnTo>
                      <a:lnTo>
                        <a:pt x="1433" y="40"/>
                      </a:lnTo>
                      <a:lnTo>
                        <a:pt x="1434" y="38"/>
                      </a:lnTo>
                      <a:lnTo>
                        <a:pt x="1438" y="38"/>
                      </a:lnTo>
                      <a:close/>
                      <a:moveTo>
                        <a:pt x="1349" y="38"/>
                      </a:moveTo>
                      <a:lnTo>
                        <a:pt x="1350" y="38"/>
                      </a:lnTo>
                      <a:lnTo>
                        <a:pt x="1351" y="38"/>
                      </a:lnTo>
                      <a:lnTo>
                        <a:pt x="1351" y="39"/>
                      </a:lnTo>
                      <a:lnTo>
                        <a:pt x="1354" y="39"/>
                      </a:lnTo>
                      <a:lnTo>
                        <a:pt x="1354" y="39"/>
                      </a:lnTo>
                      <a:lnTo>
                        <a:pt x="1355" y="39"/>
                      </a:lnTo>
                      <a:lnTo>
                        <a:pt x="1355" y="40"/>
                      </a:lnTo>
                      <a:lnTo>
                        <a:pt x="1353" y="40"/>
                      </a:lnTo>
                      <a:lnTo>
                        <a:pt x="1351" y="40"/>
                      </a:lnTo>
                      <a:lnTo>
                        <a:pt x="1350" y="42"/>
                      </a:lnTo>
                      <a:lnTo>
                        <a:pt x="1349" y="39"/>
                      </a:lnTo>
                      <a:lnTo>
                        <a:pt x="1346" y="39"/>
                      </a:lnTo>
                      <a:lnTo>
                        <a:pt x="1346" y="40"/>
                      </a:lnTo>
                      <a:lnTo>
                        <a:pt x="1346" y="40"/>
                      </a:lnTo>
                      <a:lnTo>
                        <a:pt x="1345" y="40"/>
                      </a:lnTo>
                      <a:lnTo>
                        <a:pt x="1345" y="39"/>
                      </a:lnTo>
                      <a:lnTo>
                        <a:pt x="1347" y="38"/>
                      </a:lnTo>
                      <a:lnTo>
                        <a:pt x="1347" y="38"/>
                      </a:lnTo>
                      <a:lnTo>
                        <a:pt x="1349" y="38"/>
                      </a:lnTo>
                      <a:close/>
                      <a:moveTo>
                        <a:pt x="1378" y="34"/>
                      </a:moveTo>
                      <a:lnTo>
                        <a:pt x="1378" y="38"/>
                      </a:lnTo>
                      <a:lnTo>
                        <a:pt x="1378" y="38"/>
                      </a:lnTo>
                      <a:lnTo>
                        <a:pt x="1376" y="39"/>
                      </a:lnTo>
                      <a:lnTo>
                        <a:pt x="1375" y="39"/>
                      </a:lnTo>
                      <a:lnTo>
                        <a:pt x="1375" y="39"/>
                      </a:lnTo>
                      <a:lnTo>
                        <a:pt x="1375" y="38"/>
                      </a:lnTo>
                      <a:lnTo>
                        <a:pt x="1374" y="38"/>
                      </a:lnTo>
                      <a:lnTo>
                        <a:pt x="1374" y="38"/>
                      </a:lnTo>
                      <a:lnTo>
                        <a:pt x="1372" y="36"/>
                      </a:lnTo>
                      <a:lnTo>
                        <a:pt x="1375" y="36"/>
                      </a:lnTo>
                      <a:lnTo>
                        <a:pt x="1376" y="35"/>
                      </a:lnTo>
                      <a:lnTo>
                        <a:pt x="1378" y="34"/>
                      </a:lnTo>
                      <a:close/>
                      <a:moveTo>
                        <a:pt x="1358" y="31"/>
                      </a:moveTo>
                      <a:lnTo>
                        <a:pt x="1359" y="34"/>
                      </a:lnTo>
                      <a:lnTo>
                        <a:pt x="1362" y="34"/>
                      </a:lnTo>
                      <a:lnTo>
                        <a:pt x="1363" y="36"/>
                      </a:lnTo>
                      <a:lnTo>
                        <a:pt x="1367" y="36"/>
                      </a:lnTo>
                      <a:lnTo>
                        <a:pt x="1367" y="38"/>
                      </a:lnTo>
                      <a:lnTo>
                        <a:pt x="1368" y="38"/>
                      </a:lnTo>
                      <a:lnTo>
                        <a:pt x="1368" y="38"/>
                      </a:lnTo>
                      <a:lnTo>
                        <a:pt x="1371" y="39"/>
                      </a:lnTo>
                      <a:lnTo>
                        <a:pt x="1371" y="39"/>
                      </a:lnTo>
                      <a:lnTo>
                        <a:pt x="1370" y="39"/>
                      </a:lnTo>
                      <a:lnTo>
                        <a:pt x="1370" y="40"/>
                      </a:lnTo>
                      <a:lnTo>
                        <a:pt x="1367" y="40"/>
                      </a:lnTo>
                      <a:lnTo>
                        <a:pt x="1366" y="39"/>
                      </a:lnTo>
                      <a:lnTo>
                        <a:pt x="1364" y="39"/>
                      </a:lnTo>
                      <a:lnTo>
                        <a:pt x="1362" y="38"/>
                      </a:lnTo>
                      <a:lnTo>
                        <a:pt x="1362" y="38"/>
                      </a:lnTo>
                      <a:lnTo>
                        <a:pt x="1362" y="38"/>
                      </a:lnTo>
                      <a:lnTo>
                        <a:pt x="1361" y="38"/>
                      </a:lnTo>
                      <a:lnTo>
                        <a:pt x="1361" y="39"/>
                      </a:lnTo>
                      <a:lnTo>
                        <a:pt x="1359" y="38"/>
                      </a:lnTo>
                      <a:lnTo>
                        <a:pt x="1358" y="35"/>
                      </a:lnTo>
                      <a:lnTo>
                        <a:pt x="1355" y="36"/>
                      </a:lnTo>
                      <a:lnTo>
                        <a:pt x="1355" y="35"/>
                      </a:lnTo>
                      <a:lnTo>
                        <a:pt x="1355" y="35"/>
                      </a:lnTo>
                      <a:lnTo>
                        <a:pt x="1354" y="32"/>
                      </a:lnTo>
                      <a:lnTo>
                        <a:pt x="1355" y="32"/>
                      </a:lnTo>
                      <a:lnTo>
                        <a:pt x="1357" y="32"/>
                      </a:lnTo>
                      <a:lnTo>
                        <a:pt x="1358" y="31"/>
                      </a:lnTo>
                      <a:close/>
                      <a:moveTo>
                        <a:pt x="1362" y="31"/>
                      </a:moveTo>
                      <a:lnTo>
                        <a:pt x="1366" y="31"/>
                      </a:lnTo>
                      <a:lnTo>
                        <a:pt x="1370" y="32"/>
                      </a:lnTo>
                      <a:lnTo>
                        <a:pt x="1372" y="34"/>
                      </a:lnTo>
                      <a:lnTo>
                        <a:pt x="1372" y="35"/>
                      </a:lnTo>
                      <a:lnTo>
                        <a:pt x="1370" y="36"/>
                      </a:lnTo>
                      <a:lnTo>
                        <a:pt x="1368" y="36"/>
                      </a:lnTo>
                      <a:lnTo>
                        <a:pt x="1366" y="35"/>
                      </a:lnTo>
                      <a:lnTo>
                        <a:pt x="1364" y="34"/>
                      </a:lnTo>
                      <a:lnTo>
                        <a:pt x="1363" y="34"/>
                      </a:lnTo>
                      <a:lnTo>
                        <a:pt x="1363" y="32"/>
                      </a:lnTo>
                      <a:lnTo>
                        <a:pt x="1362" y="32"/>
                      </a:lnTo>
                      <a:lnTo>
                        <a:pt x="1362" y="32"/>
                      </a:lnTo>
                      <a:lnTo>
                        <a:pt x="1362" y="31"/>
                      </a:lnTo>
                      <a:close/>
                      <a:moveTo>
                        <a:pt x="1347" y="31"/>
                      </a:moveTo>
                      <a:lnTo>
                        <a:pt x="1347" y="31"/>
                      </a:lnTo>
                      <a:lnTo>
                        <a:pt x="1350" y="31"/>
                      </a:lnTo>
                      <a:lnTo>
                        <a:pt x="1351" y="31"/>
                      </a:lnTo>
                      <a:lnTo>
                        <a:pt x="1354" y="32"/>
                      </a:lnTo>
                      <a:lnTo>
                        <a:pt x="1354" y="32"/>
                      </a:lnTo>
                      <a:lnTo>
                        <a:pt x="1354" y="34"/>
                      </a:lnTo>
                      <a:lnTo>
                        <a:pt x="1353" y="34"/>
                      </a:lnTo>
                      <a:lnTo>
                        <a:pt x="1353" y="34"/>
                      </a:lnTo>
                      <a:lnTo>
                        <a:pt x="1350" y="34"/>
                      </a:lnTo>
                      <a:lnTo>
                        <a:pt x="1349" y="34"/>
                      </a:lnTo>
                      <a:lnTo>
                        <a:pt x="1347" y="32"/>
                      </a:lnTo>
                      <a:lnTo>
                        <a:pt x="1347" y="31"/>
                      </a:lnTo>
                      <a:close/>
                      <a:moveTo>
                        <a:pt x="1374" y="30"/>
                      </a:moveTo>
                      <a:lnTo>
                        <a:pt x="1376" y="30"/>
                      </a:lnTo>
                      <a:lnTo>
                        <a:pt x="1376" y="32"/>
                      </a:lnTo>
                      <a:lnTo>
                        <a:pt x="1375" y="32"/>
                      </a:lnTo>
                      <a:lnTo>
                        <a:pt x="1375" y="32"/>
                      </a:lnTo>
                      <a:lnTo>
                        <a:pt x="1374" y="32"/>
                      </a:lnTo>
                      <a:lnTo>
                        <a:pt x="1374" y="30"/>
                      </a:lnTo>
                      <a:close/>
                      <a:moveTo>
                        <a:pt x="269" y="28"/>
                      </a:moveTo>
                      <a:lnTo>
                        <a:pt x="267" y="30"/>
                      </a:lnTo>
                      <a:lnTo>
                        <a:pt x="267" y="30"/>
                      </a:lnTo>
                      <a:lnTo>
                        <a:pt x="267" y="30"/>
                      </a:lnTo>
                      <a:lnTo>
                        <a:pt x="267" y="30"/>
                      </a:lnTo>
                      <a:lnTo>
                        <a:pt x="270" y="30"/>
                      </a:lnTo>
                      <a:lnTo>
                        <a:pt x="270" y="30"/>
                      </a:lnTo>
                      <a:lnTo>
                        <a:pt x="269" y="28"/>
                      </a:lnTo>
                      <a:close/>
                      <a:moveTo>
                        <a:pt x="105" y="27"/>
                      </a:moveTo>
                      <a:lnTo>
                        <a:pt x="105" y="28"/>
                      </a:lnTo>
                      <a:lnTo>
                        <a:pt x="106" y="28"/>
                      </a:lnTo>
                      <a:lnTo>
                        <a:pt x="106" y="27"/>
                      </a:lnTo>
                      <a:lnTo>
                        <a:pt x="106" y="27"/>
                      </a:lnTo>
                      <a:lnTo>
                        <a:pt x="106" y="27"/>
                      </a:lnTo>
                      <a:lnTo>
                        <a:pt x="105" y="27"/>
                      </a:lnTo>
                      <a:close/>
                      <a:moveTo>
                        <a:pt x="1367" y="26"/>
                      </a:moveTo>
                      <a:lnTo>
                        <a:pt x="1368" y="26"/>
                      </a:lnTo>
                      <a:lnTo>
                        <a:pt x="1368" y="26"/>
                      </a:lnTo>
                      <a:lnTo>
                        <a:pt x="1368" y="27"/>
                      </a:lnTo>
                      <a:lnTo>
                        <a:pt x="1367" y="28"/>
                      </a:lnTo>
                      <a:lnTo>
                        <a:pt x="1366" y="28"/>
                      </a:lnTo>
                      <a:lnTo>
                        <a:pt x="1366" y="27"/>
                      </a:lnTo>
                      <a:lnTo>
                        <a:pt x="1366" y="27"/>
                      </a:lnTo>
                      <a:lnTo>
                        <a:pt x="1367" y="26"/>
                      </a:lnTo>
                      <a:close/>
                      <a:moveTo>
                        <a:pt x="688" y="23"/>
                      </a:moveTo>
                      <a:lnTo>
                        <a:pt x="689" y="23"/>
                      </a:lnTo>
                      <a:lnTo>
                        <a:pt x="689" y="25"/>
                      </a:lnTo>
                      <a:lnTo>
                        <a:pt x="689" y="25"/>
                      </a:lnTo>
                      <a:lnTo>
                        <a:pt x="689" y="25"/>
                      </a:lnTo>
                      <a:lnTo>
                        <a:pt x="689" y="26"/>
                      </a:lnTo>
                      <a:lnTo>
                        <a:pt x="688" y="26"/>
                      </a:lnTo>
                      <a:lnTo>
                        <a:pt x="688" y="23"/>
                      </a:lnTo>
                      <a:close/>
                      <a:moveTo>
                        <a:pt x="1376" y="23"/>
                      </a:moveTo>
                      <a:lnTo>
                        <a:pt x="1379" y="23"/>
                      </a:lnTo>
                      <a:lnTo>
                        <a:pt x="1379" y="23"/>
                      </a:lnTo>
                      <a:lnTo>
                        <a:pt x="1379" y="23"/>
                      </a:lnTo>
                      <a:lnTo>
                        <a:pt x="1379" y="25"/>
                      </a:lnTo>
                      <a:lnTo>
                        <a:pt x="1376" y="25"/>
                      </a:lnTo>
                      <a:lnTo>
                        <a:pt x="1376" y="25"/>
                      </a:lnTo>
                      <a:lnTo>
                        <a:pt x="1376" y="25"/>
                      </a:lnTo>
                      <a:lnTo>
                        <a:pt x="1376" y="23"/>
                      </a:lnTo>
                      <a:close/>
                      <a:moveTo>
                        <a:pt x="680" y="23"/>
                      </a:moveTo>
                      <a:lnTo>
                        <a:pt x="681" y="23"/>
                      </a:lnTo>
                      <a:lnTo>
                        <a:pt x="681" y="23"/>
                      </a:lnTo>
                      <a:lnTo>
                        <a:pt x="681" y="23"/>
                      </a:lnTo>
                      <a:lnTo>
                        <a:pt x="681" y="27"/>
                      </a:lnTo>
                      <a:lnTo>
                        <a:pt x="680" y="27"/>
                      </a:lnTo>
                      <a:lnTo>
                        <a:pt x="680" y="26"/>
                      </a:lnTo>
                      <a:lnTo>
                        <a:pt x="680" y="25"/>
                      </a:lnTo>
                      <a:lnTo>
                        <a:pt x="680" y="23"/>
                      </a:lnTo>
                      <a:close/>
                      <a:moveTo>
                        <a:pt x="1359" y="21"/>
                      </a:moveTo>
                      <a:lnTo>
                        <a:pt x="1362" y="22"/>
                      </a:lnTo>
                      <a:lnTo>
                        <a:pt x="1363" y="22"/>
                      </a:lnTo>
                      <a:lnTo>
                        <a:pt x="1366" y="22"/>
                      </a:lnTo>
                      <a:lnTo>
                        <a:pt x="1366" y="23"/>
                      </a:lnTo>
                      <a:lnTo>
                        <a:pt x="1362" y="25"/>
                      </a:lnTo>
                      <a:lnTo>
                        <a:pt x="1362" y="26"/>
                      </a:lnTo>
                      <a:lnTo>
                        <a:pt x="1354" y="27"/>
                      </a:lnTo>
                      <a:lnTo>
                        <a:pt x="1354" y="26"/>
                      </a:lnTo>
                      <a:lnTo>
                        <a:pt x="1354" y="26"/>
                      </a:lnTo>
                      <a:lnTo>
                        <a:pt x="1353" y="26"/>
                      </a:lnTo>
                      <a:lnTo>
                        <a:pt x="1353" y="26"/>
                      </a:lnTo>
                      <a:lnTo>
                        <a:pt x="1353" y="25"/>
                      </a:lnTo>
                      <a:lnTo>
                        <a:pt x="1353" y="25"/>
                      </a:lnTo>
                      <a:lnTo>
                        <a:pt x="1353" y="25"/>
                      </a:lnTo>
                      <a:lnTo>
                        <a:pt x="1358" y="25"/>
                      </a:lnTo>
                      <a:lnTo>
                        <a:pt x="1358" y="23"/>
                      </a:lnTo>
                      <a:lnTo>
                        <a:pt x="1359" y="23"/>
                      </a:lnTo>
                      <a:lnTo>
                        <a:pt x="1359" y="22"/>
                      </a:lnTo>
                      <a:lnTo>
                        <a:pt x="1359" y="22"/>
                      </a:lnTo>
                      <a:lnTo>
                        <a:pt x="1359" y="21"/>
                      </a:lnTo>
                      <a:close/>
                      <a:moveTo>
                        <a:pt x="1370" y="17"/>
                      </a:moveTo>
                      <a:lnTo>
                        <a:pt x="1372" y="18"/>
                      </a:lnTo>
                      <a:lnTo>
                        <a:pt x="1374" y="19"/>
                      </a:lnTo>
                      <a:lnTo>
                        <a:pt x="1374" y="21"/>
                      </a:lnTo>
                      <a:lnTo>
                        <a:pt x="1370" y="22"/>
                      </a:lnTo>
                      <a:lnTo>
                        <a:pt x="1370" y="21"/>
                      </a:lnTo>
                      <a:lnTo>
                        <a:pt x="1368" y="19"/>
                      </a:lnTo>
                      <a:lnTo>
                        <a:pt x="1368" y="18"/>
                      </a:lnTo>
                      <a:lnTo>
                        <a:pt x="1370" y="18"/>
                      </a:lnTo>
                      <a:lnTo>
                        <a:pt x="1370" y="17"/>
                      </a:lnTo>
                      <a:close/>
                      <a:moveTo>
                        <a:pt x="381" y="17"/>
                      </a:moveTo>
                      <a:lnTo>
                        <a:pt x="381" y="17"/>
                      </a:lnTo>
                      <a:lnTo>
                        <a:pt x="384" y="18"/>
                      </a:lnTo>
                      <a:lnTo>
                        <a:pt x="387" y="19"/>
                      </a:lnTo>
                      <a:lnTo>
                        <a:pt x="389" y="21"/>
                      </a:lnTo>
                      <a:lnTo>
                        <a:pt x="390" y="21"/>
                      </a:lnTo>
                      <a:lnTo>
                        <a:pt x="392" y="23"/>
                      </a:lnTo>
                      <a:lnTo>
                        <a:pt x="396" y="23"/>
                      </a:lnTo>
                      <a:lnTo>
                        <a:pt x="396" y="23"/>
                      </a:lnTo>
                      <a:lnTo>
                        <a:pt x="397" y="23"/>
                      </a:lnTo>
                      <a:lnTo>
                        <a:pt x="397" y="25"/>
                      </a:lnTo>
                      <a:lnTo>
                        <a:pt x="398" y="25"/>
                      </a:lnTo>
                      <a:lnTo>
                        <a:pt x="401" y="26"/>
                      </a:lnTo>
                      <a:lnTo>
                        <a:pt x="402" y="26"/>
                      </a:lnTo>
                      <a:lnTo>
                        <a:pt x="402" y="27"/>
                      </a:lnTo>
                      <a:lnTo>
                        <a:pt x="404" y="27"/>
                      </a:lnTo>
                      <a:lnTo>
                        <a:pt x="404" y="30"/>
                      </a:lnTo>
                      <a:lnTo>
                        <a:pt x="398" y="28"/>
                      </a:lnTo>
                      <a:lnTo>
                        <a:pt x="394" y="27"/>
                      </a:lnTo>
                      <a:lnTo>
                        <a:pt x="389" y="26"/>
                      </a:lnTo>
                      <a:lnTo>
                        <a:pt x="385" y="23"/>
                      </a:lnTo>
                      <a:lnTo>
                        <a:pt x="383" y="21"/>
                      </a:lnTo>
                      <a:lnTo>
                        <a:pt x="381" y="21"/>
                      </a:lnTo>
                      <a:lnTo>
                        <a:pt x="381" y="17"/>
                      </a:lnTo>
                      <a:close/>
                      <a:moveTo>
                        <a:pt x="1383" y="11"/>
                      </a:moveTo>
                      <a:lnTo>
                        <a:pt x="1383" y="13"/>
                      </a:lnTo>
                      <a:lnTo>
                        <a:pt x="1383" y="13"/>
                      </a:lnTo>
                      <a:lnTo>
                        <a:pt x="1384" y="13"/>
                      </a:lnTo>
                      <a:lnTo>
                        <a:pt x="1384" y="14"/>
                      </a:lnTo>
                      <a:lnTo>
                        <a:pt x="1383" y="14"/>
                      </a:lnTo>
                      <a:lnTo>
                        <a:pt x="1383" y="14"/>
                      </a:lnTo>
                      <a:lnTo>
                        <a:pt x="1383" y="14"/>
                      </a:lnTo>
                      <a:lnTo>
                        <a:pt x="1383" y="14"/>
                      </a:lnTo>
                      <a:lnTo>
                        <a:pt x="1378" y="14"/>
                      </a:lnTo>
                      <a:lnTo>
                        <a:pt x="1378" y="13"/>
                      </a:lnTo>
                      <a:lnTo>
                        <a:pt x="1380" y="11"/>
                      </a:lnTo>
                      <a:lnTo>
                        <a:pt x="1381" y="11"/>
                      </a:lnTo>
                      <a:lnTo>
                        <a:pt x="1381" y="13"/>
                      </a:lnTo>
                      <a:lnTo>
                        <a:pt x="1381" y="13"/>
                      </a:lnTo>
                      <a:lnTo>
                        <a:pt x="1381" y="11"/>
                      </a:lnTo>
                      <a:lnTo>
                        <a:pt x="1383" y="11"/>
                      </a:lnTo>
                      <a:close/>
                      <a:moveTo>
                        <a:pt x="223" y="0"/>
                      </a:moveTo>
                      <a:lnTo>
                        <a:pt x="224" y="1"/>
                      </a:lnTo>
                      <a:lnTo>
                        <a:pt x="227" y="1"/>
                      </a:lnTo>
                      <a:lnTo>
                        <a:pt x="228" y="1"/>
                      </a:lnTo>
                      <a:lnTo>
                        <a:pt x="229" y="2"/>
                      </a:lnTo>
                      <a:lnTo>
                        <a:pt x="231" y="2"/>
                      </a:lnTo>
                      <a:lnTo>
                        <a:pt x="232" y="1"/>
                      </a:lnTo>
                      <a:lnTo>
                        <a:pt x="233" y="1"/>
                      </a:lnTo>
                      <a:lnTo>
                        <a:pt x="233" y="2"/>
                      </a:lnTo>
                      <a:lnTo>
                        <a:pt x="240" y="4"/>
                      </a:lnTo>
                      <a:lnTo>
                        <a:pt x="240" y="2"/>
                      </a:lnTo>
                      <a:lnTo>
                        <a:pt x="243" y="2"/>
                      </a:lnTo>
                      <a:lnTo>
                        <a:pt x="245" y="2"/>
                      </a:lnTo>
                      <a:lnTo>
                        <a:pt x="248" y="2"/>
                      </a:lnTo>
                      <a:lnTo>
                        <a:pt x="250" y="2"/>
                      </a:lnTo>
                      <a:lnTo>
                        <a:pt x="250" y="2"/>
                      </a:lnTo>
                      <a:lnTo>
                        <a:pt x="254" y="1"/>
                      </a:lnTo>
                      <a:lnTo>
                        <a:pt x="256" y="2"/>
                      </a:lnTo>
                      <a:lnTo>
                        <a:pt x="261" y="4"/>
                      </a:lnTo>
                      <a:lnTo>
                        <a:pt x="260" y="6"/>
                      </a:lnTo>
                      <a:lnTo>
                        <a:pt x="260" y="6"/>
                      </a:lnTo>
                      <a:lnTo>
                        <a:pt x="258" y="7"/>
                      </a:lnTo>
                      <a:lnTo>
                        <a:pt x="256" y="9"/>
                      </a:lnTo>
                      <a:lnTo>
                        <a:pt x="256" y="10"/>
                      </a:lnTo>
                      <a:lnTo>
                        <a:pt x="254" y="10"/>
                      </a:lnTo>
                      <a:lnTo>
                        <a:pt x="254" y="10"/>
                      </a:lnTo>
                      <a:lnTo>
                        <a:pt x="252" y="10"/>
                      </a:lnTo>
                      <a:lnTo>
                        <a:pt x="252" y="10"/>
                      </a:lnTo>
                      <a:lnTo>
                        <a:pt x="250" y="10"/>
                      </a:lnTo>
                      <a:lnTo>
                        <a:pt x="250" y="11"/>
                      </a:lnTo>
                      <a:lnTo>
                        <a:pt x="245" y="11"/>
                      </a:lnTo>
                      <a:lnTo>
                        <a:pt x="245" y="11"/>
                      </a:lnTo>
                      <a:lnTo>
                        <a:pt x="243" y="13"/>
                      </a:lnTo>
                      <a:lnTo>
                        <a:pt x="241" y="14"/>
                      </a:lnTo>
                      <a:lnTo>
                        <a:pt x="240" y="15"/>
                      </a:lnTo>
                      <a:lnTo>
                        <a:pt x="239" y="15"/>
                      </a:lnTo>
                      <a:lnTo>
                        <a:pt x="239" y="15"/>
                      </a:lnTo>
                      <a:lnTo>
                        <a:pt x="239" y="15"/>
                      </a:lnTo>
                      <a:lnTo>
                        <a:pt x="239" y="15"/>
                      </a:lnTo>
                      <a:lnTo>
                        <a:pt x="240" y="15"/>
                      </a:lnTo>
                      <a:lnTo>
                        <a:pt x="240" y="17"/>
                      </a:lnTo>
                      <a:lnTo>
                        <a:pt x="240" y="17"/>
                      </a:lnTo>
                      <a:lnTo>
                        <a:pt x="241" y="17"/>
                      </a:lnTo>
                      <a:lnTo>
                        <a:pt x="241" y="15"/>
                      </a:lnTo>
                      <a:lnTo>
                        <a:pt x="243" y="15"/>
                      </a:lnTo>
                      <a:lnTo>
                        <a:pt x="243" y="15"/>
                      </a:lnTo>
                      <a:lnTo>
                        <a:pt x="243" y="14"/>
                      </a:lnTo>
                      <a:lnTo>
                        <a:pt x="246" y="14"/>
                      </a:lnTo>
                      <a:lnTo>
                        <a:pt x="246" y="14"/>
                      </a:lnTo>
                      <a:lnTo>
                        <a:pt x="250" y="13"/>
                      </a:lnTo>
                      <a:lnTo>
                        <a:pt x="250" y="13"/>
                      </a:lnTo>
                      <a:lnTo>
                        <a:pt x="250" y="13"/>
                      </a:lnTo>
                      <a:lnTo>
                        <a:pt x="252" y="14"/>
                      </a:lnTo>
                      <a:lnTo>
                        <a:pt x="253" y="13"/>
                      </a:lnTo>
                      <a:lnTo>
                        <a:pt x="253" y="11"/>
                      </a:lnTo>
                      <a:lnTo>
                        <a:pt x="256" y="11"/>
                      </a:lnTo>
                      <a:lnTo>
                        <a:pt x="256" y="10"/>
                      </a:lnTo>
                      <a:lnTo>
                        <a:pt x="257" y="10"/>
                      </a:lnTo>
                      <a:lnTo>
                        <a:pt x="257" y="10"/>
                      </a:lnTo>
                      <a:lnTo>
                        <a:pt x="261" y="10"/>
                      </a:lnTo>
                      <a:lnTo>
                        <a:pt x="266" y="4"/>
                      </a:lnTo>
                      <a:lnTo>
                        <a:pt x="270" y="5"/>
                      </a:lnTo>
                      <a:lnTo>
                        <a:pt x="270" y="4"/>
                      </a:lnTo>
                      <a:lnTo>
                        <a:pt x="273" y="4"/>
                      </a:lnTo>
                      <a:lnTo>
                        <a:pt x="273" y="4"/>
                      </a:lnTo>
                      <a:lnTo>
                        <a:pt x="273" y="5"/>
                      </a:lnTo>
                      <a:lnTo>
                        <a:pt x="279" y="5"/>
                      </a:lnTo>
                      <a:lnTo>
                        <a:pt x="279" y="5"/>
                      </a:lnTo>
                      <a:lnTo>
                        <a:pt x="282" y="5"/>
                      </a:lnTo>
                      <a:lnTo>
                        <a:pt x="282" y="6"/>
                      </a:lnTo>
                      <a:lnTo>
                        <a:pt x="283" y="6"/>
                      </a:lnTo>
                      <a:lnTo>
                        <a:pt x="283" y="6"/>
                      </a:lnTo>
                      <a:lnTo>
                        <a:pt x="287" y="6"/>
                      </a:lnTo>
                      <a:lnTo>
                        <a:pt x="287" y="7"/>
                      </a:lnTo>
                      <a:lnTo>
                        <a:pt x="292" y="7"/>
                      </a:lnTo>
                      <a:lnTo>
                        <a:pt x="292" y="9"/>
                      </a:lnTo>
                      <a:lnTo>
                        <a:pt x="294" y="9"/>
                      </a:lnTo>
                      <a:lnTo>
                        <a:pt x="296" y="10"/>
                      </a:lnTo>
                      <a:lnTo>
                        <a:pt x="296" y="11"/>
                      </a:lnTo>
                      <a:lnTo>
                        <a:pt x="300" y="11"/>
                      </a:lnTo>
                      <a:lnTo>
                        <a:pt x="300" y="11"/>
                      </a:lnTo>
                      <a:lnTo>
                        <a:pt x="304" y="11"/>
                      </a:lnTo>
                      <a:lnTo>
                        <a:pt x="305" y="13"/>
                      </a:lnTo>
                      <a:lnTo>
                        <a:pt x="308" y="14"/>
                      </a:lnTo>
                      <a:lnTo>
                        <a:pt x="308" y="14"/>
                      </a:lnTo>
                      <a:lnTo>
                        <a:pt x="309" y="14"/>
                      </a:lnTo>
                      <a:lnTo>
                        <a:pt x="311" y="14"/>
                      </a:lnTo>
                      <a:lnTo>
                        <a:pt x="312" y="14"/>
                      </a:lnTo>
                      <a:lnTo>
                        <a:pt x="313" y="14"/>
                      </a:lnTo>
                      <a:lnTo>
                        <a:pt x="313" y="17"/>
                      </a:lnTo>
                      <a:lnTo>
                        <a:pt x="312" y="18"/>
                      </a:lnTo>
                      <a:lnTo>
                        <a:pt x="311" y="19"/>
                      </a:lnTo>
                      <a:lnTo>
                        <a:pt x="309" y="19"/>
                      </a:lnTo>
                      <a:lnTo>
                        <a:pt x="308" y="19"/>
                      </a:lnTo>
                      <a:lnTo>
                        <a:pt x="308" y="21"/>
                      </a:lnTo>
                      <a:lnTo>
                        <a:pt x="303" y="21"/>
                      </a:lnTo>
                      <a:lnTo>
                        <a:pt x="301" y="23"/>
                      </a:lnTo>
                      <a:lnTo>
                        <a:pt x="298" y="23"/>
                      </a:lnTo>
                      <a:lnTo>
                        <a:pt x="298" y="25"/>
                      </a:lnTo>
                      <a:lnTo>
                        <a:pt x="292" y="25"/>
                      </a:lnTo>
                      <a:lnTo>
                        <a:pt x="288" y="28"/>
                      </a:lnTo>
                      <a:lnTo>
                        <a:pt x="286" y="28"/>
                      </a:lnTo>
                      <a:lnTo>
                        <a:pt x="286" y="30"/>
                      </a:lnTo>
                      <a:lnTo>
                        <a:pt x="283" y="30"/>
                      </a:lnTo>
                      <a:lnTo>
                        <a:pt x="282" y="30"/>
                      </a:lnTo>
                      <a:lnTo>
                        <a:pt x="282" y="30"/>
                      </a:lnTo>
                      <a:lnTo>
                        <a:pt x="281" y="30"/>
                      </a:lnTo>
                      <a:lnTo>
                        <a:pt x="281" y="30"/>
                      </a:lnTo>
                      <a:lnTo>
                        <a:pt x="278" y="28"/>
                      </a:lnTo>
                      <a:lnTo>
                        <a:pt x="278" y="30"/>
                      </a:lnTo>
                      <a:lnTo>
                        <a:pt x="278" y="30"/>
                      </a:lnTo>
                      <a:lnTo>
                        <a:pt x="279" y="31"/>
                      </a:lnTo>
                      <a:lnTo>
                        <a:pt x="278" y="31"/>
                      </a:lnTo>
                      <a:lnTo>
                        <a:pt x="277" y="31"/>
                      </a:lnTo>
                      <a:lnTo>
                        <a:pt x="274" y="32"/>
                      </a:lnTo>
                      <a:lnTo>
                        <a:pt x="273" y="32"/>
                      </a:lnTo>
                      <a:lnTo>
                        <a:pt x="273" y="32"/>
                      </a:lnTo>
                      <a:lnTo>
                        <a:pt x="267" y="32"/>
                      </a:lnTo>
                      <a:lnTo>
                        <a:pt x="267" y="34"/>
                      </a:lnTo>
                      <a:lnTo>
                        <a:pt x="266" y="34"/>
                      </a:lnTo>
                      <a:lnTo>
                        <a:pt x="266" y="35"/>
                      </a:lnTo>
                      <a:lnTo>
                        <a:pt x="269" y="35"/>
                      </a:lnTo>
                      <a:lnTo>
                        <a:pt x="270" y="35"/>
                      </a:lnTo>
                      <a:lnTo>
                        <a:pt x="271" y="34"/>
                      </a:lnTo>
                      <a:lnTo>
                        <a:pt x="273" y="35"/>
                      </a:lnTo>
                      <a:lnTo>
                        <a:pt x="274" y="35"/>
                      </a:lnTo>
                      <a:lnTo>
                        <a:pt x="275" y="34"/>
                      </a:lnTo>
                      <a:lnTo>
                        <a:pt x="275" y="34"/>
                      </a:lnTo>
                      <a:lnTo>
                        <a:pt x="287" y="30"/>
                      </a:lnTo>
                      <a:lnTo>
                        <a:pt x="287" y="31"/>
                      </a:lnTo>
                      <a:lnTo>
                        <a:pt x="288" y="31"/>
                      </a:lnTo>
                      <a:lnTo>
                        <a:pt x="288" y="32"/>
                      </a:lnTo>
                      <a:lnTo>
                        <a:pt x="279" y="38"/>
                      </a:lnTo>
                      <a:lnTo>
                        <a:pt x="273" y="39"/>
                      </a:lnTo>
                      <a:lnTo>
                        <a:pt x="273" y="39"/>
                      </a:lnTo>
                      <a:lnTo>
                        <a:pt x="269" y="39"/>
                      </a:lnTo>
                      <a:lnTo>
                        <a:pt x="269" y="40"/>
                      </a:lnTo>
                      <a:lnTo>
                        <a:pt x="267" y="40"/>
                      </a:lnTo>
                      <a:lnTo>
                        <a:pt x="267" y="40"/>
                      </a:lnTo>
                      <a:lnTo>
                        <a:pt x="266" y="42"/>
                      </a:lnTo>
                      <a:lnTo>
                        <a:pt x="263" y="42"/>
                      </a:lnTo>
                      <a:lnTo>
                        <a:pt x="261" y="42"/>
                      </a:lnTo>
                      <a:lnTo>
                        <a:pt x="260" y="42"/>
                      </a:lnTo>
                      <a:lnTo>
                        <a:pt x="257" y="42"/>
                      </a:lnTo>
                      <a:lnTo>
                        <a:pt x="257" y="42"/>
                      </a:lnTo>
                      <a:lnTo>
                        <a:pt x="256" y="42"/>
                      </a:lnTo>
                      <a:lnTo>
                        <a:pt x="256" y="42"/>
                      </a:lnTo>
                      <a:lnTo>
                        <a:pt x="256" y="43"/>
                      </a:lnTo>
                      <a:lnTo>
                        <a:pt x="253" y="44"/>
                      </a:lnTo>
                      <a:lnTo>
                        <a:pt x="250" y="45"/>
                      </a:lnTo>
                      <a:lnTo>
                        <a:pt x="250" y="47"/>
                      </a:lnTo>
                      <a:lnTo>
                        <a:pt x="248" y="47"/>
                      </a:lnTo>
                      <a:lnTo>
                        <a:pt x="248" y="47"/>
                      </a:lnTo>
                      <a:lnTo>
                        <a:pt x="245" y="48"/>
                      </a:lnTo>
                      <a:lnTo>
                        <a:pt x="244" y="48"/>
                      </a:lnTo>
                      <a:lnTo>
                        <a:pt x="243" y="49"/>
                      </a:lnTo>
                      <a:lnTo>
                        <a:pt x="241" y="51"/>
                      </a:lnTo>
                      <a:lnTo>
                        <a:pt x="240" y="51"/>
                      </a:lnTo>
                      <a:lnTo>
                        <a:pt x="240" y="51"/>
                      </a:lnTo>
                      <a:lnTo>
                        <a:pt x="240" y="51"/>
                      </a:lnTo>
                      <a:lnTo>
                        <a:pt x="240" y="52"/>
                      </a:lnTo>
                      <a:lnTo>
                        <a:pt x="237" y="52"/>
                      </a:lnTo>
                      <a:lnTo>
                        <a:pt x="237" y="51"/>
                      </a:lnTo>
                      <a:lnTo>
                        <a:pt x="237" y="51"/>
                      </a:lnTo>
                      <a:lnTo>
                        <a:pt x="237" y="49"/>
                      </a:lnTo>
                      <a:lnTo>
                        <a:pt x="236" y="49"/>
                      </a:lnTo>
                      <a:lnTo>
                        <a:pt x="236" y="49"/>
                      </a:lnTo>
                      <a:lnTo>
                        <a:pt x="236" y="49"/>
                      </a:lnTo>
                      <a:lnTo>
                        <a:pt x="236" y="48"/>
                      </a:lnTo>
                      <a:lnTo>
                        <a:pt x="235" y="49"/>
                      </a:lnTo>
                      <a:lnTo>
                        <a:pt x="233" y="51"/>
                      </a:lnTo>
                      <a:lnTo>
                        <a:pt x="233" y="51"/>
                      </a:lnTo>
                      <a:lnTo>
                        <a:pt x="233" y="51"/>
                      </a:lnTo>
                      <a:lnTo>
                        <a:pt x="235" y="52"/>
                      </a:lnTo>
                      <a:lnTo>
                        <a:pt x="233" y="53"/>
                      </a:lnTo>
                      <a:lnTo>
                        <a:pt x="233" y="53"/>
                      </a:lnTo>
                      <a:lnTo>
                        <a:pt x="233" y="53"/>
                      </a:lnTo>
                      <a:lnTo>
                        <a:pt x="231" y="53"/>
                      </a:lnTo>
                      <a:lnTo>
                        <a:pt x="229" y="56"/>
                      </a:lnTo>
                      <a:lnTo>
                        <a:pt x="228" y="56"/>
                      </a:lnTo>
                      <a:lnTo>
                        <a:pt x="227" y="57"/>
                      </a:lnTo>
                      <a:lnTo>
                        <a:pt x="227" y="56"/>
                      </a:lnTo>
                      <a:lnTo>
                        <a:pt x="224" y="56"/>
                      </a:lnTo>
                      <a:lnTo>
                        <a:pt x="224" y="56"/>
                      </a:lnTo>
                      <a:lnTo>
                        <a:pt x="223" y="56"/>
                      </a:lnTo>
                      <a:lnTo>
                        <a:pt x="223" y="55"/>
                      </a:lnTo>
                      <a:lnTo>
                        <a:pt x="220" y="55"/>
                      </a:lnTo>
                      <a:lnTo>
                        <a:pt x="219" y="56"/>
                      </a:lnTo>
                      <a:lnTo>
                        <a:pt x="218" y="56"/>
                      </a:lnTo>
                      <a:lnTo>
                        <a:pt x="218" y="57"/>
                      </a:lnTo>
                      <a:lnTo>
                        <a:pt x="223" y="57"/>
                      </a:lnTo>
                      <a:lnTo>
                        <a:pt x="223" y="59"/>
                      </a:lnTo>
                      <a:lnTo>
                        <a:pt x="223" y="59"/>
                      </a:lnTo>
                      <a:lnTo>
                        <a:pt x="223" y="59"/>
                      </a:lnTo>
                      <a:lnTo>
                        <a:pt x="224" y="60"/>
                      </a:lnTo>
                      <a:lnTo>
                        <a:pt x="216" y="60"/>
                      </a:lnTo>
                      <a:lnTo>
                        <a:pt x="215" y="62"/>
                      </a:lnTo>
                      <a:lnTo>
                        <a:pt x="214" y="62"/>
                      </a:lnTo>
                      <a:lnTo>
                        <a:pt x="211" y="62"/>
                      </a:lnTo>
                      <a:lnTo>
                        <a:pt x="210" y="62"/>
                      </a:lnTo>
                      <a:lnTo>
                        <a:pt x="210" y="62"/>
                      </a:lnTo>
                      <a:lnTo>
                        <a:pt x="210" y="62"/>
                      </a:lnTo>
                      <a:lnTo>
                        <a:pt x="211" y="64"/>
                      </a:lnTo>
                      <a:lnTo>
                        <a:pt x="211" y="64"/>
                      </a:lnTo>
                      <a:lnTo>
                        <a:pt x="212" y="66"/>
                      </a:lnTo>
                      <a:lnTo>
                        <a:pt x="211" y="66"/>
                      </a:lnTo>
                      <a:lnTo>
                        <a:pt x="211" y="66"/>
                      </a:lnTo>
                      <a:lnTo>
                        <a:pt x="207" y="68"/>
                      </a:lnTo>
                      <a:lnTo>
                        <a:pt x="207" y="66"/>
                      </a:lnTo>
                      <a:lnTo>
                        <a:pt x="206" y="66"/>
                      </a:lnTo>
                      <a:lnTo>
                        <a:pt x="206" y="66"/>
                      </a:lnTo>
                      <a:lnTo>
                        <a:pt x="206" y="68"/>
                      </a:lnTo>
                      <a:lnTo>
                        <a:pt x="203" y="68"/>
                      </a:lnTo>
                      <a:lnTo>
                        <a:pt x="203" y="68"/>
                      </a:lnTo>
                      <a:lnTo>
                        <a:pt x="199" y="68"/>
                      </a:lnTo>
                      <a:lnTo>
                        <a:pt x="198" y="66"/>
                      </a:lnTo>
                      <a:lnTo>
                        <a:pt x="198" y="66"/>
                      </a:lnTo>
                      <a:lnTo>
                        <a:pt x="197" y="65"/>
                      </a:lnTo>
                      <a:lnTo>
                        <a:pt x="197" y="66"/>
                      </a:lnTo>
                      <a:lnTo>
                        <a:pt x="195" y="68"/>
                      </a:lnTo>
                      <a:lnTo>
                        <a:pt x="194" y="69"/>
                      </a:lnTo>
                      <a:lnTo>
                        <a:pt x="191" y="68"/>
                      </a:lnTo>
                      <a:lnTo>
                        <a:pt x="190" y="68"/>
                      </a:lnTo>
                      <a:lnTo>
                        <a:pt x="189" y="66"/>
                      </a:lnTo>
                      <a:lnTo>
                        <a:pt x="186" y="66"/>
                      </a:lnTo>
                      <a:lnTo>
                        <a:pt x="186" y="66"/>
                      </a:lnTo>
                      <a:lnTo>
                        <a:pt x="188" y="68"/>
                      </a:lnTo>
                      <a:lnTo>
                        <a:pt x="188" y="68"/>
                      </a:lnTo>
                      <a:lnTo>
                        <a:pt x="188" y="68"/>
                      </a:lnTo>
                      <a:lnTo>
                        <a:pt x="186" y="69"/>
                      </a:lnTo>
                      <a:lnTo>
                        <a:pt x="186" y="69"/>
                      </a:lnTo>
                      <a:lnTo>
                        <a:pt x="186" y="69"/>
                      </a:lnTo>
                      <a:lnTo>
                        <a:pt x="186" y="68"/>
                      </a:lnTo>
                      <a:lnTo>
                        <a:pt x="184" y="68"/>
                      </a:lnTo>
                      <a:lnTo>
                        <a:pt x="181" y="66"/>
                      </a:lnTo>
                      <a:lnTo>
                        <a:pt x="180" y="64"/>
                      </a:lnTo>
                      <a:lnTo>
                        <a:pt x="178" y="65"/>
                      </a:lnTo>
                      <a:lnTo>
                        <a:pt x="177" y="64"/>
                      </a:lnTo>
                      <a:lnTo>
                        <a:pt x="177" y="65"/>
                      </a:lnTo>
                      <a:lnTo>
                        <a:pt x="177" y="65"/>
                      </a:lnTo>
                      <a:lnTo>
                        <a:pt x="176" y="66"/>
                      </a:lnTo>
                      <a:lnTo>
                        <a:pt x="169" y="65"/>
                      </a:lnTo>
                      <a:lnTo>
                        <a:pt x="171" y="66"/>
                      </a:lnTo>
                      <a:lnTo>
                        <a:pt x="169" y="68"/>
                      </a:lnTo>
                      <a:lnTo>
                        <a:pt x="171" y="68"/>
                      </a:lnTo>
                      <a:lnTo>
                        <a:pt x="176" y="68"/>
                      </a:lnTo>
                      <a:lnTo>
                        <a:pt x="181" y="69"/>
                      </a:lnTo>
                      <a:lnTo>
                        <a:pt x="186" y="70"/>
                      </a:lnTo>
                      <a:lnTo>
                        <a:pt x="186" y="72"/>
                      </a:lnTo>
                      <a:lnTo>
                        <a:pt x="184" y="72"/>
                      </a:lnTo>
                      <a:lnTo>
                        <a:pt x="184" y="73"/>
                      </a:lnTo>
                      <a:lnTo>
                        <a:pt x="184" y="73"/>
                      </a:lnTo>
                      <a:lnTo>
                        <a:pt x="184" y="72"/>
                      </a:lnTo>
                      <a:lnTo>
                        <a:pt x="181" y="72"/>
                      </a:lnTo>
                      <a:lnTo>
                        <a:pt x="181" y="72"/>
                      </a:lnTo>
                      <a:lnTo>
                        <a:pt x="177" y="72"/>
                      </a:lnTo>
                      <a:lnTo>
                        <a:pt x="177" y="70"/>
                      </a:lnTo>
                      <a:lnTo>
                        <a:pt x="171" y="70"/>
                      </a:lnTo>
                      <a:lnTo>
                        <a:pt x="171" y="70"/>
                      </a:lnTo>
                      <a:lnTo>
                        <a:pt x="173" y="72"/>
                      </a:lnTo>
                      <a:lnTo>
                        <a:pt x="177" y="72"/>
                      </a:lnTo>
                      <a:lnTo>
                        <a:pt x="180" y="73"/>
                      </a:lnTo>
                      <a:lnTo>
                        <a:pt x="181" y="76"/>
                      </a:lnTo>
                      <a:lnTo>
                        <a:pt x="180" y="76"/>
                      </a:lnTo>
                      <a:lnTo>
                        <a:pt x="177" y="76"/>
                      </a:lnTo>
                      <a:lnTo>
                        <a:pt x="176" y="76"/>
                      </a:lnTo>
                      <a:lnTo>
                        <a:pt x="176" y="76"/>
                      </a:lnTo>
                      <a:lnTo>
                        <a:pt x="176" y="76"/>
                      </a:lnTo>
                      <a:lnTo>
                        <a:pt x="174" y="76"/>
                      </a:lnTo>
                      <a:lnTo>
                        <a:pt x="173" y="76"/>
                      </a:lnTo>
                      <a:lnTo>
                        <a:pt x="172" y="77"/>
                      </a:lnTo>
                      <a:lnTo>
                        <a:pt x="171" y="77"/>
                      </a:lnTo>
                      <a:lnTo>
                        <a:pt x="171" y="77"/>
                      </a:lnTo>
                      <a:lnTo>
                        <a:pt x="171" y="77"/>
                      </a:lnTo>
                      <a:lnTo>
                        <a:pt x="169" y="77"/>
                      </a:lnTo>
                      <a:lnTo>
                        <a:pt x="169" y="76"/>
                      </a:lnTo>
                      <a:lnTo>
                        <a:pt x="165" y="76"/>
                      </a:lnTo>
                      <a:lnTo>
                        <a:pt x="165" y="74"/>
                      </a:lnTo>
                      <a:lnTo>
                        <a:pt x="163" y="74"/>
                      </a:lnTo>
                      <a:lnTo>
                        <a:pt x="163" y="74"/>
                      </a:lnTo>
                      <a:lnTo>
                        <a:pt x="160" y="73"/>
                      </a:lnTo>
                      <a:lnTo>
                        <a:pt x="159" y="74"/>
                      </a:lnTo>
                      <a:lnTo>
                        <a:pt x="157" y="74"/>
                      </a:lnTo>
                      <a:lnTo>
                        <a:pt x="157" y="74"/>
                      </a:lnTo>
                      <a:lnTo>
                        <a:pt x="157" y="74"/>
                      </a:lnTo>
                      <a:lnTo>
                        <a:pt x="161" y="74"/>
                      </a:lnTo>
                      <a:lnTo>
                        <a:pt x="164" y="76"/>
                      </a:lnTo>
                      <a:lnTo>
                        <a:pt x="167" y="77"/>
                      </a:lnTo>
                      <a:lnTo>
                        <a:pt x="167" y="78"/>
                      </a:lnTo>
                      <a:lnTo>
                        <a:pt x="167" y="78"/>
                      </a:lnTo>
                      <a:lnTo>
                        <a:pt x="165" y="78"/>
                      </a:lnTo>
                      <a:lnTo>
                        <a:pt x="164" y="79"/>
                      </a:lnTo>
                      <a:lnTo>
                        <a:pt x="163" y="79"/>
                      </a:lnTo>
                      <a:lnTo>
                        <a:pt x="163" y="81"/>
                      </a:lnTo>
                      <a:lnTo>
                        <a:pt x="161" y="82"/>
                      </a:lnTo>
                      <a:lnTo>
                        <a:pt x="163" y="82"/>
                      </a:lnTo>
                      <a:lnTo>
                        <a:pt x="163" y="82"/>
                      </a:lnTo>
                      <a:lnTo>
                        <a:pt x="167" y="81"/>
                      </a:lnTo>
                      <a:lnTo>
                        <a:pt x="167" y="81"/>
                      </a:lnTo>
                      <a:lnTo>
                        <a:pt x="169" y="81"/>
                      </a:lnTo>
                      <a:lnTo>
                        <a:pt x="169" y="79"/>
                      </a:lnTo>
                      <a:lnTo>
                        <a:pt x="172" y="79"/>
                      </a:lnTo>
                      <a:lnTo>
                        <a:pt x="172" y="79"/>
                      </a:lnTo>
                      <a:lnTo>
                        <a:pt x="173" y="79"/>
                      </a:lnTo>
                      <a:lnTo>
                        <a:pt x="173" y="78"/>
                      </a:lnTo>
                      <a:lnTo>
                        <a:pt x="177" y="78"/>
                      </a:lnTo>
                      <a:lnTo>
                        <a:pt x="177" y="78"/>
                      </a:lnTo>
                      <a:lnTo>
                        <a:pt x="178" y="78"/>
                      </a:lnTo>
                      <a:lnTo>
                        <a:pt x="178" y="77"/>
                      </a:lnTo>
                      <a:lnTo>
                        <a:pt x="182" y="78"/>
                      </a:lnTo>
                      <a:lnTo>
                        <a:pt x="182" y="78"/>
                      </a:lnTo>
                      <a:lnTo>
                        <a:pt x="186" y="78"/>
                      </a:lnTo>
                      <a:lnTo>
                        <a:pt x="186" y="81"/>
                      </a:lnTo>
                      <a:lnTo>
                        <a:pt x="193" y="79"/>
                      </a:lnTo>
                      <a:lnTo>
                        <a:pt x="194" y="81"/>
                      </a:lnTo>
                      <a:lnTo>
                        <a:pt x="194" y="82"/>
                      </a:lnTo>
                      <a:lnTo>
                        <a:pt x="194" y="83"/>
                      </a:lnTo>
                      <a:lnTo>
                        <a:pt x="193" y="85"/>
                      </a:lnTo>
                      <a:lnTo>
                        <a:pt x="193" y="85"/>
                      </a:lnTo>
                      <a:lnTo>
                        <a:pt x="191" y="86"/>
                      </a:lnTo>
                      <a:lnTo>
                        <a:pt x="191" y="86"/>
                      </a:lnTo>
                      <a:lnTo>
                        <a:pt x="184" y="86"/>
                      </a:lnTo>
                      <a:lnTo>
                        <a:pt x="184" y="87"/>
                      </a:lnTo>
                      <a:lnTo>
                        <a:pt x="185" y="87"/>
                      </a:lnTo>
                      <a:lnTo>
                        <a:pt x="186" y="89"/>
                      </a:lnTo>
                      <a:lnTo>
                        <a:pt x="186" y="90"/>
                      </a:lnTo>
                      <a:lnTo>
                        <a:pt x="184" y="90"/>
                      </a:lnTo>
                      <a:lnTo>
                        <a:pt x="184" y="91"/>
                      </a:lnTo>
                      <a:lnTo>
                        <a:pt x="184" y="91"/>
                      </a:lnTo>
                      <a:lnTo>
                        <a:pt x="182" y="90"/>
                      </a:lnTo>
                      <a:lnTo>
                        <a:pt x="182" y="90"/>
                      </a:lnTo>
                      <a:lnTo>
                        <a:pt x="176" y="91"/>
                      </a:lnTo>
                      <a:lnTo>
                        <a:pt x="176" y="91"/>
                      </a:lnTo>
                      <a:lnTo>
                        <a:pt x="177" y="91"/>
                      </a:lnTo>
                      <a:lnTo>
                        <a:pt x="177" y="93"/>
                      </a:lnTo>
                      <a:lnTo>
                        <a:pt x="181" y="93"/>
                      </a:lnTo>
                      <a:lnTo>
                        <a:pt x="180" y="94"/>
                      </a:lnTo>
                      <a:lnTo>
                        <a:pt x="178" y="95"/>
                      </a:lnTo>
                      <a:lnTo>
                        <a:pt x="176" y="95"/>
                      </a:lnTo>
                      <a:lnTo>
                        <a:pt x="174" y="95"/>
                      </a:lnTo>
                      <a:lnTo>
                        <a:pt x="173" y="97"/>
                      </a:lnTo>
                      <a:lnTo>
                        <a:pt x="171" y="97"/>
                      </a:lnTo>
                      <a:lnTo>
                        <a:pt x="167" y="97"/>
                      </a:lnTo>
                      <a:lnTo>
                        <a:pt x="164" y="95"/>
                      </a:lnTo>
                      <a:lnTo>
                        <a:pt x="161" y="95"/>
                      </a:lnTo>
                      <a:lnTo>
                        <a:pt x="160" y="97"/>
                      </a:lnTo>
                      <a:lnTo>
                        <a:pt x="160" y="97"/>
                      </a:lnTo>
                      <a:lnTo>
                        <a:pt x="160" y="98"/>
                      </a:lnTo>
                      <a:lnTo>
                        <a:pt x="161" y="98"/>
                      </a:lnTo>
                      <a:lnTo>
                        <a:pt x="161" y="103"/>
                      </a:lnTo>
                      <a:lnTo>
                        <a:pt x="160" y="103"/>
                      </a:lnTo>
                      <a:lnTo>
                        <a:pt x="160" y="103"/>
                      </a:lnTo>
                      <a:lnTo>
                        <a:pt x="152" y="104"/>
                      </a:lnTo>
                      <a:lnTo>
                        <a:pt x="152" y="104"/>
                      </a:lnTo>
                      <a:lnTo>
                        <a:pt x="148" y="104"/>
                      </a:lnTo>
                      <a:lnTo>
                        <a:pt x="148" y="104"/>
                      </a:lnTo>
                      <a:lnTo>
                        <a:pt x="146" y="104"/>
                      </a:lnTo>
                      <a:lnTo>
                        <a:pt x="144" y="104"/>
                      </a:lnTo>
                      <a:lnTo>
                        <a:pt x="143" y="104"/>
                      </a:lnTo>
                      <a:lnTo>
                        <a:pt x="142" y="106"/>
                      </a:lnTo>
                      <a:lnTo>
                        <a:pt x="143" y="106"/>
                      </a:lnTo>
                      <a:lnTo>
                        <a:pt x="146" y="106"/>
                      </a:lnTo>
                      <a:lnTo>
                        <a:pt x="150" y="107"/>
                      </a:lnTo>
                      <a:lnTo>
                        <a:pt x="151" y="107"/>
                      </a:lnTo>
                      <a:lnTo>
                        <a:pt x="152" y="110"/>
                      </a:lnTo>
                      <a:lnTo>
                        <a:pt x="154" y="111"/>
                      </a:lnTo>
                      <a:lnTo>
                        <a:pt x="155" y="112"/>
                      </a:lnTo>
                      <a:lnTo>
                        <a:pt x="157" y="112"/>
                      </a:lnTo>
                      <a:lnTo>
                        <a:pt x="157" y="112"/>
                      </a:lnTo>
                      <a:lnTo>
                        <a:pt x="160" y="112"/>
                      </a:lnTo>
                      <a:lnTo>
                        <a:pt x="160" y="112"/>
                      </a:lnTo>
                      <a:lnTo>
                        <a:pt x="161" y="114"/>
                      </a:lnTo>
                      <a:lnTo>
                        <a:pt x="161" y="114"/>
                      </a:lnTo>
                      <a:lnTo>
                        <a:pt x="161" y="114"/>
                      </a:lnTo>
                      <a:lnTo>
                        <a:pt x="161" y="114"/>
                      </a:lnTo>
                      <a:lnTo>
                        <a:pt x="161" y="115"/>
                      </a:lnTo>
                      <a:lnTo>
                        <a:pt x="160" y="115"/>
                      </a:lnTo>
                      <a:lnTo>
                        <a:pt x="160" y="116"/>
                      </a:lnTo>
                      <a:lnTo>
                        <a:pt x="159" y="116"/>
                      </a:lnTo>
                      <a:lnTo>
                        <a:pt x="159" y="116"/>
                      </a:lnTo>
                      <a:lnTo>
                        <a:pt x="159" y="116"/>
                      </a:lnTo>
                      <a:lnTo>
                        <a:pt x="157" y="116"/>
                      </a:lnTo>
                      <a:lnTo>
                        <a:pt x="157" y="117"/>
                      </a:lnTo>
                      <a:lnTo>
                        <a:pt x="156" y="117"/>
                      </a:lnTo>
                      <a:lnTo>
                        <a:pt x="156" y="119"/>
                      </a:lnTo>
                      <a:lnTo>
                        <a:pt x="154" y="119"/>
                      </a:lnTo>
                      <a:lnTo>
                        <a:pt x="154" y="119"/>
                      </a:lnTo>
                      <a:lnTo>
                        <a:pt x="154" y="120"/>
                      </a:lnTo>
                      <a:lnTo>
                        <a:pt x="152" y="120"/>
                      </a:lnTo>
                      <a:lnTo>
                        <a:pt x="150" y="120"/>
                      </a:lnTo>
                      <a:lnTo>
                        <a:pt x="148" y="117"/>
                      </a:lnTo>
                      <a:lnTo>
                        <a:pt x="147" y="120"/>
                      </a:lnTo>
                      <a:lnTo>
                        <a:pt x="147" y="120"/>
                      </a:lnTo>
                      <a:lnTo>
                        <a:pt x="146" y="120"/>
                      </a:lnTo>
                      <a:lnTo>
                        <a:pt x="144" y="123"/>
                      </a:lnTo>
                      <a:lnTo>
                        <a:pt x="142" y="123"/>
                      </a:lnTo>
                      <a:lnTo>
                        <a:pt x="139" y="127"/>
                      </a:lnTo>
                      <a:lnTo>
                        <a:pt x="139" y="127"/>
                      </a:lnTo>
                      <a:lnTo>
                        <a:pt x="138" y="127"/>
                      </a:lnTo>
                      <a:lnTo>
                        <a:pt x="137" y="127"/>
                      </a:lnTo>
                      <a:lnTo>
                        <a:pt x="135" y="127"/>
                      </a:lnTo>
                      <a:lnTo>
                        <a:pt x="134" y="121"/>
                      </a:lnTo>
                      <a:lnTo>
                        <a:pt x="135" y="121"/>
                      </a:lnTo>
                      <a:lnTo>
                        <a:pt x="135" y="119"/>
                      </a:lnTo>
                      <a:lnTo>
                        <a:pt x="134" y="117"/>
                      </a:lnTo>
                      <a:lnTo>
                        <a:pt x="133" y="117"/>
                      </a:lnTo>
                      <a:lnTo>
                        <a:pt x="131" y="117"/>
                      </a:lnTo>
                      <a:lnTo>
                        <a:pt x="131" y="117"/>
                      </a:lnTo>
                      <a:lnTo>
                        <a:pt x="130" y="119"/>
                      </a:lnTo>
                      <a:lnTo>
                        <a:pt x="129" y="119"/>
                      </a:lnTo>
                      <a:lnTo>
                        <a:pt x="127" y="117"/>
                      </a:lnTo>
                      <a:lnTo>
                        <a:pt x="126" y="117"/>
                      </a:lnTo>
                      <a:lnTo>
                        <a:pt x="126" y="117"/>
                      </a:lnTo>
                      <a:lnTo>
                        <a:pt x="126" y="116"/>
                      </a:lnTo>
                      <a:lnTo>
                        <a:pt x="126" y="115"/>
                      </a:lnTo>
                      <a:lnTo>
                        <a:pt x="126" y="115"/>
                      </a:lnTo>
                      <a:lnTo>
                        <a:pt x="125" y="115"/>
                      </a:lnTo>
                      <a:lnTo>
                        <a:pt x="123" y="112"/>
                      </a:lnTo>
                      <a:lnTo>
                        <a:pt x="123" y="112"/>
                      </a:lnTo>
                      <a:lnTo>
                        <a:pt x="123" y="114"/>
                      </a:lnTo>
                      <a:lnTo>
                        <a:pt x="125" y="115"/>
                      </a:lnTo>
                      <a:lnTo>
                        <a:pt x="125" y="116"/>
                      </a:lnTo>
                      <a:lnTo>
                        <a:pt x="125" y="117"/>
                      </a:lnTo>
                      <a:lnTo>
                        <a:pt x="123" y="119"/>
                      </a:lnTo>
                      <a:lnTo>
                        <a:pt x="118" y="120"/>
                      </a:lnTo>
                      <a:lnTo>
                        <a:pt x="118" y="119"/>
                      </a:lnTo>
                      <a:lnTo>
                        <a:pt x="116" y="119"/>
                      </a:lnTo>
                      <a:lnTo>
                        <a:pt x="116" y="119"/>
                      </a:lnTo>
                      <a:lnTo>
                        <a:pt x="116" y="119"/>
                      </a:lnTo>
                      <a:lnTo>
                        <a:pt x="116" y="119"/>
                      </a:lnTo>
                      <a:lnTo>
                        <a:pt x="106" y="120"/>
                      </a:lnTo>
                      <a:lnTo>
                        <a:pt x="106" y="117"/>
                      </a:lnTo>
                      <a:lnTo>
                        <a:pt x="106" y="117"/>
                      </a:lnTo>
                      <a:lnTo>
                        <a:pt x="108" y="115"/>
                      </a:lnTo>
                      <a:lnTo>
                        <a:pt x="106" y="115"/>
                      </a:lnTo>
                      <a:lnTo>
                        <a:pt x="106" y="114"/>
                      </a:lnTo>
                      <a:lnTo>
                        <a:pt x="106" y="114"/>
                      </a:lnTo>
                      <a:lnTo>
                        <a:pt x="106" y="114"/>
                      </a:lnTo>
                      <a:lnTo>
                        <a:pt x="106" y="115"/>
                      </a:lnTo>
                      <a:lnTo>
                        <a:pt x="104" y="116"/>
                      </a:lnTo>
                      <a:lnTo>
                        <a:pt x="104" y="117"/>
                      </a:lnTo>
                      <a:lnTo>
                        <a:pt x="101" y="117"/>
                      </a:lnTo>
                      <a:lnTo>
                        <a:pt x="100" y="117"/>
                      </a:lnTo>
                      <a:lnTo>
                        <a:pt x="100" y="117"/>
                      </a:lnTo>
                      <a:lnTo>
                        <a:pt x="97" y="117"/>
                      </a:lnTo>
                      <a:lnTo>
                        <a:pt x="97" y="117"/>
                      </a:lnTo>
                      <a:lnTo>
                        <a:pt x="99" y="117"/>
                      </a:lnTo>
                      <a:lnTo>
                        <a:pt x="100" y="119"/>
                      </a:lnTo>
                      <a:lnTo>
                        <a:pt x="100" y="120"/>
                      </a:lnTo>
                      <a:lnTo>
                        <a:pt x="101" y="121"/>
                      </a:lnTo>
                      <a:lnTo>
                        <a:pt x="100" y="121"/>
                      </a:lnTo>
                      <a:lnTo>
                        <a:pt x="100" y="121"/>
                      </a:lnTo>
                      <a:lnTo>
                        <a:pt x="97" y="121"/>
                      </a:lnTo>
                      <a:lnTo>
                        <a:pt x="97" y="123"/>
                      </a:lnTo>
                      <a:lnTo>
                        <a:pt x="96" y="123"/>
                      </a:lnTo>
                      <a:lnTo>
                        <a:pt x="96" y="125"/>
                      </a:lnTo>
                      <a:lnTo>
                        <a:pt x="95" y="125"/>
                      </a:lnTo>
                      <a:lnTo>
                        <a:pt x="95" y="124"/>
                      </a:lnTo>
                      <a:lnTo>
                        <a:pt x="89" y="123"/>
                      </a:lnTo>
                      <a:lnTo>
                        <a:pt x="88" y="123"/>
                      </a:lnTo>
                      <a:lnTo>
                        <a:pt x="87" y="124"/>
                      </a:lnTo>
                      <a:lnTo>
                        <a:pt x="87" y="123"/>
                      </a:lnTo>
                      <a:lnTo>
                        <a:pt x="84" y="123"/>
                      </a:lnTo>
                      <a:lnTo>
                        <a:pt x="82" y="121"/>
                      </a:lnTo>
                      <a:lnTo>
                        <a:pt x="82" y="119"/>
                      </a:lnTo>
                      <a:lnTo>
                        <a:pt x="80" y="119"/>
                      </a:lnTo>
                      <a:lnTo>
                        <a:pt x="80" y="120"/>
                      </a:lnTo>
                      <a:lnTo>
                        <a:pt x="80" y="120"/>
                      </a:lnTo>
                      <a:lnTo>
                        <a:pt x="80" y="123"/>
                      </a:lnTo>
                      <a:lnTo>
                        <a:pt x="78" y="123"/>
                      </a:lnTo>
                      <a:lnTo>
                        <a:pt x="76" y="121"/>
                      </a:lnTo>
                      <a:lnTo>
                        <a:pt x="76" y="120"/>
                      </a:lnTo>
                      <a:lnTo>
                        <a:pt x="76" y="120"/>
                      </a:lnTo>
                      <a:lnTo>
                        <a:pt x="75" y="117"/>
                      </a:lnTo>
                      <a:lnTo>
                        <a:pt x="74" y="117"/>
                      </a:lnTo>
                      <a:lnTo>
                        <a:pt x="74" y="119"/>
                      </a:lnTo>
                      <a:lnTo>
                        <a:pt x="72" y="120"/>
                      </a:lnTo>
                      <a:lnTo>
                        <a:pt x="71" y="121"/>
                      </a:lnTo>
                      <a:lnTo>
                        <a:pt x="72" y="121"/>
                      </a:lnTo>
                      <a:lnTo>
                        <a:pt x="72" y="123"/>
                      </a:lnTo>
                      <a:lnTo>
                        <a:pt x="72" y="123"/>
                      </a:lnTo>
                      <a:lnTo>
                        <a:pt x="71" y="123"/>
                      </a:lnTo>
                      <a:lnTo>
                        <a:pt x="70" y="124"/>
                      </a:lnTo>
                      <a:lnTo>
                        <a:pt x="68" y="124"/>
                      </a:lnTo>
                      <a:lnTo>
                        <a:pt x="67" y="124"/>
                      </a:lnTo>
                      <a:lnTo>
                        <a:pt x="65" y="123"/>
                      </a:lnTo>
                      <a:lnTo>
                        <a:pt x="65" y="120"/>
                      </a:lnTo>
                      <a:lnTo>
                        <a:pt x="63" y="120"/>
                      </a:lnTo>
                      <a:lnTo>
                        <a:pt x="63" y="120"/>
                      </a:lnTo>
                      <a:lnTo>
                        <a:pt x="63" y="121"/>
                      </a:lnTo>
                      <a:lnTo>
                        <a:pt x="62" y="120"/>
                      </a:lnTo>
                      <a:lnTo>
                        <a:pt x="62" y="120"/>
                      </a:lnTo>
                      <a:lnTo>
                        <a:pt x="61" y="120"/>
                      </a:lnTo>
                      <a:lnTo>
                        <a:pt x="61" y="121"/>
                      </a:lnTo>
                      <a:lnTo>
                        <a:pt x="61" y="121"/>
                      </a:lnTo>
                      <a:lnTo>
                        <a:pt x="61" y="123"/>
                      </a:lnTo>
                      <a:lnTo>
                        <a:pt x="58" y="123"/>
                      </a:lnTo>
                      <a:lnTo>
                        <a:pt x="57" y="120"/>
                      </a:lnTo>
                      <a:lnTo>
                        <a:pt x="55" y="119"/>
                      </a:lnTo>
                      <a:lnTo>
                        <a:pt x="54" y="116"/>
                      </a:lnTo>
                      <a:lnTo>
                        <a:pt x="57" y="115"/>
                      </a:lnTo>
                      <a:lnTo>
                        <a:pt x="57" y="115"/>
                      </a:lnTo>
                      <a:lnTo>
                        <a:pt x="58" y="115"/>
                      </a:lnTo>
                      <a:lnTo>
                        <a:pt x="61" y="112"/>
                      </a:lnTo>
                      <a:lnTo>
                        <a:pt x="62" y="112"/>
                      </a:lnTo>
                      <a:lnTo>
                        <a:pt x="62" y="111"/>
                      </a:lnTo>
                      <a:lnTo>
                        <a:pt x="65" y="111"/>
                      </a:lnTo>
                      <a:lnTo>
                        <a:pt x="65" y="110"/>
                      </a:lnTo>
                      <a:lnTo>
                        <a:pt x="66" y="110"/>
                      </a:lnTo>
                      <a:lnTo>
                        <a:pt x="66" y="110"/>
                      </a:lnTo>
                      <a:lnTo>
                        <a:pt x="72" y="110"/>
                      </a:lnTo>
                      <a:lnTo>
                        <a:pt x="72" y="108"/>
                      </a:lnTo>
                      <a:lnTo>
                        <a:pt x="78" y="108"/>
                      </a:lnTo>
                      <a:lnTo>
                        <a:pt x="78" y="104"/>
                      </a:lnTo>
                      <a:lnTo>
                        <a:pt x="75" y="103"/>
                      </a:lnTo>
                      <a:lnTo>
                        <a:pt x="74" y="103"/>
                      </a:lnTo>
                      <a:lnTo>
                        <a:pt x="72" y="102"/>
                      </a:lnTo>
                      <a:lnTo>
                        <a:pt x="71" y="100"/>
                      </a:lnTo>
                      <a:lnTo>
                        <a:pt x="71" y="99"/>
                      </a:lnTo>
                      <a:lnTo>
                        <a:pt x="71" y="98"/>
                      </a:lnTo>
                      <a:lnTo>
                        <a:pt x="71" y="98"/>
                      </a:lnTo>
                      <a:lnTo>
                        <a:pt x="70" y="98"/>
                      </a:lnTo>
                      <a:lnTo>
                        <a:pt x="80" y="97"/>
                      </a:lnTo>
                      <a:lnTo>
                        <a:pt x="80" y="97"/>
                      </a:lnTo>
                      <a:lnTo>
                        <a:pt x="84" y="95"/>
                      </a:lnTo>
                      <a:lnTo>
                        <a:pt x="84" y="97"/>
                      </a:lnTo>
                      <a:lnTo>
                        <a:pt x="87" y="97"/>
                      </a:lnTo>
                      <a:lnTo>
                        <a:pt x="89" y="98"/>
                      </a:lnTo>
                      <a:lnTo>
                        <a:pt x="92" y="100"/>
                      </a:lnTo>
                      <a:lnTo>
                        <a:pt x="96" y="100"/>
                      </a:lnTo>
                      <a:lnTo>
                        <a:pt x="96" y="102"/>
                      </a:lnTo>
                      <a:lnTo>
                        <a:pt x="97" y="103"/>
                      </a:lnTo>
                      <a:lnTo>
                        <a:pt x="99" y="106"/>
                      </a:lnTo>
                      <a:lnTo>
                        <a:pt x="100" y="104"/>
                      </a:lnTo>
                      <a:lnTo>
                        <a:pt x="100" y="104"/>
                      </a:lnTo>
                      <a:lnTo>
                        <a:pt x="101" y="104"/>
                      </a:lnTo>
                      <a:lnTo>
                        <a:pt x="102" y="106"/>
                      </a:lnTo>
                      <a:lnTo>
                        <a:pt x="104" y="106"/>
                      </a:lnTo>
                      <a:lnTo>
                        <a:pt x="104" y="104"/>
                      </a:lnTo>
                      <a:lnTo>
                        <a:pt x="108" y="104"/>
                      </a:lnTo>
                      <a:lnTo>
                        <a:pt x="108" y="106"/>
                      </a:lnTo>
                      <a:lnTo>
                        <a:pt x="109" y="106"/>
                      </a:lnTo>
                      <a:lnTo>
                        <a:pt x="109" y="106"/>
                      </a:lnTo>
                      <a:lnTo>
                        <a:pt x="110" y="107"/>
                      </a:lnTo>
                      <a:lnTo>
                        <a:pt x="110" y="104"/>
                      </a:lnTo>
                      <a:lnTo>
                        <a:pt x="112" y="104"/>
                      </a:lnTo>
                      <a:lnTo>
                        <a:pt x="112" y="104"/>
                      </a:lnTo>
                      <a:lnTo>
                        <a:pt x="114" y="104"/>
                      </a:lnTo>
                      <a:lnTo>
                        <a:pt x="114" y="103"/>
                      </a:lnTo>
                      <a:lnTo>
                        <a:pt x="114" y="103"/>
                      </a:lnTo>
                      <a:lnTo>
                        <a:pt x="114" y="100"/>
                      </a:lnTo>
                      <a:lnTo>
                        <a:pt x="116" y="99"/>
                      </a:lnTo>
                      <a:lnTo>
                        <a:pt x="117" y="99"/>
                      </a:lnTo>
                      <a:lnTo>
                        <a:pt x="116" y="99"/>
                      </a:lnTo>
                      <a:lnTo>
                        <a:pt x="113" y="100"/>
                      </a:lnTo>
                      <a:lnTo>
                        <a:pt x="112" y="100"/>
                      </a:lnTo>
                      <a:lnTo>
                        <a:pt x="108" y="100"/>
                      </a:lnTo>
                      <a:lnTo>
                        <a:pt x="108" y="99"/>
                      </a:lnTo>
                      <a:lnTo>
                        <a:pt x="108" y="98"/>
                      </a:lnTo>
                      <a:lnTo>
                        <a:pt x="106" y="98"/>
                      </a:lnTo>
                      <a:lnTo>
                        <a:pt x="105" y="98"/>
                      </a:lnTo>
                      <a:lnTo>
                        <a:pt x="105" y="98"/>
                      </a:lnTo>
                      <a:lnTo>
                        <a:pt x="105" y="99"/>
                      </a:lnTo>
                      <a:lnTo>
                        <a:pt x="104" y="100"/>
                      </a:lnTo>
                      <a:lnTo>
                        <a:pt x="102" y="99"/>
                      </a:lnTo>
                      <a:lnTo>
                        <a:pt x="102" y="98"/>
                      </a:lnTo>
                      <a:lnTo>
                        <a:pt x="101" y="97"/>
                      </a:lnTo>
                      <a:lnTo>
                        <a:pt x="101" y="95"/>
                      </a:lnTo>
                      <a:lnTo>
                        <a:pt x="99" y="95"/>
                      </a:lnTo>
                      <a:lnTo>
                        <a:pt x="99" y="94"/>
                      </a:lnTo>
                      <a:lnTo>
                        <a:pt x="99" y="94"/>
                      </a:lnTo>
                      <a:lnTo>
                        <a:pt x="99" y="94"/>
                      </a:lnTo>
                      <a:lnTo>
                        <a:pt x="100" y="93"/>
                      </a:lnTo>
                      <a:lnTo>
                        <a:pt x="100" y="93"/>
                      </a:lnTo>
                      <a:lnTo>
                        <a:pt x="101" y="91"/>
                      </a:lnTo>
                      <a:lnTo>
                        <a:pt x="102" y="91"/>
                      </a:lnTo>
                      <a:lnTo>
                        <a:pt x="102" y="90"/>
                      </a:lnTo>
                      <a:lnTo>
                        <a:pt x="101" y="90"/>
                      </a:lnTo>
                      <a:lnTo>
                        <a:pt x="101" y="89"/>
                      </a:lnTo>
                      <a:lnTo>
                        <a:pt x="102" y="89"/>
                      </a:lnTo>
                      <a:lnTo>
                        <a:pt x="102" y="86"/>
                      </a:lnTo>
                      <a:lnTo>
                        <a:pt x="101" y="86"/>
                      </a:lnTo>
                      <a:lnTo>
                        <a:pt x="101" y="86"/>
                      </a:lnTo>
                      <a:lnTo>
                        <a:pt x="101" y="86"/>
                      </a:lnTo>
                      <a:lnTo>
                        <a:pt x="100" y="86"/>
                      </a:lnTo>
                      <a:lnTo>
                        <a:pt x="99" y="89"/>
                      </a:lnTo>
                      <a:lnTo>
                        <a:pt x="97" y="90"/>
                      </a:lnTo>
                      <a:lnTo>
                        <a:pt x="96" y="91"/>
                      </a:lnTo>
                      <a:lnTo>
                        <a:pt x="96" y="91"/>
                      </a:lnTo>
                      <a:lnTo>
                        <a:pt x="96" y="91"/>
                      </a:lnTo>
                      <a:lnTo>
                        <a:pt x="87" y="93"/>
                      </a:lnTo>
                      <a:lnTo>
                        <a:pt x="85" y="91"/>
                      </a:lnTo>
                      <a:lnTo>
                        <a:pt x="87" y="91"/>
                      </a:lnTo>
                      <a:lnTo>
                        <a:pt x="87" y="90"/>
                      </a:lnTo>
                      <a:lnTo>
                        <a:pt x="87" y="90"/>
                      </a:lnTo>
                      <a:lnTo>
                        <a:pt x="85" y="90"/>
                      </a:lnTo>
                      <a:lnTo>
                        <a:pt x="85" y="91"/>
                      </a:lnTo>
                      <a:lnTo>
                        <a:pt x="83" y="91"/>
                      </a:lnTo>
                      <a:lnTo>
                        <a:pt x="82" y="93"/>
                      </a:lnTo>
                      <a:lnTo>
                        <a:pt x="80" y="93"/>
                      </a:lnTo>
                      <a:lnTo>
                        <a:pt x="79" y="93"/>
                      </a:lnTo>
                      <a:lnTo>
                        <a:pt x="78" y="94"/>
                      </a:lnTo>
                      <a:lnTo>
                        <a:pt x="76" y="94"/>
                      </a:lnTo>
                      <a:lnTo>
                        <a:pt x="75" y="94"/>
                      </a:lnTo>
                      <a:lnTo>
                        <a:pt x="74" y="94"/>
                      </a:lnTo>
                      <a:lnTo>
                        <a:pt x="74" y="94"/>
                      </a:lnTo>
                      <a:lnTo>
                        <a:pt x="72" y="94"/>
                      </a:lnTo>
                      <a:lnTo>
                        <a:pt x="72" y="89"/>
                      </a:lnTo>
                      <a:lnTo>
                        <a:pt x="72" y="89"/>
                      </a:lnTo>
                      <a:lnTo>
                        <a:pt x="72" y="87"/>
                      </a:lnTo>
                      <a:lnTo>
                        <a:pt x="74" y="87"/>
                      </a:lnTo>
                      <a:lnTo>
                        <a:pt x="75" y="83"/>
                      </a:lnTo>
                      <a:lnTo>
                        <a:pt x="80" y="85"/>
                      </a:lnTo>
                      <a:lnTo>
                        <a:pt x="80" y="83"/>
                      </a:lnTo>
                      <a:lnTo>
                        <a:pt x="82" y="83"/>
                      </a:lnTo>
                      <a:lnTo>
                        <a:pt x="82" y="82"/>
                      </a:lnTo>
                      <a:lnTo>
                        <a:pt x="84" y="82"/>
                      </a:lnTo>
                      <a:lnTo>
                        <a:pt x="84" y="82"/>
                      </a:lnTo>
                      <a:lnTo>
                        <a:pt x="87" y="81"/>
                      </a:lnTo>
                      <a:lnTo>
                        <a:pt x="87" y="81"/>
                      </a:lnTo>
                      <a:lnTo>
                        <a:pt x="89" y="81"/>
                      </a:lnTo>
                      <a:lnTo>
                        <a:pt x="89" y="79"/>
                      </a:lnTo>
                      <a:lnTo>
                        <a:pt x="91" y="79"/>
                      </a:lnTo>
                      <a:lnTo>
                        <a:pt x="91" y="79"/>
                      </a:lnTo>
                      <a:lnTo>
                        <a:pt x="93" y="79"/>
                      </a:lnTo>
                      <a:lnTo>
                        <a:pt x="93" y="78"/>
                      </a:lnTo>
                      <a:lnTo>
                        <a:pt x="96" y="79"/>
                      </a:lnTo>
                      <a:lnTo>
                        <a:pt x="96" y="81"/>
                      </a:lnTo>
                      <a:lnTo>
                        <a:pt x="97" y="81"/>
                      </a:lnTo>
                      <a:lnTo>
                        <a:pt x="100" y="81"/>
                      </a:lnTo>
                      <a:lnTo>
                        <a:pt x="102" y="79"/>
                      </a:lnTo>
                      <a:lnTo>
                        <a:pt x="104" y="79"/>
                      </a:lnTo>
                      <a:lnTo>
                        <a:pt x="109" y="79"/>
                      </a:lnTo>
                      <a:lnTo>
                        <a:pt x="109" y="81"/>
                      </a:lnTo>
                      <a:lnTo>
                        <a:pt x="118" y="81"/>
                      </a:lnTo>
                      <a:lnTo>
                        <a:pt x="118" y="81"/>
                      </a:lnTo>
                      <a:lnTo>
                        <a:pt x="119" y="81"/>
                      </a:lnTo>
                      <a:lnTo>
                        <a:pt x="121" y="82"/>
                      </a:lnTo>
                      <a:lnTo>
                        <a:pt x="121" y="81"/>
                      </a:lnTo>
                      <a:lnTo>
                        <a:pt x="121" y="81"/>
                      </a:lnTo>
                      <a:lnTo>
                        <a:pt x="121" y="79"/>
                      </a:lnTo>
                      <a:lnTo>
                        <a:pt x="121" y="78"/>
                      </a:lnTo>
                      <a:lnTo>
                        <a:pt x="121" y="78"/>
                      </a:lnTo>
                      <a:lnTo>
                        <a:pt x="121" y="78"/>
                      </a:lnTo>
                      <a:lnTo>
                        <a:pt x="119" y="78"/>
                      </a:lnTo>
                      <a:lnTo>
                        <a:pt x="114" y="78"/>
                      </a:lnTo>
                      <a:lnTo>
                        <a:pt x="108" y="78"/>
                      </a:lnTo>
                      <a:lnTo>
                        <a:pt x="101" y="77"/>
                      </a:lnTo>
                      <a:lnTo>
                        <a:pt x="101" y="76"/>
                      </a:lnTo>
                      <a:lnTo>
                        <a:pt x="101" y="76"/>
                      </a:lnTo>
                      <a:lnTo>
                        <a:pt x="101" y="76"/>
                      </a:lnTo>
                      <a:lnTo>
                        <a:pt x="101" y="76"/>
                      </a:lnTo>
                      <a:lnTo>
                        <a:pt x="102" y="76"/>
                      </a:lnTo>
                      <a:lnTo>
                        <a:pt x="102" y="76"/>
                      </a:lnTo>
                      <a:lnTo>
                        <a:pt x="104" y="74"/>
                      </a:lnTo>
                      <a:lnTo>
                        <a:pt x="106" y="74"/>
                      </a:lnTo>
                      <a:lnTo>
                        <a:pt x="109" y="74"/>
                      </a:lnTo>
                      <a:lnTo>
                        <a:pt x="110" y="74"/>
                      </a:lnTo>
                      <a:lnTo>
                        <a:pt x="110" y="74"/>
                      </a:lnTo>
                      <a:lnTo>
                        <a:pt x="109" y="73"/>
                      </a:lnTo>
                      <a:lnTo>
                        <a:pt x="108" y="70"/>
                      </a:lnTo>
                      <a:lnTo>
                        <a:pt x="106" y="70"/>
                      </a:lnTo>
                      <a:lnTo>
                        <a:pt x="105" y="73"/>
                      </a:lnTo>
                      <a:lnTo>
                        <a:pt x="102" y="72"/>
                      </a:lnTo>
                      <a:lnTo>
                        <a:pt x="102" y="70"/>
                      </a:lnTo>
                      <a:lnTo>
                        <a:pt x="101" y="70"/>
                      </a:lnTo>
                      <a:lnTo>
                        <a:pt x="101" y="69"/>
                      </a:lnTo>
                      <a:lnTo>
                        <a:pt x="101" y="69"/>
                      </a:lnTo>
                      <a:lnTo>
                        <a:pt x="100" y="66"/>
                      </a:lnTo>
                      <a:lnTo>
                        <a:pt x="100" y="65"/>
                      </a:lnTo>
                      <a:lnTo>
                        <a:pt x="99" y="65"/>
                      </a:lnTo>
                      <a:lnTo>
                        <a:pt x="96" y="64"/>
                      </a:lnTo>
                      <a:lnTo>
                        <a:pt x="96" y="65"/>
                      </a:lnTo>
                      <a:lnTo>
                        <a:pt x="97" y="65"/>
                      </a:lnTo>
                      <a:lnTo>
                        <a:pt x="99" y="66"/>
                      </a:lnTo>
                      <a:lnTo>
                        <a:pt x="99" y="68"/>
                      </a:lnTo>
                      <a:lnTo>
                        <a:pt x="99" y="69"/>
                      </a:lnTo>
                      <a:lnTo>
                        <a:pt x="100" y="69"/>
                      </a:lnTo>
                      <a:lnTo>
                        <a:pt x="101" y="73"/>
                      </a:lnTo>
                      <a:lnTo>
                        <a:pt x="100" y="73"/>
                      </a:lnTo>
                      <a:lnTo>
                        <a:pt x="100" y="74"/>
                      </a:lnTo>
                      <a:lnTo>
                        <a:pt x="99" y="74"/>
                      </a:lnTo>
                      <a:lnTo>
                        <a:pt x="97" y="74"/>
                      </a:lnTo>
                      <a:lnTo>
                        <a:pt x="96" y="76"/>
                      </a:lnTo>
                      <a:lnTo>
                        <a:pt x="96" y="77"/>
                      </a:lnTo>
                      <a:lnTo>
                        <a:pt x="93" y="77"/>
                      </a:lnTo>
                      <a:lnTo>
                        <a:pt x="93" y="77"/>
                      </a:lnTo>
                      <a:lnTo>
                        <a:pt x="91" y="77"/>
                      </a:lnTo>
                      <a:lnTo>
                        <a:pt x="91" y="78"/>
                      </a:lnTo>
                      <a:lnTo>
                        <a:pt x="89" y="78"/>
                      </a:lnTo>
                      <a:lnTo>
                        <a:pt x="89" y="77"/>
                      </a:lnTo>
                      <a:lnTo>
                        <a:pt x="83" y="78"/>
                      </a:lnTo>
                      <a:lnTo>
                        <a:pt x="83" y="78"/>
                      </a:lnTo>
                      <a:lnTo>
                        <a:pt x="82" y="78"/>
                      </a:lnTo>
                      <a:lnTo>
                        <a:pt x="82" y="79"/>
                      </a:lnTo>
                      <a:lnTo>
                        <a:pt x="79" y="77"/>
                      </a:lnTo>
                      <a:lnTo>
                        <a:pt x="79" y="78"/>
                      </a:lnTo>
                      <a:lnTo>
                        <a:pt x="79" y="78"/>
                      </a:lnTo>
                      <a:lnTo>
                        <a:pt x="78" y="79"/>
                      </a:lnTo>
                      <a:lnTo>
                        <a:pt x="76" y="79"/>
                      </a:lnTo>
                      <a:lnTo>
                        <a:pt x="76" y="79"/>
                      </a:lnTo>
                      <a:lnTo>
                        <a:pt x="75" y="79"/>
                      </a:lnTo>
                      <a:lnTo>
                        <a:pt x="75" y="82"/>
                      </a:lnTo>
                      <a:lnTo>
                        <a:pt x="74" y="82"/>
                      </a:lnTo>
                      <a:lnTo>
                        <a:pt x="72" y="82"/>
                      </a:lnTo>
                      <a:lnTo>
                        <a:pt x="71" y="82"/>
                      </a:lnTo>
                      <a:lnTo>
                        <a:pt x="71" y="82"/>
                      </a:lnTo>
                      <a:lnTo>
                        <a:pt x="70" y="82"/>
                      </a:lnTo>
                      <a:lnTo>
                        <a:pt x="71" y="79"/>
                      </a:lnTo>
                      <a:lnTo>
                        <a:pt x="71" y="78"/>
                      </a:lnTo>
                      <a:lnTo>
                        <a:pt x="70" y="78"/>
                      </a:lnTo>
                      <a:lnTo>
                        <a:pt x="70" y="78"/>
                      </a:lnTo>
                      <a:lnTo>
                        <a:pt x="70" y="79"/>
                      </a:lnTo>
                      <a:lnTo>
                        <a:pt x="70" y="79"/>
                      </a:lnTo>
                      <a:lnTo>
                        <a:pt x="70" y="79"/>
                      </a:lnTo>
                      <a:lnTo>
                        <a:pt x="70" y="81"/>
                      </a:lnTo>
                      <a:lnTo>
                        <a:pt x="68" y="81"/>
                      </a:lnTo>
                      <a:lnTo>
                        <a:pt x="68" y="82"/>
                      </a:lnTo>
                      <a:lnTo>
                        <a:pt x="67" y="82"/>
                      </a:lnTo>
                      <a:lnTo>
                        <a:pt x="67" y="83"/>
                      </a:lnTo>
                      <a:lnTo>
                        <a:pt x="68" y="83"/>
                      </a:lnTo>
                      <a:lnTo>
                        <a:pt x="68" y="83"/>
                      </a:lnTo>
                      <a:lnTo>
                        <a:pt x="68" y="85"/>
                      </a:lnTo>
                      <a:lnTo>
                        <a:pt x="67" y="86"/>
                      </a:lnTo>
                      <a:lnTo>
                        <a:pt x="65" y="86"/>
                      </a:lnTo>
                      <a:lnTo>
                        <a:pt x="62" y="86"/>
                      </a:lnTo>
                      <a:lnTo>
                        <a:pt x="61" y="86"/>
                      </a:lnTo>
                      <a:lnTo>
                        <a:pt x="59" y="87"/>
                      </a:lnTo>
                      <a:lnTo>
                        <a:pt x="59" y="89"/>
                      </a:lnTo>
                      <a:lnTo>
                        <a:pt x="58" y="90"/>
                      </a:lnTo>
                      <a:lnTo>
                        <a:pt x="58" y="90"/>
                      </a:lnTo>
                      <a:lnTo>
                        <a:pt x="58" y="93"/>
                      </a:lnTo>
                      <a:lnTo>
                        <a:pt x="55" y="93"/>
                      </a:lnTo>
                      <a:lnTo>
                        <a:pt x="55" y="91"/>
                      </a:lnTo>
                      <a:lnTo>
                        <a:pt x="54" y="90"/>
                      </a:lnTo>
                      <a:lnTo>
                        <a:pt x="54" y="91"/>
                      </a:lnTo>
                      <a:lnTo>
                        <a:pt x="55" y="91"/>
                      </a:lnTo>
                      <a:lnTo>
                        <a:pt x="55" y="94"/>
                      </a:lnTo>
                      <a:lnTo>
                        <a:pt x="54" y="93"/>
                      </a:lnTo>
                      <a:lnTo>
                        <a:pt x="53" y="93"/>
                      </a:lnTo>
                      <a:lnTo>
                        <a:pt x="51" y="93"/>
                      </a:lnTo>
                      <a:lnTo>
                        <a:pt x="50" y="93"/>
                      </a:lnTo>
                      <a:lnTo>
                        <a:pt x="49" y="90"/>
                      </a:lnTo>
                      <a:lnTo>
                        <a:pt x="47" y="90"/>
                      </a:lnTo>
                      <a:lnTo>
                        <a:pt x="46" y="90"/>
                      </a:lnTo>
                      <a:lnTo>
                        <a:pt x="46" y="93"/>
                      </a:lnTo>
                      <a:lnTo>
                        <a:pt x="44" y="93"/>
                      </a:lnTo>
                      <a:lnTo>
                        <a:pt x="44" y="94"/>
                      </a:lnTo>
                      <a:lnTo>
                        <a:pt x="42" y="94"/>
                      </a:lnTo>
                      <a:lnTo>
                        <a:pt x="42" y="94"/>
                      </a:lnTo>
                      <a:lnTo>
                        <a:pt x="33" y="94"/>
                      </a:lnTo>
                      <a:lnTo>
                        <a:pt x="32" y="91"/>
                      </a:lnTo>
                      <a:lnTo>
                        <a:pt x="33" y="90"/>
                      </a:lnTo>
                      <a:lnTo>
                        <a:pt x="36" y="90"/>
                      </a:lnTo>
                      <a:lnTo>
                        <a:pt x="36" y="89"/>
                      </a:lnTo>
                      <a:lnTo>
                        <a:pt x="33" y="89"/>
                      </a:lnTo>
                      <a:lnTo>
                        <a:pt x="33" y="87"/>
                      </a:lnTo>
                      <a:lnTo>
                        <a:pt x="32" y="87"/>
                      </a:lnTo>
                      <a:lnTo>
                        <a:pt x="32" y="86"/>
                      </a:lnTo>
                      <a:lnTo>
                        <a:pt x="32" y="85"/>
                      </a:lnTo>
                      <a:lnTo>
                        <a:pt x="29" y="85"/>
                      </a:lnTo>
                      <a:lnTo>
                        <a:pt x="29" y="83"/>
                      </a:lnTo>
                      <a:lnTo>
                        <a:pt x="29" y="82"/>
                      </a:lnTo>
                      <a:lnTo>
                        <a:pt x="28" y="81"/>
                      </a:lnTo>
                      <a:lnTo>
                        <a:pt x="28" y="79"/>
                      </a:lnTo>
                      <a:lnTo>
                        <a:pt x="28" y="79"/>
                      </a:lnTo>
                      <a:lnTo>
                        <a:pt x="30" y="79"/>
                      </a:lnTo>
                      <a:lnTo>
                        <a:pt x="30" y="78"/>
                      </a:lnTo>
                      <a:lnTo>
                        <a:pt x="32" y="78"/>
                      </a:lnTo>
                      <a:lnTo>
                        <a:pt x="32" y="78"/>
                      </a:lnTo>
                      <a:lnTo>
                        <a:pt x="34" y="78"/>
                      </a:lnTo>
                      <a:lnTo>
                        <a:pt x="34" y="77"/>
                      </a:lnTo>
                      <a:lnTo>
                        <a:pt x="36" y="77"/>
                      </a:lnTo>
                      <a:lnTo>
                        <a:pt x="36" y="77"/>
                      </a:lnTo>
                      <a:lnTo>
                        <a:pt x="41" y="77"/>
                      </a:lnTo>
                      <a:lnTo>
                        <a:pt x="41" y="74"/>
                      </a:lnTo>
                      <a:lnTo>
                        <a:pt x="33" y="74"/>
                      </a:lnTo>
                      <a:lnTo>
                        <a:pt x="30" y="77"/>
                      </a:lnTo>
                      <a:lnTo>
                        <a:pt x="29" y="77"/>
                      </a:lnTo>
                      <a:lnTo>
                        <a:pt x="29" y="77"/>
                      </a:lnTo>
                      <a:lnTo>
                        <a:pt x="28" y="77"/>
                      </a:lnTo>
                      <a:lnTo>
                        <a:pt x="25" y="77"/>
                      </a:lnTo>
                      <a:lnTo>
                        <a:pt x="24" y="77"/>
                      </a:lnTo>
                      <a:lnTo>
                        <a:pt x="23" y="77"/>
                      </a:lnTo>
                      <a:lnTo>
                        <a:pt x="17" y="77"/>
                      </a:lnTo>
                      <a:lnTo>
                        <a:pt x="17" y="76"/>
                      </a:lnTo>
                      <a:lnTo>
                        <a:pt x="17" y="76"/>
                      </a:lnTo>
                      <a:lnTo>
                        <a:pt x="16" y="74"/>
                      </a:lnTo>
                      <a:lnTo>
                        <a:pt x="20" y="73"/>
                      </a:lnTo>
                      <a:lnTo>
                        <a:pt x="24" y="73"/>
                      </a:lnTo>
                      <a:lnTo>
                        <a:pt x="27" y="73"/>
                      </a:lnTo>
                      <a:lnTo>
                        <a:pt x="27" y="73"/>
                      </a:lnTo>
                      <a:lnTo>
                        <a:pt x="28" y="73"/>
                      </a:lnTo>
                      <a:lnTo>
                        <a:pt x="28" y="72"/>
                      </a:lnTo>
                      <a:lnTo>
                        <a:pt x="21" y="72"/>
                      </a:lnTo>
                      <a:lnTo>
                        <a:pt x="19" y="72"/>
                      </a:lnTo>
                      <a:lnTo>
                        <a:pt x="15" y="70"/>
                      </a:lnTo>
                      <a:lnTo>
                        <a:pt x="15" y="69"/>
                      </a:lnTo>
                      <a:lnTo>
                        <a:pt x="13" y="69"/>
                      </a:lnTo>
                      <a:lnTo>
                        <a:pt x="12" y="68"/>
                      </a:lnTo>
                      <a:lnTo>
                        <a:pt x="11" y="66"/>
                      </a:lnTo>
                      <a:lnTo>
                        <a:pt x="10" y="66"/>
                      </a:lnTo>
                      <a:lnTo>
                        <a:pt x="10" y="66"/>
                      </a:lnTo>
                      <a:lnTo>
                        <a:pt x="10" y="65"/>
                      </a:lnTo>
                      <a:lnTo>
                        <a:pt x="10" y="65"/>
                      </a:lnTo>
                      <a:lnTo>
                        <a:pt x="10" y="62"/>
                      </a:lnTo>
                      <a:lnTo>
                        <a:pt x="8" y="62"/>
                      </a:lnTo>
                      <a:lnTo>
                        <a:pt x="10" y="60"/>
                      </a:lnTo>
                      <a:lnTo>
                        <a:pt x="12" y="60"/>
                      </a:lnTo>
                      <a:lnTo>
                        <a:pt x="15" y="60"/>
                      </a:lnTo>
                      <a:lnTo>
                        <a:pt x="16" y="61"/>
                      </a:lnTo>
                      <a:lnTo>
                        <a:pt x="16" y="61"/>
                      </a:lnTo>
                      <a:lnTo>
                        <a:pt x="27" y="62"/>
                      </a:lnTo>
                      <a:lnTo>
                        <a:pt x="27" y="61"/>
                      </a:lnTo>
                      <a:lnTo>
                        <a:pt x="25" y="60"/>
                      </a:lnTo>
                      <a:lnTo>
                        <a:pt x="24" y="59"/>
                      </a:lnTo>
                      <a:lnTo>
                        <a:pt x="23" y="60"/>
                      </a:lnTo>
                      <a:lnTo>
                        <a:pt x="21" y="60"/>
                      </a:lnTo>
                      <a:lnTo>
                        <a:pt x="19" y="60"/>
                      </a:lnTo>
                      <a:lnTo>
                        <a:pt x="19" y="56"/>
                      </a:lnTo>
                      <a:lnTo>
                        <a:pt x="17" y="56"/>
                      </a:lnTo>
                      <a:lnTo>
                        <a:pt x="17" y="57"/>
                      </a:lnTo>
                      <a:lnTo>
                        <a:pt x="17" y="57"/>
                      </a:lnTo>
                      <a:lnTo>
                        <a:pt x="16" y="59"/>
                      </a:lnTo>
                      <a:lnTo>
                        <a:pt x="16" y="59"/>
                      </a:lnTo>
                      <a:lnTo>
                        <a:pt x="13" y="59"/>
                      </a:lnTo>
                      <a:lnTo>
                        <a:pt x="13" y="59"/>
                      </a:lnTo>
                      <a:lnTo>
                        <a:pt x="13" y="59"/>
                      </a:lnTo>
                      <a:lnTo>
                        <a:pt x="12" y="59"/>
                      </a:lnTo>
                      <a:lnTo>
                        <a:pt x="11" y="59"/>
                      </a:lnTo>
                      <a:lnTo>
                        <a:pt x="11" y="59"/>
                      </a:lnTo>
                      <a:lnTo>
                        <a:pt x="11" y="59"/>
                      </a:lnTo>
                      <a:lnTo>
                        <a:pt x="6" y="57"/>
                      </a:lnTo>
                      <a:lnTo>
                        <a:pt x="6" y="57"/>
                      </a:lnTo>
                      <a:lnTo>
                        <a:pt x="4" y="57"/>
                      </a:lnTo>
                      <a:lnTo>
                        <a:pt x="4" y="56"/>
                      </a:lnTo>
                      <a:lnTo>
                        <a:pt x="7" y="56"/>
                      </a:lnTo>
                      <a:lnTo>
                        <a:pt x="8" y="55"/>
                      </a:lnTo>
                      <a:lnTo>
                        <a:pt x="10" y="56"/>
                      </a:lnTo>
                      <a:lnTo>
                        <a:pt x="10" y="55"/>
                      </a:lnTo>
                      <a:lnTo>
                        <a:pt x="11" y="55"/>
                      </a:lnTo>
                      <a:lnTo>
                        <a:pt x="11" y="55"/>
                      </a:lnTo>
                      <a:lnTo>
                        <a:pt x="10" y="53"/>
                      </a:lnTo>
                      <a:lnTo>
                        <a:pt x="8" y="52"/>
                      </a:lnTo>
                      <a:lnTo>
                        <a:pt x="8" y="52"/>
                      </a:lnTo>
                      <a:lnTo>
                        <a:pt x="8" y="52"/>
                      </a:lnTo>
                      <a:lnTo>
                        <a:pt x="8" y="52"/>
                      </a:lnTo>
                      <a:lnTo>
                        <a:pt x="10" y="52"/>
                      </a:lnTo>
                      <a:lnTo>
                        <a:pt x="11" y="51"/>
                      </a:lnTo>
                      <a:lnTo>
                        <a:pt x="15" y="51"/>
                      </a:lnTo>
                      <a:lnTo>
                        <a:pt x="19" y="49"/>
                      </a:lnTo>
                      <a:lnTo>
                        <a:pt x="23" y="49"/>
                      </a:lnTo>
                      <a:lnTo>
                        <a:pt x="24" y="49"/>
                      </a:lnTo>
                      <a:lnTo>
                        <a:pt x="23" y="48"/>
                      </a:lnTo>
                      <a:lnTo>
                        <a:pt x="23" y="48"/>
                      </a:lnTo>
                      <a:lnTo>
                        <a:pt x="23" y="47"/>
                      </a:lnTo>
                      <a:lnTo>
                        <a:pt x="21" y="47"/>
                      </a:lnTo>
                      <a:lnTo>
                        <a:pt x="21" y="44"/>
                      </a:lnTo>
                      <a:lnTo>
                        <a:pt x="21" y="44"/>
                      </a:lnTo>
                      <a:lnTo>
                        <a:pt x="21" y="43"/>
                      </a:lnTo>
                      <a:lnTo>
                        <a:pt x="20" y="44"/>
                      </a:lnTo>
                      <a:lnTo>
                        <a:pt x="20" y="44"/>
                      </a:lnTo>
                      <a:lnTo>
                        <a:pt x="20" y="44"/>
                      </a:lnTo>
                      <a:lnTo>
                        <a:pt x="20" y="45"/>
                      </a:lnTo>
                      <a:lnTo>
                        <a:pt x="20" y="45"/>
                      </a:lnTo>
                      <a:lnTo>
                        <a:pt x="20" y="45"/>
                      </a:lnTo>
                      <a:lnTo>
                        <a:pt x="12" y="45"/>
                      </a:lnTo>
                      <a:lnTo>
                        <a:pt x="12" y="45"/>
                      </a:lnTo>
                      <a:lnTo>
                        <a:pt x="11" y="44"/>
                      </a:lnTo>
                      <a:lnTo>
                        <a:pt x="10" y="43"/>
                      </a:lnTo>
                      <a:lnTo>
                        <a:pt x="10" y="43"/>
                      </a:lnTo>
                      <a:lnTo>
                        <a:pt x="10" y="44"/>
                      </a:lnTo>
                      <a:lnTo>
                        <a:pt x="8" y="44"/>
                      </a:lnTo>
                      <a:lnTo>
                        <a:pt x="7" y="45"/>
                      </a:lnTo>
                      <a:lnTo>
                        <a:pt x="7" y="45"/>
                      </a:lnTo>
                      <a:lnTo>
                        <a:pt x="4" y="45"/>
                      </a:lnTo>
                      <a:lnTo>
                        <a:pt x="4" y="44"/>
                      </a:lnTo>
                      <a:lnTo>
                        <a:pt x="0" y="44"/>
                      </a:lnTo>
                      <a:lnTo>
                        <a:pt x="0" y="43"/>
                      </a:lnTo>
                      <a:lnTo>
                        <a:pt x="0" y="40"/>
                      </a:lnTo>
                      <a:lnTo>
                        <a:pt x="2" y="40"/>
                      </a:lnTo>
                      <a:lnTo>
                        <a:pt x="3" y="39"/>
                      </a:lnTo>
                      <a:lnTo>
                        <a:pt x="4" y="40"/>
                      </a:lnTo>
                      <a:lnTo>
                        <a:pt x="6" y="40"/>
                      </a:lnTo>
                      <a:lnTo>
                        <a:pt x="7" y="40"/>
                      </a:lnTo>
                      <a:lnTo>
                        <a:pt x="8" y="40"/>
                      </a:lnTo>
                      <a:lnTo>
                        <a:pt x="11" y="40"/>
                      </a:lnTo>
                      <a:lnTo>
                        <a:pt x="11" y="42"/>
                      </a:lnTo>
                      <a:lnTo>
                        <a:pt x="12" y="42"/>
                      </a:lnTo>
                      <a:lnTo>
                        <a:pt x="12" y="42"/>
                      </a:lnTo>
                      <a:lnTo>
                        <a:pt x="16" y="42"/>
                      </a:lnTo>
                      <a:lnTo>
                        <a:pt x="15" y="40"/>
                      </a:lnTo>
                      <a:lnTo>
                        <a:pt x="15" y="40"/>
                      </a:lnTo>
                      <a:lnTo>
                        <a:pt x="15" y="39"/>
                      </a:lnTo>
                      <a:lnTo>
                        <a:pt x="15" y="39"/>
                      </a:lnTo>
                      <a:lnTo>
                        <a:pt x="16" y="38"/>
                      </a:lnTo>
                      <a:lnTo>
                        <a:pt x="15" y="36"/>
                      </a:lnTo>
                      <a:lnTo>
                        <a:pt x="13" y="36"/>
                      </a:lnTo>
                      <a:lnTo>
                        <a:pt x="12" y="35"/>
                      </a:lnTo>
                      <a:lnTo>
                        <a:pt x="11" y="35"/>
                      </a:lnTo>
                      <a:lnTo>
                        <a:pt x="11" y="35"/>
                      </a:lnTo>
                      <a:lnTo>
                        <a:pt x="10" y="36"/>
                      </a:lnTo>
                      <a:lnTo>
                        <a:pt x="8" y="35"/>
                      </a:lnTo>
                      <a:lnTo>
                        <a:pt x="7" y="35"/>
                      </a:lnTo>
                      <a:lnTo>
                        <a:pt x="0" y="35"/>
                      </a:lnTo>
                      <a:lnTo>
                        <a:pt x="0" y="35"/>
                      </a:lnTo>
                      <a:lnTo>
                        <a:pt x="0" y="35"/>
                      </a:lnTo>
                      <a:lnTo>
                        <a:pt x="0" y="35"/>
                      </a:lnTo>
                      <a:lnTo>
                        <a:pt x="0" y="35"/>
                      </a:lnTo>
                      <a:lnTo>
                        <a:pt x="0" y="35"/>
                      </a:lnTo>
                      <a:lnTo>
                        <a:pt x="0" y="32"/>
                      </a:lnTo>
                      <a:lnTo>
                        <a:pt x="6" y="32"/>
                      </a:lnTo>
                      <a:lnTo>
                        <a:pt x="6" y="32"/>
                      </a:lnTo>
                      <a:lnTo>
                        <a:pt x="15" y="32"/>
                      </a:lnTo>
                      <a:lnTo>
                        <a:pt x="15" y="34"/>
                      </a:lnTo>
                      <a:lnTo>
                        <a:pt x="19" y="34"/>
                      </a:lnTo>
                      <a:lnTo>
                        <a:pt x="20" y="35"/>
                      </a:lnTo>
                      <a:lnTo>
                        <a:pt x="21" y="35"/>
                      </a:lnTo>
                      <a:lnTo>
                        <a:pt x="21" y="35"/>
                      </a:lnTo>
                      <a:lnTo>
                        <a:pt x="27" y="35"/>
                      </a:lnTo>
                      <a:lnTo>
                        <a:pt x="27" y="36"/>
                      </a:lnTo>
                      <a:lnTo>
                        <a:pt x="33" y="36"/>
                      </a:lnTo>
                      <a:lnTo>
                        <a:pt x="33" y="36"/>
                      </a:lnTo>
                      <a:lnTo>
                        <a:pt x="37" y="38"/>
                      </a:lnTo>
                      <a:lnTo>
                        <a:pt x="38" y="40"/>
                      </a:lnTo>
                      <a:lnTo>
                        <a:pt x="41" y="43"/>
                      </a:lnTo>
                      <a:lnTo>
                        <a:pt x="42" y="47"/>
                      </a:lnTo>
                      <a:lnTo>
                        <a:pt x="41" y="47"/>
                      </a:lnTo>
                      <a:lnTo>
                        <a:pt x="41" y="49"/>
                      </a:lnTo>
                      <a:lnTo>
                        <a:pt x="44" y="49"/>
                      </a:lnTo>
                      <a:lnTo>
                        <a:pt x="44" y="51"/>
                      </a:lnTo>
                      <a:lnTo>
                        <a:pt x="47" y="51"/>
                      </a:lnTo>
                      <a:lnTo>
                        <a:pt x="47" y="52"/>
                      </a:lnTo>
                      <a:lnTo>
                        <a:pt x="49" y="52"/>
                      </a:lnTo>
                      <a:lnTo>
                        <a:pt x="49" y="52"/>
                      </a:lnTo>
                      <a:lnTo>
                        <a:pt x="50" y="52"/>
                      </a:lnTo>
                      <a:lnTo>
                        <a:pt x="53" y="52"/>
                      </a:lnTo>
                      <a:lnTo>
                        <a:pt x="55" y="52"/>
                      </a:lnTo>
                      <a:lnTo>
                        <a:pt x="59" y="52"/>
                      </a:lnTo>
                      <a:lnTo>
                        <a:pt x="65" y="52"/>
                      </a:lnTo>
                      <a:lnTo>
                        <a:pt x="70" y="52"/>
                      </a:lnTo>
                      <a:lnTo>
                        <a:pt x="71" y="51"/>
                      </a:lnTo>
                      <a:lnTo>
                        <a:pt x="72" y="49"/>
                      </a:lnTo>
                      <a:lnTo>
                        <a:pt x="72" y="51"/>
                      </a:lnTo>
                      <a:lnTo>
                        <a:pt x="74" y="51"/>
                      </a:lnTo>
                      <a:lnTo>
                        <a:pt x="74" y="53"/>
                      </a:lnTo>
                      <a:lnTo>
                        <a:pt x="78" y="53"/>
                      </a:lnTo>
                      <a:lnTo>
                        <a:pt x="79" y="51"/>
                      </a:lnTo>
                      <a:lnTo>
                        <a:pt x="80" y="51"/>
                      </a:lnTo>
                      <a:lnTo>
                        <a:pt x="80" y="52"/>
                      </a:lnTo>
                      <a:lnTo>
                        <a:pt x="80" y="53"/>
                      </a:lnTo>
                      <a:lnTo>
                        <a:pt x="80" y="53"/>
                      </a:lnTo>
                      <a:lnTo>
                        <a:pt x="80" y="55"/>
                      </a:lnTo>
                      <a:lnTo>
                        <a:pt x="82" y="55"/>
                      </a:lnTo>
                      <a:lnTo>
                        <a:pt x="82" y="55"/>
                      </a:lnTo>
                      <a:lnTo>
                        <a:pt x="83" y="57"/>
                      </a:lnTo>
                      <a:lnTo>
                        <a:pt x="84" y="59"/>
                      </a:lnTo>
                      <a:lnTo>
                        <a:pt x="83" y="60"/>
                      </a:lnTo>
                      <a:lnTo>
                        <a:pt x="83" y="61"/>
                      </a:lnTo>
                      <a:lnTo>
                        <a:pt x="82" y="62"/>
                      </a:lnTo>
                      <a:lnTo>
                        <a:pt x="84" y="64"/>
                      </a:lnTo>
                      <a:lnTo>
                        <a:pt x="84" y="61"/>
                      </a:lnTo>
                      <a:lnTo>
                        <a:pt x="85" y="61"/>
                      </a:lnTo>
                      <a:lnTo>
                        <a:pt x="85" y="60"/>
                      </a:lnTo>
                      <a:lnTo>
                        <a:pt x="87" y="60"/>
                      </a:lnTo>
                      <a:lnTo>
                        <a:pt x="87" y="61"/>
                      </a:lnTo>
                      <a:lnTo>
                        <a:pt x="88" y="60"/>
                      </a:lnTo>
                      <a:lnTo>
                        <a:pt x="89" y="59"/>
                      </a:lnTo>
                      <a:lnTo>
                        <a:pt x="89" y="57"/>
                      </a:lnTo>
                      <a:lnTo>
                        <a:pt x="91" y="57"/>
                      </a:lnTo>
                      <a:lnTo>
                        <a:pt x="91" y="56"/>
                      </a:lnTo>
                      <a:lnTo>
                        <a:pt x="89" y="56"/>
                      </a:lnTo>
                      <a:lnTo>
                        <a:pt x="89" y="55"/>
                      </a:lnTo>
                      <a:lnTo>
                        <a:pt x="89" y="53"/>
                      </a:lnTo>
                      <a:lnTo>
                        <a:pt x="89" y="53"/>
                      </a:lnTo>
                      <a:lnTo>
                        <a:pt x="89" y="52"/>
                      </a:lnTo>
                      <a:lnTo>
                        <a:pt x="91" y="52"/>
                      </a:lnTo>
                      <a:lnTo>
                        <a:pt x="93" y="51"/>
                      </a:lnTo>
                      <a:lnTo>
                        <a:pt x="97" y="51"/>
                      </a:lnTo>
                      <a:lnTo>
                        <a:pt x="102" y="51"/>
                      </a:lnTo>
                      <a:lnTo>
                        <a:pt x="105" y="51"/>
                      </a:lnTo>
                      <a:lnTo>
                        <a:pt x="106" y="51"/>
                      </a:lnTo>
                      <a:lnTo>
                        <a:pt x="116" y="51"/>
                      </a:lnTo>
                      <a:lnTo>
                        <a:pt x="116" y="51"/>
                      </a:lnTo>
                      <a:lnTo>
                        <a:pt x="117" y="51"/>
                      </a:lnTo>
                      <a:lnTo>
                        <a:pt x="117" y="52"/>
                      </a:lnTo>
                      <a:lnTo>
                        <a:pt x="118" y="52"/>
                      </a:lnTo>
                      <a:lnTo>
                        <a:pt x="121" y="56"/>
                      </a:lnTo>
                      <a:lnTo>
                        <a:pt x="123" y="56"/>
                      </a:lnTo>
                      <a:lnTo>
                        <a:pt x="123" y="59"/>
                      </a:lnTo>
                      <a:lnTo>
                        <a:pt x="123" y="61"/>
                      </a:lnTo>
                      <a:lnTo>
                        <a:pt x="125" y="62"/>
                      </a:lnTo>
                      <a:lnTo>
                        <a:pt x="126" y="64"/>
                      </a:lnTo>
                      <a:lnTo>
                        <a:pt x="126" y="64"/>
                      </a:lnTo>
                      <a:lnTo>
                        <a:pt x="129" y="64"/>
                      </a:lnTo>
                      <a:lnTo>
                        <a:pt x="130" y="65"/>
                      </a:lnTo>
                      <a:lnTo>
                        <a:pt x="130" y="65"/>
                      </a:lnTo>
                      <a:lnTo>
                        <a:pt x="130" y="65"/>
                      </a:lnTo>
                      <a:lnTo>
                        <a:pt x="134" y="65"/>
                      </a:lnTo>
                      <a:lnTo>
                        <a:pt x="134" y="65"/>
                      </a:lnTo>
                      <a:lnTo>
                        <a:pt x="137" y="66"/>
                      </a:lnTo>
                      <a:lnTo>
                        <a:pt x="137" y="64"/>
                      </a:lnTo>
                      <a:lnTo>
                        <a:pt x="138" y="64"/>
                      </a:lnTo>
                      <a:lnTo>
                        <a:pt x="138" y="64"/>
                      </a:lnTo>
                      <a:lnTo>
                        <a:pt x="138" y="64"/>
                      </a:lnTo>
                      <a:lnTo>
                        <a:pt x="139" y="64"/>
                      </a:lnTo>
                      <a:lnTo>
                        <a:pt x="142" y="64"/>
                      </a:lnTo>
                      <a:lnTo>
                        <a:pt x="142" y="62"/>
                      </a:lnTo>
                      <a:lnTo>
                        <a:pt x="137" y="62"/>
                      </a:lnTo>
                      <a:lnTo>
                        <a:pt x="137" y="62"/>
                      </a:lnTo>
                      <a:lnTo>
                        <a:pt x="133" y="62"/>
                      </a:lnTo>
                      <a:lnTo>
                        <a:pt x="133" y="62"/>
                      </a:lnTo>
                      <a:lnTo>
                        <a:pt x="129" y="62"/>
                      </a:lnTo>
                      <a:lnTo>
                        <a:pt x="129" y="62"/>
                      </a:lnTo>
                      <a:lnTo>
                        <a:pt x="127" y="61"/>
                      </a:lnTo>
                      <a:lnTo>
                        <a:pt x="127" y="61"/>
                      </a:lnTo>
                      <a:lnTo>
                        <a:pt x="126" y="60"/>
                      </a:lnTo>
                      <a:lnTo>
                        <a:pt x="126" y="59"/>
                      </a:lnTo>
                      <a:lnTo>
                        <a:pt x="126" y="59"/>
                      </a:lnTo>
                      <a:lnTo>
                        <a:pt x="127" y="57"/>
                      </a:lnTo>
                      <a:lnTo>
                        <a:pt x="126" y="56"/>
                      </a:lnTo>
                      <a:lnTo>
                        <a:pt x="125" y="55"/>
                      </a:lnTo>
                      <a:lnTo>
                        <a:pt x="125" y="55"/>
                      </a:lnTo>
                      <a:lnTo>
                        <a:pt x="125" y="52"/>
                      </a:lnTo>
                      <a:lnTo>
                        <a:pt x="129" y="52"/>
                      </a:lnTo>
                      <a:lnTo>
                        <a:pt x="134" y="51"/>
                      </a:lnTo>
                      <a:lnTo>
                        <a:pt x="138" y="51"/>
                      </a:lnTo>
                      <a:lnTo>
                        <a:pt x="138" y="51"/>
                      </a:lnTo>
                      <a:lnTo>
                        <a:pt x="139" y="51"/>
                      </a:lnTo>
                      <a:lnTo>
                        <a:pt x="139" y="51"/>
                      </a:lnTo>
                      <a:lnTo>
                        <a:pt x="142" y="51"/>
                      </a:lnTo>
                      <a:lnTo>
                        <a:pt x="142" y="51"/>
                      </a:lnTo>
                      <a:lnTo>
                        <a:pt x="148" y="51"/>
                      </a:lnTo>
                      <a:lnTo>
                        <a:pt x="148" y="49"/>
                      </a:lnTo>
                      <a:lnTo>
                        <a:pt x="152" y="49"/>
                      </a:lnTo>
                      <a:lnTo>
                        <a:pt x="152" y="51"/>
                      </a:lnTo>
                      <a:lnTo>
                        <a:pt x="154" y="51"/>
                      </a:lnTo>
                      <a:lnTo>
                        <a:pt x="154" y="49"/>
                      </a:lnTo>
                      <a:lnTo>
                        <a:pt x="160" y="49"/>
                      </a:lnTo>
                      <a:lnTo>
                        <a:pt x="160" y="49"/>
                      </a:lnTo>
                      <a:lnTo>
                        <a:pt x="161" y="49"/>
                      </a:lnTo>
                      <a:lnTo>
                        <a:pt x="161" y="48"/>
                      </a:lnTo>
                      <a:lnTo>
                        <a:pt x="169" y="47"/>
                      </a:lnTo>
                      <a:lnTo>
                        <a:pt x="169" y="47"/>
                      </a:lnTo>
                      <a:lnTo>
                        <a:pt x="152" y="47"/>
                      </a:lnTo>
                      <a:lnTo>
                        <a:pt x="152" y="45"/>
                      </a:lnTo>
                      <a:lnTo>
                        <a:pt x="152" y="45"/>
                      </a:lnTo>
                      <a:lnTo>
                        <a:pt x="152" y="45"/>
                      </a:lnTo>
                      <a:lnTo>
                        <a:pt x="156" y="44"/>
                      </a:lnTo>
                      <a:lnTo>
                        <a:pt x="159" y="44"/>
                      </a:lnTo>
                      <a:lnTo>
                        <a:pt x="163" y="44"/>
                      </a:lnTo>
                      <a:lnTo>
                        <a:pt x="163" y="43"/>
                      </a:lnTo>
                      <a:lnTo>
                        <a:pt x="165" y="43"/>
                      </a:lnTo>
                      <a:lnTo>
                        <a:pt x="165" y="42"/>
                      </a:lnTo>
                      <a:lnTo>
                        <a:pt x="165" y="42"/>
                      </a:lnTo>
                      <a:lnTo>
                        <a:pt x="167" y="43"/>
                      </a:lnTo>
                      <a:lnTo>
                        <a:pt x="168" y="43"/>
                      </a:lnTo>
                      <a:lnTo>
                        <a:pt x="168" y="43"/>
                      </a:lnTo>
                      <a:lnTo>
                        <a:pt x="168" y="42"/>
                      </a:lnTo>
                      <a:lnTo>
                        <a:pt x="174" y="42"/>
                      </a:lnTo>
                      <a:lnTo>
                        <a:pt x="174" y="40"/>
                      </a:lnTo>
                      <a:lnTo>
                        <a:pt x="174" y="40"/>
                      </a:lnTo>
                      <a:lnTo>
                        <a:pt x="169" y="40"/>
                      </a:lnTo>
                      <a:lnTo>
                        <a:pt x="165" y="40"/>
                      </a:lnTo>
                      <a:lnTo>
                        <a:pt x="165" y="38"/>
                      </a:lnTo>
                      <a:lnTo>
                        <a:pt x="169" y="38"/>
                      </a:lnTo>
                      <a:lnTo>
                        <a:pt x="173" y="38"/>
                      </a:lnTo>
                      <a:lnTo>
                        <a:pt x="177" y="36"/>
                      </a:lnTo>
                      <a:lnTo>
                        <a:pt x="178" y="35"/>
                      </a:lnTo>
                      <a:lnTo>
                        <a:pt x="174" y="35"/>
                      </a:lnTo>
                      <a:lnTo>
                        <a:pt x="174" y="36"/>
                      </a:lnTo>
                      <a:lnTo>
                        <a:pt x="171" y="36"/>
                      </a:lnTo>
                      <a:lnTo>
                        <a:pt x="171" y="36"/>
                      </a:lnTo>
                      <a:lnTo>
                        <a:pt x="165" y="36"/>
                      </a:lnTo>
                      <a:lnTo>
                        <a:pt x="165" y="36"/>
                      </a:lnTo>
                      <a:lnTo>
                        <a:pt x="165" y="36"/>
                      </a:lnTo>
                      <a:lnTo>
                        <a:pt x="164" y="38"/>
                      </a:lnTo>
                      <a:lnTo>
                        <a:pt x="160" y="38"/>
                      </a:lnTo>
                      <a:lnTo>
                        <a:pt x="160" y="39"/>
                      </a:lnTo>
                      <a:lnTo>
                        <a:pt x="159" y="39"/>
                      </a:lnTo>
                      <a:lnTo>
                        <a:pt x="159" y="39"/>
                      </a:lnTo>
                      <a:lnTo>
                        <a:pt x="156" y="39"/>
                      </a:lnTo>
                      <a:lnTo>
                        <a:pt x="156" y="40"/>
                      </a:lnTo>
                      <a:lnTo>
                        <a:pt x="154" y="40"/>
                      </a:lnTo>
                      <a:lnTo>
                        <a:pt x="154" y="40"/>
                      </a:lnTo>
                      <a:lnTo>
                        <a:pt x="139" y="43"/>
                      </a:lnTo>
                      <a:lnTo>
                        <a:pt x="139" y="42"/>
                      </a:lnTo>
                      <a:lnTo>
                        <a:pt x="130" y="42"/>
                      </a:lnTo>
                      <a:lnTo>
                        <a:pt x="130" y="43"/>
                      </a:lnTo>
                      <a:lnTo>
                        <a:pt x="125" y="43"/>
                      </a:lnTo>
                      <a:lnTo>
                        <a:pt x="125" y="43"/>
                      </a:lnTo>
                      <a:lnTo>
                        <a:pt x="121" y="43"/>
                      </a:lnTo>
                      <a:lnTo>
                        <a:pt x="121" y="44"/>
                      </a:lnTo>
                      <a:lnTo>
                        <a:pt x="118" y="44"/>
                      </a:lnTo>
                      <a:lnTo>
                        <a:pt x="118" y="44"/>
                      </a:lnTo>
                      <a:lnTo>
                        <a:pt x="112" y="44"/>
                      </a:lnTo>
                      <a:lnTo>
                        <a:pt x="112" y="45"/>
                      </a:lnTo>
                      <a:lnTo>
                        <a:pt x="110" y="45"/>
                      </a:lnTo>
                      <a:lnTo>
                        <a:pt x="108" y="45"/>
                      </a:lnTo>
                      <a:lnTo>
                        <a:pt x="106" y="45"/>
                      </a:lnTo>
                      <a:lnTo>
                        <a:pt x="106" y="43"/>
                      </a:lnTo>
                      <a:lnTo>
                        <a:pt x="108" y="40"/>
                      </a:lnTo>
                      <a:lnTo>
                        <a:pt x="104" y="42"/>
                      </a:lnTo>
                      <a:lnTo>
                        <a:pt x="105" y="43"/>
                      </a:lnTo>
                      <a:lnTo>
                        <a:pt x="105" y="44"/>
                      </a:lnTo>
                      <a:lnTo>
                        <a:pt x="102" y="45"/>
                      </a:lnTo>
                      <a:lnTo>
                        <a:pt x="102" y="45"/>
                      </a:lnTo>
                      <a:lnTo>
                        <a:pt x="102" y="45"/>
                      </a:lnTo>
                      <a:lnTo>
                        <a:pt x="101" y="45"/>
                      </a:lnTo>
                      <a:lnTo>
                        <a:pt x="101" y="48"/>
                      </a:lnTo>
                      <a:lnTo>
                        <a:pt x="100" y="49"/>
                      </a:lnTo>
                      <a:lnTo>
                        <a:pt x="97" y="48"/>
                      </a:lnTo>
                      <a:lnTo>
                        <a:pt x="95" y="48"/>
                      </a:lnTo>
                      <a:lnTo>
                        <a:pt x="92" y="48"/>
                      </a:lnTo>
                      <a:lnTo>
                        <a:pt x="92" y="48"/>
                      </a:lnTo>
                      <a:lnTo>
                        <a:pt x="91" y="48"/>
                      </a:lnTo>
                      <a:lnTo>
                        <a:pt x="91" y="48"/>
                      </a:lnTo>
                      <a:lnTo>
                        <a:pt x="91" y="48"/>
                      </a:lnTo>
                      <a:lnTo>
                        <a:pt x="88" y="48"/>
                      </a:lnTo>
                      <a:lnTo>
                        <a:pt x="87" y="48"/>
                      </a:lnTo>
                      <a:lnTo>
                        <a:pt x="85" y="47"/>
                      </a:lnTo>
                      <a:lnTo>
                        <a:pt x="87" y="44"/>
                      </a:lnTo>
                      <a:lnTo>
                        <a:pt x="87" y="43"/>
                      </a:lnTo>
                      <a:lnTo>
                        <a:pt x="85" y="43"/>
                      </a:lnTo>
                      <a:lnTo>
                        <a:pt x="84" y="44"/>
                      </a:lnTo>
                      <a:lnTo>
                        <a:pt x="83" y="44"/>
                      </a:lnTo>
                      <a:lnTo>
                        <a:pt x="82" y="45"/>
                      </a:lnTo>
                      <a:lnTo>
                        <a:pt x="80" y="47"/>
                      </a:lnTo>
                      <a:lnTo>
                        <a:pt x="78" y="47"/>
                      </a:lnTo>
                      <a:lnTo>
                        <a:pt x="76" y="45"/>
                      </a:lnTo>
                      <a:lnTo>
                        <a:pt x="75" y="44"/>
                      </a:lnTo>
                      <a:lnTo>
                        <a:pt x="72" y="44"/>
                      </a:lnTo>
                      <a:lnTo>
                        <a:pt x="72" y="45"/>
                      </a:lnTo>
                      <a:lnTo>
                        <a:pt x="70" y="45"/>
                      </a:lnTo>
                      <a:lnTo>
                        <a:pt x="70" y="45"/>
                      </a:lnTo>
                      <a:lnTo>
                        <a:pt x="70" y="44"/>
                      </a:lnTo>
                      <a:lnTo>
                        <a:pt x="70" y="44"/>
                      </a:lnTo>
                      <a:lnTo>
                        <a:pt x="70" y="44"/>
                      </a:lnTo>
                      <a:lnTo>
                        <a:pt x="70" y="45"/>
                      </a:lnTo>
                      <a:lnTo>
                        <a:pt x="66" y="45"/>
                      </a:lnTo>
                      <a:lnTo>
                        <a:pt x="66" y="45"/>
                      </a:lnTo>
                      <a:lnTo>
                        <a:pt x="57" y="45"/>
                      </a:lnTo>
                      <a:lnTo>
                        <a:pt x="57" y="45"/>
                      </a:lnTo>
                      <a:lnTo>
                        <a:pt x="55" y="44"/>
                      </a:lnTo>
                      <a:lnTo>
                        <a:pt x="55" y="44"/>
                      </a:lnTo>
                      <a:lnTo>
                        <a:pt x="55" y="45"/>
                      </a:lnTo>
                      <a:lnTo>
                        <a:pt x="54" y="45"/>
                      </a:lnTo>
                      <a:lnTo>
                        <a:pt x="54" y="45"/>
                      </a:lnTo>
                      <a:lnTo>
                        <a:pt x="53" y="45"/>
                      </a:lnTo>
                      <a:lnTo>
                        <a:pt x="53" y="47"/>
                      </a:lnTo>
                      <a:lnTo>
                        <a:pt x="51" y="47"/>
                      </a:lnTo>
                      <a:lnTo>
                        <a:pt x="50" y="47"/>
                      </a:lnTo>
                      <a:lnTo>
                        <a:pt x="49" y="45"/>
                      </a:lnTo>
                      <a:lnTo>
                        <a:pt x="47" y="44"/>
                      </a:lnTo>
                      <a:lnTo>
                        <a:pt x="49" y="43"/>
                      </a:lnTo>
                      <a:lnTo>
                        <a:pt x="49" y="43"/>
                      </a:lnTo>
                      <a:lnTo>
                        <a:pt x="50" y="43"/>
                      </a:lnTo>
                      <a:lnTo>
                        <a:pt x="51" y="40"/>
                      </a:lnTo>
                      <a:lnTo>
                        <a:pt x="55" y="40"/>
                      </a:lnTo>
                      <a:lnTo>
                        <a:pt x="55" y="40"/>
                      </a:lnTo>
                      <a:lnTo>
                        <a:pt x="57" y="40"/>
                      </a:lnTo>
                      <a:lnTo>
                        <a:pt x="58" y="39"/>
                      </a:lnTo>
                      <a:lnTo>
                        <a:pt x="63" y="38"/>
                      </a:lnTo>
                      <a:lnTo>
                        <a:pt x="63" y="39"/>
                      </a:lnTo>
                      <a:lnTo>
                        <a:pt x="65" y="39"/>
                      </a:lnTo>
                      <a:lnTo>
                        <a:pt x="65" y="39"/>
                      </a:lnTo>
                      <a:lnTo>
                        <a:pt x="67" y="38"/>
                      </a:lnTo>
                      <a:lnTo>
                        <a:pt x="70" y="36"/>
                      </a:lnTo>
                      <a:lnTo>
                        <a:pt x="70" y="35"/>
                      </a:lnTo>
                      <a:lnTo>
                        <a:pt x="63" y="38"/>
                      </a:lnTo>
                      <a:lnTo>
                        <a:pt x="57" y="38"/>
                      </a:lnTo>
                      <a:lnTo>
                        <a:pt x="57" y="38"/>
                      </a:lnTo>
                      <a:lnTo>
                        <a:pt x="55" y="38"/>
                      </a:lnTo>
                      <a:lnTo>
                        <a:pt x="55" y="39"/>
                      </a:lnTo>
                      <a:lnTo>
                        <a:pt x="54" y="39"/>
                      </a:lnTo>
                      <a:lnTo>
                        <a:pt x="54" y="39"/>
                      </a:lnTo>
                      <a:lnTo>
                        <a:pt x="50" y="39"/>
                      </a:lnTo>
                      <a:lnTo>
                        <a:pt x="50" y="40"/>
                      </a:lnTo>
                      <a:lnTo>
                        <a:pt x="47" y="42"/>
                      </a:lnTo>
                      <a:lnTo>
                        <a:pt x="45" y="42"/>
                      </a:lnTo>
                      <a:lnTo>
                        <a:pt x="44" y="39"/>
                      </a:lnTo>
                      <a:lnTo>
                        <a:pt x="45" y="39"/>
                      </a:lnTo>
                      <a:lnTo>
                        <a:pt x="45" y="38"/>
                      </a:lnTo>
                      <a:lnTo>
                        <a:pt x="57" y="35"/>
                      </a:lnTo>
                      <a:lnTo>
                        <a:pt x="59" y="35"/>
                      </a:lnTo>
                      <a:lnTo>
                        <a:pt x="62" y="35"/>
                      </a:lnTo>
                      <a:lnTo>
                        <a:pt x="63" y="34"/>
                      </a:lnTo>
                      <a:lnTo>
                        <a:pt x="62" y="34"/>
                      </a:lnTo>
                      <a:lnTo>
                        <a:pt x="61" y="34"/>
                      </a:lnTo>
                      <a:lnTo>
                        <a:pt x="58" y="34"/>
                      </a:lnTo>
                      <a:lnTo>
                        <a:pt x="57" y="34"/>
                      </a:lnTo>
                      <a:lnTo>
                        <a:pt x="55" y="34"/>
                      </a:lnTo>
                      <a:lnTo>
                        <a:pt x="54" y="34"/>
                      </a:lnTo>
                      <a:lnTo>
                        <a:pt x="54" y="34"/>
                      </a:lnTo>
                      <a:lnTo>
                        <a:pt x="49" y="34"/>
                      </a:lnTo>
                      <a:lnTo>
                        <a:pt x="47" y="35"/>
                      </a:lnTo>
                      <a:lnTo>
                        <a:pt x="46" y="35"/>
                      </a:lnTo>
                      <a:lnTo>
                        <a:pt x="45" y="35"/>
                      </a:lnTo>
                      <a:lnTo>
                        <a:pt x="45" y="35"/>
                      </a:lnTo>
                      <a:lnTo>
                        <a:pt x="42" y="35"/>
                      </a:lnTo>
                      <a:lnTo>
                        <a:pt x="44" y="34"/>
                      </a:lnTo>
                      <a:lnTo>
                        <a:pt x="44" y="34"/>
                      </a:lnTo>
                      <a:lnTo>
                        <a:pt x="45" y="32"/>
                      </a:lnTo>
                      <a:lnTo>
                        <a:pt x="46" y="32"/>
                      </a:lnTo>
                      <a:lnTo>
                        <a:pt x="47" y="32"/>
                      </a:lnTo>
                      <a:lnTo>
                        <a:pt x="51" y="32"/>
                      </a:lnTo>
                      <a:lnTo>
                        <a:pt x="49" y="31"/>
                      </a:lnTo>
                      <a:lnTo>
                        <a:pt x="46" y="31"/>
                      </a:lnTo>
                      <a:lnTo>
                        <a:pt x="44" y="31"/>
                      </a:lnTo>
                      <a:lnTo>
                        <a:pt x="41" y="31"/>
                      </a:lnTo>
                      <a:lnTo>
                        <a:pt x="38" y="32"/>
                      </a:lnTo>
                      <a:lnTo>
                        <a:pt x="38" y="30"/>
                      </a:lnTo>
                      <a:lnTo>
                        <a:pt x="41" y="30"/>
                      </a:lnTo>
                      <a:lnTo>
                        <a:pt x="44" y="28"/>
                      </a:lnTo>
                      <a:lnTo>
                        <a:pt x="44" y="28"/>
                      </a:lnTo>
                      <a:lnTo>
                        <a:pt x="45" y="28"/>
                      </a:lnTo>
                      <a:lnTo>
                        <a:pt x="45" y="27"/>
                      </a:lnTo>
                      <a:lnTo>
                        <a:pt x="45" y="27"/>
                      </a:lnTo>
                      <a:lnTo>
                        <a:pt x="47" y="28"/>
                      </a:lnTo>
                      <a:lnTo>
                        <a:pt x="49" y="28"/>
                      </a:lnTo>
                      <a:lnTo>
                        <a:pt x="51" y="28"/>
                      </a:lnTo>
                      <a:lnTo>
                        <a:pt x="53" y="28"/>
                      </a:lnTo>
                      <a:lnTo>
                        <a:pt x="53" y="28"/>
                      </a:lnTo>
                      <a:lnTo>
                        <a:pt x="54" y="28"/>
                      </a:lnTo>
                      <a:lnTo>
                        <a:pt x="54" y="30"/>
                      </a:lnTo>
                      <a:lnTo>
                        <a:pt x="55" y="31"/>
                      </a:lnTo>
                      <a:lnTo>
                        <a:pt x="57" y="31"/>
                      </a:lnTo>
                      <a:lnTo>
                        <a:pt x="58" y="30"/>
                      </a:lnTo>
                      <a:lnTo>
                        <a:pt x="59" y="30"/>
                      </a:lnTo>
                      <a:lnTo>
                        <a:pt x="61" y="28"/>
                      </a:lnTo>
                      <a:lnTo>
                        <a:pt x="61" y="27"/>
                      </a:lnTo>
                      <a:lnTo>
                        <a:pt x="63" y="26"/>
                      </a:lnTo>
                      <a:lnTo>
                        <a:pt x="65" y="23"/>
                      </a:lnTo>
                      <a:lnTo>
                        <a:pt x="70" y="23"/>
                      </a:lnTo>
                      <a:lnTo>
                        <a:pt x="70" y="22"/>
                      </a:lnTo>
                      <a:lnTo>
                        <a:pt x="71" y="22"/>
                      </a:lnTo>
                      <a:lnTo>
                        <a:pt x="71" y="22"/>
                      </a:lnTo>
                      <a:lnTo>
                        <a:pt x="75" y="25"/>
                      </a:lnTo>
                      <a:lnTo>
                        <a:pt x="76" y="26"/>
                      </a:lnTo>
                      <a:lnTo>
                        <a:pt x="79" y="27"/>
                      </a:lnTo>
                      <a:lnTo>
                        <a:pt x="79" y="27"/>
                      </a:lnTo>
                      <a:lnTo>
                        <a:pt x="82" y="30"/>
                      </a:lnTo>
                      <a:lnTo>
                        <a:pt x="82" y="28"/>
                      </a:lnTo>
                      <a:lnTo>
                        <a:pt x="80" y="27"/>
                      </a:lnTo>
                      <a:lnTo>
                        <a:pt x="80" y="26"/>
                      </a:lnTo>
                      <a:lnTo>
                        <a:pt x="80" y="26"/>
                      </a:lnTo>
                      <a:lnTo>
                        <a:pt x="82" y="26"/>
                      </a:lnTo>
                      <a:lnTo>
                        <a:pt x="83" y="25"/>
                      </a:lnTo>
                      <a:lnTo>
                        <a:pt x="89" y="27"/>
                      </a:lnTo>
                      <a:lnTo>
                        <a:pt x="89" y="28"/>
                      </a:lnTo>
                      <a:lnTo>
                        <a:pt x="91" y="30"/>
                      </a:lnTo>
                      <a:lnTo>
                        <a:pt x="92" y="31"/>
                      </a:lnTo>
                      <a:lnTo>
                        <a:pt x="93" y="32"/>
                      </a:lnTo>
                      <a:lnTo>
                        <a:pt x="93" y="32"/>
                      </a:lnTo>
                      <a:lnTo>
                        <a:pt x="93" y="31"/>
                      </a:lnTo>
                      <a:lnTo>
                        <a:pt x="92" y="30"/>
                      </a:lnTo>
                      <a:lnTo>
                        <a:pt x="91" y="27"/>
                      </a:lnTo>
                      <a:lnTo>
                        <a:pt x="91" y="27"/>
                      </a:lnTo>
                      <a:lnTo>
                        <a:pt x="91" y="26"/>
                      </a:lnTo>
                      <a:lnTo>
                        <a:pt x="96" y="26"/>
                      </a:lnTo>
                      <a:lnTo>
                        <a:pt x="99" y="31"/>
                      </a:lnTo>
                      <a:lnTo>
                        <a:pt x="99" y="31"/>
                      </a:lnTo>
                      <a:lnTo>
                        <a:pt x="99" y="30"/>
                      </a:lnTo>
                      <a:lnTo>
                        <a:pt x="99" y="30"/>
                      </a:lnTo>
                      <a:lnTo>
                        <a:pt x="99" y="26"/>
                      </a:lnTo>
                      <a:lnTo>
                        <a:pt x="100" y="26"/>
                      </a:lnTo>
                      <a:lnTo>
                        <a:pt x="102" y="25"/>
                      </a:lnTo>
                      <a:lnTo>
                        <a:pt x="102" y="23"/>
                      </a:lnTo>
                      <a:lnTo>
                        <a:pt x="101" y="23"/>
                      </a:lnTo>
                      <a:lnTo>
                        <a:pt x="100" y="23"/>
                      </a:lnTo>
                      <a:lnTo>
                        <a:pt x="97" y="22"/>
                      </a:lnTo>
                      <a:lnTo>
                        <a:pt x="96" y="23"/>
                      </a:lnTo>
                      <a:lnTo>
                        <a:pt x="95" y="23"/>
                      </a:lnTo>
                      <a:lnTo>
                        <a:pt x="93" y="23"/>
                      </a:lnTo>
                      <a:lnTo>
                        <a:pt x="92" y="23"/>
                      </a:lnTo>
                      <a:lnTo>
                        <a:pt x="91" y="23"/>
                      </a:lnTo>
                      <a:lnTo>
                        <a:pt x="91" y="23"/>
                      </a:lnTo>
                      <a:lnTo>
                        <a:pt x="89" y="23"/>
                      </a:lnTo>
                      <a:lnTo>
                        <a:pt x="89" y="25"/>
                      </a:lnTo>
                      <a:lnTo>
                        <a:pt x="88" y="25"/>
                      </a:lnTo>
                      <a:lnTo>
                        <a:pt x="85" y="25"/>
                      </a:lnTo>
                      <a:lnTo>
                        <a:pt x="84" y="23"/>
                      </a:lnTo>
                      <a:lnTo>
                        <a:pt x="83" y="22"/>
                      </a:lnTo>
                      <a:lnTo>
                        <a:pt x="79" y="23"/>
                      </a:lnTo>
                      <a:lnTo>
                        <a:pt x="78" y="21"/>
                      </a:lnTo>
                      <a:lnTo>
                        <a:pt x="78" y="19"/>
                      </a:lnTo>
                      <a:lnTo>
                        <a:pt x="78" y="18"/>
                      </a:lnTo>
                      <a:lnTo>
                        <a:pt x="83" y="18"/>
                      </a:lnTo>
                      <a:lnTo>
                        <a:pt x="84" y="18"/>
                      </a:lnTo>
                      <a:lnTo>
                        <a:pt x="85" y="18"/>
                      </a:lnTo>
                      <a:lnTo>
                        <a:pt x="87" y="17"/>
                      </a:lnTo>
                      <a:lnTo>
                        <a:pt x="88" y="17"/>
                      </a:lnTo>
                      <a:lnTo>
                        <a:pt x="88" y="18"/>
                      </a:lnTo>
                      <a:lnTo>
                        <a:pt x="93" y="18"/>
                      </a:lnTo>
                      <a:lnTo>
                        <a:pt x="93" y="18"/>
                      </a:lnTo>
                      <a:lnTo>
                        <a:pt x="92" y="17"/>
                      </a:lnTo>
                      <a:lnTo>
                        <a:pt x="92" y="17"/>
                      </a:lnTo>
                      <a:lnTo>
                        <a:pt x="92" y="17"/>
                      </a:lnTo>
                      <a:lnTo>
                        <a:pt x="92" y="15"/>
                      </a:lnTo>
                      <a:lnTo>
                        <a:pt x="91" y="15"/>
                      </a:lnTo>
                      <a:lnTo>
                        <a:pt x="91" y="14"/>
                      </a:lnTo>
                      <a:lnTo>
                        <a:pt x="89" y="14"/>
                      </a:lnTo>
                      <a:lnTo>
                        <a:pt x="89" y="11"/>
                      </a:lnTo>
                      <a:lnTo>
                        <a:pt x="97" y="11"/>
                      </a:lnTo>
                      <a:lnTo>
                        <a:pt x="97" y="13"/>
                      </a:lnTo>
                      <a:lnTo>
                        <a:pt x="99" y="14"/>
                      </a:lnTo>
                      <a:lnTo>
                        <a:pt x="99" y="14"/>
                      </a:lnTo>
                      <a:lnTo>
                        <a:pt x="102" y="15"/>
                      </a:lnTo>
                      <a:lnTo>
                        <a:pt x="102" y="15"/>
                      </a:lnTo>
                      <a:lnTo>
                        <a:pt x="110" y="17"/>
                      </a:lnTo>
                      <a:lnTo>
                        <a:pt x="110" y="17"/>
                      </a:lnTo>
                      <a:lnTo>
                        <a:pt x="112" y="17"/>
                      </a:lnTo>
                      <a:lnTo>
                        <a:pt x="112" y="18"/>
                      </a:lnTo>
                      <a:lnTo>
                        <a:pt x="116" y="18"/>
                      </a:lnTo>
                      <a:lnTo>
                        <a:pt x="116" y="19"/>
                      </a:lnTo>
                      <a:lnTo>
                        <a:pt x="117" y="19"/>
                      </a:lnTo>
                      <a:lnTo>
                        <a:pt x="117" y="21"/>
                      </a:lnTo>
                      <a:lnTo>
                        <a:pt x="118" y="22"/>
                      </a:lnTo>
                      <a:lnTo>
                        <a:pt x="119" y="23"/>
                      </a:lnTo>
                      <a:lnTo>
                        <a:pt x="121" y="25"/>
                      </a:lnTo>
                      <a:lnTo>
                        <a:pt x="122" y="25"/>
                      </a:lnTo>
                      <a:lnTo>
                        <a:pt x="122" y="21"/>
                      </a:lnTo>
                      <a:lnTo>
                        <a:pt x="123" y="21"/>
                      </a:lnTo>
                      <a:lnTo>
                        <a:pt x="130" y="26"/>
                      </a:lnTo>
                      <a:lnTo>
                        <a:pt x="130" y="25"/>
                      </a:lnTo>
                      <a:lnTo>
                        <a:pt x="127" y="23"/>
                      </a:lnTo>
                      <a:lnTo>
                        <a:pt x="125" y="21"/>
                      </a:lnTo>
                      <a:lnTo>
                        <a:pt x="125" y="17"/>
                      </a:lnTo>
                      <a:lnTo>
                        <a:pt x="126" y="17"/>
                      </a:lnTo>
                      <a:lnTo>
                        <a:pt x="125" y="14"/>
                      </a:lnTo>
                      <a:lnTo>
                        <a:pt x="127" y="14"/>
                      </a:lnTo>
                      <a:lnTo>
                        <a:pt x="129" y="14"/>
                      </a:lnTo>
                      <a:lnTo>
                        <a:pt x="130" y="14"/>
                      </a:lnTo>
                      <a:lnTo>
                        <a:pt x="131" y="15"/>
                      </a:lnTo>
                      <a:lnTo>
                        <a:pt x="133" y="15"/>
                      </a:lnTo>
                      <a:lnTo>
                        <a:pt x="133" y="17"/>
                      </a:lnTo>
                      <a:lnTo>
                        <a:pt x="139" y="18"/>
                      </a:lnTo>
                      <a:lnTo>
                        <a:pt x="139" y="19"/>
                      </a:lnTo>
                      <a:lnTo>
                        <a:pt x="148" y="22"/>
                      </a:lnTo>
                      <a:lnTo>
                        <a:pt x="148" y="23"/>
                      </a:lnTo>
                      <a:lnTo>
                        <a:pt x="150" y="23"/>
                      </a:lnTo>
                      <a:lnTo>
                        <a:pt x="150" y="22"/>
                      </a:lnTo>
                      <a:lnTo>
                        <a:pt x="152" y="22"/>
                      </a:lnTo>
                      <a:lnTo>
                        <a:pt x="152" y="22"/>
                      </a:lnTo>
                      <a:lnTo>
                        <a:pt x="148" y="21"/>
                      </a:lnTo>
                      <a:lnTo>
                        <a:pt x="148" y="21"/>
                      </a:lnTo>
                      <a:lnTo>
                        <a:pt x="146" y="21"/>
                      </a:lnTo>
                      <a:lnTo>
                        <a:pt x="144" y="19"/>
                      </a:lnTo>
                      <a:lnTo>
                        <a:pt x="142" y="19"/>
                      </a:lnTo>
                      <a:lnTo>
                        <a:pt x="142" y="18"/>
                      </a:lnTo>
                      <a:lnTo>
                        <a:pt x="140" y="18"/>
                      </a:lnTo>
                      <a:lnTo>
                        <a:pt x="140" y="17"/>
                      </a:lnTo>
                      <a:lnTo>
                        <a:pt x="139" y="15"/>
                      </a:lnTo>
                      <a:lnTo>
                        <a:pt x="142" y="15"/>
                      </a:lnTo>
                      <a:lnTo>
                        <a:pt x="144" y="14"/>
                      </a:lnTo>
                      <a:lnTo>
                        <a:pt x="144" y="17"/>
                      </a:lnTo>
                      <a:lnTo>
                        <a:pt x="148" y="17"/>
                      </a:lnTo>
                      <a:lnTo>
                        <a:pt x="151" y="13"/>
                      </a:lnTo>
                      <a:lnTo>
                        <a:pt x="152" y="13"/>
                      </a:lnTo>
                      <a:lnTo>
                        <a:pt x="152" y="10"/>
                      </a:lnTo>
                      <a:lnTo>
                        <a:pt x="152" y="10"/>
                      </a:lnTo>
                      <a:lnTo>
                        <a:pt x="152" y="11"/>
                      </a:lnTo>
                      <a:lnTo>
                        <a:pt x="154" y="11"/>
                      </a:lnTo>
                      <a:lnTo>
                        <a:pt x="154" y="13"/>
                      </a:lnTo>
                      <a:lnTo>
                        <a:pt x="160" y="13"/>
                      </a:lnTo>
                      <a:lnTo>
                        <a:pt x="161" y="13"/>
                      </a:lnTo>
                      <a:lnTo>
                        <a:pt x="163" y="11"/>
                      </a:lnTo>
                      <a:lnTo>
                        <a:pt x="164" y="11"/>
                      </a:lnTo>
                      <a:lnTo>
                        <a:pt x="165" y="13"/>
                      </a:lnTo>
                      <a:lnTo>
                        <a:pt x="165" y="13"/>
                      </a:lnTo>
                      <a:lnTo>
                        <a:pt x="167" y="14"/>
                      </a:lnTo>
                      <a:lnTo>
                        <a:pt x="173" y="15"/>
                      </a:lnTo>
                      <a:lnTo>
                        <a:pt x="173" y="17"/>
                      </a:lnTo>
                      <a:lnTo>
                        <a:pt x="174" y="17"/>
                      </a:lnTo>
                      <a:lnTo>
                        <a:pt x="174" y="19"/>
                      </a:lnTo>
                      <a:lnTo>
                        <a:pt x="176" y="19"/>
                      </a:lnTo>
                      <a:lnTo>
                        <a:pt x="176" y="19"/>
                      </a:lnTo>
                      <a:lnTo>
                        <a:pt x="176" y="19"/>
                      </a:lnTo>
                      <a:lnTo>
                        <a:pt x="176" y="19"/>
                      </a:lnTo>
                      <a:lnTo>
                        <a:pt x="176" y="19"/>
                      </a:lnTo>
                      <a:lnTo>
                        <a:pt x="177" y="17"/>
                      </a:lnTo>
                      <a:lnTo>
                        <a:pt x="174" y="17"/>
                      </a:lnTo>
                      <a:lnTo>
                        <a:pt x="173" y="15"/>
                      </a:lnTo>
                      <a:lnTo>
                        <a:pt x="172" y="14"/>
                      </a:lnTo>
                      <a:lnTo>
                        <a:pt x="172" y="13"/>
                      </a:lnTo>
                      <a:lnTo>
                        <a:pt x="168" y="13"/>
                      </a:lnTo>
                      <a:lnTo>
                        <a:pt x="168" y="13"/>
                      </a:lnTo>
                      <a:lnTo>
                        <a:pt x="167" y="11"/>
                      </a:lnTo>
                      <a:lnTo>
                        <a:pt x="167" y="11"/>
                      </a:lnTo>
                      <a:lnTo>
                        <a:pt x="165" y="10"/>
                      </a:lnTo>
                      <a:lnTo>
                        <a:pt x="165" y="10"/>
                      </a:lnTo>
                      <a:lnTo>
                        <a:pt x="167" y="9"/>
                      </a:lnTo>
                      <a:lnTo>
                        <a:pt x="167" y="9"/>
                      </a:lnTo>
                      <a:lnTo>
                        <a:pt x="169" y="7"/>
                      </a:lnTo>
                      <a:lnTo>
                        <a:pt x="172" y="7"/>
                      </a:lnTo>
                      <a:lnTo>
                        <a:pt x="176" y="7"/>
                      </a:lnTo>
                      <a:lnTo>
                        <a:pt x="182" y="7"/>
                      </a:lnTo>
                      <a:lnTo>
                        <a:pt x="188" y="7"/>
                      </a:lnTo>
                      <a:lnTo>
                        <a:pt x="188" y="7"/>
                      </a:lnTo>
                      <a:lnTo>
                        <a:pt x="197" y="7"/>
                      </a:lnTo>
                      <a:lnTo>
                        <a:pt x="197" y="7"/>
                      </a:lnTo>
                      <a:lnTo>
                        <a:pt x="198" y="7"/>
                      </a:lnTo>
                      <a:lnTo>
                        <a:pt x="199" y="10"/>
                      </a:lnTo>
                      <a:lnTo>
                        <a:pt x="201" y="10"/>
                      </a:lnTo>
                      <a:lnTo>
                        <a:pt x="202" y="11"/>
                      </a:lnTo>
                      <a:lnTo>
                        <a:pt x="205" y="11"/>
                      </a:lnTo>
                      <a:lnTo>
                        <a:pt x="205" y="11"/>
                      </a:lnTo>
                      <a:lnTo>
                        <a:pt x="205" y="10"/>
                      </a:lnTo>
                      <a:lnTo>
                        <a:pt x="203" y="10"/>
                      </a:lnTo>
                      <a:lnTo>
                        <a:pt x="203" y="9"/>
                      </a:lnTo>
                      <a:lnTo>
                        <a:pt x="207" y="7"/>
                      </a:lnTo>
                      <a:lnTo>
                        <a:pt x="211" y="6"/>
                      </a:lnTo>
                      <a:lnTo>
                        <a:pt x="216" y="6"/>
                      </a:lnTo>
                      <a:lnTo>
                        <a:pt x="216" y="7"/>
                      </a:lnTo>
                      <a:lnTo>
                        <a:pt x="218" y="7"/>
                      </a:lnTo>
                      <a:lnTo>
                        <a:pt x="218" y="4"/>
                      </a:lnTo>
                      <a:lnTo>
                        <a:pt x="223" y="1"/>
                      </a:lnTo>
                      <a:lnTo>
                        <a:pt x="2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9" name="Freeform 19">
                  <a:extLst>
                    <a:ext uri="{FF2B5EF4-FFF2-40B4-BE49-F238E27FC236}">
                      <a16:creationId xmlns:a16="http://schemas.microsoft.com/office/drawing/2014/main" id="{9A4CFF5A-91A3-43BE-824C-9261BDB50D5C}"/>
                    </a:ext>
                  </a:extLst>
                </p:cNvPr>
                <p:cNvSpPr>
                  <a:spLocks noEditPoints="1"/>
                </p:cNvSpPr>
                <p:nvPr/>
              </p:nvSpPr>
              <p:spPr bwMode="auto">
                <a:xfrm>
                  <a:off x="4746625" y="3057979"/>
                  <a:ext cx="3622675" cy="819150"/>
                </a:xfrm>
                <a:custGeom>
                  <a:avLst/>
                  <a:gdLst>
                    <a:gd name="T0" fmla="*/ 44 w 2282"/>
                    <a:gd name="T1" fmla="*/ 504 h 516"/>
                    <a:gd name="T2" fmla="*/ 101 w 2282"/>
                    <a:gd name="T3" fmla="*/ 496 h 516"/>
                    <a:gd name="T4" fmla="*/ 37 w 2282"/>
                    <a:gd name="T5" fmla="*/ 478 h 516"/>
                    <a:gd name="T6" fmla="*/ 91 w 2282"/>
                    <a:gd name="T7" fmla="*/ 500 h 516"/>
                    <a:gd name="T8" fmla="*/ 46 w 2282"/>
                    <a:gd name="T9" fmla="*/ 500 h 516"/>
                    <a:gd name="T10" fmla="*/ 44 w 2282"/>
                    <a:gd name="T11" fmla="*/ 492 h 516"/>
                    <a:gd name="T12" fmla="*/ 48 w 2282"/>
                    <a:gd name="T13" fmla="*/ 473 h 516"/>
                    <a:gd name="T14" fmla="*/ 8 w 2282"/>
                    <a:gd name="T15" fmla="*/ 474 h 516"/>
                    <a:gd name="T16" fmla="*/ 142 w 2282"/>
                    <a:gd name="T17" fmla="*/ 468 h 516"/>
                    <a:gd name="T18" fmla="*/ 131 w 2282"/>
                    <a:gd name="T19" fmla="*/ 464 h 516"/>
                    <a:gd name="T20" fmla="*/ 3 w 2282"/>
                    <a:gd name="T21" fmla="*/ 449 h 516"/>
                    <a:gd name="T22" fmla="*/ 11 w 2282"/>
                    <a:gd name="T23" fmla="*/ 435 h 516"/>
                    <a:gd name="T24" fmla="*/ 2175 w 2282"/>
                    <a:gd name="T25" fmla="*/ 407 h 516"/>
                    <a:gd name="T26" fmla="*/ 15 w 2282"/>
                    <a:gd name="T27" fmla="*/ 377 h 516"/>
                    <a:gd name="T28" fmla="*/ 21 w 2282"/>
                    <a:gd name="T29" fmla="*/ 351 h 516"/>
                    <a:gd name="T30" fmla="*/ 2230 w 2282"/>
                    <a:gd name="T31" fmla="*/ 339 h 516"/>
                    <a:gd name="T32" fmla="*/ 2200 w 2282"/>
                    <a:gd name="T33" fmla="*/ 382 h 516"/>
                    <a:gd name="T34" fmla="*/ 2162 w 2282"/>
                    <a:gd name="T35" fmla="*/ 388 h 516"/>
                    <a:gd name="T36" fmla="*/ 2205 w 2282"/>
                    <a:gd name="T37" fmla="*/ 346 h 516"/>
                    <a:gd name="T38" fmla="*/ 1989 w 2282"/>
                    <a:gd name="T39" fmla="*/ 354 h 516"/>
                    <a:gd name="T40" fmla="*/ 1969 w 2282"/>
                    <a:gd name="T41" fmla="*/ 352 h 516"/>
                    <a:gd name="T42" fmla="*/ 2243 w 2282"/>
                    <a:gd name="T43" fmla="*/ 279 h 516"/>
                    <a:gd name="T44" fmla="*/ 2236 w 2282"/>
                    <a:gd name="T45" fmla="*/ 288 h 516"/>
                    <a:gd name="T46" fmla="*/ 2268 w 2282"/>
                    <a:gd name="T47" fmla="*/ 305 h 516"/>
                    <a:gd name="T48" fmla="*/ 2236 w 2282"/>
                    <a:gd name="T49" fmla="*/ 330 h 516"/>
                    <a:gd name="T50" fmla="*/ 2225 w 2282"/>
                    <a:gd name="T51" fmla="*/ 274 h 516"/>
                    <a:gd name="T52" fmla="*/ 1879 w 2282"/>
                    <a:gd name="T53" fmla="*/ 218 h 516"/>
                    <a:gd name="T54" fmla="*/ 2167 w 2282"/>
                    <a:gd name="T55" fmla="*/ 106 h 516"/>
                    <a:gd name="T56" fmla="*/ 2167 w 2282"/>
                    <a:gd name="T57" fmla="*/ 121 h 516"/>
                    <a:gd name="T58" fmla="*/ 75 w 2282"/>
                    <a:gd name="T59" fmla="*/ 79 h 516"/>
                    <a:gd name="T60" fmla="*/ 1124 w 2282"/>
                    <a:gd name="T61" fmla="*/ 63 h 516"/>
                    <a:gd name="T62" fmla="*/ 2177 w 2282"/>
                    <a:gd name="T63" fmla="*/ 62 h 516"/>
                    <a:gd name="T64" fmla="*/ 1892 w 2282"/>
                    <a:gd name="T65" fmla="*/ 36 h 516"/>
                    <a:gd name="T66" fmla="*/ 1120 w 2282"/>
                    <a:gd name="T67" fmla="*/ 54 h 516"/>
                    <a:gd name="T68" fmla="*/ 1104 w 2282"/>
                    <a:gd name="T69" fmla="*/ 115 h 516"/>
                    <a:gd name="T70" fmla="*/ 1066 w 2282"/>
                    <a:gd name="T71" fmla="*/ 139 h 516"/>
                    <a:gd name="T72" fmla="*/ 1067 w 2282"/>
                    <a:gd name="T73" fmla="*/ 76 h 516"/>
                    <a:gd name="T74" fmla="*/ 1103 w 2282"/>
                    <a:gd name="T75" fmla="*/ 36 h 516"/>
                    <a:gd name="T76" fmla="*/ 1837 w 2282"/>
                    <a:gd name="T77" fmla="*/ 7 h 516"/>
                    <a:gd name="T78" fmla="*/ 1967 w 2282"/>
                    <a:gd name="T79" fmla="*/ 39 h 516"/>
                    <a:gd name="T80" fmla="*/ 2001 w 2282"/>
                    <a:gd name="T81" fmla="*/ 97 h 516"/>
                    <a:gd name="T82" fmla="*/ 2031 w 2282"/>
                    <a:gd name="T83" fmla="*/ 149 h 516"/>
                    <a:gd name="T84" fmla="*/ 2037 w 2282"/>
                    <a:gd name="T85" fmla="*/ 210 h 516"/>
                    <a:gd name="T86" fmla="*/ 2015 w 2282"/>
                    <a:gd name="T87" fmla="*/ 261 h 516"/>
                    <a:gd name="T88" fmla="*/ 1982 w 2282"/>
                    <a:gd name="T89" fmla="*/ 307 h 516"/>
                    <a:gd name="T90" fmla="*/ 1956 w 2282"/>
                    <a:gd name="T91" fmla="*/ 304 h 516"/>
                    <a:gd name="T92" fmla="*/ 1918 w 2282"/>
                    <a:gd name="T93" fmla="*/ 273 h 516"/>
                    <a:gd name="T94" fmla="*/ 1901 w 2282"/>
                    <a:gd name="T95" fmla="*/ 244 h 516"/>
                    <a:gd name="T96" fmla="*/ 1871 w 2282"/>
                    <a:gd name="T97" fmla="*/ 233 h 516"/>
                    <a:gd name="T98" fmla="*/ 1817 w 2282"/>
                    <a:gd name="T99" fmla="*/ 224 h 516"/>
                    <a:gd name="T100" fmla="*/ 1762 w 2282"/>
                    <a:gd name="T101" fmla="*/ 245 h 516"/>
                    <a:gd name="T102" fmla="*/ 1717 w 2282"/>
                    <a:gd name="T103" fmla="*/ 258 h 516"/>
                    <a:gd name="T104" fmla="*/ 1706 w 2282"/>
                    <a:gd name="T105" fmla="*/ 219 h 516"/>
                    <a:gd name="T106" fmla="*/ 1689 w 2282"/>
                    <a:gd name="T107" fmla="*/ 166 h 516"/>
                    <a:gd name="T108" fmla="*/ 1688 w 2282"/>
                    <a:gd name="T109" fmla="*/ 122 h 516"/>
                    <a:gd name="T110" fmla="*/ 1741 w 2282"/>
                    <a:gd name="T111" fmla="*/ 92 h 516"/>
                    <a:gd name="T112" fmla="*/ 1778 w 2282"/>
                    <a:gd name="T113" fmla="*/ 60 h 516"/>
                    <a:gd name="T114" fmla="*/ 1799 w 2282"/>
                    <a:gd name="T115" fmla="*/ 37 h 516"/>
                    <a:gd name="T116" fmla="*/ 1829 w 2282"/>
                    <a:gd name="T117" fmla="*/ 33 h 516"/>
                    <a:gd name="T118" fmla="*/ 1853 w 2282"/>
                    <a:gd name="T119" fmla="*/ 16 h 516"/>
                    <a:gd name="T120" fmla="*/ 1880 w 2282"/>
                    <a:gd name="T121" fmla="*/ 12 h 516"/>
                    <a:gd name="T122" fmla="*/ 1896 w 2282"/>
                    <a:gd name="T123" fmla="*/ 51 h 516"/>
                    <a:gd name="T124" fmla="*/ 1937 w 2282"/>
                    <a:gd name="T125" fmla="*/ 28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82" h="516">
                      <a:moveTo>
                        <a:pt x="67" y="515"/>
                      </a:moveTo>
                      <a:lnTo>
                        <a:pt x="68" y="516"/>
                      </a:lnTo>
                      <a:lnTo>
                        <a:pt x="68" y="516"/>
                      </a:lnTo>
                      <a:lnTo>
                        <a:pt x="67" y="516"/>
                      </a:lnTo>
                      <a:lnTo>
                        <a:pt x="67" y="515"/>
                      </a:lnTo>
                      <a:close/>
                      <a:moveTo>
                        <a:pt x="68" y="512"/>
                      </a:moveTo>
                      <a:lnTo>
                        <a:pt x="72" y="512"/>
                      </a:lnTo>
                      <a:lnTo>
                        <a:pt x="72" y="513"/>
                      </a:lnTo>
                      <a:lnTo>
                        <a:pt x="70" y="513"/>
                      </a:lnTo>
                      <a:lnTo>
                        <a:pt x="68" y="512"/>
                      </a:lnTo>
                      <a:close/>
                      <a:moveTo>
                        <a:pt x="61" y="509"/>
                      </a:moveTo>
                      <a:lnTo>
                        <a:pt x="63" y="509"/>
                      </a:lnTo>
                      <a:lnTo>
                        <a:pt x="65" y="509"/>
                      </a:lnTo>
                      <a:lnTo>
                        <a:pt x="65" y="511"/>
                      </a:lnTo>
                      <a:lnTo>
                        <a:pt x="65" y="513"/>
                      </a:lnTo>
                      <a:lnTo>
                        <a:pt x="62" y="513"/>
                      </a:lnTo>
                      <a:lnTo>
                        <a:pt x="62" y="511"/>
                      </a:lnTo>
                      <a:lnTo>
                        <a:pt x="62" y="511"/>
                      </a:lnTo>
                      <a:lnTo>
                        <a:pt x="61" y="509"/>
                      </a:lnTo>
                      <a:close/>
                      <a:moveTo>
                        <a:pt x="63" y="503"/>
                      </a:moveTo>
                      <a:lnTo>
                        <a:pt x="63" y="508"/>
                      </a:lnTo>
                      <a:lnTo>
                        <a:pt x="61" y="507"/>
                      </a:lnTo>
                      <a:lnTo>
                        <a:pt x="59" y="507"/>
                      </a:lnTo>
                      <a:lnTo>
                        <a:pt x="58" y="507"/>
                      </a:lnTo>
                      <a:lnTo>
                        <a:pt x="55" y="508"/>
                      </a:lnTo>
                      <a:lnTo>
                        <a:pt x="57" y="511"/>
                      </a:lnTo>
                      <a:lnTo>
                        <a:pt x="55" y="511"/>
                      </a:lnTo>
                      <a:lnTo>
                        <a:pt x="55" y="511"/>
                      </a:lnTo>
                      <a:lnTo>
                        <a:pt x="48" y="508"/>
                      </a:lnTo>
                      <a:lnTo>
                        <a:pt x="48" y="507"/>
                      </a:lnTo>
                      <a:lnTo>
                        <a:pt x="48" y="507"/>
                      </a:lnTo>
                      <a:lnTo>
                        <a:pt x="49" y="506"/>
                      </a:lnTo>
                      <a:lnTo>
                        <a:pt x="53" y="504"/>
                      </a:lnTo>
                      <a:lnTo>
                        <a:pt x="53" y="506"/>
                      </a:lnTo>
                      <a:lnTo>
                        <a:pt x="54" y="506"/>
                      </a:lnTo>
                      <a:lnTo>
                        <a:pt x="54" y="504"/>
                      </a:lnTo>
                      <a:lnTo>
                        <a:pt x="57" y="504"/>
                      </a:lnTo>
                      <a:lnTo>
                        <a:pt x="57" y="503"/>
                      </a:lnTo>
                      <a:lnTo>
                        <a:pt x="63" y="503"/>
                      </a:lnTo>
                      <a:close/>
                      <a:moveTo>
                        <a:pt x="45" y="503"/>
                      </a:moveTo>
                      <a:lnTo>
                        <a:pt x="45" y="503"/>
                      </a:lnTo>
                      <a:lnTo>
                        <a:pt x="45" y="503"/>
                      </a:lnTo>
                      <a:lnTo>
                        <a:pt x="44" y="503"/>
                      </a:lnTo>
                      <a:lnTo>
                        <a:pt x="44" y="504"/>
                      </a:lnTo>
                      <a:lnTo>
                        <a:pt x="42" y="504"/>
                      </a:lnTo>
                      <a:lnTo>
                        <a:pt x="42" y="506"/>
                      </a:lnTo>
                      <a:lnTo>
                        <a:pt x="42" y="507"/>
                      </a:lnTo>
                      <a:lnTo>
                        <a:pt x="41" y="506"/>
                      </a:lnTo>
                      <a:lnTo>
                        <a:pt x="38" y="506"/>
                      </a:lnTo>
                      <a:lnTo>
                        <a:pt x="38" y="503"/>
                      </a:lnTo>
                      <a:lnTo>
                        <a:pt x="41" y="503"/>
                      </a:lnTo>
                      <a:lnTo>
                        <a:pt x="45" y="503"/>
                      </a:lnTo>
                      <a:close/>
                      <a:moveTo>
                        <a:pt x="36" y="500"/>
                      </a:moveTo>
                      <a:lnTo>
                        <a:pt x="38" y="502"/>
                      </a:lnTo>
                      <a:lnTo>
                        <a:pt x="38" y="502"/>
                      </a:lnTo>
                      <a:lnTo>
                        <a:pt x="37" y="502"/>
                      </a:lnTo>
                      <a:lnTo>
                        <a:pt x="37" y="502"/>
                      </a:lnTo>
                      <a:lnTo>
                        <a:pt x="37" y="502"/>
                      </a:lnTo>
                      <a:lnTo>
                        <a:pt x="36" y="502"/>
                      </a:lnTo>
                      <a:lnTo>
                        <a:pt x="36" y="502"/>
                      </a:lnTo>
                      <a:lnTo>
                        <a:pt x="36" y="502"/>
                      </a:lnTo>
                      <a:lnTo>
                        <a:pt x="36" y="500"/>
                      </a:lnTo>
                      <a:close/>
                      <a:moveTo>
                        <a:pt x="68" y="500"/>
                      </a:moveTo>
                      <a:lnTo>
                        <a:pt x="68" y="500"/>
                      </a:lnTo>
                      <a:lnTo>
                        <a:pt x="66" y="500"/>
                      </a:lnTo>
                      <a:lnTo>
                        <a:pt x="66" y="502"/>
                      </a:lnTo>
                      <a:lnTo>
                        <a:pt x="74" y="502"/>
                      </a:lnTo>
                      <a:lnTo>
                        <a:pt x="74" y="500"/>
                      </a:lnTo>
                      <a:lnTo>
                        <a:pt x="72" y="500"/>
                      </a:lnTo>
                      <a:lnTo>
                        <a:pt x="72" y="500"/>
                      </a:lnTo>
                      <a:lnTo>
                        <a:pt x="68" y="500"/>
                      </a:lnTo>
                      <a:close/>
                      <a:moveTo>
                        <a:pt x="101" y="496"/>
                      </a:moveTo>
                      <a:lnTo>
                        <a:pt x="101" y="496"/>
                      </a:lnTo>
                      <a:lnTo>
                        <a:pt x="101" y="496"/>
                      </a:lnTo>
                      <a:lnTo>
                        <a:pt x="103" y="498"/>
                      </a:lnTo>
                      <a:lnTo>
                        <a:pt x="106" y="498"/>
                      </a:lnTo>
                      <a:lnTo>
                        <a:pt x="105" y="499"/>
                      </a:lnTo>
                      <a:lnTo>
                        <a:pt x="104" y="499"/>
                      </a:lnTo>
                      <a:lnTo>
                        <a:pt x="103" y="500"/>
                      </a:lnTo>
                      <a:lnTo>
                        <a:pt x="101" y="500"/>
                      </a:lnTo>
                      <a:lnTo>
                        <a:pt x="101" y="500"/>
                      </a:lnTo>
                      <a:lnTo>
                        <a:pt x="100" y="499"/>
                      </a:lnTo>
                      <a:lnTo>
                        <a:pt x="97" y="499"/>
                      </a:lnTo>
                      <a:lnTo>
                        <a:pt x="97" y="498"/>
                      </a:lnTo>
                      <a:lnTo>
                        <a:pt x="99" y="498"/>
                      </a:lnTo>
                      <a:lnTo>
                        <a:pt x="100" y="498"/>
                      </a:lnTo>
                      <a:lnTo>
                        <a:pt x="101" y="496"/>
                      </a:lnTo>
                      <a:lnTo>
                        <a:pt x="101" y="496"/>
                      </a:lnTo>
                      <a:close/>
                      <a:moveTo>
                        <a:pt x="20" y="479"/>
                      </a:moveTo>
                      <a:lnTo>
                        <a:pt x="23" y="479"/>
                      </a:lnTo>
                      <a:lnTo>
                        <a:pt x="24" y="481"/>
                      </a:lnTo>
                      <a:lnTo>
                        <a:pt x="24" y="482"/>
                      </a:lnTo>
                      <a:lnTo>
                        <a:pt x="25" y="482"/>
                      </a:lnTo>
                      <a:lnTo>
                        <a:pt x="27" y="485"/>
                      </a:lnTo>
                      <a:lnTo>
                        <a:pt x="28" y="485"/>
                      </a:lnTo>
                      <a:lnTo>
                        <a:pt x="28" y="485"/>
                      </a:lnTo>
                      <a:lnTo>
                        <a:pt x="31" y="486"/>
                      </a:lnTo>
                      <a:lnTo>
                        <a:pt x="29" y="487"/>
                      </a:lnTo>
                      <a:lnTo>
                        <a:pt x="28" y="487"/>
                      </a:lnTo>
                      <a:lnTo>
                        <a:pt x="29" y="490"/>
                      </a:lnTo>
                      <a:lnTo>
                        <a:pt x="29" y="490"/>
                      </a:lnTo>
                      <a:lnTo>
                        <a:pt x="31" y="491"/>
                      </a:lnTo>
                      <a:lnTo>
                        <a:pt x="29" y="491"/>
                      </a:lnTo>
                      <a:lnTo>
                        <a:pt x="29" y="492"/>
                      </a:lnTo>
                      <a:lnTo>
                        <a:pt x="28" y="492"/>
                      </a:lnTo>
                      <a:lnTo>
                        <a:pt x="27" y="491"/>
                      </a:lnTo>
                      <a:lnTo>
                        <a:pt x="27" y="491"/>
                      </a:lnTo>
                      <a:lnTo>
                        <a:pt x="25" y="491"/>
                      </a:lnTo>
                      <a:lnTo>
                        <a:pt x="25" y="491"/>
                      </a:lnTo>
                      <a:lnTo>
                        <a:pt x="24" y="491"/>
                      </a:lnTo>
                      <a:lnTo>
                        <a:pt x="24" y="491"/>
                      </a:lnTo>
                      <a:lnTo>
                        <a:pt x="23" y="491"/>
                      </a:lnTo>
                      <a:lnTo>
                        <a:pt x="24" y="487"/>
                      </a:lnTo>
                      <a:lnTo>
                        <a:pt x="21" y="489"/>
                      </a:lnTo>
                      <a:lnTo>
                        <a:pt x="21" y="487"/>
                      </a:lnTo>
                      <a:lnTo>
                        <a:pt x="20" y="487"/>
                      </a:lnTo>
                      <a:lnTo>
                        <a:pt x="20" y="487"/>
                      </a:lnTo>
                      <a:lnTo>
                        <a:pt x="20" y="486"/>
                      </a:lnTo>
                      <a:lnTo>
                        <a:pt x="19" y="486"/>
                      </a:lnTo>
                      <a:lnTo>
                        <a:pt x="20" y="479"/>
                      </a:lnTo>
                      <a:close/>
                      <a:moveTo>
                        <a:pt x="29" y="474"/>
                      </a:moveTo>
                      <a:lnTo>
                        <a:pt x="29" y="478"/>
                      </a:lnTo>
                      <a:lnTo>
                        <a:pt x="25" y="478"/>
                      </a:lnTo>
                      <a:lnTo>
                        <a:pt x="27" y="477"/>
                      </a:lnTo>
                      <a:lnTo>
                        <a:pt x="28" y="475"/>
                      </a:lnTo>
                      <a:lnTo>
                        <a:pt x="29" y="474"/>
                      </a:lnTo>
                      <a:close/>
                      <a:moveTo>
                        <a:pt x="36" y="474"/>
                      </a:moveTo>
                      <a:lnTo>
                        <a:pt x="37" y="474"/>
                      </a:lnTo>
                      <a:lnTo>
                        <a:pt x="37" y="474"/>
                      </a:lnTo>
                      <a:lnTo>
                        <a:pt x="38" y="475"/>
                      </a:lnTo>
                      <a:lnTo>
                        <a:pt x="38" y="477"/>
                      </a:lnTo>
                      <a:lnTo>
                        <a:pt x="37" y="478"/>
                      </a:lnTo>
                      <a:lnTo>
                        <a:pt x="36" y="479"/>
                      </a:lnTo>
                      <a:lnTo>
                        <a:pt x="36" y="481"/>
                      </a:lnTo>
                      <a:lnTo>
                        <a:pt x="33" y="481"/>
                      </a:lnTo>
                      <a:lnTo>
                        <a:pt x="33" y="478"/>
                      </a:lnTo>
                      <a:lnTo>
                        <a:pt x="34" y="478"/>
                      </a:lnTo>
                      <a:lnTo>
                        <a:pt x="36" y="474"/>
                      </a:lnTo>
                      <a:lnTo>
                        <a:pt x="36" y="474"/>
                      </a:lnTo>
                      <a:lnTo>
                        <a:pt x="36" y="474"/>
                      </a:lnTo>
                      <a:close/>
                      <a:moveTo>
                        <a:pt x="55" y="471"/>
                      </a:moveTo>
                      <a:lnTo>
                        <a:pt x="57" y="473"/>
                      </a:lnTo>
                      <a:lnTo>
                        <a:pt x="57" y="474"/>
                      </a:lnTo>
                      <a:lnTo>
                        <a:pt x="59" y="473"/>
                      </a:lnTo>
                      <a:lnTo>
                        <a:pt x="59" y="473"/>
                      </a:lnTo>
                      <a:lnTo>
                        <a:pt x="61" y="473"/>
                      </a:lnTo>
                      <a:lnTo>
                        <a:pt x="61" y="471"/>
                      </a:lnTo>
                      <a:lnTo>
                        <a:pt x="61" y="471"/>
                      </a:lnTo>
                      <a:lnTo>
                        <a:pt x="61" y="473"/>
                      </a:lnTo>
                      <a:lnTo>
                        <a:pt x="62" y="474"/>
                      </a:lnTo>
                      <a:lnTo>
                        <a:pt x="65" y="477"/>
                      </a:lnTo>
                      <a:lnTo>
                        <a:pt x="65" y="478"/>
                      </a:lnTo>
                      <a:lnTo>
                        <a:pt x="63" y="478"/>
                      </a:lnTo>
                      <a:lnTo>
                        <a:pt x="63" y="479"/>
                      </a:lnTo>
                      <a:lnTo>
                        <a:pt x="62" y="479"/>
                      </a:lnTo>
                      <a:lnTo>
                        <a:pt x="63" y="479"/>
                      </a:lnTo>
                      <a:lnTo>
                        <a:pt x="63" y="481"/>
                      </a:lnTo>
                      <a:lnTo>
                        <a:pt x="65" y="481"/>
                      </a:lnTo>
                      <a:lnTo>
                        <a:pt x="65" y="483"/>
                      </a:lnTo>
                      <a:lnTo>
                        <a:pt x="70" y="487"/>
                      </a:lnTo>
                      <a:lnTo>
                        <a:pt x="70" y="490"/>
                      </a:lnTo>
                      <a:lnTo>
                        <a:pt x="71" y="490"/>
                      </a:lnTo>
                      <a:lnTo>
                        <a:pt x="71" y="491"/>
                      </a:lnTo>
                      <a:lnTo>
                        <a:pt x="72" y="491"/>
                      </a:lnTo>
                      <a:lnTo>
                        <a:pt x="74" y="492"/>
                      </a:lnTo>
                      <a:lnTo>
                        <a:pt x="75" y="492"/>
                      </a:lnTo>
                      <a:lnTo>
                        <a:pt x="78" y="496"/>
                      </a:lnTo>
                      <a:lnTo>
                        <a:pt x="82" y="496"/>
                      </a:lnTo>
                      <a:lnTo>
                        <a:pt x="82" y="496"/>
                      </a:lnTo>
                      <a:lnTo>
                        <a:pt x="85" y="496"/>
                      </a:lnTo>
                      <a:lnTo>
                        <a:pt x="85" y="498"/>
                      </a:lnTo>
                      <a:lnTo>
                        <a:pt x="88" y="498"/>
                      </a:lnTo>
                      <a:lnTo>
                        <a:pt x="88" y="498"/>
                      </a:lnTo>
                      <a:lnTo>
                        <a:pt x="91" y="499"/>
                      </a:lnTo>
                      <a:lnTo>
                        <a:pt x="91" y="499"/>
                      </a:lnTo>
                      <a:lnTo>
                        <a:pt x="91" y="500"/>
                      </a:lnTo>
                      <a:lnTo>
                        <a:pt x="89" y="502"/>
                      </a:lnTo>
                      <a:lnTo>
                        <a:pt x="88" y="500"/>
                      </a:lnTo>
                      <a:lnTo>
                        <a:pt x="85" y="500"/>
                      </a:lnTo>
                      <a:lnTo>
                        <a:pt x="84" y="500"/>
                      </a:lnTo>
                      <a:lnTo>
                        <a:pt x="82" y="502"/>
                      </a:lnTo>
                      <a:lnTo>
                        <a:pt x="78" y="502"/>
                      </a:lnTo>
                      <a:lnTo>
                        <a:pt x="78" y="503"/>
                      </a:lnTo>
                      <a:lnTo>
                        <a:pt x="76" y="502"/>
                      </a:lnTo>
                      <a:lnTo>
                        <a:pt x="75" y="500"/>
                      </a:lnTo>
                      <a:lnTo>
                        <a:pt x="74" y="503"/>
                      </a:lnTo>
                      <a:lnTo>
                        <a:pt x="72" y="506"/>
                      </a:lnTo>
                      <a:lnTo>
                        <a:pt x="71" y="507"/>
                      </a:lnTo>
                      <a:lnTo>
                        <a:pt x="68" y="508"/>
                      </a:lnTo>
                      <a:lnTo>
                        <a:pt x="68" y="506"/>
                      </a:lnTo>
                      <a:lnTo>
                        <a:pt x="66" y="504"/>
                      </a:lnTo>
                      <a:lnTo>
                        <a:pt x="65" y="503"/>
                      </a:lnTo>
                      <a:lnTo>
                        <a:pt x="65" y="500"/>
                      </a:lnTo>
                      <a:lnTo>
                        <a:pt x="63" y="500"/>
                      </a:lnTo>
                      <a:lnTo>
                        <a:pt x="63" y="502"/>
                      </a:lnTo>
                      <a:lnTo>
                        <a:pt x="61" y="502"/>
                      </a:lnTo>
                      <a:lnTo>
                        <a:pt x="61" y="502"/>
                      </a:lnTo>
                      <a:lnTo>
                        <a:pt x="58" y="502"/>
                      </a:lnTo>
                      <a:lnTo>
                        <a:pt x="58" y="503"/>
                      </a:lnTo>
                      <a:lnTo>
                        <a:pt x="55" y="503"/>
                      </a:lnTo>
                      <a:lnTo>
                        <a:pt x="54" y="504"/>
                      </a:lnTo>
                      <a:lnTo>
                        <a:pt x="54" y="504"/>
                      </a:lnTo>
                      <a:lnTo>
                        <a:pt x="53" y="503"/>
                      </a:lnTo>
                      <a:lnTo>
                        <a:pt x="53" y="503"/>
                      </a:lnTo>
                      <a:lnTo>
                        <a:pt x="51" y="503"/>
                      </a:lnTo>
                      <a:lnTo>
                        <a:pt x="51" y="503"/>
                      </a:lnTo>
                      <a:lnTo>
                        <a:pt x="50" y="504"/>
                      </a:lnTo>
                      <a:lnTo>
                        <a:pt x="50" y="504"/>
                      </a:lnTo>
                      <a:lnTo>
                        <a:pt x="50" y="504"/>
                      </a:lnTo>
                      <a:lnTo>
                        <a:pt x="50" y="503"/>
                      </a:lnTo>
                      <a:lnTo>
                        <a:pt x="50" y="503"/>
                      </a:lnTo>
                      <a:lnTo>
                        <a:pt x="48" y="504"/>
                      </a:lnTo>
                      <a:lnTo>
                        <a:pt x="48" y="503"/>
                      </a:lnTo>
                      <a:lnTo>
                        <a:pt x="48" y="503"/>
                      </a:lnTo>
                      <a:lnTo>
                        <a:pt x="48" y="503"/>
                      </a:lnTo>
                      <a:lnTo>
                        <a:pt x="48" y="502"/>
                      </a:lnTo>
                      <a:lnTo>
                        <a:pt x="49" y="502"/>
                      </a:lnTo>
                      <a:lnTo>
                        <a:pt x="46" y="502"/>
                      </a:lnTo>
                      <a:lnTo>
                        <a:pt x="46" y="500"/>
                      </a:lnTo>
                      <a:lnTo>
                        <a:pt x="46" y="500"/>
                      </a:lnTo>
                      <a:lnTo>
                        <a:pt x="46" y="500"/>
                      </a:lnTo>
                      <a:lnTo>
                        <a:pt x="46" y="500"/>
                      </a:lnTo>
                      <a:lnTo>
                        <a:pt x="46" y="502"/>
                      </a:lnTo>
                      <a:lnTo>
                        <a:pt x="41" y="502"/>
                      </a:lnTo>
                      <a:lnTo>
                        <a:pt x="41" y="499"/>
                      </a:lnTo>
                      <a:lnTo>
                        <a:pt x="36" y="499"/>
                      </a:lnTo>
                      <a:lnTo>
                        <a:pt x="36" y="498"/>
                      </a:lnTo>
                      <a:lnTo>
                        <a:pt x="33" y="498"/>
                      </a:lnTo>
                      <a:lnTo>
                        <a:pt x="33" y="500"/>
                      </a:lnTo>
                      <a:lnTo>
                        <a:pt x="32" y="499"/>
                      </a:lnTo>
                      <a:lnTo>
                        <a:pt x="31" y="499"/>
                      </a:lnTo>
                      <a:lnTo>
                        <a:pt x="31" y="498"/>
                      </a:lnTo>
                      <a:lnTo>
                        <a:pt x="32" y="496"/>
                      </a:lnTo>
                      <a:lnTo>
                        <a:pt x="33" y="496"/>
                      </a:lnTo>
                      <a:lnTo>
                        <a:pt x="36" y="495"/>
                      </a:lnTo>
                      <a:lnTo>
                        <a:pt x="37" y="495"/>
                      </a:lnTo>
                      <a:lnTo>
                        <a:pt x="40" y="495"/>
                      </a:lnTo>
                      <a:lnTo>
                        <a:pt x="40" y="492"/>
                      </a:lnTo>
                      <a:lnTo>
                        <a:pt x="40" y="492"/>
                      </a:lnTo>
                      <a:lnTo>
                        <a:pt x="38" y="494"/>
                      </a:lnTo>
                      <a:lnTo>
                        <a:pt x="37" y="494"/>
                      </a:lnTo>
                      <a:lnTo>
                        <a:pt x="34" y="494"/>
                      </a:lnTo>
                      <a:lnTo>
                        <a:pt x="33" y="492"/>
                      </a:lnTo>
                      <a:lnTo>
                        <a:pt x="32" y="492"/>
                      </a:lnTo>
                      <a:lnTo>
                        <a:pt x="32" y="491"/>
                      </a:lnTo>
                      <a:lnTo>
                        <a:pt x="32" y="489"/>
                      </a:lnTo>
                      <a:lnTo>
                        <a:pt x="33" y="489"/>
                      </a:lnTo>
                      <a:lnTo>
                        <a:pt x="36" y="489"/>
                      </a:lnTo>
                      <a:lnTo>
                        <a:pt x="36" y="491"/>
                      </a:lnTo>
                      <a:lnTo>
                        <a:pt x="37" y="490"/>
                      </a:lnTo>
                      <a:lnTo>
                        <a:pt x="37" y="490"/>
                      </a:lnTo>
                      <a:lnTo>
                        <a:pt x="38" y="491"/>
                      </a:lnTo>
                      <a:lnTo>
                        <a:pt x="40" y="491"/>
                      </a:lnTo>
                      <a:lnTo>
                        <a:pt x="40" y="487"/>
                      </a:lnTo>
                      <a:lnTo>
                        <a:pt x="40" y="487"/>
                      </a:lnTo>
                      <a:lnTo>
                        <a:pt x="40" y="487"/>
                      </a:lnTo>
                      <a:lnTo>
                        <a:pt x="42" y="487"/>
                      </a:lnTo>
                      <a:lnTo>
                        <a:pt x="42" y="487"/>
                      </a:lnTo>
                      <a:lnTo>
                        <a:pt x="42" y="487"/>
                      </a:lnTo>
                      <a:lnTo>
                        <a:pt x="44" y="491"/>
                      </a:lnTo>
                      <a:lnTo>
                        <a:pt x="44" y="491"/>
                      </a:lnTo>
                      <a:lnTo>
                        <a:pt x="42" y="491"/>
                      </a:lnTo>
                      <a:lnTo>
                        <a:pt x="42" y="492"/>
                      </a:lnTo>
                      <a:lnTo>
                        <a:pt x="44" y="492"/>
                      </a:lnTo>
                      <a:lnTo>
                        <a:pt x="44" y="494"/>
                      </a:lnTo>
                      <a:lnTo>
                        <a:pt x="45" y="494"/>
                      </a:lnTo>
                      <a:lnTo>
                        <a:pt x="44" y="496"/>
                      </a:lnTo>
                      <a:lnTo>
                        <a:pt x="45" y="496"/>
                      </a:lnTo>
                      <a:lnTo>
                        <a:pt x="45" y="496"/>
                      </a:lnTo>
                      <a:lnTo>
                        <a:pt x="45" y="496"/>
                      </a:lnTo>
                      <a:lnTo>
                        <a:pt x="45" y="496"/>
                      </a:lnTo>
                      <a:lnTo>
                        <a:pt x="46" y="496"/>
                      </a:lnTo>
                      <a:lnTo>
                        <a:pt x="46" y="496"/>
                      </a:lnTo>
                      <a:lnTo>
                        <a:pt x="46" y="494"/>
                      </a:lnTo>
                      <a:lnTo>
                        <a:pt x="46" y="494"/>
                      </a:lnTo>
                      <a:lnTo>
                        <a:pt x="49" y="494"/>
                      </a:lnTo>
                      <a:lnTo>
                        <a:pt x="50" y="494"/>
                      </a:lnTo>
                      <a:lnTo>
                        <a:pt x="51" y="495"/>
                      </a:lnTo>
                      <a:lnTo>
                        <a:pt x="53" y="495"/>
                      </a:lnTo>
                      <a:lnTo>
                        <a:pt x="54" y="495"/>
                      </a:lnTo>
                      <a:lnTo>
                        <a:pt x="53" y="494"/>
                      </a:lnTo>
                      <a:lnTo>
                        <a:pt x="51" y="492"/>
                      </a:lnTo>
                      <a:lnTo>
                        <a:pt x="50" y="491"/>
                      </a:lnTo>
                      <a:lnTo>
                        <a:pt x="46" y="491"/>
                      </a:lnTo>
                      <a:lnTo>
                        <a:pt x="46" y="490"/>
                      </a:lnTo>
                      <a:lnTo>
                        <a:pt x="45" y="489"/>
                      </a:lnTo>
                      <a:lnTo>
                        <a:pt x="45" y="486"/>
                      </a:lnTo>
                      <a:lnTo>
                        <a:pt x="46" y="486"/>
                      </a:lnTo>
                      <a:lnTo>
                        <a:pt x="46" y="486"/>
                      </a:lnTo>
                      <a:lnTo>
                        <a:pt x="48" y="486"/>
                      </a:lnTo>
                      <a:lnTo>
                        <a:pt x="48" y="486"/>
                      </a:lnTo>
                      <a:lnTo>
                        <a:pt x="49" y="486"/>
                      </a:lnTo>
                      <a:lnTo>
                        <a:pt x="49" y="485"/>
                      </a:lnTo>
                      <a:lnTo>
                        <a:pt x="51" y="483"/>
                      </a:lnTo>
                      <a:lnTo>
                        <a:pt x="51" y="483"/>
                      </a:lnTo>
                      <a:lnTo>
                        <a:pt x="49" y="482"/>
                      </a:lnTo>
                      <a:lnTo>
                        <a:pt x="48" y="482"/>
                      </a:lnTo>
                      <a:lnTo>
                        <a:pt x="48" y="483"/>
                      </a:lnTo>
                      <a:lnTo>
                        <a:pt x="45" y="483"/>
                      </a:lnTo>
                      <a:lnTo>
                        <a:pt x="44" y="481"/>
                      </a:lnTo>
                      <a:lnTo>
                        <a:pt x="44" y="479"/>
                      </a:lnTo>
                      <a:lnTo>
                        <a:pt x="45" y="479"/>
                      </a:lnTo>
                      <a:lnTo>
                        <a:pt x="44" y="477"/>
                      </a:lnTo>
                      <a:lnTo>
                        <a:pt x="42" y="477"/>
                      </a:lnTo>
                      <a:lnTo>
                        <a:pt x="42" y="474"/>
                      </a:lnTo>
                      <a:lnTo>
                        <a:pt x="44" y="474"/>
                      </a:lnTo>
                      <a:lnTo>
                        <a:pt x="44" y="474"/>
                      </a:lnTo>
                      <a:lnTo>
                        <a:pt x="48" y="473"/>
                      </a:lnTo>
                      <a:lnTo>
                        <a:pt x="48" y="474"/>
                      </a:lnTo>
                      <a:lnTo>
                        <a:pt x="48" y="474"/>
                      </a:lnTo>
                      <a:lnTo>
                        <a:pt x="49" y="474"/>
                      </a:lnTo>
                      <a:lnTo>
                        <a:pt x="50" y="474"/>
                      </a:lnTo>
                      <a:lnTo>
                        <a:pt x="51" y="473"/>
                      </a:lnTo>
                      <a:lnTo>
                        <a:pt x="55" y="471"/>
                      </a:lnTo>
                      <a:close/>
                      <a:moveTo>
                        <a:pt x="31" y="471"/>
                      </a:moveTo>
                      <a:lnTo>
                        <a:pt x="33" y="471"/>
                      </a:lnTo>
                      <a:lnTo>
                        <a:pt x="36" y="473"/>
                      </a:lnTo>
                      <a:lnTo>
                        <a:pt x="34" y="473"/>
                      </a:lnTo>
                      <a:lnTo>
                        <a:pt x="32" y="473"/>
                      </a:lnTo>
                      <a:lnTo>
                        <a:pt x="31" y="471"/>
                      </a:lnTo>
                      <a:close/>
                      <a:moveTo>
                        <a:pt x="7" y="461"/>
                      </a:moveTo>
                      <a:lnTo>
                        <a:pt x="8" y="462"/>
                      </a:lnTo>
                      <a:lnTo>
                        <a:pt x="10" y="462"/>
                      </a:lnTo>
                      <a:lnTo>
                        <a:pt x="11" y="462"/>
                      </a:lnTo>
                      <a:lnTo>
                        <a:pt x="12" y="464"/>
                      </a:lnTo>
                      <a:lnTo>
                        <a:pt x="12" y="464"/>
                      </a:lnTo>
                      <a:lnTo>
                        <a:pt x="15" y="466"/>
                      </a:lnTo>
                      <a:lnTo>
                        <a:pt x="15" y="469"/>
                      </a:lnTo>
                      <a:lnTo>
                        <a:pt x="16" y="469"/>
                      </a:lnTo>
                      <a:lnTo>
                        <a:pt x="16" y="470"/>
                      </a:lnTo>
                      <a:lnTo>
                        <a:pt x="15" y="470"/>
                      </a:lnTo>
                      <a:lnTo>
                        <a:pt x="15" y="470"/>
                      </a:lnTo>
                      <a:lnTo>
                        <a:pt x="16" y="470"/>
                      </a:lnTo>
                      <a:lnTo>
                        <a:pt x="15" y="474"/>
                      </a:lnTo>
                      <a:lnTo>
                        <a:pt x="15" y="474"/>
                      </a:lnTo>
                      <a:lnTo>
                        <a:pt x="15" y="474"/>
                      </a:lnTo>
                      <a:lnTo>
                        <a:pt x="10" y="473"/>
                      </a:lnTo>
                      <a:lnTo>
                        <a:pt x="10" y="474"/>
                      </a:lnTo>
                      <a:lnTo>
                        <a:pt x="11" y="474"/>
                      </a:lnTo>
                      <a:lnTo>
                        <a:pt x="11" y="474"/>
                      </a:lnTo>
                      <a:lnTo>
                        <a:pt x="15" y="475"/>
                      </a:lnTo>
                      <a:lnTo>
                        <a:pt x="15" y="477"/>
                      </a:lnTo>
                      <a:lnTo>
                        <a:pt x="16" y="478"/>
                      </a:lnTo>
                      <a:lnTo>
                        <a:pt x="17" y="478"/>
                      </a:lnTo>
                      <a:lnTo>
                        <a:pt x="19" y="479"/>
                      </a:lnTo>
                      <a:lnTo>
                        <a:pt x="19" y="481"/>
                      </a:lnTo>
                      <a:lnTo>
                        <a:pt x="15" y="481"/>
                      </a:lnTo>
                      <a:lnTo>
                        <a:pt x="12" y="479"/>
                      </a:lnTo>
                      <a:lnTo>
                        <a:pt x="11" y="478"/>
                      </a:lnTo>
                      <a:lnTo>
                        <a:pt x="10" y="475"/>
                      </a:lnTo>
                      <a:lnTo>
                        <a:pt x="8" y="475"/>
                      </a:lnTo>
                      <a:lnTo>
                        <a:pt x="8" y="474"/>
                      </a:lnTo>
                      <a:lnTo>
                        <a:pt x="8" y="473"/>
                      </a:lnTo>
                      <a:lnTo>
                        <a:pt x="8" y="473"/>
                      </a:lnTo>
                      <a:lnTo>
                        <a:pt x="8" y="471"/>
                      </a:lnTo>
                      <a:lnTo>
                        <a:pt x="6" y="470"/>
                      </a:lnTo>
                      <a:lnTo>
                        <a:pt x="4" y="468"/>
                      </a:lnTo>
                      <a:lnTo>
                        <a:pt x="3" y="464"/>
                      </a:lnTo>
                      <a:lnTo>
                        <a:pt x="4" y="462"/>
                      </a:lnTo>
                      <a:lnTo>
                        <a:pt x="7" y="461"/>
                      </a:lnTo>
                      <a:close/>
                      <a:moveTo>
                        <a:pt x="148" y="456"/>
                      </a:moveTo>
                      <a:lnTo>
                        <a:pt x="150" y="456"/>
                      </a:lnTo>
                      <a:lnTo>
                        <a:pt x="151" y="456"/>
                      </a:lnTo>
                      <a:lnTo>
                        <a:pt x="151" y="457"/>
                      </a:lnTo>
                      <a:lnTo>
                        <a:pt x="151" y="457"/>
                      </a:lnTo>
                      <a:lnTo>
                        <a:pt x="151" y="457"/>
                      </a:lnTo>
                      <a:lnTo>
                        <a:pt x="151" y="458"/>
                      </a:lnTo>
                      <a:lnTo>
                        <a:pt x="151" y="458"/>
                      </a:lnTo>
                      <a:lnTo>
                        <a:pt x="151" y="458"/>
                      </a:lnTo>
                      <a:lnTo>
                        <a:pt x="152" y="460"/>
                      </a:lnTo>
                      <a:lnTo>
                        <a:pt x="152" y="460"/>
                      </a:lnTo>
                      <a:lnTo>
                        <a:pt x="154" y="460"/>
                      </a:lnTo>
                      <a:lnTo>
                        <a:pt x="154" y="458"/>
                      </a:lnTo>
                      <a:lnTo>
                        <a:pt x="156" y="457"/>
                      </a:lnTo>
                      <a:lnTo>
                        <a:pt x="156" y="460"/>
                      </a:lnTo>
                      <a:lnTo>
                        <a:pt x="157" y="461"/>
                      </a:lnTo>
                      <a:lnTo>
                        <a:pt x="159" y="461"/>
                      </a:lnTo>
                      <a:lnTo>
                        <a:pt x="159" y="461"/>
                      </a:lnTo>
                      <a:lnTo>
                        <a:pt x="159" y="461"/>
                      </a:lnTo>
                      <a:lnTo>
                        <a:pt x="159" y="462"/>
                      </a:lnTo>
                      <a:lnTo>
                        <a:pt x="157" y="462"/>
                      </a:lnTo>
                      <a:lnTo>
                        <a:pt x="156" y="462"/>
                      </a:lnTo>
                      <a:lnTo>
                        <a:pt x="155" y="461"/>
                      </a:lnTo>
                      <a:lnTo>
                        <a:pt x="155" y="462"/>
                      </a:lnTo>
                      <a:lnTo>
                        <a:pt x="152" y="464"/>
                      </a:lnTo>
                      <a:lnTo>
                        <a:pt x="152" y="465"/>
                      </a:lnTo>
                      <a:lnTo>
                        <a:pt x="151" y="465"/>
                      </a:lnTo>
                      <a:lnTo>
                        <a:pt x="150" y="464"/>
                      </a:lnTo>
                      <a:lnTo>
                        <a:pt x="148" y="464"/>
                      </a:lnTo>
                      <a:lnTo>
                        <a:pt x="147" y="464"/>
                      </a:lnTo>
                      <a:lnTo>
                        <a:pt x="148" y="465"/>
                      </a:lnTo>
                      <a:lnTo>
                        <a:pt x="148" y="466"/>
                      </a:lnTo>
                      <a:lnTo>
                        <a:pt x="148" y="468"/>
                      </a:lnTo>
                      <a:lnTo>
                        <a:pt x="143" y="466"/>
                      </a:lnTo>
                      <a:lnTo>
                        <a:pt x="143" y="468"/>
                      </a:lnTo>
                      <a:lnTo>
                        <a:pt x="142" y="468"/>
                      </a:lnTo>
                      <a:lnTo>
                        <a:pt x="143" y="470"/>
                      </a:lnTo>
                      <a:lnTo>
                        <a:pt x="142" y="470"/>
                      </a:lnTo>
                      <a:lnTo>
                        <a:pt x="140" y="469"/>
                      </a:lnTo>
                      <a:lnTo>
                        <a:pt x="138" y="468"/>
                      </a:lnTo>
                      <a:lnTo>
                        <a:pt x="139" y="466"/>
                      </a:lnTo>
                      <a:lnTo>
                        <a:pt x="140" y="465"/>
                      </a:lnTo>
                      <a:lnTo>
                        <a:pt x="142" y="464"/>
                      </a:lnTo>
                      <a:lnTo>
                        <a:pt x="143" y="462"/>
                      </a:lnTo>
                      <a:lnTo>
                        <a:pt x="146" y="461"/>
                      </a:lnTo>
                      <a:lnTo>
                        <a:pt x="144" y="458"/>
                      </a:lnTo>
                      <a:lnTo>
                        <a:pt x="147" y="457"/>
                      </a:lnTo>
                      <a:lnTo>
                        <a:pt x="148" y="456"/>
                      </a:lnTo>
                      <a:close/>
                      <a:moveTo>
                        <a:pt x="131" y="456"/>
                      </a:moveTo>
                      <a:lnTo>
                        <a:pt x="133" y="456"/>
                      </a:lnTo>
                      <a:lnTo>
                        <a:pt x="134" y="457"/>
                      </a:lnTo>
                      <a:lnTo>
                        <a:pt x="134" y="457"/>
                      </a:lnTo>
                      <a:lnTo>
                        <a:pt x="135" y="457"/>
                      </a:lnTo>
                      <a:lnTo>
                        <a:pt x="138" y="457"/>
                      </a:lnTo>
                      <a:lnTo>
                        <a:pt x="140" y="457"/>
                      </a:lnTo>
                      <a:lnTo>
                        <a:pt x="142" y="457"/>
                      </a:lnTo>
                      <a:lnTo>
                        <a:pt x="143" y="457"/>
                      </a:lnTo>
                      <a:lnTo>
                        <a:pt x="142" y="457"/>
                      </a:lnTo>
                      <a:lnTo>
                        <a:pt x="142" y="460"/>
                      </a:lnTo>
                      <a:lnTo>
                        <a:pt x="139" y="460"/>
                      </a:lnTo>
                      <a:lnTo>
                        <a:pt x="138" y="462"/>
                      </a:lnTo>
                      <a:lnTo>
                        <a:pt x="138" y="464"/>
                      </a:lnTo>
                      <a:lnTo>
                        <a:pt x="137" y="465"/>
                      </a:lnTo>
                      <a:lnTo>
                        <a:pt x="135" y="465"/>
                      </a:lnTo>
                      <a:lnTo>
                        <a:pt x="135" y="464"/>
                      </a:lnTo>
                      <a:lnTo>
                        <a:pt x="135" y="464"/>
                      </a:lnTo>
                      <a:lnTo>
                        <a:pt x="134" y="465"/>
                      </a:lnTo>
                      <a:lnTo>
                        <a:pt x="133" y="465"/>
                      </a:lnTo>
                      <a:lnTo>
                        <a:pt x="131" y="466"/>
                      </a:lnTo>
                      <a:lnTo>
                        <a:pt x="131" y="466"/>
                      </a:lnTo>
                      <a:lnTo>
                        <a:pt x="130" y="468"/>
                      </a:lnTo>
                      <a:lnTo>
                        <a:pt x="130" y="468"/>
                      </a:lnTo>
                      <a:lnTo>
                        <a:pt x="129" y="468"/>
                      </a:lnTo>
                      <a:lnTo>
                        <a:pt x="129" y="468"/>
                      </a:lnTo>
                      <a:lnTo>
                        <a:pt x="129" y="466"/>
                      </a:lnTo>
                      <a:lnTo>
                        <a:pt x="127" y="466"/>
                      </a:lnTo>
                      <a:lnTo>
                        <a:pt x="127" y="465"/>
                      </a:lnTo>
                      <a:lnTo>
                        <a:pt x="129" y="465"/>
                      </a:lnTo>
                      <a:lnTo>
                        <a:pt x="130" y="465"/>
                      </a:lnTo>
                      <a:lnTo>
                        <a:pt x="131" y="464"/>
                      </a:lnTo>
                      <a:lnTo>
                        <a:pt x="131" y="462"/>
                      </a:lnTo>
                      <a:lnTo>
                        <a:pt x="131" y="462"/>
                      </a:lnTo>
                      <a:lnTo>
                        <a:pt x="133" y="462"/>
                      </a:lnTo>
                      <a:lnTo>
                        <a:pt x="133" y="460"/>
                      </a:lnTo>
                      <a:lnTo>
                        <a:pt x="131" y="460"/>
                      </a:lnTo>
                      <a:lnTo>
                        <a:pt x="131" y="460"/>
                      </a:lnTo>
                      <a:lnTo>
                        <a:pt x="131" y="458"/>
                      </a:lnTo>
                      <a:lnTo>
                        <a:pt x="133" y="458"/>
                      </a:lnTo>
                      <a:lnTo>
                        <a:pt x="131" y="457"/>
                      </a:lnTo>
                      <a:lnTo>
                        <a:pt x="131" y="456"/>
                      </a:lnTo>
                      <a:close/>
                      <a:moveTo>
                        <a:pt x="7" y="448"/>
                      </a:moveTo>
                      <a:lnTo>
                        <a:pt x="8" y="448"/>
                      </a:lnTo>
                      <a:lnTo>
                        <a:pt x="10" y="449"/>
                      </a:lnTo>
                      <a:lnTo>
                        <a:pt x="11" y="451"/>
                      </a:lnTo>
                      <a:lnTo>
                        <a:pt x="11" y="452"/>
                      </a:lnTo>
                      <a:lnTo>
                        <a:pt x="12" y="452"/>
                      </a:lnTo>
                      <a:lnTo>
                        <a:pt x="12" y="454"/>
                      </a:lnTo>
                      <a:lnTo>
                        <a:pt x="13" y="454"/>
                      </a:lnTo>
                      <a:lnTo>
                        <a:pt x="13" y="456"/>
                      </a:lnTo>
                      <a:lnTo>
                        <a:pt x="12" y="456"/>
                      </a:lnTo>
                      <a:lnTo>
                        <a:pt x="12" y="457"/>
                      </a:lnTo>
                      <a:lnTo>
                        <a:pt x="12" y="457"/>
                      </a:lnTo>
                      <a:lnTo>
                        <a:pt x="12" y="456"/>
                      </a:lnTo>
                      <a:lnTo>
                        <a:pt x="11" y="454"/>
                      </a:lnTo>
                      <a:lnTo>
                        <a:pt x="11" y="454"/>
                      </a:lnTo>
                      <a:lnTo>
                        <a:pt x="11" y="454"/>
                      </a:lnTo>
                      <a:lnTo>
                        <a:pt x="10" y="454"/>
                      </a:lnTo>
                      <a:lnTo>
                        <a:pt x="11" y="458"/>
                      </a:lnTo>
                      <a:lnTo>
                        <a:pt x="8" y="458"/>
                      </a:lnTo>
                      <a:lnTo>
                        <a:pt x="8" y="460"/>
                      </a:lnTo>
                      <a:lnTo>
                        <a:pt x="6" y="460"/>
                      </a:lnTo>
                      <a:lnTo>
                        <a:pt x="4" y="457"/>
                      </a:lnTo>
                      <a:lnTo>
                        <a:pt x="4" y="454"/>
                      </a:lnTo>
                      <a:lnTo>
                        <a:pt x="6" y="452"/>
                      </a:lnTo>
                      <a:lnTo>
                        <a:pt x="7" y="452"/>
                      </a:lnTo>
                      <a:lnTo>
                        <a:pt x="7" y="451"/>
                      </a:lnTo>
                      <a:lnTo>
                        <a:pt x="6" y="449"/>
                      </a:lnTo>
                      <a:lnTo>
                        <a:pt x="6" y="449"/>
                      </a:lnTo>
                      <a:lnTo>
                        <a:pt x="7" y="449"/>
                      </a:lnTo>
                      <a:lnTo>
                        <a:pt x="7" y="448"/>
                      </a:lnTo>
                      <a:close/>
                      <a:moveTo>
                        <a:pt x="3" y="448"/>
                      </a:moveTo>
                      <a:lnTo>
                        <a:pt x="3" y="448"/>
                      </a:lnTo>
                      <a:lnTo>
                        <a:pt x="3" y="449"/>
                      </a:lnTo>
                      <a:lnTo>
                        <a:pt x="3" y="449"/>
                      </a:lnTo>
                      <a:lnTo>
                        <a:pt x="4" y="449"/>
                      </a:lnTo>
                      <a:lnTo>
                        <a:pt x="2" y="451"/>
                      </a:lnTo>
                      <a:lnTo>
                        <a:pt x="2" y="449"/>
                      </a:lnTo>
                      <a:lnTo>
                        <a:pt x="2" y="449"/>
                      </a:lnTo>
                      <a:lnTo>
                        <a:pt x="2" y="449"/>
                      </a:lnTo>
                      <a:lnTo>
                        <a:pt x="0" y="448"/>
                      </a:lnTo>
                      <a:lnTo>
                        <a:pt x="3" y="448"/>
                      </a:lnTo>
                      <a:close/>
                      <a:moveTo>
                        <a:pt x="10" y="445"/>
                      </a:moveTo>
                      <a:lnTo>
                        <a:pt x="13" y="448"/>
                      </a:lnTo>
                      <a:lnTo>
                        <a:pt x="15" y="451"/>
                      </a:lnTo>
                      <a:lnTo>
                        <a:pt x="12" y="451"/>
                      </a:lnTo>
                      <a:lnTo>
                        <a:pt x="11" y="449"/>
                      </a:lnTo>
                      <a:lnTo>
                        <a:pt x="11" y="448"/>
                      </a:lnTo>
                      <a:lnTo>
                        <a:pt x="10" y="445"/>
                      </a:lnTo>
                      <a:close/>
                      <a:moveTo>
                        <a:pt x="4" y="441"/>
                      </a:moveTo>
                      <a:lnTo>
                        <a:pt x="6" y="441"/>
                      </a:lnTo>
                      <a:lnTo>
                        <a:pt x="6" y="441"/>
                      </a:lnTo>
                      <a:lnTo>
                        <a:pt x="7" y="443"/>
                      </a:lnTo>
                      <a:lnTo>
                        <a:pt x="7" y="443"/>
                      </a:lnTo>
                      <a:lnTo>
                        <a:pt x="8" y="444"/>
                      </a:lnTo>
                      <a:lnTo>
                        <a:pt x="7" y="444"/>
                      </a:lnTo>
                      <a:lnTo>
                        <a:pt x="6" y="447"/>
                      </a:lnTo>
                      <a:lnTo>
                        <a:pt x="4" y="447"/>
                      </a:lnTo>
                      <a:lnTo>
                        <a:pt x="3" y="447"/>
                      </a:lnTo>
                      <a:lnTo>
                        <a:pt x="3" y="447"/>
                      </a:lnTo>
                      <a:lnTo>
                        <a:pt x="2" y="445"/>
                      </a:lnTo>
                      <a:lnTo>
                        <a:pt x="2" y="444"/>
                      </a:lnTo>
                      <a:lnTo>
                        <a:pt x="3" y="443"/>
                      </a:lnTo>
                      <a:lnTo>
                        <a:pt x="3" y="441"/>
                      </a:lnTo>
                      <a:lnTo>
                        <a:pt x="4" y="441"/>
                      </a:lnTo>
                      <a:lnTo>
                        <a:pt x="4" y="441"/>
                      </a:lnTo>
                      <a:close/>
                      <a:moveTo>
                        <a:pt x="4" y="415"/>
                      </a:moveTo>
                      <a:lnTo>
                        <a:pt x="10" y="415"/>
                      </a:lnTo>
                      <a:lnTo>
                        <a:pt x="10" y="418"/>
                      </a:lnTo>
                      <a:lnTo>
                        <a:pt x="11" y="420"/>
                      </a:lnTo>
                      <a:lnTo>
                        <a:pt x="11" y="423"/>
                      </a:lnTo>
                      <a:lnTo>
                        <a:pt x="11" y="426"/>
                      </a:lnTo>
                      <a:lnTo>
                        <a:pt x="11" y="426"/>
                      </a:lnTo>
                      <a:lnTo>
                        <a:pt x="11" y="431"/>
                      </a:lnTo>
                      <a:lnTo>
                        <a:pt x="12" y="431"/>
                      </a:lnTo>
                      <a:lnTo>
                        <a:pt x="12" y="432"/>
                      </a:lnTo>
                      <a:lnTo>
                        <a:pt x="11" y="432"/>
                      </a:lnTo>
                      <a:lnTo>
                        <a:pt x="11" y="435"/>
                      </a:lnTo>
                      <a:lnTo>
                        <a:pt x="11" y="435"/>
                      </a:lnTo>
                      <a:lnTo>
                        <a:pt x="11" y="439"/>
                      </a:lnTo>
                      <a:lnTo>
                        <a:pt x="10" y="439"/>
                      </a:lnTo>
                      <a:lnTo>
                        <a:pt x="10" y="440"/>
                      </a:lnTo>
                      <a:lnTo>
                        <a:pt x="10" y="441"/>
                      </a:lnTo>
                      <a:lnTo>
                        <a:pt x="8" y="441"/>
                      </a:lnTo>
                      <a:lnTo>
                        <a:pt x="7" y="439"/>
                      </a:lnTo>
                      <a:lnTo>
                        <a:pt x="6" y="439"/>
                      </a:lnTo>
                      <a:lnTo>
                        <a:pt x="4" y="440"/>
                      </a:lnTo>
                      <a:lnTo>
                        <a:pt x="4" y="440"/>
                      </a:lnTo>
                      <a:lnTo>
                        <a:pt x="4" y="440"/>
                      </a:lnTo>
                      <a:lnTo>
                        <a:pt x="2" y="439"/>
                      </a:lnTo>
                      <a:lnTo>
                        <a:pt x="2" y="437"/>
                      </a:lnTo>
                      <a:lnTo>
                        <a:pt x="0" y="434"/>
                      </a:lnTo>
                      <a:lnTo>
                        <a:pt x="3" y="434"/>
                      </a:lnTo>
                      <a:lnTo>
                        <a:pt x="3" y="432"/>
                      </a:lnTo>
                      <a:lnTo>
                        <a:pt x="4" y="431"/>
                      </a:lnTo>
                      <a:lnTo>
                        <a:pt x="3" y="431"/>
                      </a:lnTo>
                      <a:lnTo>
                        <a:pt x="3" y="431"/>
                      </a:lnTo>
                      <a:lnTo>
                        <a:pt x="3" y="431"/>
                      </a:lnTo>
                      <a:lnTo>
                        <a:pt x="2" y="431"/>
                      </a:lnTo>
                      <a:lnTo>
                        <a:pt x="2" y="427"/>
                      </a:lnTo>
                      <a:lnTo>
                        <a:pt x="0" y="427"/>
                      </a:lnTo>
                      <a:lnTo>
                        <a:pt x="0" y="423"/>
                      </a:lnTo>
                      <a:lnTo>
                        <a:pt x="0" y="423"/>
                      </a:lnTo>
                      <a:lnTo>
                        <a:pt x="0" y="420"/>
                      </a:lnTo>
                      <a:lnTo>
                        <a:pt x="2" y="419"/>
                      </a:lnTo>
                      <a:lnTo>
                        <a:pt x="2" y="419"/>
                      </a:lnTo>
                      <a:lnTo>
                        <a:pt x="3" y="419"/>
                      </a:lnTo>
                      <a:lnTo>
                        <a:pt x="3" y="420"/>
                      </a:lnTo>
                      <a:lnTo>
                        <a:pt x="3" y="419"/>
                      </a:lnTo>
                      <a:lnTo>
                        <a:pt x="3" y="419"/>
                      </a:lnTo>
                      <a:lnTo>
                        <a:pt x="4" y="419"/>
                      </a:lnTo>
                      <a:lnTo>
                        <a:pt x="4" y="419"/>
                      </a:lnTo>
                      <a:lnTo>
                        <a:pt x="4" y="418"/>
                      </a:lnTo>
                      <a:lnTo>
                        <a:pt x="4" y="417"/>
                      </a:lnTo>
                      <a:lnTo>
                        <a:pt x="4" y="417"/>
                      </a:lnTo>
                      <a:lnTo>
                        <a:pt x="4" y="417"/>
                      </a:lnTo>
                      <a:lnTo>
                        <a:pt x="4" y="415"/>
                      </a:lnTo>
                      <a:close/>
                      <a:moveTo>
                        <a:pt x="2170" y="401"/>
                      </a:moveTo>
                      <a:lnTo>
                        <a:pt x="2172" y="402"/>
                      </a:lnTo>
                      <a:lnTo>
                        <a:pt x="2173" y="403"/>
                      </a:lnTo>
                      <a:lnTo>
                        <a:pt x="2173" y="406"/>
                      </a:lnTo>
                      <a:lnTo>
                        <a:pt x="2176" y="407"/>
                      </a:lnTo>
                      <a:lnTo>
                        <a:pt x="2175" y="407"/>
                      </a:lnTo>
                      <a:lnTo>
                        <a:pt x="2175" y="407"/>
                      </a:lnTo>
                      <a:lnTo>
                        <a:pt x="2175" y="409"/>
                      </a:lnTo>
                      <a:lnTo>
                        <a:pt x="2175" y="410"/>
                      </a:lnTo>
                      <a:lnTo>
                        <a:pt x="2173" y="410"/>
                      </a:lnTo>
                      <a:lnTo>
                        <a:pt x="2172" y="410"/>
                      </a:lnTo>
                      <a:lnTo>
                        <a:pt x="2168" y="410"/>
                      </a:lnTo>
                      <a:lnTo>
                        <a:pt x="2168" y="407"/>
                      </a:lnTo>
                      <a:lnTo>
                        <a:pt x="2170" y="407"/>
                      </a:lnTo>
                      <a:lnTo>
                        <a:pt x="2170" y="405"/>
                      </a:lnTo>
                      <a:lnTo>
                        <a:pt x="2170" y="402"/>
                      </a:lnTo>
                      <a:lnTo>
                        <a:pt x="2170" y="401"/>
                      </a:lnTo>
                      <a:close/>
                      <a:moveTo>
                        <a:pt x="17" y="390"/>
                      </a:moveTo>
                      <a:lnTo>
                        <a:pt x="19" y="390"/>
                      </a:lnTo>
                      <a:lnTo>
                        <a:pt x="19" y="390"/>
                      </a:lnTo>
                      <a:lnTo>
                        <a:pt x="17" y="390"/>
                      </a:lnTo>
                      <a:lnTo>
                        <a:pt x="17" y="390"/>
                      </a:lnTo>
                      <a:lnTo>
                        <a:pt x="17" y="390"/>
                      </a:lnTo>
                      <a:close/>
                      <a:moveTo>
                        <a:pt x="17" y="377"/>
                      </a:moveTo>
                      <a:lnTo>
                        <a:pt x="19" y="381"/>
                      </a:lnTo>
                      <a:lnTo>
                        <a:pt x="15" y="382"/>
                      </a:lnTo>
                      <a:lnTo>
                        <a:pt x="15" y="384"/>
                      </a:lnTo>
                      <a:lnTo>
                        <a:pt x="19" y="384"/>
                      </a:lnTo>
                      <a:lnTo>
                        <a:pt x="19" y="386"/>
                      </a:lnTo>
                      <a:lnTo>
                        <a:pt x="16" y="386"/>
                      </a:lnTo>
                      <a:lnTo>
                        <a:pt x="16" y="388"/>
                      </a:lnTo>
                      <a:lnTo>
                        <a:pt x="12" y="388"/>
                      </a:lnTo>
                      <a:lnTo>
                        <a:pt x="12" y="388"/>
                      </a:lnTo>
                      <a:lnTo>
                        <a:pt x="11" y="389"/>
                      </a:lnTo>
                      <a:lnTo>
                        <a:pt x="11" y="389"/>
                      </a:lnTo>
                      <a:lnTo>
                        <a:pt x="11" y="389"/>
                      </a:lnTo>
                      <a:lnTo>
                        <a:pt x="11" y="389"/>
                      </a:lnTo>
                      <a:lnTo>
                        <a:pt x="10" y="389"/>
                      </a:lnTo>
                      <a:lnTo>
                        <a:pt x="10" y="386"/>
                      </a:lnTo>
                      <a:lnTo>
                        <a:pt x="12" y="386"/>
                      </a:lnTo>
                      <a:lnTo>
                        <a:pt x="12" y="385"/>
                      </a:lnTo>
                      <a:lnTo>
                        <a:pt x="13" y="385"/>
                      </a:lnTo>
                      <a:lnTo>
                        <a:pt x="13" y="385"/>
                      </a:lnTo>
                      <a:lnTo>
                        <a:pt x="12" y="384"/>
                      </a:lnTo>
                      <a:lnTo>
                        <a:pt x="11" y="382"/>
                      </a:lnTo>
                      <a:lnTo>
                        <a:pt x="11" y="380"/>
                      </a:lnTo>
                      <a:lnTo>
                        <a:pt x="12" y="380"/>
                      </a:lnTo>
                      <a:lnTo>
                        <a:pt x="12" y="379"/>
                      </a:lnTo>
                      <a:lnTo>
                        <a:pt x="15" y="379"/>
                      </a:lnTo>
                      <a:lnTo>
                        <a:pt x="15" y="377"/>
                      </a:lnTo>
                      <a:lnTo>
                        <a:pt x="17" y="377"/>
                      </a:lnTo>
                      <a:close/>
                      <a:moveTo>
                        <a:pt x="16" y="373"/>
                      </a:moveTo>
                      <a:lnTo>
                        <a:pt x="16" y="375"/>
                      </a:lnTo>
                      <a:lnTo>
                        <a:pt x="16" y="375"/>
                      </a:lnTo>
                      <a:lnTo>
                        <a:pt x="16" y="375"/>
                      </a:lnTo>
                      <a:lnTo>
                        <a:pt x="15" y="375"/>
                      </a:lnTo>
                      <a:lnTo>
                        <a:pt x="15" y="375"/>
                      </a:lnTo>
                      <a:lnTo>
                        <a:pt x="16" y="375"/>
                      </a:lnTo>
                      <a:lnTo>
                        <a:pt x="16" y="373"/>
                      </a:lnTo>
                      <a:close/>
                      <a:moveTo>
                        <a:pt x="13" y="371"/>
                      </a:moveTo>
                      <a:lnTo>
                        <a:pt x="15" y="371"/>
                      </a:lnTo>
                      <a:lnTo>
                        <a:pt x="15" y="371"/>
                      </a:lnTo>
                      <a:lnTo>
                        <a:pt x="15" y="371"/>
                      </a:lnTo>
                      <a:lnTo>
                        <a:pt x="15" y="373"/>
                      </a:lnTo>
                      <a:lnTo>
                        <a:pt x="13" y="373"/>
                      </a:lnTo>
                      <a:lnTo>
                        <a:pt x="13" y="372"/>
                      </a:lnTo>
                      <a:lnTo>
                        <a:pt x="13" y="371"/>
                      </a:lnTo>
                      <a:lnTo>
                        <a:pt x="13" y="371"/>
                      </a:lnTo>
                      <a:lnTo>
                        <a:pt x="13" y="371"/>
                      </a:lnTo>
                      <a:close/>
                      <a:moveTo>
                        <a:pt x="13" y="367"/>
                      </a:moveTo>
                      <a:lnTo>
                        <a:pt x="15" y="367"/>
                      </a:lnTo>
                      <a:lnTo>
                        <a:pt x="15" y="369"/>
                      </a:lnTo>
                      <a:lnTo>
                        <a:pt x="13" y="369"/>
                      </a:lnTo>
                      <a:lnTo>
                        <a:pt x="13" y="369"/>
                      </a:lnTo>
                      <a:lnTo>
                        <a:pt x="13" y="369"/>
                      </a:lnTo>
                      <a:lnTo>
                        <a:pt x="13" y="368"/>
                      </a:lnTo>
                      <a:lnTo>
                        <a:pt x="13" y="367"/>
                      </a:lnTo>
                      <a:lnTo>
                        <a:pt x="13" y="367"/>
                      </a:lnTo>
                      <a:close/>
                      <a:moveTo>
                        <a:pt x="21" y="338"/>
                      </a:moveTo>
                      <a:lnTo>
                        <a:pt x="21" y="339"/>
                      </a:lnTo>
                      <a:lnTo>
                        <a:pt x="23" y="339"/>
                      </a:lnTo>
                      <a:lnTo>
                        <a:pt x="23" y="343"/>
                      </a:lnTo>
                      <a:lnTo>
                        <a:pt x="21" y="343"/>
                      </a:lnTo>
                      <a:lnTo>
                        <a:pt x="20" y="346"/>
                      </a:lnTo>
                      <a:lnTo>
                        <a:pt x="20" y="346"/>
                      </a:lnTo>
                      <a:lnTo>
                        <a:pt x="20" y="347"/>
                      </a:lnTo>
                      <a:lnTo>
                        <a:pt x="21" y="348"/>
                      </a:lnTo>
                      <a:lnTo>
                        <a:pt x="23" y="348"/>
                      </a:lnTo>
                      <a:lnTo>
                        <a:pt x="23" y="348"/>
                      </a:lnTo>
                      <a:lnTo>
                        <a:pt x="23" y="348"/>
                      </a:lnTo>
                      <a:lnTo>
                        <a:pt x="21" y="350"/>
                      </a:lnTo>
                      <a:lnTo>
                        <a:pt x="21" y="350"/>
                      </a:lnTo>
                      <a:lnTo>
                        <a:pt x="21" y="350"/>
                      </a:lnTo>
                      <a:lnTo>
                        <a:pt x="21" y="351"/>
                      </a:lnTo>
                      <a:lnTo>
                        <a:pt x="21" y="352"/>
                      </a:lnTo>
                      <a:lnTo>
                        <a:pt x="23" y="354"/>
                      </a:lnTo>
                      <a:lnTo>
                        <a:pt x="21" y="354"/>
                      </a:lnTo>
                      <a:lnTo>
                        <a:pt x="21" y="356"/>
                      </a:lnTo>
                      <a:lnTo>
                        <a:pt x="19" y="356"/>
                      </a:lnTo>
                      <a:lnTo>
                        <a:pt x="19" y="358"/>
                      </a:lnTo>
                      <a:lnTo>
                        <a:pt x="15" y="358"/>
                      </a:lnTo>
                      <a:lnTo>
                        <a:pt x="15" y="354"/>
                      </a:lnTo>
                      <a:lnTo>
                        <a:pt x="15" y="354"/>
                      </a:lnTo>
                      <a:lnTo>
                        <a:pt x="15" y="352"/>
                      </a:lnTo>
                      <a:lnTo>
                        <a:pt x="16" y="352"/>
                      </a:lnTo>
                      <a:lnTo>
                        <a:pt x="16" y="346"/>
                      </a:lnTo>
                      <a:lnTo>
                        <a:pt x="15" y="346"/>
                      </a:lnTo>
                      <a:lnTo>
                        <a:pt x="16" y="339"/>
                      </a:lnTo>
                      <a:lnTo>
                        <a:pt x="19" y="339"/>
                      </a:lnTo>
                      <a:lnTo>
                        <a:pt x="19" y="339"/>
                      </a:lnTo>
                      <a:lnTo>
                        <a:pt x="21" y="338"/>
                      </a:lnTo>
                      <a:close/>
                      <a:moveTo>
                        <a:pt x="2225" y="333"/>
                      </a:moveTo>
                      <a:lnTo>
                        <a:pt x="2225" y="333"/>
                      </a:lnTo>
                      <a:lnTo>
                        <a:pt x="2225" y="333"/>
                      </a:lnTo>
                      <a:lnTo>
                        <a:pt x="2225" y="334"/>
                      </a:lnTo>
                      <a:lnTo>
                        <a:pt x="2225" y="334"/>
                      </a:lnTo>
                      <a:lnTo>
                        <a:pt x="2225" y="333"/>
                      </a:lnTo>
                      <a:close/>
                      <a:moveTo>
                        <a:pt x="2214" y="327"/>
                      </a:moveTo>
                      <a:lnTo>
                        <a:pt x="2218" y="327"/>
                      </a:lnTo>
                      <a:lnTo>
                        <a:pt x="2218" y="329"/>
                      </a:lnTo>
                      <a:lnTo>
                        <a:pt x="2215" y="329"/>
                      </a:lnTo>
                      <a:lnTo>
                        <a:pt x="2215" y="330"/>
                      </a:lnTo>
                      <a:lnTo>
                        <a:pt x="2217" y="331"/>
                      </a:lnTo>
                      <a:lnTo>
                        <a:pt x="2218" y="333"/>
                      </a:lnTo>
                      <a:lnTo>
                        <a:pt x="2219" y="333"/>
                      </a:lnTo>
                      <a:lnTo>
                        <a:pt x="2219" y="335"/>
                      </a:lnTo>
                      <a:lnTo>
                        <a:pt x="2221" y="337"/>
                      </a:lnTo>
                      <a:lnTo>
                        <a:pt x="2222" y="337"/>
                      </a:lnTo>
                      <a:lnTo>
                        <a:pt x="2223" y="335"/>
                      </a:lnTo>
                      <a:lnTo>
                        <a:pt x="2223" y="335"/>
                      </a:lnTo>
                      <a:lnTo>
                        <a:pt x="2225" y="334"/>
                      </a:lnTo>
                      <a:lnTo>
                        <a:pt x="2226" y="337"/>
                      </a:lnTo>
                      <a:lnTo>
                        <a:pt x="2227" y="335"/>
                      </a:lnTo>
                      <a:lnTo>
                        <a:pt x="2228" y="335"/>
                      </a:lnTo>
                      <a:lnTo>
                        <a:pt x="2230" y="334"/>
                      </a:lnTo>
                      <a:lnTo>
                        <a:pt x="2230" y="337"/>
                      </a:lnTo>
                      <a:lnTo>
                        <a:pt x="2230" y="338"/>
                      </a:lnTo>
                      <a:lnTo>
                        <a:pt x="2230" y="339"/>
                      </a:lnTo>
                      <a:lnTo>
                        <a:pt x="2228" y="341"/>
                      </a:lnTo>
                      <a:lnTo>
                        <a:pt x="2228" y="342"/>
                      </a:lnTo>
                      <a:lnTo>
                        <a:pt x="2228" y="343"/>
                      </a:lnTo>
                      <a:lnTo>
                        <a:pt x="2228" y="345"/>
                      </a:lnTo>
                      <a:lnTo>
                        <a:pt x="2230" y="346"/>
                      </a:lnTo>
                      <a:lnTo>
                        <a:pt x="2228" y="346"/>
                      </a:lnTo>
                      <a:lnTo>
                        <a:pt x="2227" y="348"/>
                      </a:lnTo>
                      <a:lnTo>
                        <a:pt x="2226" y="348"/>
                      </a:lnTo>
                      <a:lnTo>
                        <a:pt x="2226" y="348"/>
                      </a:lnTo>
                      <a:lnTo>
                        <a:pt x="2225" y="351"/>
                      </a:lnTo>
                      <a:lnTo>
                        <a:pt x="2222" y="354"/>
                      </a:lnTo>
                      <a:lnTo>
                        <a:pt x="2222" y="355"/>
                      </a:lnTo>
                      <a:lnTo>
                        <a:pt x="2222" y="355"/>
                      </a:lnTo>
                      <a:lnTo>
                        <a:pt x="2222" y="356"/>
                      </a:lnTo>
                      <a:lnTo>
                        <a:pt x="2221" y="356"/>
                      </a:lnTo>
                      <a:lnTo>
                        <a:pt x="2221" y="359"/>
                      </a:lnTo>
                      <a:lnTo>
                        <a:pt x="2219" y="359"/>
                      </a:lnTo>
                      <a:lnTo>
                        <a:pt x="2219" y="360"/>
                      </a:lnTo>
                      <a:lnTo>
                        <a:pt x="2215" y="363"/>
                      </a:lnTo>
                      <a:lnTo>
                        <a:pt x="2215" y="365"/>
                      </a:lnTo>
                      <a:lnTo>
                        <a:pt x="2215" y="368"/>
                      </a:lnTo>
                      <a:lnTo>
                        <a:pt x="2219" y="368"/>
                      </a:lnTo>
                      <a:lnTo>
                        <a:pt x="2219" y="369"/>
                      </a:lnTo>
                      <a:lnTo>
                        <a:pt x="2218" y="369"/>
                      </a:lnTo>
                      <a:lnTo>
                        <a:pt x="2217" y="369"/>
                      </a:lnTo>
                      <a:lnTo>
                        <a:pt x="2215" y="369"/>
                      </a:lnTo>
                      <a:lnTo>
                        <a:pt x="2213" y="369"/>
                      </a:lnTo>
                      <a:lnTo>
                        <a:pt x="2210" y="369"/>
                      </a:lnTo>
                      <a:lnTo>
                        <a:pt x="2210" y="371"/>
                      </a:lnTo>
                      <a:lnTo>
                        <a:pt x="2208" y="372"/>
                      </a:lnTo>
                      <a:lnTo>
                        <a:pt x="2206" y="373"/>
                      </a:lnTo>
                      <a:lnTo>
                        <a:pt x="2206" y="373"/>
                      </a:lnTo>
                      <a:lnTo>
                        <a:pt x="2205" y="373"/>
                      </a:lnTo>
                      <a:lnTo>
                        <a:pt x="2204" y="373"/>
                      </a:lnTo>
                      <a:lnTo>
                        <a:pt x="2204" y="373"/>
                      </a:lnTo>
                      <a:lnTo>
                        <a:pt x="2204" y="373"/>
                      </a:lnTo>
                      <a:lnTo>
                        <a:pt x="2202" y="373"/>
                      </a:lnTo>
                      <a:lnTo>
                        <a:pt x="2202" y="375"/>
                      </a:lnTo>
                      <a:lnTo>
                        <a:pt x="2201" y="375"/>
                      </a:lnTo>
                      <a:lnTo>
                        <a:pt x="2201" y="379"/>
                      </a:lnTo>
                      <a:lnTo>
                        <a:pt x="2201" y="379"/>
                      </a:lnTo>
                      <a:lnTo>
                        <a:pt x="2201" y="381"/>
                      </a:lnTo>
                      <a:lnTo>
                        <a:pt x="2200" y="381"/>
                      </a:lnTo>
                      <a:lnTo>
                        <a:pt x="2200" y="382"/>
                      </a:lnTo>
                      <a:lnTo>
                        <a:pt x="2198" y="384"/>
                      </a:lnTo>
                      <a:lnTo>
                        <a:pt x="2198" y="385"/>
                      </a:lnTo>
                      <a:lnTo>
                        <a:pt x="2197" y="385"/>
                      </a:lnTo>
                      <a:lnTo>
                        <a:pt x="2197" y="389"/>
                      </a:lnTo>
                      <a:lnTo>
                        <a:pt x="2196" y="389"/>
                      </a:lnTo>
                      <a:lnTo>
                        <a:pt x="2196" y="390"/>
                      </a:lnTo>
                      <a:lnTo>
                        <a:pt x="2196" y="390"/>
                      </a:lnTo>
                      <a:lnTo>
                        <a:pt x="2196" y="393"/>
                      </a:lnTo>
                      <a:lnTo>
                        <a:pt x="2194" y="393"/>
                      </a:lnTo>
                      <a:lnTo>
                        <a:pt x="2193" y="394"/>
                      </a:lnTo>
                      <a:lnTo>
                        <a:pt x="2192" y="396"/>
                      </a:lnTo>
                      <a:lnTo>
                        <a:pt x="2192" y="397"/>
                      </a:lnTo>
                      <a:lnTo>
                        <a:pt x="2189" y="398"/>
                      </a:lnTo>
                      <a:lnTo>
                        <a:pt x="2188" y="399"/>
                      </a:lnTo>
                      <a:lnTo>
                        <a:pt x="2187" y="401"/>
                      </a:lnTo>
                      <a:lnTo>
                        <a:pt x="2185" y="401"/>
                      </a:lnTo>
                      <a:lnTo>
                        <a:pt x="2184" y="402"/>
                      </a:lnTo>
                      <a:lnTo>
                        <a:pt x="2181" y="402"/>
                      </a:lnTo>
                      <a:lnTo>
                        <a:pt x="2181" y="402"/>
                      </a:lnTo>
                      <a:lnTo>
                        <a:pt x="2180" y="402"/>
                      </a:lnTo>
                      <a:lnTo>
                        <a:pt x="2179" y="402"/>
                      </a:lnTo>
                      <a:lnTo>
                        <a:pt x="2177" y="402"/>
                      </a:lnTo>
                      <a:lnTo>
                        <a:pt x="2177" y="401"/>
                      </a:lnTo>
                      <a:lnTo>
                        <a:pt x="2176" y="401"/>
                      </a:lnTo>
                      <a:lnTo>
                        <a:pt x="2175" y="399"/>
                      </a:lnTo>
                      <a:lnTo>
                        <a:pt x="2171" y="399"/>
                      </a:lnTo>
                      <a:lnTo>
                        <a:pt x="2171" y="399"/>
                      </a:lnTo>
                      <a:lnTo>
                        <a:pt x="2170" y="399"/>
                      </a:lnTo>
                      <a:lnTo>
                        <a:pt x="2170" y="397"/>
                      </a:lnTo>
                      <a:lnTo>
                        <a:pt x="2168" y="397"/>
                      </a:lnTo>
                      <a:lnTo>
                        <a:pt x="2166" y="398"/>
                      </a:lnTo>
                      <a:lnTo>
                        <a:pt x="2164" y="398"/>
                      </a:lnTo>
                      <a:lnTo>
                        <a:pt x="2164" y="397"/>
                      </a:lnTo>
                      <a:lnTo>
                        <a:pt x="2163" y="397"/>
                      </a:lnTo>
                      <a:lnTo>
                        <a:pt x="2162" y="397"/>
                      </a:lnTo>
                      <a:lnTo>
                        <a:pt x="2162" y="396"/>
                      </a:lnTo>
                      <a:lnTo>
                        <a:pt x="2159" y="394"/>
                      </a:lnTo>
                      <a:lnTo>
                        <a:pt x="2159" y="394"/>
                      </a:lnTo>
                      <a:lnTo>
                        <a:pt x="2158" y="392"/>
                      </a:lnTo>
                      <a:lnTo>
                        <a:pt x="2159" y="392"/>
                      </a:lnTo>
                      <a:lnTo>
                        <a:pt x="2159" y="392"/>
                      </a:lnTo>
                      <a:lnTo>
                        <a:pt x="2162" y="392"/>
                      </a:lnTo>
                      <a:lnTo>
                        <a:pt x="2162" y="389"/>
                      </a:lnTo>
                      <a:lnTo>
                        <a:pt x="2162" y="388"/>
                      </a:lnTo>
                      <a:lnTo>
                        <a:pt x="2163" y="386"/>
                      </a:lnTo>
                      <a:lnTo>
                        <a:pt x="2163" y="385"/>
                      </a:lnTo>
                      <a:lnTo>
                        <a:pt x="2162" y="385"/>
                      </a:lnTo>
                      <a:lnTo>
                        <a:pt x="2162" y="384"/>
                      </a:lnTo>
                      <a:lnTo>
                        <a:pt x="2164" y="384"/>
                      </a:lnTo>
                      <a:lnTo>
                        <a:pt x="2164" y="382"/>
                      </a:lnTo>
                      <a:lnTo>
                        <a:pt x="2164" y="382"/>
                      </a:lnTo>
                      <a:lnTo>
                        <a:pt x="2166" y="381"/>
                      </a:lnTo>
                      <a:lnTo>
                        <a:pt x="2167" y="380"/>
                      </a:lnTo>
                      <a:lnTo>
                        <a:pt x="2168" y="380"/>
                      </a:lnTo>
                      <a:lnTo>
                        <a:pt x="2168" y="377"/>
                      </a:lnTo>
                      <a:lnTo>
                        <a:pt x="2172" y="377"/>
                      </a:lnTo>
                      <a:lnTo>
                        <a:pt x="2173" y="376"/>
                      </a:lnTo>
                      <a:lnTo>
                        <a:pt x="2173" y="375"/>
                      </a:lnTo>
                      <a:lnTo>
                        <a:pt x="2175" y="373"/>
                      </a:lnTo>
                      <a:lnTo>
                        <a:pt x="2176" y="373"/>
                      </a:lnTo>
                      <a:lnTo>
                        <a:pt x="2176" y="372"/>
                      </a:lnTo>
                      <a:lnTo>
                        <a:pt x="2177" y="371"/>
                      </a:lnTo>
                      <a:lnTo>
                        <a:pt x="2179" y="371"/>
                      </a:lnTo>
                      <a:lnTo>
                        <a:pt x="2179" y="371"/>
                      </a:lnTo>
                      <a:lnTo>
                        <a:pt x="2180" y="371"/>
                      </a:lnTo>
                      <a:lnTo>
                        <a:pt x="2180" y="369"/>
                      </a:lnTo>
                      <a:lnTo>
                        <a:pt x="2184" y="369"/>
                      </a:lnTo>
                      <a:lnTo>
                        <a:pt x="2187" y="367"/>
                      </a:lnTo>
                      <a:lnTo>
                        <a:pt x="2188" y="367"/>
                      </a:lnTo>
                      <a:lnTo>
                        <a:pt x="2188" y="367"/>
                      </a:lnTo>
                      <a:lnTo>
                        <a:pt x="2189" y="367"/>
                      </a:lnTo>
                      <a:lnTo>
                        <a:pt x="2191" y="364"/>
                      </a:lnTo>
                      <a:lnTo>
                        <a:pt x="2192" y="364"/>
                      </a:lnTo>
                      <a:lnTo>
                        <a:pt x="2192" y="364"/>
                      </a:lnTo>
                      <a:lnTo>
                        <a:pt x="2192" y="363"/>
                      </a:lnTo>
                      <a:lnTo>
                        <a:pt x="2193" y="363"/>
                      </a:lnTo>
                      <a:lnTo>
                        <a:pt x="2193" y="362"/>
                      </a:lnTo>
                      <a:lnTo>
                        <a:pt x="2194" y="362"/>
                      </a:lnTo>
                      <a:lnTo>
                        <a:pt x="2196" y="362"/>
                      </a:lnTo>
                      <a:lnTo>
                        <a:pt x="2196" y="360"/>
                      </a:lnTo>
                      <a:lnTo>
                        <a:pt x="2196" y="359"/>
                      </a:lnTo>
                      <a:lnTo>
                        <a:pt x="2198" y="358"/>
                      </a:lnTo>
                      <a:lnTo>
                        <a:pt x="2200" y="355"/>
                      </a:lnTo>
                      <a:lnTo>
                        <a:pt x="2202" y="351"/>
                      </a:lnTo>
                      <a:lnTo>
                        <a:pt x="2204" y="347"/>
                      </a:lnTo>
                      <a:lnTo>
                        <a:pt x="2205" y="346"/>
                      </a:lnTo>
                      <a:lnTo>
                        <a:pt x="2205" y="346"/>
                      </a:lnTo>
                      <a:lnTo>
                        <a:pt x="2205" y="346"/>
                      </a:lnTo>
                      <a:lnTo>
                        <a:pt x="2205" y="345"/>
                      </a:lnTo>
                      <a:lnTo>
                        <a:pt x="2206" y="343"/>
                      </a:lnTo>
                      <a:lnTo>
                        <a:pt x="2209" y="341"/>
                      </a:lnTo>
                      <a:lnTo>
                        <a:pt x="2209" y="333"/>
                      </a:lnTo>
                      <a:lnTo>
                        <a:pt x="2214" y="327"/>
                      </a:lnTo>
                      <a:close/>
                      <a:moveTo>
                        <a:pt x="1963" y="327"/>
                      </a:moveTo>
                      <a:lnTo>
                        <a:pt x="1964" y="329"/>
                      </a:lnTo>
                      <a:lnTo>
                        <a:pt x="1965" y="329"/>
                      </a:lnTo>
                      <a:lnTo>
                        <a:pt x="1965" y="329"/>
                      </a:lnTo>
                      <a:lnTo>
                        <a:pt x="1967" y="329"/>
                      </a:lnTo>
                      <a:lnTo>
                        <a:pt x="1968" y="329"/>
                      </a:lnTo>
                      <a:lnTo>
                        <a:pt x="1968" y="329"/>
                      </a:lnTo>
                      <a:lnTo>
                        <a:pt x="1969" y="329"/>
                      </a:lnTo>
                      <a:lnTo>
                        <a:pt x="1969" y="330"/>
                      </a:lnTo>
                      <a:lnTo>
                        <a:pt x="1973" y="330"/>
                      </a:lnTo>
                      <a:lnTo>
                        <a:pt x="1975" y="331"/>
                      </a:lnTo>
                      <a:lnTo>
                        <a:pt x="1976" y="331"/>
                      </a:lnTo>
                      <a:lnTo>
                        <a:pt x="1976" y="333"/>
                      </a:lnTo>
                      <a:lnTo>
                        <a:pt x="1977" y="333"/>
                      </a:lnTo>
                      <a:lnTo>
                        <a:pt x="1977" y="333"/>
                      </a:lnTo>
                      <a:lnTo>
                        <a:pt x="1978" y="334"/>
                      </a:lnTo>
                      <a:lnTo>
                        <a:pt x="1981" y="334"/>
                      </a:lnTo>
                      <a:lnTo>
                        <a:pt x="1982" y="334"/>
                      </a:lnTo>
                      <a:lnTo>
                        <a:pt x="1984" y="333"/>
                      </a:lnTo>
                      <a:lnTo>
                        <a:pt x="1986" y="331"/>
                      </a:lnTo>
                      <a:lnTo>
                        <a:pt x="1988" y="330"/>
                      </a:lnTo>
                      <a:lnTo>
                        <a:pt x="1989" y="330"/>
                      </a:lnTo>
                      <a:lnTo>
                        <a:pt x="1990" y="329"/>
                      </a:lnTo>
                      <a:lnTo>
                        <a:pt x="1992" y="329"/>
                      </a:lnTo>
                      <a:lnTo>
                        <a:pt x="1992" y="329"/>
                      </a:lnTo>
                      <a:lnTo>
                        <a:pt x="1993" y="331"/>
                      </a:lnTo>
                      <a:lnTo>
                        <a:pt x="1993" y="334"/>
                      </a:lnTo>
                      <a:lnTo>
                        <a:pt x="1993" y="338"/>
                      </a:lnTo>
                      <a:lnTo>
                        <a:pt x="1993" y="341"/>
                      </a:lnTo>
                      <a:lnTo>
                        <a:pt x="1993" y="345"/>
                      </a:lnTo>
                      <a:lnTo>
                        <a:pt x="1992" y="345"/>
                      </a:lnTo>
                      <a:lnTo>
                        <a:pt x="1992" y="345"/>
                      </a:lnTo>
                      <a:lnTo>
                        <a:pt x="1992" y="345"/>
                      </a:lnTo>
                      <a:lnTo>
                        <a:pt x="1992" y="345"/>
                      </a:lnTo>
                      <a:lnTo>
                        <a:pt x="1992" y="346"/>
                      </a:lnTo>
                      <a:lnTo>
                        <a:pt x="1990" y="346"/>
                      </a:lnTo>
                      <a:lnTo>
                        <a:pt x="1990" y="350"/>
                      </a:lnTo>
                      <a:lnTo>
                        <a:pt x="1990" y="350"/>
                      </a:lnTo>
                      <a:lnTo>
                        <a:pt x="1989" y="354"/>
                      </a:lnTo>
                      <a:lnTo>
                        <a:pt x="1990" y="354"/>
                      </a:lnTo>
                      <a:lnTo>
                        <a:pt x="1990" y="355"/>
                      </a:lnTo>
                      <a:lnTo>
                        <a:pt x="1990" y="356"/>
                      </a:lnTo>
                      <a:lnTo>
                        <a:pt x="1990" y="358"/>
                      </a:lnTo>
                      <a:lnTo>
                        <a:pt x="1989" y="358"/>
                      </a:lnTo>
                      <a:lnTo>
                        <a:pt x="1989" y="358"/>
                      </a:lnTo>
                      <a:lnTo>
                        <a:pt x="1988" y="356"/>
                      </a:lnTo>
                      <a:lnTo>
                        <a:pt x="1988" y="355"/>
                      </a:lnTo>
                      <a:lnTo>
                        <a:pt x="1986" y="354"/>
                      </a:lnTo>
                      <a:lnTo>
                        <a:pt x="1986" y="354"/>
                      </a:lnTo>
                      <a:lnTo>
                        <a:pt x="1986" y="355"/>
                      </a:lnTo>
                      <a:lnTo>
                        <a:pt x="1985" y="356"/>
                      </a:lnTo>
                      <a:lnTo>
                        <a:pt x="1985" y="356"/>
                      </a:lnTo>
                      <a:lnTo>
                        <a:pt x="1984" y="356"/>
                      </a:lnTo>
                      <a:lnTo>
                        <a:pt x="1984" y="360"/>
                      </a:lnTo>
                      <a:lnTo>
                        <a:pt x="1985" y="360"/>
                      </a:lnTo>
                      <a:lnTo>
                        <a:pt x="1985" y="359"/>
                      </a:lnTo>
                      <a:lnTo>
                        <a:pt x="1986" y="359"/>
                      </a:lnTo>
                      <a:lnTo>
                        <a:pt x="1986" y="360"/>
                      </a:lnTo>
                      <a:lnTo>
                        <a:pt x="1985" y="360"/>
                      </a:lnTo>
                      <a:lnTo>
                        <a:pt x="1985" y="362"/>
                      </a:lnTo>
                      <a:lnTo>
                        <a:pt x="1984" y="360"/>
                      </a:lnTo>
                      <a:lnTo>
                        <a:pt x="1984" y="362"/>
                      </a:lnTo>
                      <a:lnTo>
                        <a:pt x="1982" y="362"/>
                      </a:lnTo>
                      <a:lnTo>
                        <a:pt x="1982" y="362"/>
                      </a:lnTo>
                      <a:lnTo>
                        <a:pt x="1982" y="363"/>
                      </a:lnTo>
                      <a:lnTo>
                        <a:pt x="1980" y="363"/>
                      </a:lnTo>
                      <a:lnTo>
                        <a:pt x="1980" y="362"/>
                      </a:lnTo>
                      <a:lnTo>
                        <a:pt x="1976" y="362"/>
                      </a:lnTo>
                      <a:lnTo>
                        <a:pt x="1976" y="362"/>
                      </a:lnTo>
                      <a:lnTo>
                        <a:pt x="1975" y="360"/>
                      </a:lnTo>
                      <a:lnTo>
                        <a:pt x="1976" y="359"/>
                      </a:lnTo>
                      <a:lnTo>
                        <a:pt x="1975" y="358"/>
                      </a:lnTo>
                      <a:lnTo>
                        <a:pt x="1975" y="359"/>
                      </a:lnTo>
                      <a:lnTo>
                        <a:pt x="1973" y="359"/>
                      </a:lnTo>
                      <a:lnTo>
                        <a:pt x="1973" y="358"/>
                      </a:lnTo>
                      <a:lnTo>
                        <a:pt x="1973" y="358"/>
                      </a:lnTo>
                      <a:lnTo>
                        <a:pt x="1972" y="358"/>
                      </a:lnTo>
                      <a:lnTo>
                        <a:pt x="1972" y="356"/>
                      </a:lnTo>
                      <a:lnTo>
                        <a:pt x="1972" y="356"/>
                      </a:lnTo>
                      <a:lnTo>
                        <a:pt x="1972" y="355"/>
                      </a:lnTo>
                      <a:lnTo>
                        <a:pt x="1972" y="355"/>
                      </a:lnTo>
                      <a:lnTo>
                        <a:pt x="1971" y="355"/>
                      </a:lnTo>
                      <a:lnTo>
                        <a:pt x="1969" y="352"/>
                      </a:lnTo>
                      <a:lnTo>
                        <a:pt x="1968" y="351"/>
                      </a:lnTo>
                      <a:lnTo>
                        <a:pt x="1968" y="347"/>
                      </a:lnTo>
                      <a:lnTo>
                        <a:pt x="1971" y="347"/>
                      </a:lnTo>
                      <a:lnTo>
                        <a:pt x="1971" y="346"/>
                      </a:lnTo>
                      <a:lnTo>
                        <a:pt x="1969" y="346"/>
                      </a:lnTo>
                      <a:lnTo>
                        <a:pt x="1968" y="345"/>
                      </a:lnTo>
                      <a:lnTo>
                        <a:pt x="1967" y="343"/>
                      </a:lnTo>
                      <a:lnTo>
                        <a:pt x="1967" y="342"/>
                      </a:lnTo>
                      <a:lnTo>
                        <a:pt x="1964" y="341"/>
                      </a:lnTo>
                      <a:lnTo>
                        <a:pt x="1964" y="338"/>
                      </a:lnTo>
                      <a:lnTo>
                        <a:pt x="1964" y="338"/>
                      </a:lnTo>
                      <a:lnTo>
                        <a:pt x="1964" y="337"/>
                      </a:lnTo>
                      <a:lnTo>
                        <a:pt x="1961" y="335"/>
                      </a:lnTo>
                      <a:lnTo>
                        <a:pt x="1960" y="327"/>
                      </a:lnTo>
                      <a:lnTo>
                        <a:pt x="1961" y="327"/>
                      </a:lnTo>
                      <a:lnTo>
                        <a:pt x="1963" y="327"/>
                      </a:lnTo>
                      <a:close/>
                      <a:moveTo>
                        <a:pt x="1990" y="318"/>
                      </a:moveTo>
                      <a:lnTo>
                        <a:pt x="1992" y="318"/>
                      </a:lnTo>
                      <a:lnTo>
                        <a:pt x="1993" y="320"/>
                      </a:lnTo>
                      <a:lnTo>
                        <a:pt x="1994" y="320"/>
                      </a:lnTo>
                      <a:lnTo>
                        <a:pt x="1994" y="321"/>
                      </a:lnTo>
                      <a:lnTo>
                        <a:pt x="1994" y="322"/>
                      </a:lnTo>
                      <a:lnTo>
                        <a:pt x="1994" y="322"/>
                      </a:lnTo>
                      <a:lnTo>
                        <a:pt x="1993" y="324"/>
                      </a:lnTo>
                      <a:lnTo>
                        <a:pt x="1992" y="324"/>
                      </a:lnTo>
                      <a:lnTo>
                        <a:pt x="1992" y="322"/>
                      </a:lnTo>
                      <a:lnTo>
                        <a:pt x="1990" y="321"/>
                      </a:lnTo>
                      <a:lnTo>
                        <a:pt x="1989" y="321"/>
                      </a:lnTo>
                      <a:lnTo>
                        <a:pt x="1990" y="318"/>
                      </a:lnTo>
                      <a:lnTo>
                        <a:pt x="1990" y="318"/>
                      </a:lnTo>
                      <a:lnTo>
                        <a:pt x="1990" y="318"/>
                      </a:lnTo>
                      <a:close/>
                      <a:moveTo>
                        <a:pt x="1954" y="316"/>
                      </a:moveTo>
                      <a:lnTo>
                        <a:pt x="1955" y="316"/>
                      </a:lnTo>
                      <a:lnTo>
                        <a:pt x="1955" y="318"/>
                      </a:lnTo>
                      <a:lnTo>
                        <a:pt x="1954" y="321"/>
                      </a:lnTo>
                      <a:lnTo>
                        <a:pt x="1952" y="321"/>
                      </a:lnTo>
                      <a:lnTo>
                        <a:pt x="1954" y="318"/>
                      </a:lnTo>
                      <a:lnTo>
                        <a:pt x="1954" y="316"/>
                      </a:lnTo>
                      <a:close/>
                      <a:moveTo>
                        <a:pt x="2244" y="279"/>
                      </a:moveTo>
                      <a:lnTo>
                        <a:pt x="2244" y="282"/>
                      </a:lnTo>
                      <a:lnTo>
                        <a:pt x="2243" y="282"/>
                      </a:lnTo>
                      <a:lnTo>
                        <a:pt x="2243" y="280"/>
                      </a:lnTo>
                      <a:lnTo>
                        <a:pt x="2243" y="280"/>
                      </a:lnTo>
                      <a:lnTo>
                        <a:pt x="2243" y="279"/>
                      </a:lnTo>
                      <a:lnTo>
                        <a:pt x="2243" y="279"/>
                      </a:lnTo>
                      <a:lnTo>
                        <a:pt x="2244" y="279"/>
                      </a:lnTo>
                      <a:close/>
                      <a:moveTo>
                        <a:pt x="1900" y="267"/>
                      </a:moveTo>
                      <a:lnTo>
                        <a:pt x="1900" y="269"/>
                      </a:lnTo>
                      <a:lnTo>
                        <a:pt x="1904" y="269"/>
                      </a:lnTo>
                      <a:lnTo>
                        <a:pt x="1904" y="271"/>
                      </a:lnTo>
                      <a:lnTo>
                        <a:pt x="1901" y="271"/>
                      </a:lnTo>
                      <a:lnTo>
                        <a:pt x="1899" y="271"/>
                      </a:lnTo>
                      <a:lnTo>
                        <a:pt x="1897" y="271"/>
                      </a:lnTo>
                      <a:lnTo>
                        <a:pt x="1895" y="271"/>
                      </a:lnTo>
                      <a:lnTo>
                        <a:pt x="1896" y="269"/>
                      </a:lnTo>
                      <a:lnTo>
                        <a:pt x="1900" y="267"/>
                      </a:lnTo>
                      <a:close/>
                      <a:moveTo>
                        <a:pt x="2218" y="257"/>
                      </a:moveTo>
                      <a:lnTo>
                        <a:pt x="2218" y="258"/>
                      </a:lnTo>
                      <a:lnTo>
                        <a:pt x="2218" y="258"/>
                      </a:lnTo>
                      <a:lnTo>
                        <a:pt x="2219" y="261"/>
                      </a:lnTo>
                      <a:lnTo>
                        <a:pt x="2221" y="261"/>
                      </a:lnTo>
                      <a:lnTo>
                        <a:pt x="2221" y="262"/>
                      </a:lnTo>
                      <a:lnTo>
                        <a:pt x="2221" y="262"/>
                      </a:lnTo>
                      <a:lnTo>
                        <a:pt x="2222" y="263"/>
                      </a:lnTo>
                      <a:lnTo>
                        <a:pt x="2222" y="263"/>
                      </a:lnTo>
                      <a:lnTo>
                        <a:pt x="2223" y="263"/>
                      </a:lnTo>
                      <a:lnTo>
                        <a:pt x="2223" y="262"/>
                      </a:lnTo>
                      <a:lnTo>
                        <a:pt x="2225" y="262"/>
                      </a:lnTo>
                      <a:lnTo>
                        <a:pt x="2225" y="262"/>
                      </a:lnTo>
                      <a:lnTo>
                        <a:pt x="2225" y="263"/>
                      </a:lnTo>
                      <a:lnTo>
                        <a:pt x="2228" y="263"/>
                      </a:lnTo>
                      <a:lnTo>
                        <a:pt x="2228" y="266"/>
                      </a:lnTo>
                      <a:lnTo>
                        <a:pt x="2231" y="267"/>
                      </a:lnTo>
                      <a:lnTo>
                        <a:pt x="2231" y="270"/>
                      </a:lnTo>
                      <a:lnTo>
                        <a:pt x="2234" y="269"/>
                      </a:lnTo>
                      <a:lnTo>
                        <a:pt x="2235" y="274"/>
                      </a:lnTo>
                      <a:lnTo>
                        <a:pt x="2234" y="274"/>
                      </a:lnTo>
                      <a:lnTo>
                        <a:pt x="2234" y="275"/>
                      </a:lnTo>
                      <a:lnTo>
                        <a:pt x="2234" y="276"/>
                      </a:lnTo>
                      <a:lnTo>
                        <a:pt x="2234" y="278"/>
                      </a:lnTo>
                      <a:lnTo>
                        <a:pt x="2235" y="279"/>
                      </a:lnTo>
                      <a:lnTo>
                        <a:pt x="2235" y="280"/>
                      </a:lnTo>
                      <a:lnTo>
                        <a:pt x="2236" y="280"/>
                      </a:lnTo>
                      <a:lnTo>
                        <a:pt x="2236" y="280"/>
                      </a:lnTo>
                      <a:lnTo>
                        <a:pt x="2236" y="282"/>
                      </a:lnTo>
                      <a:lnTo>
                        <a:pt x="2235" y="282"/>
                      </a:lnTo>
                      <a:lnTo>
                        <a:pt x="2236" y="288"/>
                      </a:lnTo>
                      <a:lnTo>
                        <a:pt x="2236" y="288"/>
                      </a:lnTo>
                      <a:lnTo>
                        <a:pt x="2236" y="288"/>
                      </a:lnTo>
                      <a:lnTo>
                        <a:pt x="2239" y="288"/>
                      </a:lnTo>
                      <a:lnTo>
                        <a:pt x="2240" y="291"/>
                      </a:lnTo>
                      <a:lnTo>
                        <a:pt x="2242" y="291"/>
                      </a:lnTo>
                      <a:lnTo>
                        <a:pt x="2242" y="287"/>
                      </a:lnTo>
                      <a:lnTo>
                        <a:pt x="2242" y="287"/>
                      </a:lnTo>
                      <a:lnTo>
                        <a:pt x="2242" y="283"/>
                      </a:lnTo>
                      <a:lnTo>
                        <a:pt x="2243" y="283"/>
                      </a:lnTo>
                      <a:lnTo>
                        <a:pt x="2243" y="286"/>
                      </a:lnTo>
                      <a:lnTo>
                        <a:pt x="2244" y="286"/>
                      </a:lnTo>
                      <a:lnTo>
                        <a:pt x="2243" y="286"/>
                      </a:lnTo>
                      <a:lnTo>
                        <a:pt x="2243" y="288"/>
                      </a:lnTo>
                      <a:lnTo>
                        <a:pt x="2245" y="287"/>
                      </a:lnTo>
                      <a:lnTo>
                        <a:pt x="2247" y="291"/>
                      </a:lnTo>
                      <a:lnTo>
                        <a:pt x="2247" y="291"/>
                      </a:lnTo>
                      <a:lnTo>
                        <a:pt x="2245" y="291"/>
                      </a:lnTo>
                      <a:lnTo>
                        <a:pt x="2245" y="292"/>
                      </a:lnTo>
                      <a:lnTo>
                        <a:pt x="2247" y="292"/>
                      </a:lnTo>
                      <a:lnTo>
                        <a:pt x="2247" y="296"/>
                      </a:lnTo>
                      <a:lnTo>
                        <a:pt x="2249" y="299"/>
                      </a:lnTo>
                      <a:lnTo>
                        <a:pt x="2249" y="299"/>
                      </a:lnTo>
                      <a:lnTo>
                        <a:pt x="2253" y="300"/>
                      </a:lnTo>
                      <a:lnTo>
                        <a:pt x="2253" y="300"/>
                      </a:lnTo>
                      <a:lnTo>
                        <a:pt x="2255" y="300"/>
                      </a:lnTo>
                      <a:lnTo>
                        <a:pt x="2255" y="301"/>
                      </a:lnTo>
                      <a:lnTo>
                        <a:pt x="2256" y="301"/>
                      </a:lnTo>
                      <a:lnTo>
                        <a:pt x="2256" y="301"/>
                      </a:lnTo>
                      <a:lnTo>
                        <a:pt x="2257" y="301"/>
                      </a:lnTo>
                      <a:lnTo>
                        <a:pt x="2257" y="301"/>
                      </a:lnTo>
                      <a:lnTo>
                        <a:pt x="2259" y="300"/>
                      </a:lnTo>
                      <a:lnTo>
                        <a:pt x="2261" y="299"/>
                      </a:lnTo>
                      <a:lnTo>
                        <a:pt x="2263" y="299"/>
                      </a:lnTo>
                      <a:lnTo>
                        <a:pt x="2264" y="297"/>
                      </a:lnTo>
                      <a:lnTo>
                        <a:pt x="2266" y="297"/>
                      </a:lnTo>
                      <a:lnTo>
                        <a:pt x="2266" y="297"/>
                      </a:lnTo>
                      <a:lnTo>
                        <a:pt x="2266" y="297"/>
                      </a:lnTo>
                      <a:lnTo>
                        <a:pt x="2268" y="297"/>
                      </a:lnTo>
                      <a:lnTo>
                        <a:pt x="2268" y="299"/>
                      </a:lnTo>
                      <a:lnTo>
                        <a:pt x="2269" y="300"/>
                      </a:lnTo>
                      <a:lnTo>
                        <a:pt x="2269" y="301"/>
                      </a:lnTo>
                      <a:lnTo>
                        <a:pt x="2269" y="301"/>
                      </a:lnTo>
                      <a:lnTo>
                        <a:pt x="2269" y="303"/>
                      </a:lnTo>
                      <a:lnTo>
                        <a:pt x="2268" y="304"/>
                      </a:lnTo>
                      <a:lnTo>
                        <a:pt x="2268" y="305"/>
                      </a:lnTo>
                      <a:lnTo>
                        <a:pt x="2266" y="305"/>
                      </a:lnTo>
                      <a:lnTo>
                        <a:pt x="2266" y="307"/>
                      </a:lnTo>
                      <a:lnTo>
                        <a:pt x="2265" y="307"/>
                      </a:lnTo>
                      <a:lnTo>
                        <a:pt x="2265" y="308"/>
                      </a:lnTo>
                      <a:lnTo>
                        <a:pt x="2265" y="308"/>
                      </a:lnTo>
                      <a:lnTo>
                        <a:pt x="2265" y="309"/>
                      </a:lnTo>
                      <a:lnTo>
                        <a:pt x="2263" y="310"/>
                      </a:lnTo>
                      <a:lnTo>
                        <a:pt x="2264" y="316"/>
                      </a:lnTo>
                      <a:lnTo>
                        <a:pt x="2263" y="316"/>
                      </a:lnTo>
                      <a:lnTo>
                        <a:pt x="2263" y="314"/>
                      </a:lnTo>
                      <a:lnTo>
                        <a:pt x="2260" y="313"/>
                      </a:lnTo>
                      <a:lnTo>
                        <a:pt x="2259" y="314"/>
                      </a:lnTo>
                      <a:lnTo>
                        <a:pt x="2257" y="316"/>
                      </a:lnTo>
                      <a:lnTo>
                        <a:pt x="2256" y="317"/>
                      </a:lnTo>
                      <a:lnTo>
                        <a:pt x="2255" y="318"/>
                      </a:lnTo>
                      <a:lnTo>
                        <a:pt x="2256" y="320"/>
                      </a:lnTo>
                      <a:lnTo>
                        <a:pt x="2257" y="321"/>
                      </a:lnTo>
                      <a:lnTo>
                        <a:pt x="2256" y="321"/>
                      </a:lnTo>
                      <a:lnTo>
                        <a:pt x="2256" y="321"/>
                      </a:lnTo>
                      <a:lnTo>
                        <a:pt x="2255" y="321"/>
                      </a:lnTo>
                      <a:lnTo>
                        <a:pt x="2255" y="321"/>
                      </a:lnTo>
                      <a:lnTo>
                        <a:pt x="2255" y="326"/>
                      </a:lnTo>
                      <a:lnTo>
                        <a:pt x="2249" y="329"/>
                      </a:lnTo>
                      <a:lnTo>
                        <a:pt x="2249" y="333"/>
                      </a:lnTo>
                      <a:lnTo>
                        <a:pt x="2248" y="333"/>
                      </a:lnTo>
                      <a:lnTo>
                        <a:pt x="2248" y="335"/>
                      </a:lnTo>
                      <a:lnTo>
                        <a:pt x="2247" y="335"/>
                      </a:lnTo>
                      <a:lnTo>
                        <a:pt x="2247" y="337"/>
                      </a:lnTo>
                      <a:lnTo>
                        <a:pt x="2245" y="339"/>
                      </a:lnTo>
                      <a:lnTo>
                        <a:pt x="2244" y="339"/>
                      </a:lnTo>
                      <a:lnTo>
                        <a:pt x="2243" y="341"/>
                      </a:lnTo>
                      <a:lnTo>
                        <a:pt x="2242" y="341"/>
                      </a:lnTo>
                      <a:lnTo>
                        <a:pt x="2240" y="339"/>
                      </a:lnTo>
                      <a:lnTo>
                        <a:pt x="2240" y="339"/>
                      </a:lnTo>
                      <a:lnTo>
                        <a:pt x="2238" y="338"/>
                      </a:lnTo>
                      <a:lnTo>
                        <a:pt x="2236" y="338"/>
                      </a:lnTo>
                      <a:lnTo>
                        <a:pt x="2236" y="338"/>
                      </a:lnTo>
                      <a:lnTo>
                        <a:pt x="2235" y="338"/>
                      </a:lnTo>
                      <a:lnTo>
                        <a:pt x="2234" y="337"/>
                      </a:lnTo>
                      <a:lnTo>
                        <a:pt x="2234" y="335"/>
                      </a:lnTo>
                      <a:lnTo>
                        <a:pt x="2235" y="335"/>
                      </a:lnTo>
                      <a:lnTo>
                        <a:pt x="2235" y="334"/>
                      </a:lnTo>
                      <a:lnTo>
                        <a:pt x="2236" y="334"/>
                      </a:lnTo>
                      <a:lnTo>
                        <a:pt x="2236" y="330"/>
                      </a:lnTo>
                      <a:lnTo>
                        <a:pt x="2238" y="330"/>
                      </a:lnTo>
                      <a:lnTo>
                        <a:pt x="2238" y="327"/>
                      </a:lnTo>
                      <a:lnTo>
                        <a:pt x="2238" y="326"/>
                      </a:lnTo>
                      <a:lnTo>
                        <a:pt x="2236" y="324"/>
                      </a:lnTo>
                      <a:lnTo>
                        <a:pt x="2235" y="321"/>
                      </a:lnTo>
                      <a:lnTo>
                        <a:pt x="2234" y="321"/>
                      </a:lnTo>
                      <a:lnTo>
                        <a:pt x="2232" y="320"/>
                      </a:lnTo>
                      <a:lnTo>
                        <a:pt x="2232" y="320"/>
                      </a:lnTo>
                      <a:lnTo>
                        <a:pt x="2230" y="318"/>
                      </a:lnTo>
                      <a:lnTo>
                        <a:pt x="2228" y="317"/>
                      </a:lnTo>
                      <a:lnTo>
                        <a:pt x="2226" y="317"/>
                      </a:lnTo>
                      <a:lnTo>
                        <a:pt x="2225" y="316"/>
                      </a:lnTo>
                      <a:lnTo>
                        <a:pt x="2225" y="313"/>
                      </a:lnTo>
                      <a:lnTo>
                        <a:pt x="2225" y="313"/>
                      </a:lnTo>
                      <a:lnTo>
                        <a:pt x="2225" y="313"/>
                      </a:lnTo>
                      <a:lnTo>
                        <a:pt x="2225" y="312"/>
                      </a:lnTo>
                      <a:lnTo>
                        <a:pt x="2227" y="312"/>
                      </a:lnTo>
                      <a:lnTo>
                        <a:pt x="2230" y="312"/>
                      </a:lnTo>
                      <a:lnTo>
                        <a:pt x="2231" y="309"/>
                      </a:lnTo>
                      <a:lnTo>
                        <a:pt x="2231" y="309"/>
                      </a:lnTo>
                      <a:lnTo>
                        <a:pt x="2231" y="308"/>
                      </a:lnTo>
                      <a:lnTo>
                        <a:pt x="2232" y="308"/>
                      </a:lnTo>
                      <a:lnTo>
                        <a:pt x="2232" y="305"/>
                      </a:lnTo>
                      <a:lnTo>
                        <a:pt x="2234" y="305"/>
                      </a:lnTo>
                      <a:lnTo>
                        <a:pt x="2234" y="304"/>
                      </a:lnTo>
                      <a:lnTo>
                        <a:pt x="2234" y="304"/>
                      </a:lnTo>
                      <a:lnTo>
                        <a:pt x="2234" y="300"/>
                      </a:lnTo>
                      <a:lnTo>
                        <a:pt x="2235" y="300"/>
                      </a:lnTo>
                      <a:lnTo>
                        <a:pt x="2235" y="297"/>
                      </a:lnTo>
                      <a:lnTo>
                        <a:pt x="2234" y="295"/>
                      </a:lnTo>
                      <a:lnTo>
                        <a:pt x="2234" y="292"/>
                      </a:lnTo>
                      <a:lnTo>
                        <a:pt x="2234" y="291"/>
                      </a:lnTo>
                      <a:lnTo>
                        <a:pt x="2235" y="290"/>
                      </a:lnTo>
                      <a:lnTo>
                        <a:pt x="2231" y="288"/>
                      </a:lnTo>
                      <a:lnTo>
                        <a:pt x="2231" y="286"/>
                      </a:lnTo>
                      <a:lnTo>
                        <a:pt x="2231" y="283"/>
                      </a:lnTo>
                      <a:lnTo>
                        <a:pt x="2232" y="283"/>
                      </a:lnTo>
                      <a:lnTo>
                        <a:pt x="2231" y="280"/>
                      </a:lnTo>
                      <a:lnTo>
                        <a:pt x="2230" y="279"/>
                      </a:lnTo>
                      <a:lnTo>
                        <a:pt x="2228" y="278"/>
                      </a:lnTo>
                      <a:lnTo>
                        <a:pt x="2227" y="276"/>
                      </a:lnTo>
                      <a:lnTo>
                        <a:pt x="2226" y="275"/>
                      </a:lnTo>
                      <a:lnTo>
                        <a:pt x="2225" y="275"/>
                      </a:lnTo>
                      <a:lnTo>
                        <a:pt x="2225" y="274"/>
                      </a:lnTo>
                      <a:lnTo>
                        <a:pt x="2225" y="274"/>
                      </a:lnTo>
                      <a:lnTo>
                        <a:pt x="2225" y="273"/>
                      </a:lnTo>
                      <a:lnTo>
                        <a:pt x="2223" y="271"/>
                      </a:lnTo>
                      <a:lnTo>
                        <a:pt x="2222" y="269"/>
                      </a:lnTo>
                      <a:lnTo>
                        <a:pt x="2222" y="269"/>
                      </a:lnTo>
                      <a:lnTo>
                        <a:pt x="2221" y="266"/>
                      </a:lnTo>
                      <a:lnTo>
                        <a:pt x="2221" y="266"/>
                      </a:lnTo>
                      <a:lnTo>
                        <a:pt x="2221" y="265"/>
                      </a:lnTo>
                      <a:lnTo>
                        <a:pt x="2219" y="263"/>
                      </a:lnTo>
                      <a:lnTo>
                        <a:pt x="2219" y="262"/>
                      </a:lnTo>
                      <a:lnTo>
                        <a:pt x="2218" y="262"/>
                      </a:lnTo>
                      <a:lnTo>
                        <a:pt x="2217" y="261"/>
                      </a:lnTo>
                      <a:lnTo>
                        <a:pt x="2215" y="258"/>
                      </a:lnTo>
                      <a:lnTo>
                        <a:pt x="2215" y="257"/>
                      </a:lnTo>
                      <a:lnTo>
                        <a:pt x="2217" y="257"/>
                      </a:lnTo>
                      <a:lnTo>
                        <a:pt x="2218" y="257"/>
                      </a:lnTo>
                      <a:close/>
                      <a:moveTo>
                        <a:pt x="207" y="228"/>
                      </a:moveTo>
                      <a:lnTo>
                        <a:pt x="207" y="229"/>
                      </a:lnTo>
                      <a:lnTo>
                        <a:pt x="206" y="229"/>
                      </a:lnTo>
                      <a:lnTo>
                        <a:pt x="206" y="231"/>
                      </a:lnTo>
                      <a:lnTo>
                        <a:pt x="206" y="231"/>
                      </a:lnTo>
                      <a:lnTo>
                        <a:pt x="205" y="231"/>
                      </a:lnTo>
                      <a:lnTo>
                        <a:pt x="205" y="229"/>
                      </a:lnTo>
                      <a:lnTo>
                        <a:pt x="207" y="228"/>
                      </a:lnTo>
                      <a:close/>
                      <a:moveTo>
                        <a:pt x="212" y="228"/>
                      </a:moveTo>
                      <a:lnTo>
                        <a:pt x="214" y="228"/>
                      </a:lnTo>
                      <a:lnTo>
                        <a:pt x="215" y="228"/>
                      </a:lnTo>
                      <a:lnTo>
                        <a:pt x="215" y="228"/>
                      </a:lnTo>
                      <a:lnTo>
                        <a:pt x="215" y="228"/>
                      </a:lnTo>
                      <a:lnTo>
                        <a:pt x="214" y="228"/>
                      </a:lnTo>
                      <a:lnTo>
                        <a:pt x="212" y="229"/>
                      </a:lnTo>
                      <a:lnTo>
                        <a:pt x="210" y="229"/>
                      </a:lnTo>
                      <a:lnTo>
                        <a:pt x="210" y="228"/>
                      </a:lnTo>
                      <a:lnTo>
                        <a:pt x="211" y="228"/>
                      </a:lnTo>
                      <a:lnTo>
                        <a:pt x="212" y="228"/>
                      </a:lnTo>
                      <a:close/>
                      <a:moveTo>
                        <a:pt x="218" y="223"/>
                      </a:moveTo>
                      <a:lnTo>
                        <a:pt x="216" y="225"/>
                      </a:lnTo>
                      <a:lnTo>
                        <a:pt x="216" y="225"/>
                      </a:lnTo>
                      <a:lnTo>
                        <a:pt x="214" y="225"/>
                      </a:lnTo>
                      <a:lnTo>
                        <a:pt x="215" y="224"/>
                      </a:lnTo>
                      <a:lnTo>
                        <a:pt x="215" y="224"/>
                      </a:lnTo>
                      <a:lnTo>
                        <a:pt x="218" y="223"/>
                      </a:lnTo>
                      <a:close/>
                      <a:moveTo>
                        <a:pt x="1882" y="218"/>
                      </a:moveTo>
                      <a:lnTo>
                        <a:pt x="1879" y="218"/>
                      </a:lnTo>
                      <a:lnTo>
                        <a:pt x="1879" y="219"/>
                      </a:lnTo>
                      <a:lnTo>
                        <a:pt x="1882" y="219"/>
                      </a:lnTo>
                      <a:lnTo>
                        <a:pt x="1882" y="218"/>
                      </a:lnTo>
                      <a:close/>
                      <a:moveTo>
                        <a:pt x="1883" y="216"/>
                      </a:moveTo>
                      <a:lnTo>
                        <a:pt x="1883" y="216"/>
                      </a:lnTo>
                      <a:lnTo>
                        <a:pt x="1884" y="219"/>
                      </a:lnTo>
                      <a:lnTo>
                        <a:pt x="1885" y="221"/>
                      </a:lnTo>
                      <a:lnTo>
                        <a:pt x="1885" y="224"/>
                      </a:lnTo>
                      <a:lnTo>
                        <a:pt x="1887" y="225"/>
                      </a:lnTo>
                      <a:lnTo>
                        <a:pt x="1888" y="225"/>
                      </a:lnTo>
                      <a:lnTo>
                        <a:pt x="1888" y="224"/>
                      </a:lnTo>
                      <a:lnTo>
                        <a:pt x="1889" y="224"/>
                      </a:lnTo>
                      <a:lnTo>
                        <a:pt x="1889" y="221"/>
                      </a:lnTo>
                      <a:lnTo>
                        <a:pt x="1888" y="220"/>
                      </a:lnTo>
                      <a:lnTo>
                        <a:pt x="1887" y="219"/>
                      </a:lnTo>
                      <a:lnTo>
                        <a:pt x="1887" y="218"/>
                      </a:lnTo>
                      <a:lnTo>
                        <a:pt x="1885" y="216"/>
                      </a:lnTo>
                      <a:lnTo>
                        <a:pt x="1883" y="216"/>
                      </a:lnTo>
                      <a:close/>
                      <a:moveTo>
                        <a:pt x="1897" y="211"/>
                      </a:moveTo>
                      <a:lnTo>
                        <a:pt x="1903" y="219"/>
                      </a:lnTo>
                      <a:lnTo>
                        <a:pt x="1903" y="219"/>
                      </a:lnTo>
                      <a:lnTo>
                        <a:pt x="1903" y="214"/>
                      </a:lnTo>
                      <a:lnTo>
                        <a:pt x="1903" y="214"/>
                      </a:lnTo>
                      <a:lnTo>
                        <a:pt x="1903" y="214"/>
                      </a:lnTo>
                      <a:lnTo>
                        <a:pt x="1903" y="214"/>
                      </a:lnTo>
                      <a:lnTo>
                        <a:pt x="1901" y="212"/>
                      </a:lnTo>
                      <a:lnTo>
                        <a:pt x="1900" y="211"/>
                      </a:lnTo>
                      <a:lnTo>
                        <a:pt x="1897" y="211"/>
                      </a:lnTo>
                      <a:close/>
                      <a:moveTo>
                        <a:pt x="1685" y="148"/>
                      </a:moveTo>
                      <a:lnTo>
                        <a:pt x="1685" y="149"/>
                      </a:lnTo>
                      <a:lnTo>
                        <a:pt x="1685" y="149"/>
                      </a:lnTo>
                      <a:lnTo>
                        <a:pt x="1687" y="149"/>
                      </a:lnTo>
                      <a:lnTo>
                        <a:pt x="1685" y="149"/>
                      </a:lnTo>
                      <a:lnTo>
                        <a:pt x="1685" y="148"/>
                      </a:lnTo>
                      <a:close/>
                      <a:moveTo>
                        <a:pt x="2173" y="114"/>
                      </a:moveTo>
                      <a:lnTo>
                        <a:pt x="2175" y="114"/>
                      </a:lnTo>
                      <a:lnTo>
                        <a:pt x="2175" y="117"/>
                      </a:lnTo>
                      <a:lnTo>
                        <a:pt x="2173" y="117"/>
                      </a:lnTo>
                      <a:lnTo>
                        <a:pt x="2173" y="115"/>
                      </a:lnTo>
                      <a:lnTo>
                        <a:pt x="2173" y="114"/>
                      </a:lnTo>
                      <a:close/>
                      <a:moveTo>
                        <a:pt x="2166" y="105"/>
                      </a:moveTo>
                      <a:lnTo>
                        <a:pt x="2166" y="105"/>
                      </a:lnTo>
                      <a:lnTo>
                        <a:pt x="2166" y="106"/>
                      </a:lnTo>
                      <a:lnTo>
                        <a:pt x="2167" y="106"/>
                      </a:lnTo>
                      <a:lnTo>
                        <a:pt x="2167" y="109"/>
                      </a:lnTo>
                      <a:lnTo>
                        <a:pt x="2167" y="109"/>
                      </a:lnTo>
                      <a:lnTo>
                        <a:pt x="2167" y="110"/>
                      </a:lnTo>
                      <a:lnTo>
                        <a:pt x="2164" y="109"/>
                      </a:lnTo>
                      <a:lnTo>
                        <a:pt x="2166" y="105"/>
                      </a:lnTo>
                      <a:close/>
                      <a:moveTo>
                        <a:pt x="1171" y="104"/>
                      </a:moveTo>
                      <a:lnTo>
                        <a:pt x="1171" y="105"/>
                      </a:lnTo>
                      <a:lnTo>
                        <a:pt x="1172" y="106"/>
                      </a:lnTo>
                      <a:lnTo>
                        <a:pt x="1172" y="108"/>
                      </a:lnTo>
                      <a:lnTo>
                        <a:pt x="1173" y="109"/>
                      </a:lnTo>
                      <a:lnTo>
                        <a:pt x="1168" y="109"/>
                      </a:lnTo>
                      <a:lnTo>
                        <a:pt x="1168" y="108"/>
                      </a:lnTo>
                      <a:lnTo>
                        <a:pt x="1167" y="106"/>
                      </a:lnTo>
                      <a:lnTo>
                        <a:pt x="1167" y="106"/>
                      </a:lnTo>
                      <a:lnTo>
                        <a:pt x="1167" y="105"/>
                      </a:lnTo>
                      <a:lnTo>
                        <a:pt x="1168" y="104"/>
                      </a:lnTo>
                      <a:lnTo>
                        <a:pt x="1169" y="104"/>
                      </a:lnTo>
                      <a:lnTo>
                        <a:pt x="1171" y="104"/>
                      </a:lnTo>
                      <a:close/>
                      <a:moveTo>
                        <a:pt x="2141" y="98"/>
                      </a:moveTo>
                      <a:lnTo>
                        <a:pt x="2146" y="100"/>
                      </a:lnTo>
                      <a:lnTo>
                        <a:pt x="2146" y="101"/>
                      </a:lnTo>
                      <a:lnTo>
                        <a:pt x="2146" y="104"/>
                      </a:lnTo>
                      <a:lnTo>
                        <a:pt x="2147" y="105"/>
                      </a:lnTo>
                      <a:lnTo>
                        <a:pt x="2150" y="106"/>
                      </a:lnTo>
                      <a:lnTo>
                        <a:pt x="2150" y="106"/>
                      </a:lnTo>
                      <a:lnTo>
                        <a:pt x="2150" y="108"/>
                      </a:lnTo>
                      <a:lnTo>
                        <a:pt x="2151" y="109"/>
                      </a:lnTo>
                      <a:lnTo>
                        <a:pt x="2153" y="109"/>
                      </a:lnTo>
                      <a:lnTo>
                        <a:pt x="2154" y="110"/>
                      </a:lnTo>
                      <a:lnTo>
                        <a:pt x="2154" y="110"/>
                      </a:lnTo>
                      <a:lnTo>
                        <a:pt x="2155" y="114"/>
                      </a:lnTo>
                      <a:lnTo>
                        <a:pt x="2156" y="114"/>
                      </a:lnTo>
                      <a:lnTo>
                        <a:pt x="2158" y="114"/>
                      </a:lnTo>
                      <a:lnTo>
                        <a:pt x="2158" y="114"/>
                      </a:lnTo>
                      <a:lnTo>
                        <a:pt x="2159" y="114"/>
                      </a:lnTo>
                      <a:lnTo>
                        <a:pt x="2160" y="114"/>
                      </a:lnTo>
                      <a:lnTo>
                        <a:pt x="2160" y="115"/>
                      </a:lnTo>
                      <a:lnTo>
                        <a:pt x="2162" y="117"/>
                      </a:lnTo>
                      <a:lnTo>
                        <a:pt x="2162" y="117"/>
                      </a:lnTo>
                      <a:lnTo>
                        <a:pt x="2163" y="117"/>
                      </a:lnTo>
                      <a:lnTo>
                        <a:pt x="2163" y="118"/>
                      </a:lnTo>
                      <a:lnTo>
                        <a:pt x="2164" y="118"/>
                      </a:lnTo>
                      <a:lnTo>
                        <a:pt x="2166" y="119"/>
                      </a:lnTo>
                      <a:lnTo>
                        <a:pt x="2167" y="121"/>
                      </a:lnTo>
                      <a:lnTo>
                        <a:pt x="2167" y="122"/>
                      </a:lnTo>
                      <a:lnTo>
                        <a:pt x="2167" y="122"/>
                      </a:lnTo>
                      <a:lnTo>
                        <a:pt x="2166" y="123"/>
                      </a:lnTo>
                      <a:lnTo>
                        <a:pt x="2166" y="123"/>
                      </a:lnTo>
                      <a:lnTo>
                        <a:pt x="2164" y="123"/>
                      </a:lnTo>
                      <a:lnTo>
                        <a:pt x="2164" y="123"/>
                      </a:lnTo>
                      <a:lnTo>
                        <a:pt x="2162" y="123"/>
                      </a:lnTo>
                      <a:lnTo>
                        <a:pt x="2160" y="121"/>
                      </a:lnTo>
                      <a:lnTo>
                        <a:pt x="2158" y="121"/>
                      </a:lnTo>
                      <a:lnTo>
                        <a:pt x="2158" y="119"/>
                      </a:lnTo>
                      <a:lnTo>
                        <a:pt x="2155" y="119"/>
                      </a:lnTo>
                      <a:lnTo>
                        <a:pt x="2151" y="115"/>
                      </a:lnTo>
                      <a:lnTo>
                        <a:pt x="2151" y="114"/>
                      </a:lnTo>
                      <a:lnTo>
                        <a:pt x="2149" y="113"/>
                      </a:lnTo>
                      <a:lnTo>
                        <a:pt x="2149" y="111"/>
                      </a:lnTo>
                      <a:lnTo>
                        <a:pt x="2146" y="110"/>
                      </a:lnTo>
                      <a:lnTo>
                        <a:pt x="2146" y="109"/>
                      </a:lnTo>
                      <a:lnTo>
                        <a:pt x="2146" y="109"/>
                      </a:lnTo>
                      <a:lnTo>
                        <a:pt x="2146" y="108"/>
                      </a:lnTo>
                      <a:lnTo>
                        <a:pt x="2143" y="108"/>
                      </a:lnTo>
                      <a:lnTo>
                        <a:pt x="2143" y="106"/>
                      </a:lnTo>
                      <a:lnTo>
                        <a:pt x="2142" y="106"/>
                      </a:lnTo>
                      <a:lnTo>
                        <a:pt x="2142" y="104"/>
                      </a:lnTo>
                      <a:lnTo>
                        <a:pt x="2141" y="102"/>
                      </a:lnTo>
                      <a:lnTo>
                        <a:pt x="2141" y="101"/>
                      </a:lnTo>
                      <a:lnTo>
                        <a:pt x="2141" y="98"/>
                      </a:lnTo>
                      <a:lnTo>
                        <a:pt x="2141" y="98"/>
                      </a:lnTo>
                      <a:close/>
                      <a:moveTo>
                        <a:pt x="1190" y="92"/>
                      </a:moveTo>
                      <a:lnTo>
                        <a:pt x="1190" y="94"/>
                      </a:lnTo>
                      <a:lnTo>
                        <a:pt x="1190" y="97"/>
                      </a:lnTo>
                      <a:lnTo>
                        <a:pt x="1190" y="100"/>
                      </a:lnTo>
                      <a:lnTo>
                        <a:pt x="1189" y="100"/>
                      </a:lnTo>
                      <a:lnTo>
                        <a:pt x="1188" y="100"/>
                      </a:lnTo>
                      <a:lnTo>
                        <a:pt x="1188" y="100"/>
                      </a:lnTo>
                      <a:lnTo>
                        <a:pt x="1185" y="100"/>
                      </a:lnTo>
                      <a:lnTo>
                        <a:pt x="1185" y="94"/>
                      </a:lnTo>
                      <a:lnTo>
                        <a:pt x="1188" y="94"/>
                      </a:lnTo>
                      <a:lnTo>
                        <a:pt x="1188" y="93"/>
                      </a:lnTo>
                      <a:lnTo>
                        <a:pt x="1189" y="92"/>
                      </a:lnTo>
                      <a:lnTo>
                        <a:pt x="1190" y="92"/>
                      </a:lnTo>
                      <a:close/>
                      <a:moveTo>
                        <a:pt x="72" y="74"/>
                      </a:moveTo>
                      <a:lnTo>
                        <a:pt x="75" y="74"/>
                      </a:lnTo>
                      <a:lnTo>
                        <a:pt x="75" y="75"/>
                      </a:lnTo>
                      <a:lnTo>
                        <a:pt x="75" y="79"/>
                      </a:lnTo>
                      <a:lnTo>
                        <a:pt x="76" y="79"/>
                      </a:lnTo>
                      <a:lnTo>
                        <a:pt x="76" y="80"/>
                      </a:lnTo>
                      <a:lnTo>
                        <a:pt x="75" y="79"/>
                      </a:lnTo>
                      <a:lnTo>
                        <a:pt x="75" y="79"/>
                      </a:lnTo>
                      <a:lnTo>
                        <a:pt x="75" y="79"/>
                      </a:lnTo>
                      <a:lnTo>
                        <a:pt x="74" y="77"/>
                      </a:lnTo>
                      <a:lnTo>
                        <a:pt x="72" y="74"/>
                      </a:lnTo>
                      <a:close/>
                      <a:moveTo>
                        <a:pt x="2269" y="74"/>
                      </a:moveTo>
                      <a:lnTo>
                        <a:pt x="2270" y="75"/>
                      </a:lnTo>
                      <a:lnTo>
                        <a:pt x="2270" y="75"/>
                      </a:lnTo>
                      <a:lnTo>
                        <a:pt x="2272" y="76"/>
                      </a:lnTo>
                      <a:lnTo>
                        <a:pt x="2272" y="79"/>
                      </a:lnTo>
                      <a:lnTo>
                        <a:pt x="2270" y="79"/>
                      </a:lnTo>
                      <a:lnTo>
                        <a:pt x="2270" y="79"/>
                      </a:lnTo>
                      <a:lnTo>
                        <a:pt x="2270" y="80"/>
                      </a:lnTo>
                      <a:lnTo>
                        <a:pt x="2265" y="80"/>
                      </a:lnTo>
                      <a:lnTo>
                        <a:pt x="2265" y="80"/>
                      </a:lnTo>
                      <a:lnTo>
                        <a:pt x="2261" y="80"/>
                      </a:lnTo>
                      <a:lnTo>
                        <a:pt x="2261" y="79"/>
                      </a:lnTo>
                      <a:lnTo>
                        <a:pt x="2260" y="79"/>
                      </a:lnTo>
                      <a:lnTo>
                        <a:pt x="2260" y="77"/>
                      </a:lnTo>
                      <a:lnTo>
                        <a:pt x="2260" y="76"/>
                      </a:lnTo>
                      <a:lnTo>
                        <a:pt x="2261" y="75"/>
                      </a:lnTo>
                      <a:lnTo>
                        <a:pt x="2269" y="74"/>
                      </a:lnTo>
                      <a:close/>
                      <a:moveTo>
                        <a:pt x="2176" y="64"/>
                      </a:moveTo>
                      <a:lnTo>
                        <a:pt x="2177" y="64"/>
                      </a:lnTo>
                      <a:lnTo>
                        <a:pt x="2179" y="68"/>
                      </a:lnTo>
                      <a:lnTo>
                        <a:pt x="2179" y="68"/>
                      </a:lnTo>
                      <a:lnTo>
                        <a:pt x="2180" y="68"/>
                      </a:lnTo>
                      <a:lnTo>
                        <a:pt x="2180" y="68"/>
                      </a:lnTo>
                      <a:lnTo>
                        <a:pt x="2180" y="68"/>
                      </a:lnTo>
                      <a:lnTo>
                        <a:pt x="2181" y="72"/>
                      </a:lnTo>
                      <a:lnTo>
                        <a:pt x="2179" y="72"/>
                      </a:lnTo>
                      <a:lnTo>
                        <a:pt x="2179" y="71"/>
                      </a:lnTo>
                      <a:lnTo>
                        <a:pt x="2179" y="71"/>
                      </a:lnTo>
                      <a:lnTo>
                        <a:pt x="2179" y="71"/>
                      </a:lnTo>
                      <a:lnTo>
                        <a:pt x="2177" y="71"/>
                      </a:lnTo>
                      <a:lnTo>
                        <a:pt x="2177" y="71"/>
                      </a:lnTo>
                      <a:lnTo>
                        <a:pt x="2177" y="68"/>
                      </a:lnTo>
                      <a:lnTo>
                        <a:pt x="2176" y="67"/>
                      </a:lnTo>
                      <a:lnTo>
                        <a:pt x="2176" y="64"/>
                      </a:lnTo>
                      <a:close/>
                      <a:moveTo>
                        <a:pt x="1122" y="62"/>
                      </a:moveTo>
                      <a:lnTo>
                        <a:pt x="1124" y="62"/>
                      </a:lnTo>
                      <a:lnTo>
                        <a:pt x="1124" y="63"/>
                      </a:lnTo>
                      <a:lnTo>
                        <a:pt x="1122" y="64"/>
                      </a:lnTo>
                      <a:lnTo>
                        <a:pt x="1122" y="64"/>
                      </a:lnTo>
                      <a:lnTo>
                        <a:pt x="1122" y="62"/>
                      </a:lnTo>
                      <a:close/>
                      <a:moveTo>
                        <a:pt x="2282" y="58"/>
                      </a:moveTo>
                      <a:lnTo>
                        <a:pt x="2282" y="59"/>
                      </a:lnTo>
                      <a:lnTo>
                        <a:pt x="2281" y="60"/>
                      </a:lnTo>
                      <a:lnTo>
                        <a:pt x="2280" y="60"/>
                      </a:lnTo>
                      <a:lnTo>
                        <a:pt x="2280" y="64"/>
                      </a:lnTo>
                      <a:lnTo>
                        <a:pt x="2276" y="64"/>
                      </a:lnTo>
                      <a:lnTo>
                        <a:pt x="2273" y="66"/>
                      </a:lnTo>
                      <a:lnTo>
                        <a:pt x="2270" y="67"/>
                      </a:lnTo>
                      <a:lnTo>
                        <a:pt x="2270" y="66"/>
                      </a:lnTo>
                      <a:lnTo>
                        <a:pt x="2270" y="64"/>
                      </a:lnTo>
                      <a:lnTo>
                        <a:pt x="2269" y="64"/>
                      </a:lnTo>
                      <a:lnTo>
                        <a:pt x="2272" y="62"/>
                      </a:lnTo>
                      <a:lnTo>
                        <a:pt x="2276" y="60"/>
                      </a:lnTo>
                      <a:lnTo>
                        <a:pt x="2278" y="59"/>
                      </a:lnTo>
                      <a:lnTo>
                        <a:pt x="2282" y="58"/>
                      </a:lnTo>
                      <a:close/>
                      <a:moveTo>
                        <a:pt x="1918" y="58"/>
                      </a:moveTo>
                      <a:lnTo>
                        <a:pt x="1921" y="58"/>
                      </a:lnTo>
                      <a:lnTo>
                        <a:pt x="1921" y="59"/>
                      </a:lnTo>
                      <a:lnTo>
                        <a:pt x="1920" y="60"/>
                      </a:lnTo>
                      <a:lnTo>
                        <a:pt x="1918" y="62"/>
                      </a:lnTo>
                      <a:lnTo>
                        <a:pt x="1918" y="62"/>
                      </a:lnTo>
                      <a:lnTo>
                        <a:pt x="1918" y="62"/>
                      </a:lnTo>
                      <a:lnTo>
                        <a:pt x="1917" y="62"/>
                      </a:lnTo>
                      <a:lnTo>
                        <a:pt x="1917" y="59"/>
                      </a:lnTo>
                      <a:lnTo>
                        <a:pt x="1917" y="59"/>
                      </a:lnTo>
                      <a:lnTo>
                        <a:pt x="1917" y="59"/>
                      </a:lnTo>
                      <a:lnTo>
                        <a:pt x="1918" y="58"/>
                      </a:lnTo>
                      <a:close/>
                      <a:moveTo>
                        <a:pt x="2172" y="51"/>
                      </a:moveTo>
                      <a:lnTo>
                        <a:pt x="2173" y="51"/>
                      </a:lnTo>
                      <a:lnTo>
                        <a:pt x="2175" y="55"/>
                      </a:lnTo>
                      <a:lnTo>
                        <a:pt x="2176" y="55"/>
                      </a:lnTo>
                      <a:lnTo>
                        <a:pt x="2176" y="54"/>
                      </a:lnTo>
                      <a:lnTo>
                        <a:pt x="2176" y="54"/>
                      </a:lnTo>
                      <a:lnTo>
                        <a:pt x="2177" y="54"/>
                      </a:lnTo>
                      <a:lnTo>
                        <a:pt x="2177" y="58"/>
                      </a:lnTo>
                      <a:lnTo>
                        <a:pt x="2179" y="58"/>
                      </a:lnTo>
                      <a:lnTo>
                        <a:pt x="2179" y="59"/>
                      </a:lnTo>
                      <a:lnTo>
                        <a:pt x="2177" y="59"/>
                      </a:lnTo>
                      <a:lnTo>
                        <a:pt x="2177" y="60"/>
                      </a:lnTo>
                      <a:lnTo>
                        <a:pt x="2179" y="62"/>
                      </a:lnTo>
                      <a:lnTo>
                        <a:pt x="2177" y="62"/>
                      </a:lnTo>
                      <a:lnTo>
                        <a:pt x="2177" y="62"/>
                      </a:lnTo>
                      <a:lnTo>
                        <a:pt x="2177" y="62"/>
                      </a:lnTo>
                      <a:lnTo>
                        <a:pt x="2176" y="62"/>
                      </a:lnTo>
                      <a:lnTo>
                        <a:pt x="2176" y="62"/>
                      </a:lnTo>
                      <a:lnTo>
                        <a:pt x="2173" y="62"/>
                      </a:lnTo>
                      <a:lnTo>
                        <a:pt x="2172" y="58"/>
                      </a:lnTo>
                      <a:lnTo>
                        <a:pt x="2171" y="58"/>
                      </a:lnTo>
                      <a:lnTo>
                        <a:pt x="2172" y="51"/>
                      </a:lnTo>
                      <a:close/>
                      <a:moveTo>
                        <a:pt x="53" y="39"/>
                      </a:moveTo>
                      <a:lnTo>
                        <a:pt x="53" y="41"/>
                      </a:lnTo>
                      <a:lnTo>
                        <a:pt x="54" y="41"/>
                      </a:lnTo>
                      <a:lnTo>
                        <a:pt x="54" y="42"/>
                      </a:lnTo>
                      <a:lnTo>
                        <a:pt x="54" y="42"/>
                      </a:lnTo>
                      <a:lnTo>
                        <a:pt x="54" y="45"/>
                      </a:lnTo>
                      <a:lnTo>
                        <a:pt x="55" y="45"/>
                      </a:lnTo>
                      <a:lnTo>
                        <a:pt x="57" y="45"/>
                      </a:lnTo>
                      <a:lnTo>
                        <a:pt x="58" y="46"/>
                      </a:lnTo>
                      <a:lnTo>
                        <a:pt x="58" y="46"/>
                      </a:lnTo>
                      <a:lnTo>
                        <a:pt x="61" y="47"/>
                      </a:lnTo>
                      <a:lnTo>
                        <a:pt x="59" y="49"/>
                      </a:lnTo>
                      <a:lnTo>
                        <a:pt x="59" y="49"/>
                      </a:lnTo>
                      <a:lnTo>
                        <a:pt x="59" y="49"/>
                      </a:lnTo>
                      <a:lnTo>
                        <a:pt x="59" y="50"/>
                      </a:lnTo>
                      <a:lnTo>
                        <a:pt x="58" y="49"/>
                      </a:lnTo>
                      <a:lnTo>
                        <a:pt x="57" y="47"/>
                      </a:lnTo>
                      <a:lnTo>
                        <a:pt x="55" y="47"/>
                      </a:lnTo>
                      <a:lnTo>
                        <a:pt x="53" y="45"/>
                      </a:lnTo>
                      <a:lnTo>
                        <a:pt x="50" y="45"/>
                      </a:lnTo>
                      <a:lnTo>
                        <a:pt x="50" y="43"/>
                      </a:lnTo>
                      <a:lnTo>
                        <a:pt x="50" y="42"/>
                      </a:lnTo>
                      <a:lnTo>
                        <a:pt x="50" y="42"/>
                      </a:lnTo>
                      <a:lnTo>
                        <a:pt x="50" y="39"/>
                      </a:lnTo>
                      <a:lnTo>
                        <a:pt x="53" y="39"/>
                      </a:lnTo>
                      <a:close/>
                      <a:moveTo>
                        <a:pt x="1893" y="30"/>
                      </a:moveTo>
                      <a:lnTo>
                        <a:pt x="1895" y="30"/>
                      </a:lnTo>
                      <a:lnTo>
                        <a:pt x="1896" y="30"/>
                      </a:lnTo>
                      <a:lnTo>
                        <a:pt x="1896" y="32"/>
                      </a:lnTo>
                      <a:lnTo>
                        <a:pt x="1896" y="33"/>
                      </a:lnTo>
                      <a:lnTo>
                        <a:pt x="1896" y="34"/>
                      </a:lnTo>
                      <a:lnTo>
                        <a:pt x="1896" y="36"/>
                      </a:lnTo>
                      <a:lnTo>
                        <a:pt x="1893" y="36"/>
                      </a:lnTo>
                      <a:lnTo>
                        <a:pt x="1893" y="34"/>
                      </a:lnTo>
                      <a:lnTo>
                        <a:pt x="1893" y="34"/>
                      </a:lnTo>
                      <a:lnTo>
                        <a:pt x="1892" y="36"/>
                      </a:lnTo>
                      <a:lnTo>
                        <a:pt x="1891" y="36"/>
                      </a:lnTo>
                      <a:lnTo>
                        <a:pt x="1891" y="33"/>
                      </a:lnTo>
                      <a:lnTo>
                        <a:pt x="1892" y="30"/>
                      </a:lnTo>
                      <a:lnTo>
                        <a:pt x="1893" y="30"/>
                      </a:lnTo>
                      <a:lnTo>
                        <a:pt x="1893" y="30"/>
                      </a:lnTo>
                      <a:close/>
                      <a:moveTo>
                        <a:pt x="1114" y="12"/>
                      </a:moveTo>
                      <a:lnTo>
                        <a:pt x="1114" y="12"/>
                      </a:lnTo>
                      <a:lnTo>
                        <a:pt x="1116" y="12"/>
                      </a:lnTo>
                      <a:lnTo>
                        <a:pt x="1114" y="15"/>
                      </a:lnTo>
                      <a:lnTo>
                        <a:pt x="1117" y="16"/>
                      </a:lnTo>
                      <a:lnTo>
                        <a:pt x="1118" y="17"/>
                      </a:lnTo>
                      <a:lnTo>
                        <a:pt x="1118" y="19"/>
                      </a:lnTo>
                      <a:lnTo>
                        <a:pt x="1118" y="17"/>
                      </a:lnTo>
                      <a:lnTo>
                        <a:pt x="1120" y="17"/>
                      </a:lnTo>
                      <a:lnTo>
                        <a:pt x="1121" y="17"/>
                      </a:lnTo>
                      <a:lnTo>
                        <a:pt x="1121" y="20"/>
                      </a:lnTo>
                      <a:lnTo>
                        <a:pt x="1122" y="21"/>
                      </a:lnTo>
                      <a:lnTo>
                        <a:pt x="1122" y="22"/>
                      </a:lnTo>
                      <a:lnTo>
                        <a:pt x="1124" y="22"/>
                      </a:lnTo>
                      <a:lnTo>
                        <a:pt x="1124" y="25"/>
                      </a:lnTo>
                      <a:lnTo>
                        <a:pt x="1124" y="26"/>
                      </a:lnTo>
                      <a:lnTo>
                        <a:pt x="1124" y="29"/>
                      </a:lnTo>
                      <a:lnTo>
                        <a:pt x="1124" y="29"/>
                      </a:lnTo>
                      <a:lnTo>
                        <a:pt x="1124" y="34"/>
                      </a:lnTo>
                      <a:lnTo>
                        <a:pt x="1124" y="34"/>
                      </a:lnTo>
                      <a:lnTo>
                        <a:pt x="1124" y="36"/>
                      </a:lnTo>
                      <a:lnTo>
                        <a:pt x="1125" y="36"/>
                      </a:lnTo>
                      <a:lnTo>
                        <a:pt x="1125" y="37"/>
                      </a:lnTo>
                      <a:lnTo>
                        <a:pt x="1126" y="37"/>
                      </a:lnTo>
                      <a:lnTo>
                        <a:pt x="1126" y="39"/>
                      </a:lnTo>
                      <a:lnTo>
                        <a:pt x="1126" y="43"/>
                      </a:lnTo>
                      <a:lnTo>
                        <a:pt x="1125" y="46"/>
                      </a:lnTo>
                      <a:lnTo>
                        <a:pt x="1125" y="49"/>
                      </a:lnTo>
                      <a:lnTo>
                        <a:pt x="1124" y="50"/>
                      </a:lnTo>
                      <a:lnTo>
                        <a:pt x="1122" y="50"/>
                      </a:lnTo>
                      <a:lnTo>
                        <a:pt x="1122" y="49"/>
                      </a:lnTo>
                      <a:lnTo>
                        <a:pt x="1122" y="47"/>
                      </a:lnTo>
                      <a:lnTo>
                        <a:pt x="1121" y="46"/>
                      </a:lnTo>
                      <a:lnTo>
                        <a:pt x="1120" y="46"/>
                      </a:lnTo>
                      <a:lnTo>
                        <a:pt x="1120" y="45"/>
                      </a:lnTo>
                      <a:lnTo>
                        <a:pt x="1118" y="46"/>
                      </a:lnTo>
                      <a:lnTo>
                        <a:pt x="1118" y="49"/>
                      </a:lnTo>
                      <a:lnTo>
                        <a:pt x="1120" y="49"/>
                      </a:lnTo>
                      <a:lnTo>
                        <a:pt x="1120" y="54"/>
                      </a:lnTo>
                      <a:lnTo>
                        <a:pt x="1121" y="54"/>
                      </a:lnTo>
                      <a:lnTo>
                        <a:pt x="1121" y="57"/>
                      </a:lnTo>
                      <a:lnTo>
                        <a:pt x="1121" y="59"/>
                      </a:lnTo>
                      <a:lnTo>
                        <a:pt x="1120" y="59"/>
                      </a:lnTo>
                      <a:lnTo>
                        <a:pt x="1120" y="62"/>
                      </a:lnTo>
                      <a:lnTo>
                        <a:pt x="1121" y="62"/>
                      </a:lnTo>
                      <a:lnTo>
                        <a:pt x="1120" y="63"/>
                      </a:lnTo>
                      <a:lnTo>
                        <a:pt x="1118" y="64"/>
                      </a:lnTo>
                      <a:lnTo>
                        <a:pt x="1118" y="64"/>
                      </a:lnTo>
                      <a:lnTo>
                        <a:pt x="1117" y="70"/>
                      </a:lnTo>
                      <a:lnTo>
                        <a:pt x="1117" y="70"/>
                      </a:lnTo>
                      <a:lnTo>
                        <a:pt x="1118" y="71"/>
                      </a:lnTo>
                      <a:lnTo>
                        <a:pt x="1118" y="71"/>
                      </a:lnTo>
                      <a:lnTo>
                        <a:pt x="1117" y="71"/>
                      </a:lnTo>
                      <a:lnTo>
                        <a:pt x="1117" y="75"/>
                      </a:lnTo>
                      <a:lnTo>
                        <a:pt x="1117" y="75"/>
                      </a:lnTo>
                      <a:lnTo>
                        <a:pt x="1117" y="76"/>
                      </a:lnTo>
                      <a:lnTo>
                        <a:pt x="1116" y="76"/>
                      </a:lnTo>
                      <a:lnTo>
                        <a:pt x="1114" y="81"/>
                      </a:lnTo>
                      <a:lnTo>
                        <a:pt x="1113" y="81"/>
                      </a:lnTo>
                      <a:lnTo>
                        <a:pt x="1112" y="84"/>
                      </a:lnTo>
                      <a:lnTo>
                        <a:pt x="1112" y="84"/>
                      </a:lnTo>
                      <a:lnTo>
                        <a:pt x="1112" y="87"/>
                      </a:lnTo>
                      <a:lnTo>
                        <a:pt x="1111" y="87"/>
                      </a:lnTo>
                      <a:lnTo>
                        <a:pt x="1109" y="91"/>
                      </a:lnTo>
                      <a:lnTo>
                        <a:pt x="1109" y="91"/>
                      </a:lnTo>
                      <a:lnTo>
                        <a:pt x="1109" y="96"/>
                      </a:lnTo>
                      <a:lnTo>
                        <a:pt x="1109" y="96"/>
                      </a:lnTo>
                      <a:lnTo>
                        <a:pt x="1109" y="100"/>
                      </a:lnTo>
                      <a:lnTo>
                        <a:pt x="1108" y="100"/>
                      </a:lnTo>
                      <a:lnTo>
                        <a:pt x="1108" y="102"/>
                      </a:lnTo>
                      <a:lnTo>
                        <a:pt x="1108" y="102"/>
                      </a:lnTo>
                      <a:lnTo>
                        <a:pt x="1108" y="106"/>
                      </a:lnTo>
                      <a:lnTo>
                        <a:pt x="1107" y="106"/>
                      </a:lnTo>
                      <a:lnTo>
                        <a:pt x="1107" y="108"/>
                      </a:lnTo>
                      <a:lnTo>
                        <a:pt x="1105" y="109"/>
                      </a:lnTo>
                      <a:lnTo>
                        <a:pt x="1104" y="110"/>
                      </a:lnTo>
                      <a:lnTo>
                        <a:pt x="1105" y="111"/>
                      </a:lnTo>
                      <a:lnTo>
                        <a:pt x="1105" y="111"/>
                      </a:lnTo>
                      <a:lnTo>
                        <a:pt x="1105" y="111"/>
                      </a:lnTo>
                      <a:lnTo>
                        <a:pt x="1105" y="114"/>
                      </a:lnTo>
                      <a:lnTo>
                        <a:pt x="1104" y="114"/>
                      </a:lnTo>
                      <a:lnTo>
                        <a:pt x="1104" y="115"/>
                      </a:lnTo>
                      <a:lnTo>
                        <a:pt x="1104" y="115"/>
                      </a:lnTo>
                      <a:lnTo>
                        <a:pt x="1103" y="123"/>
                      </a:lnTo>
                      <a:lnTo>
                        <a:pt x="1101" y="123"/>
                      </a:lnTo>
                      <a:lnTo>
                        <a:pt x="1101" y="125"/>
                      </a:lnTo>
                      <a:lnTo>
                        <a:pt x="1100" y="125"/>
                      </a:lnTo>
                      <a:lnTo>
                        <a:pt x="1100" y="127"/>
                      </a:lnTo>
                      <a:lnTo>
                        <a:pt x="1099" y="127"/>
                      </a:lnTo>
                      <a:lnTo>
                        <a:pt x="1099" y="129"/>
                      </a:lnTo>
                      <a:lnTo>
                        <a:pt x="1099" y="129"/>
                      </a:lnTo>
                      <a:lnTo>
                        <a:pt x="1097" y="135"/>
                      </a:lnTo>
                      <a:lnTo>
                        <a:pt x="1097" y="135"/>
                      </a:lnTo>
                      <a:lnTo>
                        <a:pt x="1097" y="138"/>
                      </a:lnTo>
                      <a:lnTo>
                        <a:pt x="1096" y="138"/>
                      </a:lnTo>
                      <a:lnTo>
                        <a:pt x="1096" y="139"/>
                      </a:lnTo>
                      <a:lnTo>
                        <a:pt x="1096" y="139"/>
                      </a:lnTo>
                      <a:lnTo>
                        <a:pt x="1096" y="142"/>
                      </a:lnTo>
                      <a:lnTo>
                        <a:pt x="1095" y="142"/>
                      </a:lnTo>
                      <a:lnTo>
                        <a:pt x="1095" y="143"/>
                      </a:lnTo>
                      <a:lnTo>
                        <a:pt x="1093" y="144"/>
                      </a:lnTo>
                      <a:lnTo>
                        <a:pt x="1093" y="146"/>
                      </a:lnTo>
                      <a:lnTo>
                        <a:pt x="1091" y="148"/>
                      </a:lnTo>
                      <a:lnTo>
                        <a:pt x="1091" y="149"/>
                      </a:lnTo>
                      <a:lnTo>
                        <a:pt x="1087" y="149"/>
                      </a:lnTo>
                      <a:lnTo>
                        <a:pt x="1086" y="151"/>
                      </a:lnTo>
                      <a:lnTo>
                        <a:pt x="1084" y="151"/>
                      </a:lnTo>
                      <a:lnTo>
                        <a:pt x="1084" y="151"/>
                      </a:lnTo>
                      <a:lnTo>
                        <a:pt x="1082" y="152"/>
                      </a:lnTo>
                      <a:lnTo>
                        <a:pt x="1079" y="153"/>
                      </a:lnTo>
                      <a:lnTo>
                        <a:pt x="1078" y="152"/>
                      </a:lnTo>
                      <a:lnTo>
                        <a:pt x="1076" y="151"/>
                      </a:lnTo>
                      <a:lnTo>
                        <a:pt x="1075" y="149"/>
                      </a:lnTo>
                      <a:lnTo>
                        <a:pt x="1073" y="149"/>
                      </a:lnTo>
                      <a:lnTo>
                        <a:pt x="1071" y="148"/>
                      </a:lnTo>
                      <a:lnTo>
                        <a:pt x="1070" y="148"/>
                      </a:lnTo>
                      <a:lnTo>
                        <a:pt x="1070" y="147"/>
                      </a:lnTo>
                      <a:lnTo>
                        <a:pt x="1070" y="147"/>
                      </a:lnTo>
                      <a:lnTo>
                        <a:pt x="1070" y="147"/>
                      </a:lnTo>
                      <a:lnTo>
                        <a:pt x="1069" y="147"/>
                      </a:lnTo>
                      <a:lnTo>
                        <a:pt x="1069" y="147"/>
                      </a:lnTo>
                      <a:lnTo>
                        <a:pt x="1069" y="147"/>
                      </a:lnTo>
                      <a:lnTo>
                        <a:pt x="1069" y="146"/>
                      </a:lnTo>
                      <a:lnTo>
                        <a:pt x="1067" y="146"/>
                      </a:lnTo>
                      <a:lnTo>
                        <a:pt x="1067" y="142"/>
                      </a:lnTo>
                      <a:lnTo>
                        <a:pt x="1066" y="142"/>
                      </a:lnTo>
                      <a:lnTo>
                        <a:pt x="1066" y="139"/>
                      </a:lnTo>
                      <a:lnTo>
                        <a:pt x="1065" y="139"/>
                      </a:lnTo>
                      <a:lnTo>
                        <a:pt x="1065" y="138"/>
                      </a:lnTo>
                      <a:lnTo>
                        <a:pt x="1065" y="138"/>
                      </a:lnTo>
                      <a:lnTo>
                        <a:pt x="1065" y="134"/>
                      </a:lnTo>
                      <a:lnTo>
                        <a:pt x="1063" y="134"/>
                      </a:lnTo>
                      <a:lnTo>
                        <a:pt x="1063" y="132"/>
                      </a:lnTo>
                      <a:lnTo>
                        <a:pt x="1063" y="132"/>
                      </a:lnTo>
                      <a:lnTo>
                        <a:pt x="1063" y="130"/>
                      </a:lnTo>
                      <a:lnTo>
                        <a:pt x="1061" y="129"/>
                      </a:lnTo>
                      <a:lnTo>
                        <a:pt x="1059" y="125"/>
                      </a:lnTo>
                      <a:lnTo>
                        <a:pt x="1059" y="125"/>
                      </a:lnTo>
                      <a:lnTo>
                        <a:pt x="1059" y="123"/>
                      </a:lnTo>
                      <a:lnTo>
                        <a:pt x="1058" y="123"/>
                      </a:lnTo>
                      <a:lnTo>
                        <a:pt x="1058" y="122"/>
                      </a:lnTo>
                      <a:lnTo>
                        <a:pt x="1058" y="122"/>
                      </a:lnTo>
                      <a:lnTo>
                        <a:pt x="1058" y="119"/>
                      </a:lnTo>
                      <a:lnTo>
                        <a:pt x="1058" y="115"/>
                      </a:lnTo>
                      <a:lnTo>
                        <a:pt x="1058" y="115"/>
                      </a:lnTo>
                      <a:lnTo>
                        <a:pt x="1058" y="115"/>
                      </a:lnTo>
                      <a:lnTo>
                        <a:pt x="1058" y="114"/>
                      </a:lnTo>
                      <a:lnTo>
                        <a:pt x="1058" y="114"/>
                      </a:lnTo>
                      <a:lnTo>
                        <a:pt x="1058" y="111"/>
                      </a:lnTo>
                      <a:lnTo>
                        <a:pt x="1059" y="111"/>
                      </a:lnTo>
                      <a:lnTo>
                        <a:pt x="1059" y="108"/>
                      </a:lnTo>
                      <a:lnTo>
                        <a:pt x="1061" y="108"/>
                      </a:lnTo>
                      <a:lnTo>
                        <a:pt x="1062" y="105"/>
                      </a:lnTo>
                      <a:lnTo>
                        <a:pt x="1063" y="104"/>
                      </a:lnTo>
                      <a:lnTo>
                        <a:pt x="1065" y="102"/>
                      </a:lnTo>
                      <a:lnTo>
                        <a:pt x="1063" y="102"/>
                      </a:lnTo>
                      <a:lnTo>
                        <a:pt x="1063" y="100"/>
                      </a:lnTo>
                      <a:lnTo>
                        <a:pt x="1069" y="96"/>
                      </a:lnTo>
                      <a:lnTo>
                        <a:pt x="1069" y="93"/>
                      </a:lnTo>
                      <a:lnTo>
                        <a:pt x="1070" y="93"/>
                      </a:lnTo>
                      <a:lnTo>
                        <a:pt x="1070" y="92"/>
                      </a:lnTo>
                      <a:lnTo>
                        <a:pt x="1071" y="91"/>
                      </a:lnTo>
                      <a:lnTo>
                        <a:pt x="1071" y="89"/>
                      </a:lnTo>
                      <a:lnTo>
                        <a:pt x="1071" y="88"/>
                      </a:lnTo>
                      <a:lnTo>
                        <a:pt x="1071" y="87"/>
                      </a:lnTo>
                      <a:lnTo>
                        <a:pt x="1070" y="84"/>
                      </a:lnTo>
                      <a:lnTo>
                        <a:pt x="1069" y="84"/>
                      </a:lnTo>
                      <a:lnTo>
                        <a:pt x="1069" y="81"/>
                      </a:lnTo>
                      <a:lnTo>
                        <a:pt x="1069" y="81"/>
                      </a:lnTo>
                      <a:lnTo>
                        <a:pt x="1069" y="76"/>
                      </a:lnTo>
                      <a:lnTo>
                        <a:pt x="1067" y="76"/>
                      </a:lnTo>
                      <a:lnTo>
                        <a:pt x="1067" y="74"/>
                      </a:lnTo>
                      <a:lnTo>
                        <a:pt x="1066" y="74"/>
                      </a:lnTo>
                      <a:lnTo>
                        <a:pt x="1067" y="72"/>
                      </a:lnTo>
                      <a:lnTo>
                        <a:pt x="1066" y="70"/>
                      </a:lnTo>
                      <a:lnTo>
                        <a:pt x="1065" y="67"/>
                      </a:lnTo>
                      <a:lnTo>
                        <a:pt x="1066" y="64"/>
                      </a:lnTo>
                      <a:lnTo>
                        <a:pt x="1066" y="64"/>
                      </a:lnTo>
                      <a:lnTo>
                        <a:pt x="1066" y="63"/>
                      </a:lnTo>
                      <a:lnTo>
                        <a:pt x="1069" y="62"/>
                      </a:lnTo>
                      <a:lnTo>
                        <a:pt x="1070" y="57"/>
                      </a:lnTo>
                      <a:lnTo>
                        <a:pt x="1070" y="58"/>
                      </a:lnTo>
                      <a:lnTo>
                        <a:pt x="1071" y="57"/>
                      </a:lnTo>
                      <a:lnTo>
                        <a:pt x="1073" y="55"/>
                      </a:lnTo>
                      <a:lnTo>
                        <a:pt x="1074" y="54"/>
                      </a:lnTo>
                      <a:lnTo>
                        <a:pt x="1075" y="53"/>
                      </a:lnTo>
                      <a:lnTo>
                        <a:pt x="1076" y="53"/>
                      </a:lnTo>
                      <a:lnTo>
                        <a:pt x="1078" y="51"/>
                      </a:lnTo>
                      <a:lnTo>
                        <a:pt x="1079" y="51"/>
                      </a:lnTo>
                      <a:lnTo>
                        <a:pt x="1080" y="51"/>
                      </a:lnTo>
                      <a:lnTo>
                        <a:pt x="1082" y="51"/>
                      </a:lnTo>
                      <a:lnTo>
                        <a:pt x="1082" y="50"/>
                      </a:lnTo>
                      <a:lnTo>
                        <a:pt x="1083" y="49"/>
                      </a:lnTo>
                      <a:lnTo>
                        <a:pt x="1084" y="49"/>
                      </a:lnTo>
                      <a:lnTo>
                        <a:pt x="1087" y="49"/>
                      </a:lnTo>
                      <a:lnTo>
                        <a:pt x="1088" y="49"/>
                      </a:lnTo>
                      <a:lnTo>
                        <a:pt x="1090" y="49"/>
                      </a:lnTo>
                      <a:lnTo>
                        <a:pt x="1091" y="47"/>
                      </a:lnTo>
                      <a:lnTo>
                        <a:pt x="1092" y="46"/>
                      </a:lnTo>
                      <a:lnTo>
                        <a:pt x="1095" y="46"/>
                      </a:lnTo>
                      <a:lnTo>
                        <a:pt x="1095" y="47"/>
                      </a:lnTo>
                      <a:lnTo>
                        <a:pt x="1096" y="47"/>
                      </a:lnTo>
                      <a:lnTo>
                        <a:pt x="1096" y="41"/>
                      </a:lnTo>
                      <a:lnTo>
                        <a:pt x="1096" y="39"/>
                      </a:lnTo>
                      <a:lnTo>
                        <a:pt x="1097" y="39"/>
                      </a:lnTo>
                      <a:lnTo>
                        <a:pt x="1100" y="41"/>
                      </a:lnTo>
                      <a:lnTo>
                        <a:pt x="1100" y="41"/>
                      </a:lnTo>
                      <a:lnTo>
                        <a:pt x="1100" y="41"/>
                      </a:lnTo>
                      <a:lnTo>
                        <a:pt x="1100" y="38"/>
                      </a:lnTo>
                      <a:lnTo>
                        <a:pt x="1103" y="38"/>
                      </a:lnTo>
                      <a:lnTo>
                        <a:pt x="1103" y="37"/>
                      </a:lnTo>
                      <a:lnTo>
                        <a:pt x="1103" y="37"/>
                      </a:lnTo>
                      <a:lnTo>
                        <a:pt x="1101" y="37"/>
                      </a:lnTo>
                      <a:lnTo>
                        <a:pt x="1103" y="36"/>
                      </a:lnTo>
                      <a:lnTo>
                        <a:pt x="1103" y="36"/>
                      </a:lnTo>
                      <a:lnTo>
                        <a:pt x="1103" y="36"/>
                      </a:lnTo>
                      <a:lnTo>
                        <a:pt x="1103" y="34"/>
                      </a:lnTo>
                      <a:lnTo>
                        <a:pt x="1104" y="34"/>
                      </a:lnTo>
                      <a:lnTo>
                        <a:pt x="1104" y="33"/>
                      </a:lnTo>
                      <a:lnTo>
                        <a:pt x="1104" y="30"/>
                      </a:lnTo>
                      <a:lnTo>
                        <a:pt x="1103" y="30"/>
                      </a:lnTo>
                      <a:lnTo>
                        <a:pt x="1104" y="29"/>
                      </a:lnTo>
                      <a:lnTo>
                        <a:pt x="1105" y="29"/>
                      </a:lnTo>
                      <a:lnTo>
                        <a:pt x="1105" y="30"/>
                      </a:lnTo>
                      <a:lnTo>
                        <a:pt x="1105" y="30"/>
                      </a:lnTo>
                      <a:lnTo>
                        <a:pt x="1105" y="30"/>
                      </a:lnTo>
                      <a:lnTo>
                        <a:pt x="1107" y="29"/>
                      </a:lnTo>
                      <a:lnTo>
                        <a:pt x="1107" y="28"/>
                      </a:lnTo>
                      <a:lnTo>
                        <a:pt x="1109" y="28"/>
                      </a:lnTo>
                      <a:lnTo>
                        <a:pt x="1109" y="28"/>
                      </a:lnTo>
                      <a:lnTo>
                        <a:pt x="1111" y="28"/>
                      </a:lnTo>
                      <a:lnTo>
                        <a:pt x="1111" y="26"/>
                      </a:lnTo>
                      <a:lnTo>
                        <a:pt x="1111" y="26"/>
                      </a:lnTo>
                      <a:lnTo>
                        <a:pt x="1109" y="26"/>
                      </a:lnTo>
                      <a:lnTo>
                        <a:pt x="1109" y="25"/>
                      </a:lnTo>
                      <a:lnTo>
                        <a:pt x="1111" y="25"/>
                      </a:lnTo>
                      <a:lnTo>
                        <a:pt x="1111" y="20"/>
                      </a:lnTo>
                      <a:lnTo>
                        <a:pt x="1111" y="20"/>
                      </a:lnTo>
                      <a:lnTo>
                        <a:pt x="1111" y="16"/>
                      </a:lnTo>
                      <a:lnTo>
                        <a:pt x="1112" y="16"/>
                      </a:lnTo>
                      <a:lnTo>
                        <a:pt x="1112" y="12"/>
                      </a:lnTo>
                      <a:lnTo>
                        <a:pt x="1114" y="12"/>
                      </a:lnTo>
                      <a:close/>
                      <a:moveTo>
                        <a:pt x="1841" y="7"/>
                      </a:moveTo>
                      <a:lnTo>
                        <a:pt x="1844" y="7"/>
                      </a:lnTo>
                      <a:lnTo>
                        <a:pt x="1842" y="9"/>
                      </a:lnTo>
                      <a:lnTo>
                        <a:pt x="1841" y="9"/>
                      </a:lnTo>
                      <a:lnTo>
                        <a:pt x="1841" y="8"/>
                      </a:lnTo>
                      <a:lnTo>
                        <a:pt x="1841" y="7"/>
                      </a:lnTo>
                      <a:close/>
                      <a:moveTo>
                        <a:pt x="1837" y="7"/>
                      </a:moveTo>
                      <a:lnTo>
                        <a:pt x="1837" y="7"/>
                      </a:lnTo>
                      <a:lnTo>
                        <a:pt x="1837" y="7"/>
                      </a:lnTo>
                      <a:lnTo>
                        <a:pt x="1838" y="8"/>
                      </a:lnTo>
                      <a:lnTo>
                        <a:pt x="1838" y="11"/>
                      </a:lnTo>
                      <a:lnTo>
                        <a:pt x="1836" y="11"/>
                      </a:lnTo>
                      <a:lnTo>
                        <a:pt x="1836" y="9"/>
                      </a:lnTo>
                      <a:lnTo>
                        <a:pt x="1836" y="8"/>
                      </a:lnTo>
                      <a:lnTo>
                        <a:pt x="1836" y="8"/>
                      </a:lnTo>
                      <a:lnTo>
                        <a:pt x="1836" y="8"/>
                      </a:lnTo>
                      <a:lnTo>
                        <a:pt x="1837" y="7"/>
                      </a:lnTo>
                      <a:close/>
                      <a:moveTo>
                        <a:pt x="1844" y="5"/>
                      </a:moveTo>
                      <a:lnTo>
                        <a:pt x="1845" y="5"/>
                      </a:lnTo>
                      <a:lnTo>
                        <a:pt x="1846" y="5"/>
                      </a:lnTo>
                      <a:lnTo>
                        <a:pt x="1846" y="7"/>
                      </a:lnTo>
                      <a:lnTo>
                        <a:pt x="1846" y="7"/>
                      </a:lnTo>
                      <a:lnTo>
                        <a:pt x="1846" y="7"/>
                      </a:lnTo>
                      <a:lnTo>
                        <a:pt x="1846" y="7"/>
                      </a:lnTo>
                      <a:lnTo>
                        <a:pt x="1846" y="8"/>
                      </a:lnTo>
                      <a:lnTo>
                        <a:pt x="1844" y="8"/>
                      </a:lnTo>
                      <a:lnTo>
                        <a:pt x="1844" y="8"/>
                      </a:lnTo>
                      <a:lnTo>
                        <a:pt x="1844" y="8"/>
                      </a:lnTo>
                      <a:lnTo>
                        <a:pt x="1844" y="8"/>
                      </a:lnTo>
                      <a:lnTo>
                        <a:pt x="1844" y="8"/>
                      </a:lnTo>
                      <a:lnTo>
                        <a:pt x="1844" y="7"/>
                      </a:lnTo>
                      <a:lnTo>
                        <a:pt x="1844" y="5"/>
                      </a:lnTo>
                      <a:close/>
                      <a:moveTo>
                        <a:pt x="1944" y="0"/>
                      </a:moveTo>
                      <a:lnTo>
                        <a:pt x="1946" y="5"/>
                      </a:lnTo>
                      <a:lnTo>
                        <a:pt x="1948" y="7"/>
                      </a:lnTo>
                      <a:lnTo>
                        <a:pt x="1948" y="11"/>
                      </a:lnTo>
                      <a:lnTo>
                        <a:pt x="1951" y="12"/>
                      </a:lnTo>
                      <a:lnTo>
                        <a:pt x="1951" y="16"/>
                      </a:lnTo>
                      <a:lnTo>
                        <a:pt x="1951" y="16"/>
                      </a:lnTo>
                      <a:lnTo>
                        <a:pt x="1952" y="17"/>
                      </a:lnTo>
                      <a:lnTo>
                        <a:pt x="1954" y="19"/>
                      </a:lnTo>
                      <a:lnTo>
                        <a:pt x="1954" y="21"/>
                      </a:lnTo>
                      <a:lnTo>
                        <a:pt x="1955" y="22"/>
                      </a:lnTo>
                      <a:lnTo>
                        <a:pt x="1956" y="24"/>
                      </a:lnTo>
                      <a:lnTo>
                        <a:pt x="1956" y="26"/>
                      </a:lnTo>
                      <a:lnTo>
                        <a:pt x="1956" y="29"/>
                      </a:lnTo>
                      <a:lnTo>
                        <a:pt x="1955" y="30"/>
                      </a:lnTo>
                      <a:lnTo>
                        <a:pt x="1955" y="30"/>
                      </a:lnTo>
                      <a:lnTo>
                        <a:pt x="1955" y="37"/>
                      </a:lnTo>
                      <a:lnTo>
                        <a:pt x="1959" y="38"/>
                      </a:lnTo>
                      <a:lnTo>
                        <a:pt x="1959" y="38"/>
                      </a:lnTo>
                      <a:lnTo>
                        <a:pt x="1959" y="37"/>
                      </a:lnTo>
                      <a:lnTo>
                        <a:pt x="1960" y="37"/>
                      </a:lnTo>
                      <a:lnTo>
                        <a:pt x="1960" y="36"/>
                      </a:lnTo>
                      <a:lnTo>
                        <a:pt x="1961" y="36"/>
                      </a:lnTo>
                      <a:lnTo>
                        <a:pt x="1961" y="34"/>
                      </a:lnTo>
                      <a:lnTo>
                        <a:pt x="1964" y="34"/>
                      </a:lnTo>
                      <a:lnTo>
                        <a:pt x="1964" y="38"/>
                      </a:lnTo>
                      <a:lnTo>
                        <a:pt x="1965" y="38"/>
                      </a:lnTo>
                      <a:lnTo>
                        <a:pt x="1965" y="39"/>
                      </a:lnTo>
                      <a:lnTo>
                        <a:pt x="1967" y="39"/>
                      </a:lnTo>
                      <a:lnTo>
                        <a:pt x="1968" y="41"/>
                      </a:lnTo>
                      <a:lnTo>
                        <a:pt x="1971" y="41"/>
                      </a:lnTo>
                      <a:lnTo>
                        <a:pt x="1971" y="43"/>
                      </a:lnTo>
                      <a:lnTo>
                        <a:pt x="1971" y="43"/>
                      </a:lnTo>
                      <a:lnTo>
                        <a:pt x="1971" y="46"/>
                      </a:lnTo>
                      <a:lnTo>
                        <a:pt x="1971" y="46"/>
                      </a:lnTo>
                      <a:lnTo>
                        <a:pt x="1971" y="49"/>
                      </a:lnTo>
                      <a:lnTo>
                        <a:pt x="1971" y="49"/>
                      </a:lnTo>
                      <a:lnTo>
                        <a:pt x="1971" y="53"/>
                      </a:lnTo>
                      <a:lnTo>
                        <a:pt x="1971" y="53"/>
                      </a:lnTo>
                      <a:lnTo>
                        <a:pt x="1971" y="54"/>
                      </a:lnTo>
                      <a:lnTo>
                        <a:pt x="1971" y="54"/>
                      </a:lnTo>
                      <a:lnTo>
                        <a:pt x="1971" y="55"/>
                      </a:lnTo>
                      <a:lnTo>
                        <a:pt x="1971" y="55"/>
                      </a:lnTo>
                      <a:lnTo>
                        <a:pt x="1972" y="58"/>
                      </a:lnTo>
                      <a:lnTo>
                        <a:pt x="1973" y="58"/>
                      </a:lnTo>
                      <a:lnTo>
                        <a:pt x="1973" y="60"/>
                      </a:lnTo>
                      <a:lnTo>
                        <a:pt x="1976" y="62"/>
                      </a:lnTo>
                      <a:lnTo>
                        <a:pt x="1976" y="64"/>
                      </a:lnTo>
                      <a:lnTo>
                        <a:pt x="1976" y="64"/>
                      </a:lnTo>
                      <a:lnTo>
                        <a:pt x="1977" y="67"/>
                      </a:lnTo>
                      <a:lnTo>
                        <a:pt x="1977" y="67"/>
                      </a:lnTo>
                      <a:lnTo>
                        <a:pt x="1977" y="76"/>
                      </a:lnTo>
                      <a:lnTo>
                        <a:pt x="1978" y="76"/>
                      </a:lnTo>
                      <a:lnTo>
                        <a:pt x="1978" y="77"/>
                      </a:lnTo>
                      <a:lnTo>
                        <a:pt x="1978" y="77"/>
                      </a:lnTo>
                      <a:lnTo>
                        <a:pt x="1978" y="80"/>
                      </a:lnTo>
                      <a:lnTo>
                        <a:pt x="1978" y="80"/>
                      </a:lnTo>
                      <a:lnTo>
                        <a:pt x="1978" y="83"/>
                      </a:lnTo>
                      <a:lnTo>
                        <a:pt x="1978" y="84"/>
                      </a:lnTo>
                      <a:lnTo>
                        <a:pt x="1978" y="85"/>
                      </a:lnTo>
                      <a:lnTo>
                        <a:pt x="1981" y="87"/>
                      </a:lnTo>
                      <a:lnTo>
                        <a:pt x="1981" y="87"/>
                      </a:lnTo>
                      <a:lnTo>
                        <a:pt x="1981" y="88"/>
                      </a:lnTo>
                      <a:lnTo>
                        <a:pt x="1988" y="88"/>
                      </a:lnTo>
                      <a:lnTo>
                        <a:pt x="1988" y="91"/>
                      </a:lnTo>
                      <a:lnTo>
                        <a:pt x="1989" y="92"/>
                      </a:lnTo>
                      <a:lnTo>
                        <a:pt x="1992" y="92"/>
                      </a:lnTo>
                      <a:lnTo>
                        <a:pt x="1992" y="91"/>
                      </a:lnTo>
                      <a:lnTo>
                        <a:pt x="1993" y="91"/>
                      </a:lnTo>
                      <a:lnTo>
                        <a:pt x="1993" y="92"/>
                      </a:lnTo>
                      <a:lnTo>
                        <a:pt x="1995" y="92"/>
                      </a:lnTo>
                      <a:lnTo>
                        <a:pt x="1997" y="96"/>
                      </a:lnTo>
                      <a:lnTo>
                        <a:pt x="2001" y="97"/>
                      </a:lnTo>
                      <a:lnTo>
                        <a:pt x="2001" y="97"/>
                      </a:lnTo>
                      <a:lnTo>
                        <a:pt x="2002" y="98"/>
                      </a:lnTo>
                      <a:lnTo>
                        <a:pt x="2002" y="101"/>
                      </a:lnTo>
                      <a:lnTo>
                        <a:pt x="2001" y="101"/>
                      </a:lnTo>
                      <a:lnTo>
                        <a:pt x="2001" y="102"/>
                      </a:lnTo>
                      <a:lnTo>
                        <a:pt x="2001" y="105"/>
                      </a:lnTo>
                      <a:lnTo>
                        <a:pt x="2002" y="105"/>
                      </a:lnTo>
                      <a:lnTo>
                        <a:pt x="2002" y="106"/>
                      </a:lnTo>
                      <a:lnTo>
                        <a:pt x="2003" y="106"/>
                      </a:lnTo>
                      <a:lnTo>
                        <a:pt x="2005" y="108"/>
                      </a:lnTo>
                      <a:lnTo>
                        <a:pt x="2006" y="108"/>
                      </a:lnTo>
                      <a:lnTo>
                        <a:pt x="2006" y="109"/>
                      </a:lnTo>
                      <a:lnTo>
                        <a:pt x="2006" y="109"/>
                      </a:lnTo>
                      <a:lnTo>
                        <a:pt x="2006" y="111"/>
                      </a:lnTo>
                      <a:lnTo>
                        <a:pt x="2007" y="111"/>
                      </a:lnTo>
                      <a:lnTo>
                        <a:pt x="2007" y="115"/>
                      </a:lnTo>
                      <a:lnTo>
                        <a:pt x="2006" y="115"/>
                      </a:lnTo>
                      <a:lnTo>
                        <a:pt x="2006" y="118"/>
                      </a:lnTo>
                      <a:lnTo>
                        <a:pt x="2007" y="119"/>
                      </a:lnTo>
                      <a:lnTo>
                        <a:pt x="2007" y="121"/>
                      </a:lnTo>
                      <a:lnTo>
                        <a:pt x="2009" y="122"/>
                      </a:lnTo>
                      <a:lnTo>
                        <a:pt x="2010" y="122"/>
                      </a:lnTo>
                      <a:lnTo>
                        <a:pt x="2011" y="122"/>
                      </a:lnTo>
                      <a:lnTo>
                        <a:pt x="2011" y="121"/>
                      </a:lnTo>
                      <a:lnTo>
                        <a:pt x="2012" y="121"/>
                      </a:lnTo>
                      <a:lnTo>
                        <a:pt x="2012" y="122"/>
                      </a:lnTo>
                      <a:lnTo>
                        <a:pt x="2015" y="123"/>
                      </a:lnTo>
                      <a:lnTo>
                        <a:pt x="2016" y="125"/>
                      </a:lnTo>
                      <a:lnTo>
                        <a:pt x="2016" y="126"/>
                      </a:lnTo>
                      <a:lnTo>
                        <a:pt x="2018" y="126"/>
                      </a:lnTo>
                      <a:lnTo>
                        <a:pt x="2018" y="135"/>
                      </a:lnTo>
                      <a:lnTo>
                        <a:pt x="2018" y="135"/>
                      </a:lnTo>
                      <a:lnTo>
                        <a:pt x="2019" y="136"/>
                      </a:lnTo>
                      <a:lnTo>
                        <a:pt x="2019" y="136"/>
                      </a:lnTo>
                      <a:lnTo>
                        <a:pt x="2019" y="136"/>
                      </a:lnTo>
                      <a:lnTo>
                        <a:pt x="2019" y="138"/>
                      </a:lnTo>
                      <a:lnTo>
                        <a:pt x="2020" y="138"/>
                      </a:lnTo>
                      <a:lnTo>
                        <a:pt x="2020" y="138"/>
                      </a:lnTo>
                      <a:lnTo>
                        <a:pt x="2024" y="140"/>
                      </a:lnTo>
                      <a:lnTo>
                        <a:pt x="2027" y="144"/>
                      </a:lnTo>
                      <a:lnTo>
                        <a:pt x="2027" y="147"/>
                      </a:lnTo>
                      <a:lnTo>
                        <a:pt x="2029" y="148"/>
                      </a:lnTo>
                      <a:lnTo>
                        <a:pt x="2029" y="148"/>
                      </a:lnTo>
                      <a:lnTo>
                        <a:pt x="2031" y="149"/>
                      </a:lnTo>
                      <a:lnTo>
                        <a:pt x="2031" y="152"/>
                      </a:lnTo>
                      <a:lnTo>
                        <a:pt x="2032" y="152"/>
                      </a:lnTo>
                      <a:lnTo>
                        <a:pt x="2032" y="153"/>
                      </a:lnTo>
                      <a:lnTo>
                        <a:pt x="2035" y="153"/>
                      </a:lnTo>
                      <a:lnTo>
                        <a:pt x="2035" y="157"/>
                      </a:lnTo>
                      <a:lnTo>
                        <a:pt x="2036" y="157"/>
                      </a:lnTo>
                      <a:lnTo>
                        <a:pt x="2036" y="161"/>
                      </a:lnTo>
                      <a:lnTo>
                        <a:pt x="2036" y="161"/>
                      </a:lnTo>
                      <a:lnTo>
                        <a:pt x="2036" y="163"/>
                      </a:lnTo>
                      <a:lnTo>
                        <a:pt x="2037" y="163"/>
                      </a:lnTo>
                      <a:lnTo>
                        <a:pt x="2035" y="164"/>
                      </a:lnTo>
                      <a:lnTo>
                        <a:pt x="2035" y="166"/>
                      </a:lnTo>
                      <a:lnTo>
                        <a:pt x="2035" y="166"/>
                      </a:lnTo>
                      <a:lnTo>
                        <a:pt x="2035" y="166"/>
                      </a:lnTo>
                      <a:lnTo>
                        <a:pt x="2035" y="168"/>
                      </a:lnTo>
                      <a:lnTo>
                        <a:pt x="2035" y="168"/>
                      </a:lnTo>
                      <a:lnTo>
                        <a:pt x="2035" y="170"/>
                      </a:lnTo>
                      <a:lnTo>
                        <a:pt x="2036" y="170"/>
                      </a:lnTo>
                      <a:lnTo>
                        <a:pt x="2036" y="173"/>
                      </a:lnTo>
                      <a:lnTo>
                        <a:pt x="2035" y="173"/>
                      </a:lnTo>
                      <a:lnTo>
                        <a:pt x="2036" y="178"/>
                      </a:lnTo>
                      <a:lnTo>
                        <a:pt x="2037" y="178"/>
                      </a:lnTo>
                      <a:lnTo>
                        <a:pt x="2037" y="180"/>
                      </a:lnTo>
                      <a:lnTo>
                        <a:pt x="2037" y="180"/>
                      </a:lnTo>
                      <a:lnTo>
                        <a:pt x="2037" y="182"/>
                      </a:lnTo>
                      <a:lnTo>
                        <a:pt x="2040" y="183"/>
                      </a:lnTo>
                      <a:lnTo>
                        <a:pt x="2040" y="185"/>
                      </a:lnTo>
                      <a:lnTo>
                        <a:pt x="2041" y="185"/>
                      </a:lnTo>
                      <a:lnTo>
                        <a:pt x="2041" y="191"/>
                      </a:lnTo>
                      <a:lnTo>
                        <a:pt x="2039" y="194"/>
                      </a:lnTo>
                      <a:lnTo>
                        <a:pt x="2039" y="194"/>
                      </a:lnTo>
                      <a:lnTo>
                        <a:pt x="2040" y="195"/>
                      </a:lnTo>
                      <a:lnTo>
                        <a:pt x="2040" y="197"/>
                      </a:lnTo>
                      <a:lnTo>
                        <a:pt x="2039" y="197"/>
                      </a:lnTo>
                      <a:lnTo>
                        <a:pt x="2037" y="198"/>
                      </a:lnTo>
                      <a:lnTo>
                        <a:pt x="2037" y="198"/>
                      </a:lnTo>
                      <a:lnTo>
                        <a:pt x="2037" y="199"/>
                      </a:lnTo>
                      <a:lnTo>
                        <a:pt x="2039" y="199"/>
                      </a:lnTo>
                      <a:lnTo>
                        <a:pt x="2039" y="201"/>
                      </a:lnTo>
                      <a:lnTo>
                        <a:pt x="2039" y="202"/>
                      </a:lnTo>
                      <a:lnTo>
                        <a:pt x="2037" y="204"/>
                      </a:lnTo>
                      <a:lnTo>
                        <a:pt x="2037" y="206"/>
                      </a:lnTo>
                      <a:lnTo>
                        <a:pt x="2037" y="210"/>
                      </a:lnTo>
                      <a:lnTo>
                        <a:pt x="2037" y="210"/>
                      </a:lnTo>
                      <a:lnTo>
                        <a:pt x="2039" y="210"/>
                      </a:lnTo>
                      <a:lnTo>
                        <a:pt x="2039" y="211"/>
                      </a:lnTo>
                      <a:lnTo>
                        <a:pt x="2037" y="211"/>
                      </a:lnTo>
                      <a:lnTo>
                        <a:pt x="2037" y="212"/>
                      </a:lnTo>
                      <a:lnTo>
                        <a:pt x="2037" y="212"/>
                      </a:lnTo>
                      <a:lnTo>
                        <a:pt x="2037" y="214"/>
                      </a:lnTo>
                      <a:lnTo>
                        <a:pt x="2037" y="215"/>
                      </a:lnTo>
                      <a:lnTo>
                        <a:pt x="2037" y="218"/>
                      </a:lnTo>
                      <a:lnTo>
                        <a:pt x="2037" y="218"/>
                      </a:lnTo>
                      <a:lnTo>
                        <a:pt x="2035" y="225"/>
                      </a:lnTo>
                      <a:lnTo>
                        <a:pt x="2033" y="225"/>
                      </a:lnTo>
                      <a:lnTo>
                        <a:pt x="2033" y="227"/>
                      </a:lnTo>
                      <a:lnTo>
                        <a:pt x="2032" y="227"/>
                      </a:lnTo>
                      <a:lnTo>
                        <a:pt x="2032" y="227"/>
                      </a:lnTo>
                      <a:lnTo>
                        <a:pt x="2032" y="229"/>
                      </a:lnTo>
                      <a:lnTo>
                        <a:pt x="2032" y="229"/>
                      </a:lnTo>
                      <a:lnTo>
                        <a:pt x="2032" y="232"/>
                      </a:lnTo>
                      <a:lnTo>
                        <a:pt x="2028" y="233"/>
                      </a:lnTo>
                      <a:lnTo>
                        <a:pt x="2028" y="235"/>
                      </a:lnTo>
                      <a:lnTo>
                        <a:pt x="2027" y="236"/>
                      </a:lnTo>
                      <a:lnTo>
                        <a:pt x="2027" y="236"/>
                      </a:lnTo>
                      <a:lnTo>
                        <a:pt x="2024" y="236"/>
                      </a:lnTo>
                      <a:lnTo>
                        <a:pt x="2024" y="237"/>
                      </a:lnTo>
                      <a:lnTo>
                        <a:pt x="2023" y="238"/>
                      </a:lnTo>
                      <a:lnTo>
                        <a:pt x="2023" y="240"/>
                      </a:lnTo>
                      <a:lnTo>
                        <a:pt x="2022" y="241"/>
                      </a:lnTo>
                      <a:lnTo>
                        <a:pt x="2020" y="241"/>
                      </a:lnTo>
                      <a:lnTo>
                        <a:pt x="2019" y="242"/>
                      </a:lnTo>
                      <a:lnTo>
                        <a:pt x="2019" y="242"/>
                      </a:lnTo>
                      <a:lnTo>
                        <a:pt x="2019" y="245"/>
                      </a:lnTo>
                      <a:lnTo>
                        <a:pt x="2020" y="246"/>
                      </a:lnTo>
                      <a:lnTo>
                        <a:pt x="2019" y="248"/>
                      </a:lnTo>
                      <a:lnTo>
                        <a:pt x="2019" y="250"/>
                      </a:lnTo>
                      <a:lnTo>
                        <a:pt x="2019" y="252"/>
                      </a:lnTo>
                      <a:lnTo>
                        <a:pt x="2018" y="252"/>
                      </a:lnTo>
                      <a:lnTo>
                        <a:pt x="2018" y="253"/>
                      </a:lnTo>
                      <a:lnTo>
                        <a:pt x="2018" y="253"/>
                      </a:lnTo>
                      <a:lnTo>
                        <a:pt x="2018" y="257"/>
                      </a:lnTo>
                      <a:lnTo>
                        <a:pt x="2016" y="257"/>
                      </a:lnTo>
                      <a:lnTo>
                        <a:pt x="2016" y="258"/>
                      </a:lnTo>
                      <a:lnTo>
                        <a:pt x="2016" y="259"/>
                      </a:lnTo>
                      <a:lnTo>
                        <a:pt x="2016" y="259"/>
                      </a:lnTo>
                      <a:lnTo>
                        <a:pt x="2016" y="261"/>
                      </a:lnTo>
                      <a:lnTo>
                        <a:pt x="2015" y="261"/>
                      </a:lnTo>
                      <a:lnTo>
                        <a:pt x="2014" y="265"/>
                      </a:lnTo>
                      <a:lnTo>
                        <a:pt x="2012" y="266"/>
                      </a:lnTo>
                      <a:lnTo>
                        <a:pt x="2012" y="269"/>
                      </a:lnTo>
                      <a:lnTo>
                        <a:pt x="2011" y="269"/>
                      </a:lnTo>
                      <a:lnTo>
                        <a:pt x="2011" y="270"/>
                      </a:lnTo>
                      <a:lnTo>
                        <a:pt x="2012" y="270"/>
                      </a:lnTo>
                      <a:lnTo>
                        <a:pt x="2011" y="278"/>
                      </a:lnTo>
                      <a:lnTo>
                        <a:pt x="2009" y="278"/>
                      </a:lnTo>
                      <a:lnTo>
                        <a:pt x="2007" y="280"/>
                      </a:lnTo>
                      <a:lnTo>
                        <a:pt x="2006" y="283"/>
                      </a:lnTo>
                      <a:lnTo>
                        <a:pt x="2007" y="283"/>
                      </a:lnTo>
                      <a:lnTo>
                        <a:pt x="2007" y="284"/>
                      </a:lnTo>
                      <a:lnTo>
                        <a:pt x="2007" y="284"/>
                      </a:lnTo>
                      <a:lnTo>
                        <a:pt x="2009" y="286"/>
                      </a:lnTo>
                      <a:lnTo>
                        <a:pt x="2011" y="286"/>
                      </a:lnTo>
                      <a:lnTo>
                        <a:pt x="2010" y="287"/>
                      </a:lnTo>
                      <a:lnTo>
                        <a:pt x="2010" y="287"/>
                      </a:lnTo>
                      <a:lnTo>
                        <a:pt x="2009" y="288"/>
                      </a:lnTo>
                      <a:lnTo>
                        <a:pt x="2009" y="291"/>
                      </a:lnTo>
                      <a:lnTo>
                        <a:pt x="2006" y="291"/>
                      </a:lnTo>
                      <a:lnTo>
                        <a:pt x="2006" y="293"/>
                      </a:lnTo>
                      <a:lnTo>
                        <a:pt x="2006" y="293"/>
                      </a:lnTo>
                      <a:lnTo>
                        <a:pt x="2006" y="293"/>
                      </a:lnTo>
                      <a:lnTo>
                        <a:pt x="2003" y="293"/>
                      </a:lnTo>
                      <a:lnTo>
                        <a:pt x="2002" y="292"/>
                      </a:lnTo>
                      <a:lnTo>
                        <a:pt x="2001" y="292"/>
                      </a:lnTo>
                      <a:lnTo>
                        <a:pt x="2001" y="292"/>
                      </a:lnTo>
                      <a:lnTo>
                        <a:pt x="1999" y="293"/>
                      </a:lnTo>
                      <a:lnTo>
                        <a:pt x="1999" y="293"/>
                      </a:lnTo>
                      <a:lnTo>
                        <a:pt x="1998" y="293"/>
                      </a:lnTo>
                      <a:lnTo>
                        <a:pt x="1998" y="293"/>
                      </a:lnTo>
                      <a:lnTo>
                        <a:pt x="1998" y="293"/>
                      </a:lnTo>
                      <a:lnTo>
                        <a:pt x="1990" y="293"/>
                      </a:lnTo>
                      <a:lnTo>
                        <a:pt x="1990" y="293"/>
                      </a:lnTo>
                      <a:lnTo>
                        <a:pt x="1989" y="295"/>
                      </a:lnTo>
                      <a:lnTo>
                        <a:pt x="1989" y="296"/>
                      </a:lnTo>
                      <a:lnTo>
                        <a:pt x="1989" y="296"/>
                      </a:lnTo>
                      <a:lnTo>
                        <a:pt x="1989" y="299"/>
                      </a:lnTo>
                      <a:lnTo>
                        <a:pt x="1988" y="299"/>
                      </a:lnTo>
                      <a:lnTo>
                        <a:pt x="1988" y="300"/>
                      </a:lnTo>
                      <a:lnTo>
                        <a:pt x="1986" y="301"/>
                      </a:lnTo>
                      <a:lnTo>
                        <a:pt x="1985" y="304"/>
                      </a:lnTo>
                      <a:lnTo>
                        <a:pt x="1984" y="307"/>
                      </a:lnTo>
                      <a:lnTo>
                        <a:pt x="1982" y="307"/>
                      </a:lnTo>
                      <a:lnTo>
                        <a:pt x="1981" y="307"/>
                      </a:lnTo>
                      <a:lnTo>
                        <a:pt x="1978" y="308"/>
                      </a:lnTo>
                      <a:lnTo>
                        <a:pt x="1978" y="310"/>
                      </a:lnTo>
                      <a:lnTo>
                        <a:pt x="1977" y="310"/>
                      </a:lnTo>
                      <a:lnTo>
                        <a:pt x="1976" y="307"/>
                      </a:lnTo>
                      <a:lnTo>
                        <a:pt x="1975" y="308"/>
                      </a:lnTo>
                      <a:lnTo>
                        <a:pt x="1975" y="307"/>
                      </a:lnTo>
                      <a:lnTo>
                        <a:pt x="1973" y="307"/>
                      </a:lnTo>
                      <a:lnTo>
                        <a:pt x="1973" y="305"/>
                      </a:lnTo>
                      <a:lnTo>
                        <a:pt x="1973" y="304"/>
                      </a:lnTo>
                      <a:lnTo>
                        <a:pt x="1971" y="304"/>
                      </a:lnTo>
                      <a:lnTo>
                        <a:pt x="1971" y="303"/>
                      </a:lnTo>
                      <a:lnTo>
                        <a:pt x="1969" y="303"/>
                      </a:lnTo>
                      <a:lnTo>
                        <a:pt x="1968" y="303"/>
                      </a:lnTo>
                      <a:lnTo>
                        <a:pt x="1968" y="300"/>
                      </a:lnTo>
                      <a:lnTo>
                        <a:pt x="1971" y="300"/>
                      </a:lnTo>
                      <a:lnTo>
                        <a:pt x="1971" y="299"/>
                      </a:lnTo>
                      <a:lnTo>
                        <a:pt x="1968" y="299"/>
                      </a:lnTo>
                      <a:lnTo>
                        <a:pt x="1968" y="299"/>
                      </a:lnTo>
                      <a:lnTo>
                        <a:pt x="1967" y="300"/>
                      </a:lnTo>
                      <a:lnTo>
                        <a:pt x="1964" y="300"/>
                      </a:lnTo>
                      <a:lnTo>
                        <a:pt x="1964" y="299"/>
                      </a:lnTo>
                      <a:lnTo>
                        <a:pt x="1965" y="299"/>
                      </a:lnTo>
                      <a:lnTo>
                        <a:pt x="1967" y="297"/>
                      </a:lnTo>
                      <a:lnTo>
                        <a:pt x="1968" y="296"/>
                      </a:lnTo>
                      <a:lnTo>
                        <a:pt x="1968" y="295"/>
                      </a:lnTo>
                      <a:lnTo>
                        <a:pt x="1967" y="293"/>
                      </a:lnTo>
                      <a:lnTo>
                        <a:pt x="1967" y="293"/>
                      </a:lnTo>
                      <a:lnTo>
                        <a:pt x="1964" y="293"/>
                      </a:lnTo>
                      <a:lnTo>
                        <a:pt x="1964" y="295"/>
                      </a:lnTo>
                      <a:lnTo>
                        <a:pt x="1963" y="295"/>
                      </a:lnTo>
                      <a:lnTo>
                        <a:pt x="1961" y="296"/>
                      </a:lnTo>
                      <a:lnTo>
                        <a:pt x="1960" y="296"/>
                      </a:lnTo>
                      <a:lnTo>
                        <a:pt x="1960" y="296"/>
                      </a:lnTo>
                      <a:lnTo>
                        <a:pt x="1960" y="297"/>
                      </a:lnTo>
                      <a:lnTo>
                        <a:pt x="1961" y="297"/>
                      </a:lnTo>
                      <a:lnTo>
                        <a:pt x="1961" y="297"/>
                      </a:lnTo>
                      <a:lnTo>
                        <a:pt x="1961" y="299"/>
                      </a:lnTo>
                      <a:lnTo>
                        <a:pt x="1960" y="299"/>
                      </a:lnTo>
                      <a:lnTo>
                        <a:pt x="1959" y="300"/>
                      </a:lnTo>
                      <a:lnTo>
                        <a:pt x="1959" y="300"/>
                      </a:lnTo>
                      <a:lnTo>
                        <a:pt x="1957" y="303"/>
                      </a:lnTo>
                      <a:lnTo>
                        <a:pt x="1956" y="303"/>
                      </a:lnTo>
                      <a:lnTo>
                        <a:pt x="1956" y="304"/>
                      </a:lnTo>
                      <a:lnTo>
                        <a:pt x="1956" y="304"/>
                      </a:lnTo>
                      <a:lnTo>
                        <a:pt x="1955" y="305"/>
                      </a:lnTo>
                      <a:lnTo>
                        <a:pt x="1955" y="305"/>
                      </a:lnTo>
                      <a:lnTo>
                        <a:pt x="1954" y="305"/>
                      </a:lnTo>
                      <a:lnTo>
                        <a:pt x="1954" y="307"/>
                      </a:lnTo>
                      <a:lnTo>
                        <a:pt x="1952" y="307"/>
                      </a:lnTo>
                      <a:lnTo>
                        <a:pt x="1951" y="308"/>
                      </a:lnTo>
                      <a:lnTo>
                        <a:pt x="1950" y="305"/>
                      </a:lnTo>
                      <a:lnTo>
                        <a:pt x="1947" y="304"/>
                      </a:lnTo>
                      <a:lnTo>
                        <a:pt x="1946" y="305"/>
                      </a:lnTo>
                      <a:lnTo>
                        <a:pt x="1946" y="304"/>
                      </a:lnTo>
                      <a:lnTo>
                        <a:pt x="1944" y="303"/>
                      </a:lnTo>
                      <a:lnTo>
                        <a:pt x="1944" y="300"/>
                      </a:lnTo>
                      <a:lnTo>
                        <a:pt x="1940" y="300"/>
                      </a:lnTo>
                      <a:lnTo>
                        <a:pt x="1940" y="299"/>
                      </a:lnTo>
                      <a:lnTo>
                        <a:pt x="1937" y="299"/>
                      </a:lnTo>
                      <a:lnTo>
                        <a:pt x="1937" y="299"/>
                      </a:lnTo>
                      <a:lnTo>
                        <a:pt x="1937" y="299"/>
                      </a:lnTo>
                      <a:lnTo>
                        <a:pt x="1935" y="300"/>
                      </a:lnTo>
                      <a:lnTo>
                        <a:pt x="1934" y="299"/>
                      </a:lnTo>
                      <a:lnTo>
                        <a:pt x="1931" y="297"/>
                      </a:lnTo>
                      <a:lnTo>
                        <a:pt x="1930" y="296"/>
                      </a:lnTo>
                      <a:lnTo>
                        <a:pt x="1930" y="296"/>
                      </a:lnTo>
                      <a:lnTo>
                        <a:pt x="1926" y="296"/>
                      </a:lnTo>
                      <a:lnTo>
                        <a:pt x="1926" y="295"/>
                      </a:lnTo>
                      <a:lnTo>
                        <a:pt x="1926" y="293"/>
                      </a:lnTo>
                      <a:lnTo>
                        <a:pt x="1925" y="292"/>
                      </a:lnTo>
                      <a:lnTo>
                        <a:pt x="1923" y="292"/>
                      </a:lnTo>
                      <a:lnTo>
                        <a:pt x="1922" y="290"/>
                      </a:lnTo>
                      <a:lnTo>
                        <a:pt x="1921" y="290"/>
                      </a:lnTo>
                      <a:lnTo>
                        <a:pt x="1921" y="288"/>
                      </a:lnTo>
                      <a:lnTo>
                        <a:pt x="1920" y="287"/>
                      </a:lnTo>
                      <a:lnTo>
                        <a:pt x="1920" y="283"/>
                      </a:lnTo>
                      <a:lnTo>
                        <a:pt x="1920" y="282"/>
                      </a:lnTo>
                      <a:lnTo>
                        <a:pt x="1920" y="279"/>
                      </a:lnTo>
                      <a:lnTo>
                        <a:pt x="1920" y="278"/>
                      </a:lnTo>
                      <a:lnTo>
                        <a:pt x="1920" y="278"/>
                      </a:lnTo>
                      <a:lnTo>
                        <a:pt x="1920" y="276"/>
                      </a:lnTo>
                      <a:lnTo>
                        <a:pt x="1920" y="275"/>
                      </a:lnTo>
                      <a:lnTo>
                        <a:pt x="1920" y="275"/>
                      </a:lnTo>
                      <a:lnTo>
                        <a:pt x="1918" y="275"/>
                      </a:lnTo>
                      <a:lnTo>
                        <a:pt x="1918" y="274"/>
                      </a:lnTo>
                      <a:lnTo>
                        <a:pt x="1918" y="274"/>
                      </a:lnTo>
                      <a:lnTo>
                        <a:pt x="1918" y="273"/>
                      </a:lnTo>
                      <a:lnTo>
                        <a:pt x="1917" y="273"/>
                      </a:lnTo>
                      <a:lnTo>
                        <a:pt x="1917" y="271"/>
                      </a:lnTo>
                      <a:lnTo>
                        <a:pt x="1917" y="271"/>
                      </a:lnTo>
                      <a:lnTo>
                        <a:pt x="1917" y="270"/>
                      </a:lnTo>
                      <a:lnTo>
                        <a:pt x="1916" y="270"/>
                      </a:lnTo>
                      <a:lnTo>
                        <a:pt x="1916" y="265"/>
                      </a:lnTo>
                      <a:lnTo>
                        <a:pt x="1913" y="266"/>
                      </a:lnTo>
                      <a:lnTo>
                        <a:pt x="1912" y="266"/>
                      </a:lnTo>
                      <a:lnTo>
                        <a:pt x="1910" y="267"/>
                      </a:lnTo>
                      <a:lnTo>
                        <a:pt x="1908" y="267"/>
                      </a:lnTo>
                      <a:lnTo>
                        <a:pt x="1908" y="259"/>
                      </a:lnTo>
                      <a:lnTo>
                        <a:pt x="1908" y="259"/>
                      </a:lnTo>
                      <a:lnTo>
                        <a:pt x="1908" y="257"/>
                      </a:lnTo>
                      <a:lnTo>
                        <a:pt x="1908" y="257"/>
                      </a:lnTo>
                      <a:lnTo>
                        <a:pt x="1908" y="257"/>
                      </a:lnTo>
                      <a:lnTo>
                        <a:pt x="1908" y="255"/>
                      </a:lnTo>
                      <a:lnTo>
                        <a:pt x="1906" y="254"/>
                      </a:lnTo>
                      <a:lnTo>
                        <a:pt x="1905" y="253"/>
                      </a:lnTo>
                      <a:lnTo>
                        <a:pt x="1905" y="250"/>
                      </a:lnTo>
                      <a:lnTo>
                        <a:pt x="1904" y="250"/>
                      </a:lnTo>
                      <a:lnTo>
                        <a:pt x="1903" y="252"/>
                      </a:lnTo>
                      <a:lnTo>
                        <a:pt x="1901" y="255"/>
                      </a:lnTo>
                      <a:lnTo>
                        <a:pt x="1900" y="255"/>
                      </a:lnTo>
                      <a:lnTo>
                        <a:pt x="1901" y="258"/>
                      </a:lnTo>
                      <a:lnTo>
                        <a:pt x="1900" y="258"/>
                      </a:lnTo>
                      <a:lnTo>
                        <a:pt x="1900" y="259"/>
                      </a:lnTo>
                      <a:lnTo>
                        <a:pt x="1897" y="259"/>
                      </a:lnTo>
                      <a:lnTo>
                        <a:pt x="1896" y="259"/>
                      </a:lnTo>
                      <a:lnTo>
                        <a:pt x="1896" y="261"/>
                      </a:lnTo>
                      <a:lnTo>
                        <a:pt x="1895" y="261"/>
                      </a:lnTo>
                      <a:lnTo>
                        <a:pt x="1895" y="262"/>
                      </a:lnTo>
                      <a:lnTo>
                        <a:pt x="1893" y="261"/>
                      </a:lnTo>
                      <a:lnTo>
                        <a:pt x="1893" y="258"/>
                      </a:lnTo>
                      <a:lnTo>
                        <a:pt x="1897" y="258"/>
                      </a:lnTo>
                      <a:lnTo>
                        <a:pt x="1897" y="257"/>
                      </a:lnTo>
                      <a:lnTo>
                        <a:pt x="1899" y="255"/>
                      </a:lnTo>
                      <a:lnTo>
                        <a:pt x="1899" y="254"/>
                      </a:lnTo>
                      <a:lnTo>
                        <a:pt x="1897" y="254"/>
                      </a:lnTo>
                      <a:lnTo>
                        <a:pt x="1897" y="250"/>
                      </a:lnTo>
                      <a:lnTo>
                        <a:pt x="1899" y="249"/>
                      </a:lnTo>
                      <a:lnTo>
                        <a:pt x="1899" y="246"/>
                      </a:lnTo>
                      <a:lnTo>
                        <a:pt x="1900" y="246"/>
                      </a:lnTo>
                      <a:lnTo>
                        <a:pt x="1900" y="244"/>
                      </a:lnTo>
                      <a:lnTo>
                        <a:pt x="1901" y="244"/>
                      </a:lnTo>
                      <a:lnTo>
                        <a:pt x="1903" y="236"/>
                      </a:lnTo>
                      <a:lnTo>
                        <a:pt x="1900" y="236"/>
                      </a:lnTo>
                      <a:lnTo>
                        <a:pt x="1897" y="241"/>
                      </a:lnTo>
                      <a:lnTo>
                        <a:pt x="1896" y="241"/>
                      </a:lnTo>
                      <a:lnTo>
                        <a:pt x="1896" y="242"/>
                      </a:lnTo>
                      <a:lnTo>
                        <a:pt x="1895" y="242"/>
                      </a:lnTo>
                      <a:lnTo>
                        <a:pt x="1895" y="244"/>
                      </a:lnTo>
                      <a:lnTo>
                        <a:pt x="1892" y="244"/>
                      </a:lnTo>
                      <a:lnTo>
                        <a:pt x="1892" y="244"/>
                      </a:lnTo>
                      <a:lnTo>
                        <a:pt x="1891" y="245"/>
                      </a:lnTo>
                      <a:lnTo>
                        <a:pt x="1891" y="245"/>
                      </a:lnTo>
                      <a:lnTo>
                        <a:pt x="1891" y="246"/>
                      </a:lnTo>
                      <a:lnTo>
                        <a:pt x="1889" y="246"/>
                      </a:lnTo>
                      <a:lnTo>
                        <a:pt x="1888" y="248"/>
                      </a:lnTo>
                      <a:lnTo>
                        <a:pt x="1887" y="248"/>
                      </a:lnTo>
                      <a:lnTo>
                        <a:pt x="1887" y="250"/>
                      </a:lnTo>
                      <a:lnTo>
                        <a:pt x="1887" y="250"/>
                      </a:lnTo>
                      <a:lnTo>
                        <a:pt x="1885" y="252"/>
                      </a:lnTo>
                      <a:lnTo>
                        <a:pt x="1884" y="253"/>
                      </a:lnTo>
                      <a:lnTo>
                        <a:pt x="1883" y="253"/>
                      </a:lnTo>
                      <a:lnTo>
                        <a:pt x="1883" y="253"/>
                      </a:lnTo>
                      <a:lnTo>
                        <a:pt x="1883" y="253"/>
                      </a:lnTo>
                      <a:lnTo>
                        <a:pt x="1882" y="253"/>
                      </a:lnTo>
                      <a:lnTo>
                        <a:pt x="1882" y="253"/>
                      </a:lnTo>
                      <a:lnTo>
                        <a:pt x="1882" y="252"/>
                      </a:lnTo>
                      <a:lnTo>
                        <a:pt x="1880" y="252"/>
                      </a:lnTo>
                      <a:lnTo>
                        <a:pt x="1880" y="250"/>
                      </a:lnTo>
                      <a:lnTo>
                        <a:pt x="1879" y="250"/>
                      </a:lnTo>
                      <a:lnTo>
                        <a:pt x="1880" y="249"/>
                      </a:lnTo>
                      <a:lnTo>
                        <a:pt x="1878" y="248"/>
                      </a:lnTo>
                      <a:lnTo>
                        <a:pt x="1876" y="246"/>
                      </a:lnTo>
                      <a:lnTo>
                        <a:pt x="1876" y="245"/>
                      </a:lnTo>
                      <a:lnTo>
                        <a:pt x="1876" y="242"/>
                      </a:lnTo>
                      <a:lnTo>
                        <a:pt x="1876" y="240"/>
                      </a:lnTo>
                      <a:lnTo>
                        <a:pt x="1876" y="238"/>
                      </a:lnTo>
                      <a:lnTo>
                        <a:pt x="1874" y="238"/>
                      </a:lnTo>
                      <a:lnTo>
                        <a:pt x="1871" y="237"/>
                      </a:lnTo>
                      <a:lnTo>
                        <a:pt x="1870" y="237"/>
                      </a:lnTo>
                      <a:lnTo>
                        <a:pt x="1868" y="235"/>
                      </a:lnTo>
                      <a:lnTo>
                        <a:pt x="1870" y="235"/>
                      </a:lnTo>
                      <a:lnTo>
                        <a:pt x="1870" y="235"/>
                      </a:lnTo>
                      <a:lnTo>
                        <a:pt x="1870" y="233"/>
                      </a:lnTo>
                      <a:lnTo>
                        <a:pt x="1871" y="233"/>
                      </a:lnTo>
                      <a:lnTo>
                        <a:pt x="1871" y="233"/>
                      </a:lnTo>
                      <a:lnTo>
                        <a:pt x="1871" y="232"/>
                      </a:lnTo>
                      <a:lnTo>
                        <a:pt x="1871" y="232"/>
                      </a:lnTo>
                      <a:lnTo>
                        <a:pt x="1871" y="231"/>
                      </a:lnTo>
                      <a:lnTo>
                        <a:pt x="1867" y="231"/>
                      </a:lnTo>
                      <a:lnTo>
                        <a:pt x="1867" y="228"/>
                      </a:lnTo>
                      <a:lnTo>
                        <a:pt x="1866" y="227"/>
                      </a:lnTo>
                      <a:lnTo>
                        <a:pt x="1866" y="227"/>
                      </a:lnTo>
                      <a:lnTo>
                        <a:pt x="1865" y="225"/>
                      </a:lnTo>
                      <a:lnTo>
                        <a:pt x="1863" y="225"/>
                      </a:lnTo>
                      <a:lnTo>
                        <a:pt x="1863" y="225"/>
                      </a:lnTo>
                      <a:lnTo>
                        <a:pt x="1863" y="227"/>
                      </a:lnTo>
                      <a:lnTo>
                        <a:pt x="1862" y="227"/>
                      </a:lnTo>
                      <a:lnTo>
                        <a:pt x="1862" y="227"/>
                      </a:lnTo>
                      <a:lnTo>
                        <a:pt x="1861" y="225"/>
                      </a:lnTo>
                      <a:lnTo>
                        <a:pt x="1858" y="224"/>
                      </a:lnTo>
                      <a:lnTo>
                        <a:pt x="1858" y="224"/>
                      </a:lnTo>
                      <a:lnTo>
                        <a:pt x="1858" y="224"/>
                      </a:lnTo>
                      <a:lnTo>
                        <a:pt x="1858" y="224"/>
                      </a:lnTo>
                      <a:lnTo>
                        <a:pt x="1858" y="224"/>
                      </a:lnTo>
                      <a:lnTo>
                        <a:pt x="1857" y="224"/>
                      </a:lnTo>
                      <a:lnTo>
                        <a:pt x="1855" y="224"/>
                      </a:lnTo>
                      <a:lnTo>
                        <a:pt x="1855" y="225"/>
                      </a:lnTo>
                      <a:lnTo>
                        <a:pt x="1851" y="225"/>
                      </a:lnTo>
                      <a:lnTo>
                        <a:pt x="1851" y="224"/>
                      </a:lnTo>
                      <a:lnTo>
                        <a:pt x="1851" y="221"/>
                      </a:lnTo>
                      <a:lnTo>
                        <a:pt x="1848" y="221"/>
                      </a:lnTo>
                      <a:lnTo>
                        <a:pt x="1845" y="220"/>
                      </a:lnTo>
                      <a:lnTo>
                        <a:pt x="1842" y="219"/>
                      </a:lnTo>
                      <a:lnTo>
                        <a:pt x="1842" y="220"/>
                      </a:lnTo>
                      <a:lnTo>
                        <a:pt x="1841" y="221"/>
                      </a:lnTo>
                      <a:lnTo>
                        <a:pt x="1838" y="221"/>
                      </a:lnTo>
                      <a:lnTo>
                        <a:pt x="1838" y="221"/>
                      </a:lnTo>
                      <a:lnTo>
                        <a:pt x="1838" y="220"/>
                      </a:lnTo>
                      <a:lnTo>
                        <a:pt x="1834" y="220"/>
                      </a:lnTo>
                      <a:lnTo>
                        <a:pt x="1834" y="221"/>
                      </a:lnTo>
                      <a:lnTo>
                        <a:pt x="1833" y="221"/>
                      </a:lnTo>
                      <a:lnTo>
                        <a:pt x="1833" y="221"/>
                      </a:lnTo>
                      <a:lnTo>
                        <a:pt x="1827" y="223"/>
                      </a:lnTo>
                      <a:lnTo>
                        <a:pt x="1827" y="223"/>
                      </a:lnTo>
                      <a:lnTo>
                        <a:pt x="1825" y="223"/>
                      </a:lnTo>
                      <a:lnTo>
                        <a:pt x="1825" y="224"/>
                      </a:lnTo>
                      <a:lnTo>
                        <a:pt x="1821" y="223"/>
                      </a:lnTo>
                      <a:lnTo>
                        <a:pt x="1821" y="224"/>
                      </a:lnTo>
                      <a:lnTo>
                        <a:pt x="1817" y="224"/>
                      </a:lnTo>
                      <a:lnTo>
                        <a:pt x="1817" y="225"/>
                      </a:lnTo>
                      <a:lnTo>
                        <a:pt x="1813" y="227"/>
                      </a:lnTo>
                      <a:lnTo>
                        <a:pt x="1813" y="227"/>
                      </a:lnTo>
                      <a:lnTo>
                        <a:pt x="1812" y="227"/>
                      </a:lnTo>
                      <a:lnTo>
                        <a:pt x="1812" y="227"/>
                      </a:lnTo>
                      <a:lnTo>
                        <a:pt x="1804" y="228"/>
                      </a:lnTo>
                      <a:lnTo>
                        <a:pt x="1804" y="228"/>
                      </a:lnTo>
                      <a:lnTo>
                        <a:pt x="1796" y="228"/>
                      </a:lnTo>
                      <a:lnTo>
                        <a:pt x="1796" y="229"/>
                      </a:lnTo>
                      <a:lnTo>
                        <a:pt x="1795" y="231"/>
                      </a:lnTo>
                      <a:lnTo>
                        <a:pt x="1795" y="232"/>
                      </a:lnTo>
                      <a:lnTo>
                        <a:pt x="1794" y="232"/>
                      </a:lnTo>
                      <a:lnTo>
                        <a:pt x="1794" y="232"/>
                      </a:lnTo>
                      <a:lnTo>
                        <a:pt x="1791" y="232"/>
                      </a:lnTo>
                      <a:lnTo>
                        <a:pt x="1790" y="233"/>
                      </a:lnTo>
                      <a:lnTo>
                        <a:pt x="1790" y="235"/>
                      </a:lnTo>
                      <a:lnTo>
                        <a:pt x="1789" y="236"/>
                      </a:lnTo>
                      <a:lnTo>
                        <a:pt x="1785" y="236"/>
                      </a:lnTo>
                      <a:lnTo>
                        <a:pt x="1785" y="236"/>
                      </a:lnTo>
                      <a:lnTo>
                        <a:pt x="1782" y="237"/>
                      </a:lnTo>
                      <a:lnTo>
                        <a:pt x="1782" y="238"/>
                      </a:lnTo>
                      <a:lnTo>
                        <a:pt x="1781" y="240"/>
                      </a:lnTo>
                      <a:lnTo>
                        <a:pt x="1781" y="241"/>
                      </a:lnTo>
                      <a:lnTo>
                        <a:pt x="1778" y="241"/>
                      </a:lnTo>
                      <a:lnTo>
                        <a:pt x="1778" y="242"/>
                      </a:lnTo>
                      <a:lnTo>
                        <a:pt x="1778" y="242"/>
                      </a:lnTo>
                      <a:lnTo>
                        <a:pt x="1778" y="244"/>
                      </a:lnTo>
                      <a:lnTo>
                        <a:pt x="1778" y="244"/>
                      </a:lnTo>
                      <a:lnTo>
                        <a:pt x="1778" y="244"/>
                      </a:lnTo>
                      <a:lnTo>
                        <a:pt x="1777" y="245"/>
                      </a:lnTo>
                      <a:lnTo>
                        <a:pt x="1777" y="245"/>
                      </a:lnTo>
                      <a:lnTo>
                        <a:pt x="1774" y="245"/>
                      </a:lnTo>
                      <a:lnTo>
                        <a:pt x="1774" y="245"/>
                      </a:lnTo>
                      <a:lnTo>
                        <a:pt x="1774" y="245"/>
                      </a:lnTo>
                      <a:lnTo>
                        <a:pt x="1773" y="246"/>
                      </a:lnTo>
                      <a:lnTo>
                        <a:pt x="1772" y="245"/>
                      </a:lnTo>
                      <a:lnTo>
                        <a:pt x="1772" y="244"/>
                      </a:lnTo>
                      <a:lnTo>
                        <a:pt x="1770" y="244"/>
                      </a:lnTo>
                      <a:lnTo>
                        <a:pt x="1769" y="245"/>
                      </a:lnTo>
                      <a:lnTo>
                        <a:pt x="1768" y="245"/>
                      </a:lnTo>
                      <a:lnTo>
                        <a:pt x="1765" y="245"/>
                      </a:lnTo>
                      <a:lnTo>
                        <a:pt x="1765" y="246"/>
                      </a:lnTo>
                      <a:lnTo>
                        <a:pt x="1762" y="245"/>
                      </a:lnTo>
                      <a:lnTo>
                        <a:pt x="1762" y="245"/>
                      </a:lnTo>
                      <a:lnTo>
                        <a:pt x="1761" y="245"/>
                      </a:lnTo>
                      <a:lnTo>
                        <a:pt x="1760" y="246"/>
                      </a:lnTo>
                      <a:lnTo>
                        <a:pt x="1760" y="246"/>
                      </a:lnTo>
                      <a:lnTo>
                        <a:pt x="1760" y="245"/>
                      </a:lnTo>
                      <a:lnTo>
                        <a:pt x="1757" y="245"/>
                      </a:lnTo>
                      <a:lnTo>
                        <a:pt x="1756" y="245"/>
                      </a:lnTo>
                      <a:lnTo>
                        <a:pt x="1753" y="245"/>
                      </a:lnTo>
                      <a:lnTo>
                        <a:pt x="1751" y="245"/>
                      </a:lnTo>
                      <a:lnTo>
                        <a:pt x="1751" y="245"/>
                      </a:lnTo>
                      <a:lnTo>
                        <a:pt x="1751" y="246"/>
                      </a:lnTo>
                      <a:lnTo>
                        <a:pt x="1751" y="246"/>
                      </a:lnTo>
                      <a:lnTo>
                        <a:pt x="1749" y="246"/>
                      </a:lnTo>
                      <a:lnTo>
                        <a:pt x="1747" y="246"/>
                      </a:lnTo>
                      <a:lnTo>
                        <a:pt x="1747" y="246"/>
                      </a:lnTo>
                      <a:lnTo>
                        <a:pt x="1745" y="246"/>
                      </a:lnTo>
                      <a:lnTo>
                        <a:pt x="1745" y="248"/>
                      </a:lnTo>
                      <a:lnTo>
                        <a:pt x="1744" y="248"/>
                      </a:lnTo>
                      <a:lnTo>
                        <a:pt x="1743" y="248"/>
                      </a:lnTo>
                      <a:lnTo>
                        <a:pt x="1741" y="248"/>
                      </a:lnTo>
                      <a:lnTo>
                        <a:pt x="1740" y="248"/>
                      </a:lnTo>
                      <a:lnTo>
                        <a:pt x="1740" y="249"/>
                      </a:lnTo>
                      <a:lnTo>
                        <a:pt x="1740" y="250"/>
                      </a:lnTo>
                      <a:lnTo>
                        <a:pt x="1740" y="252"/>
                      </a:lnTo>
                      <a:lnTo>
                        <a:pt x="1739" y="253"/>
                      </a:lnTo>
                      <a:lnTo>
                        <a:pt x="1736" y="253"/>
                      </a:lnTo>
                      <a:lnTo>
                        <a:pt x="1736" y="250"/>
                      </a:lnTo>
                      <a:lnTo>
                        <a:pt x="1735" y="250"/>
                      </a:lnTo>
                      <a:lnTo>
                        <a:pt x="1735" y="250"/>
                      </a:lnTo>
                      <a:lnTo>
                        <a:pt x="1735" y="250"/>
                      </a:lnTo>
                      <a:lnTo>
                        <a:pt x="1734" y="250"/>
                      </a:lnTo>
                      <a:lnTo>
                        <a:pt x="1734" y="252"/>
                      </a:lnTo>
                      <a:lnTo>
                        <a:pt x="1734" y="252"/>
                      </a:lnTo>
                      <a:lnTo>
                        <a:pt x="1732" y="252"/>
                      </a:lnTo>
                      <a:lnTo>
                        <a:pt x="1731" y="254"/>
                      </a:lnTo>
                      <a:lnTo>
                        <a:pt x="1728" y="257"/>
                      </a:lnTo>
                      <a:lnTo>
                        <a:pt x="1728" y="257"/>
                      </a:lnTo>
                      <a:lnTo>
                        <a:pt x="1727" y="257"/>
                      </a:lnTo>
                      <a:lnTo>
                        <a:pt x="1726" y="258"/>
                      </a:lnTo>
                      <a:lnTo>
                        <a:pt x="1726" y="258"/>
                      </a:lnTo>
                      <a:lnTo>
                        <a:pt x="1726" y="258"/>
                      </a:lnTo>
                      <a:lnTo>
                        <a:pt x="1722" y="258"/>
                      </a:lnTo>
                      <a:lnTo>
                        <a:pt x="1722" y="257"/>
                      </a:lnTo>
                      <a:lnTo>
                        <a:pt x="1718" y="257"/>
                      </a:lnTo>
                      <a:lnTo>
                        <a:pt x="1717" y="258"/>
                      </a:lnTo>
                      <a:lnTo>
                        <a:pt x="1717" y="258"/>
                      </a:lnTo>
                      <a:lnTo>
                        <a:pt x="1715" y="258"/>
                      </a:lnTo>
                      <a:lnTo>
                        <a:pt x="1715" y="257"/>
                      </a:lnTo>
                      <a:lnTo>
                        <a:pt x="1715" y="257"/>
                      </a:lnTo>
                      <a:lnTo>
                        <a:pt x="1711" y="257"/>
                      </a:lnTo>
                      <a:lnTo>
                        <a:pt x="1711" y="255"/>
                      </a:lnTo>
                      <a:lnTo>
                        <a:pt x="1710" y="254"/>
                      </a:lnTo>
                      <a:lnTo>
                        <a:pt x="1709" y="253"/>
                      </a:lnTo>
                      <a:lnTo>
                        <a:pt x="1709" y="253"/>
                      </a:lnTo>
                      <a:lnTo>
                        <a:pt x="1709" y="252"/>
                      </a:lnTo>
                      <a:lnTo>
                        <a:pt x="1707" y="252"/>
                      </a:lnTo>
                      <a:lnTo>
                        <a:pt x="1707" y="250"/>
                      </a:lnTo>
                      <a:lnTo>
                        <a:pt x="1706" y="250"/>
                      </a:lnTo>
                      <a:lnTo>
                        <a:pt x="1705" y="250"/>
                      </a:lnTo>
                      <a:lnTo>
                        <a:pt x="1704" y="250"/>
                      </a:lnTo>
                      <a:lnTo>
                        <a:pt x="1702" y="249"/>
                      </a:lnTo>
                      <a:lnTo>
                        <a:pt x="1701" y="248"/>
                      </a:lnTo>
                      <a:lnTo>
                        <a:pt x="1701" y="245"/>
                      </a:lnTo>
                      <a:lnTo>
                        <a:pt x="1700" y="242"/>
                      </a:lnTo>
                      <a:lnTo>
                        <a:pt x="1701" y="242"/>
                      </a:lnTo>
                      <a:lnTo>
                        <a:pt x="1701" y="242"/>
                      </a:lnTo>
                      <a:lnTo>
                        <a:pt x="1702" y="242"/>
                      </a:lnTo>
                      <a:lnTo>
                        <a:pt x="1704" y="244"/>
                      </a:lnTo>
                      <a:lnTo>
                        <a:pt x="1705" y="245"/>
                      </a:lnTo>
                      <a:lnTo>
                        <a:pt x="1705" y="244"/>
                      </a:lnTo>
                      <a:lnTo>
                        <a:pt x="1706" y="242"/>
                      </a:lnTo>
                      <a:lnTo>
                        <a:pt x="1706" y="241"/>
                      </a:lnTo>
                      <a:lnTo>
                        <a:pt x="1706" y="238"/>
                      </a:lnTo>
                      <a:lnTo>
                        <a:pt x="1706" y="237"/>
                      </a:lnTo>
                      <a:lnTo>
                        <a:pt x="1706" y="237"/>
                      </a:lnTo>
                      <a:lnTo>
                        <a:pt x="1706" y="232"/>
                      </a:lnTo>
                      <a:lnTo>
                        <a:pt x="1707" y="232"/>
                      </a:lnTo>
                      <a:lnTo>
                        <a:pt x="1707" y="231"/>
                      </a:lnTo>
                      <a:lnTo>
                        <a:pt x="1707" y="231"/>
                      </a:lnTo>
                      <a:lnTo>
                        <a:pt x="1707" y="229"/>
                      </a:lnTo>
                      <a:lnTo>
                        <a:pt x="1707" y="228"/>
                      </a:lnTo>
                      <a:lnTo>
                        <a:pt x="1706" y="228"/>
                      </a:lnTo>
                      <a:lnTo>
                        <a:pt x="1706" y="225"/>
                      </a:lnTo>
                      <a:lnTo>
                        <a:pt x="1707" y="225"/>
                      </a:lnTo>
                      <a:lnTo>
                        <a:pt x="1707" y="224"/>
                      </a:lnTo>
                      <a:lnTo>
                        <a:pt x="1707" y="224"/>
                      </a:lnTo>
                      <a:lnTo>
                        <a:pt x="1707" y="223"/>
                      </a:lnTo>
                      <a:lnTo>
                        <a:pt x="1706" y="220"/>
                      </a:lnTo>
                      <a:lnTo>
                        <a:pt x="1706" y="219"/>
                      </a:lnTo>
                      <a:lnTo>
                        <a:pt x="1705" y="218"/>
                      </a:lnTo>
                      <a:lnTo>
                        <a:pt x="1706" y="215"/>
                      </a:lnTo>
                      <a:lnTo>
                        <a:pt x="1705" y="215"/>
                      </a:lnTo>
                      <a:lnTo>
                        <a:pt x="1705" y="211"/>
                      </a:lnTo>
                      <a:lnTo>
                        <a:pt x="1704" y="210"/>
                      </a:lnTo>
                      <a:lnTo>
                        <a:pt x="1704" y="207"/>
                      </a:lnTo>
                      <a:lnTo>
                        <a:pt x="1702" y="207"/>
                      </a:lnTo>
                      <a:lnTo>
                        <a:pt x="1702" y="204"/>
                      </a:lnTo>
                      <a:lnTo>
                        <a:pt x="1702" y="204"/>
                      </a:lnTo>
                      <a:lnTo>
                        <a:pt x="1701" y="202"/>
                      </a:lnTo>
                      <a:lnTo>
                        <a:pt x="1702" y="199"/>
                      </a:lnTo>
                      <a:lnTo>
                        <a:pt x="1702" y="198"/>
                      </a:lnTo>
                      <a:lnTo>
                        <a:pt x="1704" y="197"/>
                      </a:lnTo>
                      <a:lnTo>
                        <a:pt x="1702" y="194"/>
                      </a:lnTo>
                      <a:lnTo>
                        <a:pt x="1701" y="194"/>
                      </a:lnTo>
                      <a:lnTo>
                        <a:pt x="1701" y="191"/>
                      </a:lnTo>
                      <a:lnTo>
                        <a:pt x="1700" y="191"/>
                      </a:lnTo>
                      <a:lnTo>
                        <a:pt x="1698" y="190"/>
                      </a:lnTo>
                      <a:lnTo>
                        <a:pt x="1698" y="189"/>
                      </a:lnTo>
                      <a:lnTo>
                        <a:pt x="1700" y="187"/>
                      </a:lnTo>
                      <a:lnTo>
                        <a:pt x="1700" y="186"/>
                      </a:lnTo>
                      <a:lnTo>
                        <a:pt x="1698" y="186"/>
                      </a:lnTo>
                      <a:lnTo>
                        <a:pt x="1694" y="182"/>
                      </a:lnTo>
                      <a:lnTo>
                        <a:pt x="1694" y="182"/>
                      </a:lnTo>
                      <a:lnTo>
                        <a:pt x="1694" y="178"/>
                      </a:lnTo>
                      <a:lnTo>
                        <a:pt x="1694" y="178"/>
                      </a:lnTo>
                      <a:lnTo>
                        <a:pt x="1694" y="178"/>
                      </a:lnTo>
                      <a:lnTo>
                        <a:pt x="1694" y="177"/>
                      </a:lnTo>
                      <a:lnTo>
                        <a:pt x="1693" y="177"/>
                      </a:lnTo>
                      <a:lnTo>
                        <a:pt x="1693" y="173"/>
                      </a:lnTo>
                      <a:lnTo>
                        <a:pt x="1692" y="172"/>
                      </a:lnTo>
                      <a:lnTo>
                        <a:pt x="1692" y="170"/>
                      </a:lnTo>
                      <a:lnTo>
                        <a:pt x="1688" y="168"/>
                      </a:lnTo>
                      <a:lnTo>
                        <a:pt x="1688" y="166"/>
                      </a:lnTo>
                      <a:lnTo>
                        <a:pt x="1685" y="165"/>
                      </a:lnTo>
                      <a:lnTo>
                        <a:pt x="1684" y="156"/>
                      </a:lnTo>
                      <a:lnTo>
                        <a:pt x="1685" y="156"/>
                      </a:lnTo>
                      <a:lnTo>
                        <a:pt x="1685" y="157"/>
                      </a:lnTo>
                      <a:lnTo>
                        <a:pt x="1685" y="159"/>
                      </a:lnTo>
                      <a:lnTo>
                        <a:pt x="1687" y="160"/>
                      </a:lnTo>
                      <a:lnTo>
                        <a:pt x="1687" y="163"/>
                      </a:lnTo>
                      <a:lnTo>
                        <a:pt x="1688" y="163"/>
                      </a:lnTo>
                      <a:lnTo>
                        <a:pt x="1688" y="165"/>
                      </a:lnTo>
                      <a:lnTo>
                        <a:pt x="1689" y="166"/>
                      </a:lnTo>
                      <a:lnTo>
                        <a:pt x="1690" y="166"/>
                      </a:lnTo>
                      <a:lnTo>
                        <a:pt x="1690" y="165"/>
                      </a:lnTo>
                      <a:lnTo>
                        <a:pt x="1690" y="165"/>
                      </a:lnTo>
                      <a:lnTo>
                        <a:pt x="1690" y="163"/>
                      </a:lnTo>
                      <a:lnTo>
                        <a:pt x="1689" y="161"/>
                      </a:lnTo>
                      <a:lnTo>
                        <a:pt x="1688" y="159"/>
                      </a:lnTo>
                      <a:lnTo>
                        <a:pt x="1688" y="156"/>
                      </a:lnTo>
                      <a:lnTo>
                        <a:pt x="1689" y="156"/>
                      </a:lnTo>
                      <a:lnTo>
                        <a:pt x="1689" y="160"/>
                      </a:lnTo>
                      <a:lnTo>
                        <a:pt x="1690" y="160"/>
                      </a:lnTo>
                      <a:lnTo>
                        <a:pt x="1692" y="160"/>
                      </a:lnTo>
                      <a:lnTo>
                        <a:pt x="1693" y="161"/>
                      </a:lnTo>
                      <a:lnTo>
                        <a:pt x="1693" y="157"/>
                      </a:lnTo>
                      <a:lnTo>
                        <a:pt x="1692" y="155"/>
                      </a:lnTo>
                      <a:lnTo>
                        <a:pt x="1690" y="152"/>
                      </a:lnTo>
                      <a:lnTo>
                        <a:pt x="1690" y="151"/>
                      </a:lnTo>
                      <a:lnTo>
                        <a:pt x="1692" y="149"/>
                      </a:lnTo>
                      <a:lnTo>
                        <a:pt x="1692" y="149"/>
                      </a:lnTo>
                      <a:lnTo>
                        <a:pt x="1690" y="149"/>
                      </a:lnTo>
                      <a:lnTo>
                        <a:pt x="1690" y="147"/>
                      </a:lnTo>
                      <a:lnTo>
                        <a:pt x="1690" y="146"/>
                      </a:lnTo>
                      <a:lnTo>
                        <a:pt x="1689" y="143"/>
                      </a:lnTo>
                      <a:lnTo>
                        <a:pt x="1688" y="143"/>
                      </a:lnTo>
                      <a:lnTo>
                        <a:pt x="1687" y="142"/>
                      </a:lnTo>
                      <a:lnTo>
                        <a:pt x="1685" y="140"/>
                      </a:lnTo>
                      <a:lnTo>
                        <a:pt x="1685" y="139"/>
                      </a:lnTo>
                      <a:lnTo>
                        <a:pt x="1685" y="139"/>
                      </a:lnTo>
                      <a:lnTo>
                        <a:pt x="1685" y="138"/>
                      </a:lnTo>
                      <a:lnTo>
                        <a:pt x="1688" y="138"/>
                      </a:lnTo>
                      <a:lnTo>
                        <a:pt x="1688" y="138"/>
                      </a:lnTo>
                      <a:lnTo>
                        <a:pt x="1688" y="136"/>
                      </a:lnTo>
                      <a:lnTo>
                        <a:pt x="1689" y="135"/>
                      </a:lnTo>
                      <a:lnTo>
                        <a:pt x="1690" y="134"/>
                      </a:lnTo>
                      <a:lnTo>
                        <a:pt x="1690" y="130"/>
                      </a:lnTo>
                      <a:lnTo>
                        <a:pt x="1689" y="129"/>
                      </a:lnTo>
                      <a:lnTo>
                        <a:pt x="1689" y="129"/>
                      </a:lnTo>
                      <a:lnTo>
                        <a:pt x="1690" y="127"/>
                      </a:lnTo>
                      <a:lnTo>
                        <a:pt x="1690" y="127"/>
                      </a:lnTo>
                      <a:lnTo>
                        <a:pt x="1690" y="126"/>
                      </a:lnTo>
                      <a:lnTo>
                        <a:pt x="1690" y="126"/>
                      </a:lnTo>
                      <a:lnTo>
                        <a:pt x="1689" y="125"/>
                      </a:lnTo>
                      <a:lnTo>
                        <a:pt x="1689" y="125"/>
                      </a:lnTo>
                      <a:lnTo>
                        <a:pt x="1688" y="123"/>
                      </a:lnTo>
                      <a:lnTo>
                        <a:pt x="1688" y="122"/>
                      </a:lnTo>
                      <a:lnTo>
                        <a:pt x="1689" y="121"/>
                      </a:lnTo>
                      <a:lnTo>
                        <a:pt x="1689" y="121"/>
                      </a:lnTo>
                      <a:lnTo>
                        <a:pt x="1689" y="119"/>
                      </a:lnTo>
                      <a:lnTo>
                        <a:pt x="1690" y="119"/>
                      </a:lnTo>
                      <a:lnTo>
                        <a:pt x="1690" y="117"/>
                      </a:lnTo>
                      <a:lnTo>
                        <a:pt x="1690" y="117"/>
                      </a:lnTo>
                      <a:lnTo>
                        <a:pt x="1692" y="115"/>
                      </a:lnTo>
                      <a:lnTo>
                        <a:pt x="1692" y="115"/>
                      </a:lnTo>
                      <a:lnTo>
                        <a:pt x="1692" y="115"/>
                      </a:lnTo>
                      <a:lnTo>
                        <a:pt x="1693" y="115"/>
                      </a:lnTo>
                      <a:lnTo>
                        <a:pt x="1692" y="118"/>
                      </a:lnTo>
                      <a:lnTo>
                        <a:pt x="1692" y="118"/>
                      </a:lnTo>
                      <a:lnTo>
                        <a:pt x="1692" y="121"/>
                      </a:lnTo>
                      <a:lnTo>
                        <a:pt x="1693" y="121"/>
                      </a:lnTo>
                      <a:lnTo>
                        <a:pt x="1693" y="119"/>
                      </a:lnTo>
                      <a:lnTo>
                        <a:pt x="1694" y="119"/>
                      </a:lnTo>
                      <a:lnTo>
                        <a:pt x="1696" y="118"/>
                      </a:lnTo>
                      <a:lnTo>
                        <a:pt x="1697" y="118"/>
                      </a:lnTo>
                      <a:lnTo>
                        <a:pt x="1698" y="117"/>
                      </a:lnTo>
                      <a:lnTo>
                        <a:pt x="1698" y="115"/>
                      </a:lnTo>
                      <a:lnTo>
                        <a:pt x="1702" y="113"/>
                      </a:lnTo>
                      <a:lnTo>
                        <a:pt x="1702" y="111"/>
                      </a:lnTo>
                      <a:lnTo>
                        <a:pt x="1705" y="111"/>
                      </a:lnTo>
                      <a:lnTo>
                        <a:pt x="1705" y="109"/>
                      </a:lnTo>
                      <a:lnTo>
                        <a:pt x="1706" y="109"/>
                      </a:lnTo>
                      <a:lnTo>
                        <a:pt x="1711" y="104"/>
                      </a:lnTo>
                      <a:lnTo>
                        <a:pt x="1715" y="105"/>
                      </a:lnTo>
                      <a:lnTo>
                        <a:pt x="1718" y="101"/>
                      </a:lnTo>
                      <a:lnTo>
                        <a:pt x="1719" y="101"/>
                      </a:lnTo>
                      <a:lnTo>
                        <a:pt x="1719" y="102"/>
                      </a:lnTo>
                      <a:lnTo>
                        <a:pt x="1727" y="101"/>
                      </a:lnTo>
                      <a:lnTo>
                        <a:pt x="1728" y="100"/>
                      </a:lnTo>
                      <a:lnTo>
                        <a:pt x="1732" y="98"/>
                      </a:lnTo>
                      <a:lnTo>
                        <a:pt x="1732" y="98"/>
                      </a:lnTo>
                      <a:lnTo>
                        <a:pt x="1734" y="96"/>
                      </a:lnTo>
                      <a:lnTo>
                        <a:pt x="1735" y="94"/>
                      </a:lnTo>
                      <a:lnTo>
                        <a:pt x="1735" y="93"/>
                      </a:lnTo>
                      <a:lnTo>
                        <a:pt x="1736" y="93"/>
                      </a:lnTo>
                      <a:lnTo>
                        <a:pt x="1736" y="93"/>
                      </a:lnTo>
                      <a:lnTo>
                        <a:pt x="1738" y="93"/>
                      </a:lnTo>
                      <a:lnTo>
                        <a:pt x="1739" y="93"/>
                      </a:lnTo>
                      <a:lnTo>
                        <a:pt x="1740" y="93"/>
                      </a:lnTo>
                      <a:lnTo>
                        <a:pt x="1741" y="93"/>
                      </a:lnTo>
                      <a:lnTo>
                        <a:pt x="1741" y="92"/>
                      </a:lnTo>
                      <a:lnTo>
                        <a:pt x="1745" y="92"/>
                      </a:lnTo>
                      <a:lnTo>
                        <a:pt x="1745" y="91"/>
                      </a:lnTo>
                      <a:lnTo>
                        <a:pt x="1749" y="91"/>
                      </a:lnTo>
                      <a:lnTo>
                        <a:pt x="1749" y="91"/>
                      </a:lnTo>
                      <a:lnTo>
                        <a:pt x="1752" y="91"/>
                      </a:lnTo>
                      <a:lnTo>
                        <a:pt x="1752" y="89"/>
                      </a:lnTo>
                      <a:lnTo>
                        <a:pt x="1753" y="89"/>
                      </a:lnTo>
                      <a:lnTo>
                        <a:pt x="1753" y="89"/>
                      </a:lnTo>
                      <a:lnTo>
                        <a:pt x="1755" y="89"/>
                      </a:lnTo>
                      <a:lnTo>
                        <a:pt x="1759" y="85"/>
                      </a:lnTo>
                      <a:lnTo>
                        <a:pt x="1759" y="85"/>
                      </a:lnTo>
                      <a:lnTo>
                        <a:pt x="1759" y="83"/>
                      </a:lnTo>
                      <a:lnTo>
                        <a:pt x="1761" y="81"/>
                      </a:lnTo>
                      <a:lnTo>
                        <a:pt x="1761" y="80"/>
                      </a:lnTo>
                      <a:lnTo>
                        <a:pt x="1762" y="79"/>
                      </a:lnTo>
                      <a:lnTo>
                        <a:pt x="1764" y="77"/>
                      </a:lnTo>
                      <a:lnTo>
                        <a:pt x="1766" y="77"/>
                      </a:lnTo>
                      <a:lnTo>
                        <a:pt x="1766" y="76"/>
                      </a:lnTo>
                      <a:lnTo>
                        <a:pt x="1766" y="75"/>
                      </a:lnTo>
                      <a:lnTo>
                        <a:pt x="1764" y="74"/>
                      </a:lnTo>
                      <a:lnTo>
                        <a:pt x="1765" y="71"/>
                      </a:lnTo>
                      <a:lnTo>
                        <a:pt x="1766" y="71"/>
                      </a:lnTo>
                      <a:lnTo>
                        <a:pt x="1766" y="64"/>
                      </a:lnTo>
                      <a:lnTo>
                        <a:pt x="1766" y="64"/>
                      </a:lnTo>
                      <a:lnTo>
                        <a:pt x="1766" y="63"/>
                      </a:lnTo>
                      <a:lnTo>
                        <a:pt x="1768" y="63"/>
                      </a:lnTo>
                      <a:lnTo>
                        <a:pt x="1768" y="62"/>
                      </a:lnTo>
                      <a:lnTo>
                        <a:pt x="1768" y="62"/>
                      </a:lnTo>
                      <a:lnTo>
                        <a:pt x="1769" y="60"/>
                      </a:lnTo>
                      <a:lnTo>
                        <a:pt x="1772" y="59"/>
                      </a:lnTo>
                      <a:lnTo>
                        <a:pt x="1772" y="57"/>
                      </a:lnTo>
                      <a:lnTo>
                        <a:pt x="1773" y="58"/>
                      </a:lnTo>
                      <a:lnTo>
                        <a:pt x="1774" y="63"/>
                      </a:lnTo>
                      <a:lnTo>
                        <a:pt x="1774" y="63"/>
                      </a:lnTo>
                      <a:lnTo>
                        <a:pt x="1774" y="64"/>
                      </a:lnTo>
                      <a:lnTo>
                        <a:pt x="1776" y="64"/>
                      </a:lnTo>
                      <a:lnTo>
                        <a:pt x="1777" y="67"/>
                      </a:lnTo>
                      <a:lnTo>
                        <a:pt x="1777" y="67"/>
                      </a:lnTo>
                      <a:lnTo>
                        <a:pt x="1777" y="64"/>
                      </a:lnTo>
                      <a:lnTo>
                        <a:pt x="1779" y="64"/>
                      </a:lnTo>
                      <a:lnTo>
                        <a:pt x="1779" y="63"/>
                      </a:lnTo>
                      <a:lnTo>
                        <a:pt x="1781" y="63"/>
                      </a:lnTo>
                      <a:lnTo>
                        <a:pt x="1781" y="63"/>
                      </a:lnTo>
                      <a:lnTo>
                        <a:pt x="1778" y="60"/>
                      </a:lnTo>
                      <a:lnTo>
                        <a:pt x="1778" y="59"/>
                      </a:lnTo>
                      <a:lnTo>
                        <a:pt x="1778" y="57"/>
                      </a:lnTo>
                      <a:lnTo>
                        <a:pt x="1778" y="54"/>
                      </a:lnTo>
                      <a:lnTo>
                        <a:pt x="1779" y="53"/>
                      </a:lnTo>
                      <a:lnTo>
                        <a:pt x="1781" y="53"/>
                      </a:lnTo>
                      <a:lnTo>
                        <a:pt x="1782" y="53"/>
                      </a:lnTo>
                      <a:lnTo>
                        <a:pt x="1782" y="54"/>
                      </a:lnTo>
                      <a:lnTo>
                        <a:pt x="1783" y="54"/>
                      </a:lnTo>
                      <a:lnTo>
                        <a:pt x="1783" y="55"/>
                      </a:lnTo>
                      <a:lnTo>
                        <a:pt x="1783" y="55"/>
                      </a:lnTo>
                      <a:lnTo>
                        <a:pt x="1785" y="55"/>
                      </a:lnTo>
                      <a:lnTo>
                        <a:pt x="1785" y="55"/>
                      </a:lnTo>
                      <a:lnTo>
                        <a:pt x="1785" y="55"/>
                      </a:lnTo>
                      <a:lnTo>
                        <a:pt x="1786" y="54"/>
                      </a:lnTo>
                      <a:lnTo>
                        <a:pt x="1786" y="53"/>
                      </a:lnTo>
                      <a:lnTo>
                        <a:pt x="1787" y="53"/>
                      </a:lnTo>
                      <a:lnTo>
                        <a:pt x="1787" y="50"/>
                      </a:lnTo>
                      <a:lnTo>
                        <a:pt x="1786" y="49"/>
                      </a:lnTo>
                      <a:lnTo>
                        <a:pt x="1786" y="46"/>
                      </a:lnTo>
                      <a:lnTo>
                        <a:pt x="1789" y="46"/>
                      </a:lnTo>
                      <a:lnTo>
                        <a:pt x="1789" y="45"/>
                      </a:lnTo>
                      <a:lnTo>
                        <a:pt x="1791" y="45"/>
                      </a:lnTo>
                      <a:lnTo>
                        <a:pt x="1791" y="46"/>
                      </a:lnTo>
                      <a:lnTo>
                        <a:pt x="1794" y="46"/>
                      </a:lnTo>
                      <a:lnTo>
                        <a:pt x="1793" y="45"/>
                      </a:lnTo>
                      <a:lnTo>
                        <a:pt x="1793" y="45"/>
                      </a:lnTo>
                      <a:lnTo>
                        <a:pt x="1791" y="42"/>
                      </a:lnTo>
                      <a:lnTo>
                        <a:pt x="1795" y="42"/>
                      </a:lnTo>
                      <a:lnTo>
                        <a:pt x="1795" y="41"/>
                      </a:lnTo>
                      <a:lnTo>
                        <a:pt x="1794" y="39"/>
                      </a:lnTo>
                      <a:lnTo>
                        <a:pt x="1794" y="38"/>
                      </a:lnTo>
                      <a:lnTo>
                        <a:pt x="1796" y="38"/>
                      </a:lnTo>
                      <a:lnTo>
                        <a:pt x="1796" y="37"/>
                      </a:lnTo>
                      <a:lnTo>
                        <a:pt x="1796" y="37"/>
                      </a:lnTo>
                      <a:lnTo>
                        <a:pt x="1796" y="37"/>
                      </a:lnTo>
                      <a:lnTo>
                        <a:pt x="1796" y="36"/>
                      </a:lnTo>
                      <a:lnTo>
                        <a:pt x="1796" y="36"/>
                      </a:lnTo>
                      <a:lnTo>
                        <a:pt x="1796" y="36"/>
                      </a:lnTo>
                      <a:lnTo>
                        <a:pt x="1796" y="36"/>
                      </a:lnTo>
                      <a:lnTo>
                        <a:pt x="1796" y="36"/>
                      </a:lnTo>
                      <a:lnTo>
                        <a:pt x="1798" y="34"/>
                      </a:lnTo>
                      <a:lnTo>
                        <a:pt x="1798" y="34"/>
                      </a:lnTo>
                      <a:lnTo>
                        <a:pt x="1798" y="37"/>
                      </a:lnTo>
                      <a:lnTo>
                        <a:pt x="1799" y="37"/>
                      </a:lnTo>
                      <a:lnTo>
                        <a:pt x="1799" y="37"/>
                      </a:lnTo>
                      <a:lnTo>
                        <a:pt x="1799" y="37"/>
                      </a:lnTo>
                      <a:lnTo>
                        <a:pt x="1800" y="37"/>
                      </a:lnTo>
                      <a:lnTo>
                        <a:pt x="1800" y="36"/>
                      </a:lnTo>
                      <a:lnTo>
                        <a:pt x="1800" y="33"/>
                      </a:lnTo>
                      <a:lnTo>
                        <a:pt x="1802" y="30"/>
                      </a:lnTo>
                      <a:lnTo>
                        <a:pt x="1802" y="33"/>
                      </a:lnTo>
                      <a:lnTo>
                        <a:pt x="1803" y="33"/>
                      </a:lnTo>
                      <a:lnTo>
                        <a:pt x="1803" y="32"/>
                      </a:lnTo>
                      <a:lnTo>
                        <a:pt x="1804" y="30"/>
                      </a:lnTo>
                      <a:lnTo>
                        <a:pt x="1807" y="29"/>
                      </a:lnTo>
                      <a:lnTo>
                        <a:pt x="1811" y="30"/>
                      </a:lnTo>
                      <a:lnTo>
                        <a:pt x="1811" y="32"/>
                      </a:lnTo>
                      <a:lnTo>
                        <a:pt x="1812" y="33"/>
                      </a:lnTo>
                      <a:lnTo>
                        <a:pt x="1813" y="34"/>
                      </a:lnTo>
                      <a:lnTo>
                        <a:pt x="1815" y="36"/>
                      </a:lnTo>
                      <a:lnTo>
                        <a:pt x="1816" y="36"/>
                      </a:lnTo>
                      <a:lnTo>
                        <a:pt x="1816" y="38"/>
                      </a:lnTo>
                      <a:lnTo>
                        <a:pt x="1817" y="38"/>
                      </a:lnTo>
                      <a:lnTo>
                        <a:pt x="1817" y="41"/>
                      </a:lnTo>
                      <a:lnTo>
                        <a:pt x="1816" y="42"/>
                      </a:lnTo>
                      <a:lnTo>
                        <a:pt x="1816" y="45"/>
                      </a:lnTo>
                      <a:lnTo>
                        <a:pt x="1816" y="47"/>
                      </a:lnTo>
                      <a:lnTo>
                        <a:pt x="1819" y="46"/>
                      </a:lnTo>
                      <a:lnTo>
                        <a:pt x="1819" y="41"/>
                      </a:lnTo>
                      <a:lnTo>
                        <a:pt x="1820" y="41"/>
                      </a:lnTo>
                      <a:lnTo>
                        <a:pt x="1820" y="41"/>
                      </a:lnTo>
                      <a:lnTo>
                        <a:pt x="1821" y="39"/>
                      </a:lnTo>
                      <a:lnTo>
                        <a:pt x="1823" y="41"/>
                      </a:lnTo>
                      <a:lnTo>
                        <a:pt x="1824" y="41"/>
                      </a:lnTo>
                      <a:lnTo>
                        <a:pt x="1825" y="41"/>
                      </a:lnTo>
                      <a:lnTo>
                        <a:pt x="1827" y="42"/>
                      </a:lnTo>
                      <a:lnTo>
                        <a:pt x="1827" y="43"/>
                      </a:lnTo>
                      <a:lnTo>
                        <a:pt x="1828" y="42"/>
                      </a:lnTo>
                      <a:lnTo>
                        <a:pt x="1829" y="42"/>
                      </a:lnTo>
                      <a:lnTo>
                        <a:pt x="1829" y="42"/>
                      </a:lnTo>
                      <a:lnTo>
                        <a:pt x="1829" y="43"/>
                      </a:lnTo>
                      <a:lnTo>
                        <a:pt x="1831" y="43"/>
                      </a:lnTo>
                      <a:lnTo>
                        <a:pt x="1832" y="43"/>
                      </a:lnTo>
                      <a:lnTo>
                        <a:pt x="1832" y="41"/>
                      </a:lnTo>
                      <a:lnTo>
                        <a:pt x="1829" y="39"/>
                      </a:lnTo>
                      <a:lnTo>
                        <a:pt x="1829" y="37"/>
                      </a:lnTo>
                      <a:lnTo>
                        <a:pt x="1828" y="33"/>
                      </a:lnTo>
                      <a:lnTo>
                        <a:pt x="1829" y="33"/>
                      </a:lnTo>
                      <a:lnTo>
                        <a:pt x="1829" y="33"/>
                      </a:lnTo>
                      <a:lnTo>
                        <a:pt x="1831" y="33"/>
                      </a:lnTo>
                      <a:lnTo>
                        <a:pt x="1832" y="33"/>
                      </a:lnTo>
                      <a:lnTo>
                        <a:pt x="1832" y="33"/>
                      </a:lnTo>
                      <a:lnTo>
                        <a:pt x="1833" y="30"/>
                      </a:lnTo>
                      <a:lnTo>
                        <a:pt x="1833" y="29"/>
                      </a:lnTo>
                      <a:lnTo>
                        <a:pt x="1833" y="26"/>
                      </a:lnTo>
                      <a:lnTo>
                        <a:pt x="1834" y="26"/>
                      </a:lnTo>
                      <a:lnTo>
                        <a:pt x="1834" y="26"/>
                      </a:lnTo>
                      <a:lnTo>
                        <a:pt x="1834" y="26"/>
                      </a:lnTo>
                      <a:lnTo>
                        <a:pt x="1836" y="26"/>
                      </a:lnTo>
                      <a:lnTo>
                        <a:pt x="1836" y="26"/>
                      </a:lnTo>
                      <a:lnTo>
                        <a:pt x="1837" y="26"/>
                      </a:lnTo>
                      <a:lnTo>
                        <a:pt x="1837" y="26"/>
                      </a:lnTo>
                      <a:lnTo>
                        <a:pt x="1838" y="26"/>
                      </a:lnTo>
                      <a:lnTo>
                        <a:pt x="1838" y="26"/>
                      </a:lnTo>
                      <a:lnTo>
                        <a:pt x="1838" y="26"/>
                      </a:lnTo>
                      <a:lnTo>
                        <a:pt x="1838" y="26"/>
                      </a:lnTo>
                      <a:lnTo>
                        <a:pt x="1838" y="26"/>
                      </a:lnTo>
                      <a:lnTo>
                        <a:pt x="1838" y="25"/>
                      </a:lnTo>
                      <a:lnTo>
                        <a:pt x="1837" y="24"/>
                      </a:lnTo>
                      <a:lnTo>
                        <a:pt x="1836" y="22"/>
                      </a:lnTo>
                      <a:lnTo>
                        <a:pt x="1836" y="20"/>
                      </a:lnTo>
                      <a:lnTo>
                        <a:pt x="1837" y="20"/>
                      </a:lnTo>
                      <a:lnTo>
                        <a:pt x="1838" y="19"/>
                      </a:lnTo>
                      <a:lnTo>
                        <a:pt x="1840" y="17"/>
                      </a:lnTo>
                      <a:lnTo>
                        <a:pt x="1838" y="17"/>
                      </a:lnTo>
                      <a:lnTo>
                        <a:pt x="1838" y="15"/>
                      </a:lnTo>
                      <a:lnTo>
                        <a:pt x="1840" y="16"/>
                      </a:lnTo>
                      <a:lnTo>
                        <a:pt x="1841" y="16"/>
                      </a:lnTo>
                      <a:lnTo>
                        <a:pt x="1841" y="17"/>
                      </a:lnTo>
                      <a:lnTo>
                        <a:pt x="1842" y="17"/>
                      </a:lnTo>
                      <a:lnTo>
                        <a:pt x="1842" y="16"/>
                      </a:lnTo>
                      <a:lnTo>
                        <a:pt x="1842" y="16"/>
                      </a:lnTo>
                      <a:lnTo>
                        <a:pt x="1844" y="15"/>
                      </a:lnTo>
                      <a:lnTo>
                        <a:pt x="1845" y="15"/>
                      </a:lnTo>
                      <a:lnTo>
                        <a:pt x="1845" y="13"/>
                      </a:lnTo>
                      <a:lnTo>
                        <a:pt x="1846" y="13"/>
                      </a:lnTo>
                      <a:lnTo>
                        <a:pt x="1846" y="16"/>
                      </a:lnTo>
                      <a:lnTo>
                        <a:pt x="1846" y="16"/>
                      </a:lnTo>
                      <a:lnTo>
                        <a:pt x="1848" y="15"/>
                      </a:lnTo>
                      <a:lnTo>
                        <a:pt x="1849" y="15"/>
                      </a:lnTo>
                      <a:lnTo>
                        <a:pt x="1851" y="15"/>
                      </a:lnTo>
                      <a:lnTo>
                        <a:pt x="1853" y="16"/>
                      </a:lnTo>
                      <a:lnTo>
                        <a:pt x="1855" y="16"/>
                      </a:lnTo>
                      <a:lnTo>
                        <a:pt x="1857" y="16"/>
                      </a:lnTo>
                      <a:lnTo>
                        <a:pt x="1857" y="17"/>
                      </a:lnTo>
                      <a:lnTo>
                        <a:pt x="1857" y="17"/>
                      </a:lnTo>
                      <a:lnTo>
                        <a:pt x="1857" y="16"/>
                      </a:lnTo>
                      <a:lnTo>
                        <a:pt x="1858" y="16"/>
                      </a:lnTo>
                      <a:lnTo>
                        <a:pt x="1858" y="15"/>
                      </a:lnTo>
                      <a:lnTo>
                        <a:pt x="1859" y="15"/>
                      </a:lnTo>
                      <a:lnTo>
                        <a:pt x="1859" y="12"/>
                      </a:lnTo>
                      <a:lnTo>
                        <a:pt x="1858" y="11"/>
                      </a:lnTo>
                      <a:lnTo>
                        <a:pt x="1858" y="9"/>
                      </a:lnTo>
                      <a:lnTo>
                        <a:pt x="1854" y="8"/>
                      </a:lnTo>
                      <a:lnTo>
                        <a:pt x="1853" y="7"/>
                      </a:lnTo>
                      <a:lnTo>
                        <a:pt x="1850" y="4"/>
                      </a:lnTo>
                      <a:lnTo>
                        <a:pt x="1851" y="4"/>
                      </a:lnTo>
                      <a:lnTo>
                        <a:pt x="1853" y="4"/>
                      </a:lnTo>
                      <a:lnTo>
                        <a:pt x="1854" y="4"/>
                      </a:lnTo>
                      <a:lnTo>
                        <a:pt x="1854" y="4"/>
                      </a:lnTo>
                      <a:lnTo>
                        <a:pt x="1854" y="4"/>
                      </a:lnTo>
                      <a:lnTo>
                        <a:pt x="1854" y="5"/>
                      </a:lnTo>
                      <a:lnTo>
                        <a:pt x="1855" y="5"/>
                      </a:lnTo>
                      <a:lnTo>
                        <a:pt x="1857" y="5"/>
                      </a:lnTo>
                      <a:lnTo>
                        <a:pt x="1857" y="4"/>
                      </a:lnTo>
                      <a:lnTo>
                        <a:pt x="1857" y="5"/>
                      </a:lnTo>
                      <a:lnTo>
                        <a:pt x="1858" y="5"/>
                      </a:lnTo>
                      <a:lnTo>
                        <a:pt x="1858" y="7"/>
                      </a:lnTo>
                      <a:lnTo>
                        <a:pt x="1858" y="7"/>
                      </a:lnTo>
                      <a:lnTo>
                        <a:pt x="1859" y="9"/>
                      </a:lnTo>
                      <a:lnTo>
                        <a:pt x="1863" y="8"/>
                      </a:lnTo>
                      <a:lnTo>
                        <a:pt x="1863" y="7"/>
                      </a:lnTo>
                      <a:lnTo>
                        <a:pt x="1865" y="7"/>
                      </a:lnTo>
                      <a:lnTo>
                        <a:pt x="1866" y="9"/>
                      </a:lnTo>
                      <a:lnTo>
                        <a:pt x="1867" y="9"/>
                      </a:lnTo>
                      <a:lnTo>
                        <a:pt x="1867" y="11"/>
                      </a:lnTo>
                      <a:lnTo>
                        <a:pt x="1871" y="9"/>
                      </a:lnTo>
                      <a:lnTo>
                        <a:pt x="1872" y="12"/>
                      </a:lnTo>
                      <a:lnTo>
                        <a:pt x="1872" y="12"/>
                      </a:lnTo>
                      <a:lnTo>
                        <a:pt x="1874" y="12"/>
                      </a:lnTo>
                      <a:lnTo>
                        <a:pt x="1876" y="11"/>
                      </a:lnTo>
                      <a:lnTo>
                        <a:pt x="1878" y="11"/>
                      </a:lnTo>
                      <a:lnTo>
                        <a:pt x="1878" y="12"/>
                      </a:lnTo>
                      <a:lnTo>
                        <a:pt x="1879" y="13"/>
                      </a:lnTo>
                      <a:lnTo>
                        <a:pt x="1880" y="12"/>
                      </a:lnTo>
                      <a:lnTo>
                        <a:pt x="1880" y="12"/>
                      </a:lnTo>
                      <a:lnTo>
                        <a:pt x="1882" y="11"/>
                      </a:lnTo>
                      <a:lnTo>
                        <a:pt x="1884" y="11"/>
                      </a:lnTo>
                      <a:lnTo>
                        <a:pt x="1887" y="13"/>
                      </a:lnTo>
                      <a:lnTo>
                        <a:pt x="1889" y="15"/>
                      </a:lnTo>
                      <a:lnTo>
                        <a:pt x="1889" y="13"/>
                      </a:lnTo>
                      <a:lnTo>
                        <a:pt x="1891" y="13"/>
                      </a:lnTo>
                      <a:lnTo>
                        <a:pt x="1892" y="12"/>
                      </a:lnTo>
                      <a:lnTo>
                        <a:pt x="1895" y="11"/>
                      </a:lnTo>
                      <a:lnTo>
                        <a:pt x="1895" y="12"/>
                      </a:lnTo>
                      <a:lnTo>
                        <a:pt x="1893" y="12"/>
                      </a:lnTo>
                      <a:lnTo>
                        <a:pt x="1895" y="15"/>
                      </a:lnTo>
                      <a:lnTo>
                        <a:pt x="1896" y="15"/>
                      </a:lnTo>
                      <a:lnTo>
                        <a:pt x="1896" y="17"/>
                      </a:lnTo>
                      <a:lnTo>
                        <a:pt x="1895" y="17"/>
                      </a:lnTo>
                      <a:lnTo>
                        <a:pt x="1893" y="19"/>
                      </a:lnTo>
                      <a:lnTo>
                        <a:pt x="1892" y="19"/>
                      </a:lnTo>
                      <a:lnTo>
                        <a:pt x="1891" y="20"/>
                      </a:lnTo>
                      <a:lnTo>
                        <a:pt x="1891" y="20"/>
                      </a:lnTo>
                      <a:lnTo>
                        <a:pt x="1891" y="21"/>
                      </a:lnTo>
                      <a:lnTo>
                        <a:pt x="1892" y="22"/>
                      </a:lnTo>
                      <a:lnTo>
                        <a:pt x="1892" y="24"/>
                      </a:lnTo>
                      <a:lnTo>
                        <a:pt x="1892" y="26"/>
                      </a:lnTo>
                      <a:lnTo>
                        <a:pt x="1891" y="26"/>
                      </a:lnTo>
                      <a:lnTo>
                        <a:pt x="1889" y="25"/>
                      </a:lnTo>
                      <a:lnTo>
                        <a:pt x="1888" y="25"/>
                      </a:lnTo>
                      <a:lnTo>
                        <a:pt x="1885" y="25"/>
                      </a:lnTo>
                      <a:lnTo>
                        <a:pt x="1885" y="28"/>
                      </a:lnTo>
                      <a:lnTo>
                        <a:pt x="1887" y="28"/>
                      </a:lnTo>
                      <a:lnTo>
                        <a:pt x="1885" y="34"/>
                      </a:lnTo>
                      <a:lnTo>
                        <a:pt x="1884" y="34"/>
                      </a:lnTo>
                      <a:lnTo>
                        <a:pt x="1884" y="37"/>
                      </a:lnTo>
                      <a:lnTo>
                        <a:pt x="1884" y="38"/>
                      </a:lnTo>
                      <a:lnTo>
                        <a:pt x="1884" y="41"/>
                      </a:lnTo>
                      <a:lnTo>
                        <a:pt x="1883" y="43"/>
                      </a:lnTo>
                      <a:lnTo>
                        <a:pt x="1884" y="43"/>
                      </a:lnTo>
                      <a:lnTo>
                        <a:pt x="1884" y="45"/>
                      </a:lnTo>
                      <a:lnTo>
                        <a:pt x="1885" y="45"/>
                      </a:lnTo>
                      <a:lnTo>
                        <a:pt x="1887" y="46"/>
                      </a:lnTo>
                      <a:lnTo>
                        <a:pt x="1889" y="46"/>
                      </a:lnTo>
                      <a:lnTo>
                        <a:pt x="1889" y="47"/>
                      </a:lnTo>
                      <a:lnTo>
                        <a:pt x="1891" y="47"/>
                      </a:lnTo>
                      <a:lnTo>
                        <a:pt x="1893" y="51"/>
                      </a:lnTo>
                      <a:lnTo>
                        <a:pt x="1896" y="51"/>
                      </a:lnTo>
                      <a:lnTo>
                        <a:pt x="1896" y="51"/>
                      </a:lnTo>
                      <a:lnTo>
                        <a:pt x="1899" y="51"/>
                      </a:lnTo>
                      <a:lnTo>
                        <a:pt x="1900" y="54"/>
                      </a:lnTo>
                      <a:lnTo>
                        <a:pt x="1905" y="55"/>
                      </a:lnTo>
                      <a:lnTo>
                        <a:pt x="1905" y="55"/>
                      </a:lnTo>
                      <a:lnTo>
                        <a:pt x="1906" y="57"/>
                      </a:lnTo>
                      <a:lnTo>
                        <a:pt x="1906" y="58"/>
                      </a:lnTo>
                      <a:lnTo>
                        <a:pt x="1908" y="59"/>
                      </a:lnTo>
                      <a:lnTo>
                        <a:pt x="1910" y="60"/>
                      </a:lnTo>
                      <a:lnTo>
                        <a:pt x="1912" y="62"/>
                      </a:lnTo>
                      <a:lnTo>
                        <a:pt x="1913" y="63"/>
                      </a:lnTo>
                      <a:lnTo>
                        <a:pt x="1917" y="64"/>
                      </a:lnTo>
                      <a:lnTo>
                        <a:pt x="1917" y="66"/>
                      </a:lnTo>
                      <a:lnTo>
                        <a:pt x="1918" y="66"/>
                      </a:lnTo>
                      <a:lnTo>
                        <a:pt x="1918" y="68"/>
                      </a:lnTo>
                      <a:lnTo>
                        <a:pt x="1920" y="68"/>
                      </a:lnTo>
                      <a:lnTo>
                        <a:pt x="1920" y="70"/>
                      </a:lnTo>
                      <a:lnTo>
                        <a:pt x="1921" y="72"/>
                      </a:lnTo>
                      <a:lnTo>
                        <a:pt x="1922" y="72"/>
                      </a:lnTo>
                      <a:lnTo>
                        <a:pt x="1926" y="71"/>
                      </a:lnTo>
                      <a:lnTo>
                        <a:pt x="1931" y="71"/>
                      </a:lnTo>
                      <a:lnTo>
                        <a:pt x="1931" y="66"/>
                      </a:lnTo>
                      <a:lnTo>
                        <a:pt x="1933" y="63"/>
                      </a:lnTo>
                      <a:lnTo>
                        <a:pt x="1934" y="62"/>
                      </a:lnTo>
                      <a:lnTo>
                        <a:pt x="1934" y="60"/>
                      </a:lnTo>
                      <a:lnTo>
                        <a:pt x="1933" y="59"/>
                      </a:lnTo>
                      <a:lnTo>
                        <a:pt x="1933" y="58"/>
                      </a:lnTo>
                      <a:lnTo>
                        <a:pt x="1934" y="58"/>
                      </a:lnTo>
                      <a:lnTo>
                        <a:pt x="1934" y="57"/>
                      </a:lnTo>
                      <a:lnTo>
                        <a:pt x="1935" y="55"/>
                      </a:lnTo>
                      <a:lnTo>
                        <a:pt x="1935" y="54"/>
                      </a:lnTo>
                      <a:lnTo>
                        <a:pt x="1935" y="54"/>
                      </a:lnTo>
                      <a:lnTo>
                        <a:pt x="1935" y="53"/>
                      </a:lnTo>
                      <a:lnTo>
                        <a:pt x="1937" y="53"/>
                      </a:lnTo>
                      <a:lnTo>
                        <a:pt x="1937" y="47"/>
                      </a:lnTo>
                      <a:lnTo>
                        <a:pt x="1938" y="46"/>
                      </a:lnTo>
                      <a:lnTo>
                        <a:pt x="1938" y="45"/>
                      </a:lnTo>
                      <a:lnTo>
                        <a:pt x="1938" y="45"/>
                      </a:lnTo>
                      <a:lnTo>
                        <a:pt x="1938" y="45"/>
                      </a:lnTo>
                      <a:lnTo>
                        <a:pt x="1938" y="45"/>
                      </a:lnTo>
                      <a:lnTo>
                        <a:pt x="1938" y="42"/>
                      </a:lnTo>
                      <a:lnTo>
                        <a:pt x="1937" y="42"/>
                      </a:lnTo>
                      <a:lnTo>
                        <a:pt x="1935" y="29"/>
                      </a:lnTo>
                      <a:lnTo>
                        <a:pt x="1937" y="29"/>
                      </a:lnTo>
                      <a:lnTo>
                        <a:pt x="1937" y="28"/>
                      </a:lnTo>
                      <a:lnTo>
                        <a:pt x="1937" y="28"/>
                      </a:lnTo>
                      <a:lnTo>
                        <a:pt x="1937" y="26"/>
                      </a:lnTo>
                      <a:lnTo>
                        <a:pt x="1938" y="26"/>
                      </a:lnTo>
                      <a:lnTo>
                        <a:pt x="1938" y="22"/>
                      </a:lnTo>
                      <a:lnTo>
                        <a:pt x="1938" y="22"/>
                      </a:lnTo>
                      <a:lnTo>
                        <a:pt x="1938" y="16"/>
                      </a:lnTo>
                      <a:lnTo>
                        <a:pt x="1938" y="16"/>
                      </a:lnTo>
                      <a:lnTo>
                        <a:pt x="1938" y="16"/>
                      </a:lnTo>
                      <a:lnTo>
                        <a:pt x="1937" y="15"/>
                      </a:lnTo>
                      <a:lnTo>
                        <a:pt x="1938" y="15"/>
                      </a:lnTo>
                      <a:lnTo>
                        <a:pt x="1938" y="12"/>
                      </a:lnTo>
                      <a:lnTo>
                        <a:pt x="1939" y="11"/>
                      </a:lnTo>
                      <a:lnTo>
                        <a:pt x="1940" y="2"/>
                      </a:lnTo>
                      <a:lnTo>
                        <a:pt x="19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0" name="Freeform 20">
                  <a:extLst>
                    <a:ext uri="{FF2B5EF4-FFF2-40B4-BE49-F238E27FC236}">
                      <a16:creationId xmlns:a16="http://schemas.microsoft.com/office/drawing/2014/main" id="{A6E4D953-0CBE-4A4D-8316-860058BBC835}"/>
                    </a:ext>
                  </a:extLst>
                </p:cNvPr>
                <p:cNvSpPr>
                  <a:spLocks noEditPoints="1"/>
                </p:cNvSpPr>
                <p:nvPr/>
              </p:nvSpPr>
              <p:spPr bwMode="auto">
                <a:xfrm>
                  <a:off x="6378575" y="2881767"/>
                  <a:ext cx="1733550" cy="176213"/>
                </a:xfrm>
                <a:custGeom>
                  <a:avLst/>
                  <a:gdLst>
                    <a:gd name="T0" fmla="*/ 1084 w 1092"/>
                    <a:gd name="T1" fmla="*/ 105 h 111"/>
                    <a:gd name="T2" fmla="*/ 725 w 1092"/>
                    <a:gd name="T3" fmla="*/ 102 h 111"/>
                    <a:gd name="T4" fmla="*/ 1079 w 1092"/>
                    <a:gd name="T5" fmla="*/ 99 h 111"/>
                    <a:gd name="T6" fmla="*/ 1080 w 1092"/>
                    <a:gd name="T7" fmla="*/ 90 h 111"/>
                    <a:gd name="T8" fmla="*/ 778 w 1092"/>
                    <a:gd name="T9" fmla="*/ 88 h 111"/>
                    <a:gd name="T10" fmla="*/ 762 w 1092"/>
                    <a:gd name="T11" fmla="*/ 99 h 111"/>
                    <a:gd name="T12" fmla="*/ 738 w 1092"/>
                    <a:gd name="T13" fmla="*/ 109 h 111"/>
                    <a:gd name="T14" fmla="*/ 750 w 1092"/>
                    <a:gd name="T15" fmla="*/ 98 h 111"/>
                    <a:gd name="T16" fmla="*/ 754 w 1092"/>
                    <a:gd name="T17" fmla="*/ 85 h 111"/>
                    <a:gd name="T18" fmla="*/ 748 w 1092"/>
                    <a:gd name="T19" fmla="*/ 85 h 111"/>
                    <a:gd name="T20" fmla="*/ 740 w 1092"/>
                    <a:gd name="T21" fmla="*/ 84 h 111"/>
                    <a:gd name="T22" fmla="*/ 723 w 1092"/>
                    <a:gd name="T23" fmla="*/ 88 h 111"/>
                    <a:gd name="T24" fmla="*/ 708 w 1092"/>
                    <a:gd name="T25" fmla="*/ 89 h 111"/>
                    <a:gd name="T26" fmla="*/ 699 w 1092"/>
                    <a:gd name="T27" fmla="*/ 86 h 111"/>
                    <a:gd name="T28" fmla="*/ 1050 w 1092"/>
                    <a:gd name="T29" fmla="*/ 80 h 111"/>
                    <a:gd name="T30" fmla="*/ 772 w 1092"/>
                    <a:gd name="T31" fmla="*/ 78 h 111"/>
                    <a:gd name="T32" fmla="*/ 676 w 1092"/>
                    <a:gd name="T33" fmla="*/ 84 h 111"/>
                    <a:gd name="T34" fmla="*/ 1064 w 1092"/>
                    <a:gd name="T35" fmla="*/ 78 h 111"/>
                    <a:gd name="T36" fmla="*/ 1058 w 1092"/>
                    <a:gd name="T37" fmla="*/ 75 h 111"/>
                    <a:gd name="T38" fmla="*/ 880 w 1092"/>
                    <a:gd name="T39" fmla="*/ 69 h 111"/>
                    <a:gd name="T40" fmla="*/ 657 w 1092"/>
                    <a:gd name="T41" fmla="*/ 59 h 111"/>
                    <a:gd name="T42" fmla="*/ 3 w 1092"/>
                    <a:gd name="T43" fmla="*/ 58 h 111"/>
                    <a:gd name="T44" fmla="*/ 848 w 1092"/>
                    <a:gd name="T45" fmla="*/ 56 h 111"/>
                    <a:gd name="T46" fmla="*/ 842 w 1092"/>
                    <a:gd name="T47" fmla="*/ 67 h 111"/>
                    <a:gd name="T48" fmla="*/ 962 w 1092"/>
                    <a:gd name="T49" fmla="*/ 52 h 111"/>
                    <a:gd name="T50" fmla="*/ 615 w 1092"/>
                    <a:gd name="T51" fmla="*/ 54 h 111"/>
                    <a:gd name="T52" fmla="*/ 643 w 1092"/>
                    <a:gd name="T53" fmla="*/ 56 h 111"/>
                    <a:gd name="T54" fmla="*/ 662 w 1092"/>
                    <a:gd name="T55" fmla="*/ 69 h 111"/>
                    <a:gd name="T56" fmla="*/ 665 w 1092"/>
                    <a:gd name="T57" fmla="*/ 81 h 111"/>
                    <a:gd name="T58" fmla="*/ 647 w 1092"/>
                    <a:gd name="T59" fmla="*/ 76 h 111"/>
                    <a:gd name="T60" fmla="*/ 622 w 1092"/>
                    <a:gd name="T61" fmla="*/ 71 h 111"/>
                    <a:gd name="T62" fmla="*/ 596 w 1092"/>
                    <a:gd name="T63" fmla="*/ 63 h 111"/>
                    <a:gd name="T64" fmla="*/ 1028 w 1092"/>
                    <a:gd name="T65" fmla="*/ 54 h 111"/>
                    <a:gd name="T66" fmla="*/ 1022 w 1092"/>
                    <a:gd name="T67" fmla="*/ 55 h 111"/>
                    <a:gd name="T68" fmla="*/ 742 w 1092"/>
                    <a:gd name="T69" fmla="*/ 48 h 111"/>
                    <a:gd name="T70" fmla="*/ 1003 w 1092"/>
                    <a:gd name="T71" fmla="*/ 39 h 111"/>
                    <a:gd name="T72" fmla="*/ 987 w 1092"/>
                    <a:gd name="T73" fmla="*/ 59 h 111"/>
                    <a:gd name="T74" fmla="*/ 978 w 1092"/>
                    <a:gd name="T75" fmla="*/ 55 h 111"/>
                    <a:gd name="T76" fmla="*/ 994 w 1092"/>
                    <a:gd name="T77" fmla="*/ 48 h 111"/>
                    <a:gd name="T78" fmla="*/ 835 w 1092"/>
                    <a:gd name="T79" fmla="*/ 1 h 111"/>
                    <a:gd name="T80" fmla="*/ 844 w 1092"/>
                    <a:gd name="T81" fmla="*/ 20 h 111"/>
                    <a:gd name="T82" fmla="*/ 857 w 1092"/>
                    <a:gd name="T83" fmla="*/ 25 h 111"/>
                    <a:gd name="T84" fmla="*/ 880 w 1092"/>
                    <a:gd name="T85" fmla="*/ 14 h 111"/>
                    <a:gd name="T86" fmla="*/ 905 w 1092"/>
                    <a:gd name="T87" fmla="*/ 22 h 111"/>
                    <a:gd name="T88" fmla="*/ 932 w 1092"/>
                    <a:gd name="T89" fmla="*/ 35 h 111"/>
                    <a:gd name="T90" fmla="*/ 954 w 1092"/>
                    <a:gd name="T91" fmla="*/ 55 h 111"/>
                    <a:gd name="T92" fmla="*/ 958 w 1092"/>
                    <a:gd name="T93" fmla="*/ 67 h 111"/>
                    <a:gd name="T94" fmla="*/ 966 w 1092"/>
                    <a:gd name="T95" fmla="*/ 81 h 111"/>
                    <a:gd name="T96" fmla="*/ 986 w 1092"/>
                    <a:gd name="T97" fmla="*/ 105 h 111"/>
                    <a:gd name="T98" fmla="*/ 966 w 1092"/>
                    <a:gd name="T99" fmla="*/ 102 h 111"/>
                    <a:gd name="T100" fmla="*/ 943 w 1092"/>
                    <a:gd name="T101" fmla="*/ 80 h 111"/>
                    <a:gd name="T102" fmla="*/ 926 w 1092"/>
                    <a:gd name="T103" fmla="*/ 84 h 111"/>
                    <a:gd name="T104" fmla="*/ 902 w 1092"/>
                    <a:gd name="T105" fmla="*/ 89 h 111"/>
                    <a:gd name="T106" fmla="*/ 875 w 1092"/>
                    <a:gd name="T107" fmla="*/ 78 h 111"/>
                    <a:gd name="T108" fmla="*/ 882 w 1092"/>
                    <a:gd name="T109" fmla="*/ 68 h 111"/>
                    <a:gd name="T110" fmla="*/ 871 w 1092"/>
                    <a:gd name="T111" fmla="*/ 46 h 111"/>
                    <a:gd name="T112" fmla="*/ 840 w 1092"/>
                    <a:gd name="T113" fmla="*/ 31 h 111"/>
                    <a:gd name="T114" fmla="*/ 827 w 1092"/>
                    <a:gd name="T115" fmla="*/ 27 h 111"/>
                    <a:gd name="T116" fmla="*/ 833 w 1092"/>
                    <a:gd name="T117" fmla="*/ 16 h 111"/>
                    <a:gd name="T118" fmla="*/ 816 w 1092"/>
                    <a:gd name="T119" fmla="*/ 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92" h="111">
                      <a:moveTo>
                        <a:pt x="1084" y="105"/>
                      </a:moveTo>
                      <a:lnTo>
                        <a:pt x="1087" y="105"/>
                      </a:lnTo>
                      <a:lnTo>
                        <a:pt x="1088" y="106"/>
                      </a:lnTo>
                      <a:lnTo>
                        <a:pt x="1089" y="107"/>
                      </a:lnTo>
                      <a:lnTo>
                        <a:pt x="1091" y="109"/>
                      </a:lnTo>
                      <a:lnTo>
                        <a:pt x="1091" y="110"/>
                      </a:lnTo>
                      <a:lnTo>
                        <a:pt x="1092" y="111"/>
                      </a:lnTo>
                      <a:lnTo>
                        <a:pt x="1089" y="111"/>
                      </a:lnTo>
                      <a:lnTo>
                        <a:pt x="1088" y="110"/>
                      </a:lnTo>
                      <a:lnTo>
                        <a:pt x="1085" y="109"/>
                      </a:lnTo>
                      <a:lnTo>
                        <a:pt x="1084" y="107"/>
                      </a:lnTo>
                      <a:lnTo>
                        <a:pt x="1084" y="106"/>
                      </a:lnTo>
                      <a:lnTo>
                        <a:pt x="1084" y="106"/>
                      </a:lnTo>
                      <a:lnTo>
                        <a:pt x="1084" y="106"/>
                      </a:lnTo>
                      <a:lnTo>
                        <a:pt x="1084" y="106"/>
                      </a:lnTo>
                      <a:lnTo>
                        <a:pt x="1084" y="106"/>
                      </a:lnTo>
                      <a:lnTo>
                        <a:pt x="1084" y="106"/>
                      </a:lnTo>
                      <a:lnTo>
                        <a:pt x="1084" y="105"/>
                      </a:lnTo>
                      <a:close/>
                      <a:moveTo>
                        <a:pt x="992" y="101"/>
                      </a:moveTo>
                      <a:lnTo>
                        <a:pt x="992" y="101"/>
                      </a:lnTo>
                      <a:lnTo>
                        <a:pt x="992" y="101"/>
                      </a:lnTo>
                      <a:lnTo>
                        <a:pt x="992" y="102"/>
                      </a:lnTo>
                      <a:lnTo>
                        <a:pt x="991" y="102"/>
                      </a:lnTo>
                      <a:lnTo>
                        <a:pt x="991" y="102"/>
                      </a:lnTo>
                      <a:lnTo>
                        <a:pt x="991" y="102"/>
                      </a:lnTo>
                      <a:lnTo>
                        <a:pt x="991" y="101"/>
                      </a:lnTo>
                      <a:lnTo>
                        <a:pt x="991" y="101"/>
                      </a:lnTo>
                      <a:lnTo>
                        <a:pt x="992" y="101"/>
                      </a:lnTo>
                      <a:lnTo>
                        <a:pt x="992" y="101"/>
                      </a:lnTo>
                      <a:close/>
                      <a:moveTo>
                        <a:pt x="712" y="97"/>
                      </a:moveTo>
                      <a:lnTo>
                        <a:pt x="715" y="97"/>
                      </a:lnTo>
                      <a:lnTo>
                        <a:pt x="719" y="98"/>
                      </a:lnTo>
                      <a:lnTo>
                        <a:pt x="719" y="99"/>
                      </a:lnTo>
                      <a:lnTo>
                        <a:pt x="723" y="99"/>
                      </a:lnTo>
                      <a:lnTo>
                        <a:pt x="723" y="101"/>
                      </a:lnTo>
                      <a:lnTo>
                        <a:pt x="725" y="102"/>
                      </a:lnTo>
                      <a:lnTo>
                        <a:pt x="724" y="102"/>
                      </a:lnTo>
                      <a:lnTo>
                        <a:pt x="724" y="105"/>
                      </a:lnTo>
                      <a:lnTo>
                        <a:pt x="717" y="105"/>
                      </a:lnTo>
                      <a:lnTo>
                        <a:pt x="716" y="103"/>
                      </a:lnTo>
                      <a:lnTo>
                        <a:pt x="712" y="101"/>
                      </a:lnTo>
                      <a:lnTo>
                        <a:pt x="708" y="99"/>
                      </a:lnTo>
                      <a:lnTo>
                        <a:pt x="710" y="97"/>
                      </a:lnTo>
                      <a:lnTo>
                        <a:pt x="712" y="97"/>
                      </a:lnTo>
                      <a:close/>
                      <a:moveTo>
                        <a:pt x="1068" y="94"/>
                      </a:moveTo>
                      <a:lnTo>
                        <a:pt x="1070" y="94"/>
                      </a:lnTo>
                      <a:lnTo>
                        <a:pt x="1071" y="96"/>
                      </a:lnTo>
                      <a:lnTo>
                        <a:pt x="1071" y="96"/>
                      </a:lnTo>
                      <a:lnTo>
                        <a:pt x="1075" y="96"/>
                      </a:lnTo>
                      <a:lnTo>
                        <a:pt x="1075" y="97"/>
                      </a:lnTo>
                      <a:lnTo>
                        <a:pt x="1077" y="97"/>
                      </a:lnTo>
                      <a:lnTo>
                        <a:pt x="1077" y="98"/>
                      </a:lnTo>
                      <a:lnTo>
                        <a:pt x="1079" y="98"/>
                      </a:lnTo>
                      <a:lnTo>
                        <a:pt x="1079" y="99"/>
                      </a:lnTo>
                      <a:lnTo>
                        <a:pt x="1076" y="99"/>
                      </a:lnTo>
                      <a:lnTo>
                        <a:pt x="1073" y="99"/>
                      </a:lnTo>
                      <a:lnTo>
                        <a:pt x="1072" y="99"/>
                      </a:lnTo>
                      <a:lnTo>
                        <a:pt x="1070" y="99"/>
                      </a:lnTo>
                      <a:lnTo>
                        <a:pt x="1068" y="98"/>
                      </a:lnTo>
                      <a:lnTo>
                        <a:pt x="1068" y="97"/>
                      </a:lnTo>
                      <a:lnTo>
                        <a:pt x="1067" y="96"/>
                      </a:lnTo>
                      <a:lnTo>
                        <a:pt x="1068" y="96"/>
                      </a:lnTo>
                      <a:lnTo>
                        <a:pt x="1068" y="94"/>
                      </a:lnTo>
                      <a:close/>
                      <a:moveTo>
                        <a:pt x="987" y="94"/>
                      </a:moveTo>
                      <a:lnTo>
                        <a:pt x="990" y="96"/>
                      </a:lnTo>
                      <a:lnTo>
                        <a:pt x="990" y="97"/>
                      </a:lnTo>
                      <a:lnTo>
                        <a:pt x="987" y="97"/>
                      </a:lnTo>
                      <a:lnTo>
                        <a:pt x="987" y="94"/>
                      </a:lnTo>
                      <a:close/>
                      <a:moveTo>
                        <a:pt x="1077" y="86"/>
                      </a:moveTo>
                      <a:lnTo>
                        <a:pt x="1079" y="86"/>
                      </a:lnTo>
                      <a:lnTo>
                        <a:pt x="1080" y="88"/>
                      </a:lnTo>
                      <a:lnTo>
                        <a:pt x="1080" y="90"/>
                      </a:lnTo>
                      <a:lnTo>
                        <a:pt x="1081" y="90"/>
                      </a:lnTo>
                      <a:lnTo>
                        <a:pt x="1081" y="92"/>
                      </a:lnTo>
                      <a:lnTo>
                        <a:pt x="1083" y="93"/>
                      </a:lnTo>
                      <a:lnTo>
                        <a:pt x="1083" y="93"/>
                      </a:lnTo>
                      <a:lnTo>
                        <a:pt x="1083" y="96"/>
                      </a:lnTo>
                      <a:lnTo>
                        <a:pt x="1084" y="96"/>
                      </a:lnTo>
                      <a:lnTo>
                        <a:pt x="1084" y="96"/>
                      </a:lnTo>
                      <a:lnTo>
                        <a:pt x="1081" y="96"/>
                      </a:lnTo>
                      <a:lnTo>
                        <a:pt x="1080" y="94"/>
                      </a:lnTo>
                      <a:lnTo>
                        <a:pt x="1080" y="94"/>
                      </a:lnTo>
                      <a:lnTo>
                        <a:pt x="1080" y="93"/>
                      </a:lnTo>
                      <a:lnTo>
                        <a:pt x="1079" y="93"/>
                      </a:lnTo>
                      <a:lnTo>
                        <a:pt x="1079" y="89"/>
                      </a:lnTo>
                      <a:lnTo>
                        <a:pt x="1077" y="89"/>
                      </a:lnTo>
                      <a:lnTo>
                        <a:pt x="1077" y="86"/>
                      </a:lnTo>
                      <a:close/>
                      <a:moveTo>
                        <a:pt x="780" y="85"/>
                      </a:moveTo>
                      <a:lnTo>
                        <a:pt x="780" y="86"/>
                      </a:lnTo>
                      <a:lnTo>
                        <a:pt x="778" y="88"/>
                      </a:lnTo>
                      <a:lnTo>
                        <a:pt x="776" y="88"/>
                      </a:lnTo>
                      <a:lnTo>
                        <a:pt x="775" y="89"/>
                      </a:lnTo>
                      <a:lnTo>
                        <a:pt x="775" y="90"/>
                      </a:lnTo>
                      <a:lnTo>
                        <a:pt x="772" y="90"/>
                      </a:lnTo>
                      <a:lnTo>
                        <a:pt x="772" y="92"/>
                      </a:lnTo>
                      <a:lnTo>
                        <a:pt x="771" y="92"/>
                      </a:lnTo>
                      <a:lnTo>
                        <a:pt x="770" y="93"/>
                      </a:lnTo>
                      <a:lnTo>
                        <a:pt x="770" y="93"/>
                      </a:lnTo>
                      <a:lnTo>
                        <a:pt x="767" y="94"/>
                      </a:lnTo>
                      <a:lnTo>
                        <a:pt x="766" y="94"/>
                      </a:lnTo>
                      <a:lnTo>
                        <a:pt x="766" y="96"/>
                      </a:lnTo>
                      <a:lnTo>
                        <a:pt x="766" y="97"/>
                      </a:lnTo>
                      <a:lnTo>
                        <a:pt x="765" y="97"/>
                      </a:lnTo>
                      <a:lnTo>
                        <a:pt x="763" y="97"/>
                      </a:lnTo>
                      <a:lnTo>
                        <a:pt x="763" y="97"/>
                      </a:lnTo>
                      <a:lnTo>
                        <a:pt x="762" y="97"/>
                      </a:lnTo>
                      <a:lnTo>
                        <a:pt x="762" y="98"/>
                      </a:lnTo>
                      <a:lnTo>
                        <a:pt x="762" y="99"/>
                      </a:lnTo>
                      <a:lnTo>
                        <a:pt x="761" y="101"/>
                      </a:lnTo>
                      <a:lnTo>
                        <a:pt x="759" y="101"/>
                      </a:lnTo>
                      <a:lnTo>
                        <a:pt x="758" y="102"/>
                      </a:lnTo>
                      <a:lnTo>
                        <a:pt x="754" y="102"/>
                      </a:lnTo>
                      <a:lnTo>
                        <a:pt x="754" y="103"/>
                      </a:lnTo>
                      <a:lnTo>
                        <a:pt x="750" y="103"/>
                      </a:lnTo>
                      <a:lnTo>
                        <a:pt x="749" y="106"/>
                      </a:lnTo>
                      <a:lnTo>
                        <a:pt x="748" y="106"/>
                      </a:lnTo>
                      <a:lnTo>
                        <a:pt x="748" y="106"/>
                      </a:lnTo>
                      <a:lnTo>
                        <a:pt x="748" y="106"/>
                      </a:lnTo>
                      <a:lnTo>
                        <a:pt x="746" y="107"/>
                      </a:lnTo>
                      <a:lnTo>
                        <a:pt x="746" y="107"/>
                      </a:lnTo>
                      <a:lnTo>
                        <a:pt x="746" y="109"/>
                      </a:lnTo>
                      <a:lnTo>
                        <a:pt x="744" y="109"/>
                      </a:lnTo>
                      <a:lnTo>
                        <a:pt x="742" y="110"/>
                      </a:lnTo>
                      <a:lnTo>
                        <a:pt x="740" y="110"/>
                      </a:lnTo>
                      <a:lnTo>
                        <a:pt x="740" y="109"/>
                      </a:lnTo>
                      <a:lnTo>
                        <a:pt x="738" y="109"/>
                      </a:lnTo>
                      <a:lnTo>
                        <a:pt x="738" y="109"/>
                      </a:lnTo>
                      <a:lnTo>
                        <a:pt x="740" y="109"/>
                      </a:lnTo>
                      <a:lnTo>
                        <a:pt x="740" y="106"/>
                      </a:lnTo>
                      <a:lnTo>
                        <a:pt x="740" y="106"/>
                      </a:lnTo>
                      <a:lnTo>
                        <a:pt x="740" y="106"/>
                      </a:lnTo>
                      <a:lnTo>
                        <a:pt x="741" y="105"/>
                      </a:lnTo>
                      <a:lnTo>
                        <a:pt x="742" y="106"/>
                      </a:lnTo>
                      <a:lnTo>
                        <a:pt x="744" y="106"/>
                      </a:lnTo>
                      <a:lnTo>
                        <a:pt x="745" y="105"/>
                      </a:lnTo>
                      <a:lnTo>
                        <a:pt x="746" y="105"/>
                      </a:lnTo>
                      <a:lnTo>
                        <a:pt x="748" y="103"/>
                      </a:lnTo>
                      <a:lnTo>
                        <a:pt x="748" y="103"/>
                      </a:lnTo>
                      <a:lnTo>
                        <a:pt x="746" y="99"/>
                      </a:lnTo>
                      <a:lnTo>
                        <a:pt x="748" y="99"/>
                      </a:lnTo>
                      <a:lnTo>
                        <a:pt x="749" y="98"/>
                      </a:lnTo>
                      <a:lnTo>
                        <a:pt x="749" y="98"/>
                      </a:lnTo>
                      <a:lnTo>
                        <a:pt x="749" y="98"/>
                      </a:lnTo>
                      <a:lnTo>
                        <a:pt x="750" y="98"/>
                      </a:lnTo>
                      <a:lnTo>
                        <a:pt x="750" y="98"/>
                      </a:lnTo>
                      <a:lnTo>
                        <a:pt x="750" y="98"/>
                      </a:lnTo>
                      <a:lnTo>
                        <a:pt x="753" y="97"/>
                      </a:lnTo>
                      <a:lnTo>
                        <a:pt x="754" y="96"/>
                      </a:lnTo>
                      <a:lnTo>
                        <a:pt x="755" y="93"/>
                      </a:lnTo>
                      <a:lnTo>
                        <a:pt x="758" y="93"/>
                      </a:lnTo>
                      <a:lnTo>
                        <a:pt x="759" y="89"/>
                      </a:lnTo>
                      <a:lnTo>
                        <a:pt x="765" y="88"/>
                      </a:lnTo>
                      <a:lnTo>
                        <a:pt x="765" y="88"/>
                      </a:lnTo>
                      <a:lnTo>
                        <a:pt x="768" y="88"/>
                      </a:lnTo>
                      <a:lnTo>
                        <a:pt x="770" y="86"/>
                      </a:lnTo>
                      <a:lnTo>
                        <a:pt x="775" y="86"/>
                      </a:lnTo>
                      <a:lnTo>
                        <a:pt x="775" y="85"/>
                      </a:lnTo>
                      <a:lnTo>
                        <a:pt x="780" y="85"/>
                      </a:lnTo>
                      <a:close/>
                      <a:moveTo>
                        <a:pt x="753" y="85"/>
                      </a:moveTo>
                      <a:lnTo>
                        <a:pt x="754" y="85"/>
                      </a:lnTo>
                      <a:lnTo>
                        <a:pt x="754" y="85"/>
                      </a:lnTo>
                      <a:lnTo>
                        <a:pt x="754" y="85"/>
                      </a:lnTo>
                      <a:lnTo>
                        <a:pt x="754" y="85"/>
                      </a:lnTo>
                      <a:lnTo>
                        <a:pt x="754" y="85"/>
                      </a:lnTo>
                      <a:lnTo>
                        <a:pt x="754" y="85"/>
                      </a:lnTo>
                      <a:lnTo>
                        <a:pt x="754" y="85"/>
                      </a:lnTo>
                      <a:lnTo>
                        <a:pt x="754" y="86"/>
                      </a:lnTo>
                      <a:lnTo>
                        <a:pt x="753" y="86"/>
                      </a:lnTo>
                      <a:lnTo>
                        <a:pt x="753" y="86"/>
                      </a:lnTo>
                      <a:lnTo>
                        <a:pt x="753" y="86"/>
                      </a:lnTo>
                      <a:lnTo>
                        <a:pt x="753" y="85"/>
                      </a:lnTo>
                      <a:close/>
                      <a:moveTo>
                        <a:pt x="748" y="85"/>
                      </a:moveTo>
                      <a:lnTo>
                        <a:pt x="749" y="85"/>
                      </a:lnTo>
                      <a:lnTo>
                        <a:pt x="749" y="85"/>
                      </a:lnTo>
                      <a:lnTo>
                        <a:pt x="749" y="85"/>
                      </a:lnTo>
                      <a:lnTo>
                        <a:pt x="749" y="85"/>
                      </a:lnTo>
                      <a:lnTo>
                        <a:pt x="749" y="86"/>
                      </a:lnTo>
                      <a:lnTo>
                        <a:pt x="749" y="85"/>
                      </a:lnTo>
                      <a:lnTo>
                        <a:pt x="749" y="85"/>
                      </a:lnTo>
                      <a:lnTo>
                        <a:pt x="748" y="85"/>
                      </a:lnTo>
                      <a:close/>
                      <a:moveTo>
                        <a:pt x="757" y="84"/>
                      </a:moveTo>
                      <a:lnTo>
                        <a:pt x="757" y="84"/>
                      </a:lnTo>
                      <a:lnTo>
                        <a:pt x="758" y="84"/>
                      </a:lnTo>
                      <a:lnTo>
                        <a:pt x="759" y="84"/>
                      </a:lnTo>
                      <a:lnTo>
                        <a:pt x="761" y="84"/>
                      </a:lnTo>
                      <a:lnTo>
                        <a:pt x="761" y="85"/>
                      </a:lnTo>
                      <a:lnTo>
                        <a:pt x="757" y="85"/>
                      </a:lnTo>
                      <a:lnTo>
                        <a:pt x="757" y="84"/>
                      </a:lnTo>
                      <a:close/>
                      <a:moveTo>
                        <a:pt x="719" y="82"/>
                      </a:moveTo>
                      <a:lnTo>
                        <a:pt x="727" y="84"/>
                      </a:lnTo>
                      <a:lnTo>
                        <a:pt x="727" y="84"/>
                      </a:lnTo>
                      <a:lnTo>
                        <a:pt x="729" y="84"/>
                      </a:lnTo>
                      <a:lnTo>
                        <a:pt x="729" y="84"/>
                      </a:lnTo>
                      <a:lnTo>
                        <a:pt x="734" y="84"/>
                      </a:lnTo>
                      <a:lnTo>
                        <a:pt x="734" y="85"/>
                      </a:lnTo>
                      <a:lnTo>
                        <a:pt x="736" y="85"/>
                      </a:lnTo>
                      <a:lnTo>
                        <a:pt x="737" y="85"/>
                      </a:lnTo>
                      <a:lnTo>
                        <a:pt x="740" y="84"/>
                      </a:lnTo>
                      <a:lnTo>
                        <a:pt x="742" y="84"/>
                      </a:lnTo>
                      <a:lnTo>
                        <a:pt x="744" y="85"/>
                      </a:lnTo>
                      <a:lnTo>
                        <a:pt x="744" y="85"/>
                      </a:lnTo>
                      <a:lnTo>
                        <a:pt x="744" y="86"/>
                      </a:lnTo>
                      <a:lnTo>
                        <a:pt x="742" y="86"/>
                      </a:lnTo>
                      <a:lnTo>
                        <a:pt x="742" y="89"/>
                      </a:lnTo>
                      <a:lnTo>
                        <a:pt x="742" y="89"/>
                      </a:lnTo>
                      <a:lnTo>
                        <a:pt x="741" y="86"/>
                      </a:lnTo>
                      <a:lnTo>
                        <a:pt x="736" y="88"/>
                      </a:lnTo>
                      <a:lnTo>
                        <a:pt x="736" y="89"/>
                      </a:lnTo>
                      <a:lnTo>
                        <a:pt x="732" y="89"/>
                      </a:lnTo>
                      <a:lnTo>
                        <a:pt x="732" y="90"/>
                      </a:lnTo>
                      <a:lnTo>
                        <a:pt x="731" y="90"/>
                      </a:lnTo>
                      <a:lnTo>
                        <a:pt x="729" y="89"/>
                      </a:lnTo>
                      <a:lnTo>
                        <a:pt x="729" y="89"/>
                      </a:lnTo>
                      <a:lnTo>
                        <a:pt x="729" y="89"/>
                      </a:lnTo>
                      <a:lnTo>
                        <a:pt x="723" y="89"/>
                      </a:lnTo>
                      <a:lnTo>
                        <a:pt x="723" y="88"/>
                      </a:lnTo>
                      <a:lnTo>
                        <a:pt x="715" y="88"/>
                      </a:lnTo>
                      <a:lnTo>
                        <a:pt x="715" y="84"/>
                      </a:lnTo>
                      <a:lnTo>
                        <a:pt x="719" y="84"/>
                      </a:lnTo>
                      <a:lnTo>
                        <a:pt x="719" y="82"/>
                      </a:lnTo>
                      <a:close/>
                      <a:moveTo>
                        <a:pt x="788" y="82"/>
                      </a:moveTo>
                      <a:lnTo>
                        <a:pt x="789" y="82"/>
                      </a:lnTo>
                      <a:lnTo>
                        <a:pt x="789" y="84"/>
                      </a:lnTo>
                      <a:lnTo>
                        <a:pt x="788" y="84"/>
                      </a:lnTo>
                      <a:lnTo>
                        <a:pt x="788" y="82"/>
                      </a:lnTo>
                      <a:close/>
                      <a:moveTo>
                        <a:pt x="698" y="81"/>
                      </a:moveTo>
                      <a:lnTo>
                        <a:pt x="699" y="81"/>
                      </a:lnTo>
                      <a:lnTo>
                        <a:pt x="700" y="82"/>
                      </a:lnTo>
                      <a:lnTo>
                        <a:pt x="702" y="84"/>
                      </a:lnTo>
                      <a:lnTo>
                        <a:pt x="707" y="85"/>
                      </a:lnTo>
                      <a:lnTo>
                        <a:pt x="708" y="86"/>
                      </a:lnTo>
                      <a:lnTo>
                        <a:pt x="708" y="86"/>
                      </a:lnTo>
                      <a:lnTo>
                        <a:pt x="708" y="89"/>
                      </a:lnTo>
                      <a:lnTo>
                        <a:pt x="708" y="89"/>
                      </a:lnTo>
                      <a:lnTo>
                        <a:pt x="708" y="89"/>
                      </a:lnTo>
                      <a:lnTo>
                        <a:pt x="704" y="89"/>
                      </a:lnTo>
                      <a:lnTo>
                        <a:pt x="703" y="89"/>
                      </a:lnTo>
                      <a:lnTo>
                        <a:pt x="702" y="89"/>
                      </a:lnTo>
                      <a:lnTo>
                        <a:pt x="702" y="90"/>
                      </a:lnTo>
                      <a:lnTo>
                        <a:pt x="696" y="90"/>
                      </a:lnTo>
                      <a:lnTo>
                        <a:pt x="696" y="90"/>
                      </a:lnTo>
                      <a:lnTo>
                        <a:pt x="695" y="90"/>
                      </a:lnTo>
                      <a:lnTo>
                        <a:pt x="695" y="92"/>
                      </a:lnTo>
                      <a:lnTo>
                        <a:pt x="693" y="90"/>
                      </a:lnTo>
                      <a:lnTo>
                        <a:pt x="693" y="90"/>
                      </a:lnTo>
                      <a:lnTo>
                        <a:pt x="689" y="90"/>
                      </a:lnTo>
                      <a:lnTo>
                        <a:pt x="689" y="85"/>
                      </a:lnTo>
                      <a:lnTo>
                        <a:pt x="691" y="85"/>
                      </a:lnTo>
                      <a:lnTo>
                        <a:pt x="691" y="84"/>
                      </a:lnTo>
                      <a:lnTo>
                        <a:pt x="691" y="84"/>
                      </a:lnTo>
                      <a:lnTo>
                        <a:pt x="693" y="86"/>
                      </a:lnTo>
                      <a:lnTo>
                        <a:pt x="699" y="86"/>
                      </a:lnTo>
                      <a:lnTo>
                        <a:pt x="699" y="86"/>
                      </a:lnTo>
                      <a:lnTo>
                        <a:pt x="699" y="86"/>
                      </a:lnTo>
                      <a:lnTo>
                        <a:pt x="699" y="84"/>
                      </a:lnTo>
                      <a:lnTo>
                        <a:pt x="696" y="84"/>
                      </a:lnTo>
                      <a:lnTo>
                        <a:pt x="696" y="82"/>
                      </a:lnTo>
                      <a:lnTo>
                        <a:pt x="698" y="81"/>
                      </a:lnTo>
                      <a:close/>
                      <a:moveTo>
                        <a:pt x="685" y="80"/>
                      </a:moveTo>
                      <a:lnTo>
                        <a:pt x="687" y="80"/>
                      </a:lnTo>
                      <a:lnTo>
                        <a:pt x="687" y="81"/>
                      </a:lnTo>
                      <a:lnTo>
                        <a:pt x="689" y="81"/>
                      </a:lnTo>
                      <a:lnTo>
                        <a:pt x="687" y="82"/>
                      </a:lnTo>
                      <a:lnTo>
                        <a:pt x="687" y="86"/>
                      </a:lnTo>
                      <a:lnTo>
                        <a:pt x="686" y="86"/>
                      </a:lnTo>
                      <a:lnTo>
                        <a:pt x="685" y="86"/>
                      </a:lnTo>
                      <a:lnTo>
                        <a:pt x="685" y="86"/>
                      </a:lnTo>
                      <a:lnTo>
                        <a:pt x="682" y="86"/>
                      </a:lnTo>
                      <a:lnTo>
                        <a:pt x="685" y="80"/>
                      </a:lnTo>
                      <a:close/>
                      <a:moveTo>
                        <a:pt x="1050" y="80"/>
                      </a:moveTo>
                      <a:lnTo>
                        <a:pt x="1050" y="80"/>
                      </a:lnTo>
                      <a:lnTo>
                        <a:pt x="1051" y="81"/>
                      </a:lnTo>
                      <a:lnTo>
                        <a:pt x="1051" y="84"/>
                      </a:lnTo>
                      <a:lnTo>
                        <a:pt x="1053" y="86"/>
                      </a:lnTo>
                      <a:lnTo>
                        <a:pt x="1050" y="85"/>
                      </a:lnTo>
                      <a:lnTo>
                        <a:pt x="1049" y="85"/>
                      </a:lnTo>
                      <a:lnTo>
                        <a:pt x="1049" y="85"/>
                      </a:lnTo>
                      <a:lnTo>
                        <a:pt x="1049" y="84"/>
                      </a:lnTo>
                      <a:lnTo>
                        <a:pt x="1047" y="84"/>
                      </a:lnTo>
                      <a:lnTo>
                        <a:pt x="1046" y="84"/>
                      </a:lnTo>
                      <a:lnTo>
                        <a:pt x="1047" y="81"/>
                      </a:lnTo>
                      <a:lnTo>
                        <a:pt x="1049" y="80"/>
                      </a:lnTo>
                      <a:lnTo>
                        <a:pt x="1050" y="80"/>
                      </a:lnTo>
                      <a:close/>
                      <a:moveTo>
                        <a:pt x="768" y="78"/>
                      </a:moveTo>
                      <a:lnTo>
                        <a:pt x="771" y="78"/>
                      </a:lnTo>
                      <a:lnTo>
                        <a:pt x="771" y="78"/>
                      </a:lnTo>
                      <a:lnTo>
                        <a:pt x="772" y="78"/>
                      </a:lnTo>
                      <a:lnTo>
                        <a:pt x="772" y="78"/>
                      </a:lnTo>
                      <a:lnTo>
                        <a:pt x="776" y="78"/>
                      </a:lnTo>
                      <a:lnTo>
                        <a:pt x="776" y="81"/>
                      </a:lnTo>
                      <a:lnTo>
                        <a:pt x="768" y="81"/>
                      </a:lnTo>
                      <a:lnTo>
                        <a:pt x="768" y="78"/>
                      </a:lnTo>
                      <a:lnTo>
                        <a:pt x="768" y="78"/>
                      </a:lnTo>
                      <a:lnTo>
                        <a:pt x="768" y="78"/>
                      </a:lnTo>
                      <a:close/>
                      <a:moveTo>
                        <a:pt x="672" y="76"/>
                      </a:moveTo>
                      <a:lnTo>
                        <a:pt x="673" y="76"/>
                      </a:lnTo>
                      <a:lnTo>
                        <a:pt x="674" y="77"/>
                      </a:lnTo>
                      <a:lnTo>
                        <a:pt x="674" y="77"/>
                      </a:lnTo>
                      <a:lnTo>
                        <a:pt x="674" y="77"/>
                      </a:lnTo>
                      <a:lnTo>
                        <a:pt x="676" y="77"/>
                      </a:lnTo>
                      <a:lnTo>
                        <a:pt x="677" y="77"/>
                      </a:lnTo>
                      <a:lnTo>
                        <a:pt x="678" y="77"/>
                      </a:lnTo>
                      <a:lnTo>
                        <a:pt x="678" y="80"/>
                      </a:lnTo>
                      <a:lnTo>
                        <a:pt x="677" y="81"/>
                      </a:lnTo>
                      <a:lnTo>
                        <a:pt x="677" y="82"/>
                      </a:lnTo>
                      <a:lnTo>
                        <a:pt x="676" y="84"/>
                      </a:lnTo>
                      <a:lnTo>
                        <a:pt x="676" y="84"/>
                      </a:lnTo>
                      <a:lnTo>
                        <a:pt x="674" y="84"/>
                      </a:lnTo>
                      <a:lnTo>
                        <a:pt x="674" y="84"/>
                      </a:lnTo>
                      <a:lnTo>
                        <a:pt x="674" y="84"/>
                      </a:lnTo>
                      <a:lnTo>
                        <a:pt x="674" y="82"/>
                      </a:lnTo>
                      <a:lnTo>
                        <a:pt x="674" y="82"/>
                      </a:lnTo>
                      <a:lnTo>
                        <a:pt x="674" y="81"/>
                      </a:lnTo>
                      <a:lnTo>
                        <a:pt x="674" y="80"/>
                      </a:lnTo>
                      <a:lnTo>
                        <a:pt x="672" y="80"/>
                      </a:lnTo>
                      <a:lnTo>
                        <a:pt x="672" y="78"/>
                      </a:lnTo>
                      <a:lnTo>
                        <a:pt x="672" y="77"/>
                      </a:lnTo>
                      <a:lnTo>
                        <a:pt x="672" y="76"/>
                      </a:lnTo>
                      <a:close/>
                      <a:moveTo>
                        <a:pt x="1058" y="75"/>
                      </a:moveTo>
                      <a:lnTo>
                        <a:pt x="1060" y="76"/>
                      </a:lnTo>
                      <a:lnTo>
                        <a:pt x="1060" y="77"/>
                      </a:lnTo>
                      <a:lnTo>
                        <a:pt x="1064" y="77"/>
                      </a:lnTo>
                      <a:lnTo>
                        <a:pt x="1064" y="77"/>
                      </a:lnTo>
                      <a:lnTo>
                        <a:pt x="1064" y="78"/>
                      </a:lnTo>
                      <a:lnTo>
                        <a:pt x="1066" y="80"/>
                      </a:lnTo>
                      <a:lnTo>
                        <a:pt x="1068" y="82"/>
                      </a:lnTo>
                      <a:lnTo>
                        <a:pt x="1068" y="82"/>
                      </a:lnTo>
                      <a:lnTo>
                        <a:pt x="1068" y="84"/>
                      </a:lnTo>
                      <a:lnTo>
                        <a:pt x="1068" y="84"/>
                      </a:lnTo>
                      <a:lnTo>
                        <a:pt x="1068" y="84"/>
                      </a:lnTo>
                      <a:lnTo>
                        <a:pt x="1064" y="82"/>
                      </a:lnTo>
                      <a:lnTo>
                        <a:pt x="1064" y="81"/>
                      </a:lnTo>
                      <a:lnTo>
                        <a:pt x="1062" y="81"/>
                      </a:lnTo>
                      <a:lnTo>
                        <a:pt x="1062" y="80"/>
                      </a:lnTo>
                      <a:lnTo>
                        <a:pt x="1060" y="80"/>
                      </a:lnTo>
                      <a:lnTo>
                        <a:pt x="1060" y="80"/>
                      </a:lnTo>
                      <a:lnTo>
                        <a:pt x="1059" y="78"/>
                      </a:lnTo>
                      <a:lnTo>
                        <a:pt x="1059" y="78"/>
                      </a:lnTo>
                      <a:lnTo>
                        <a:pt x="1059" y="77"/>
                      </a:lnTo>
                      <a:lnTo>
                        <a:pt x="1058" y="77"/>
                      </a:lnTo>
                      <a:lnTo>
                        <a:pt x="1058" y="76"/>
                      </a:lnTo>
                      <a:lnTo>
                        <a:pt x="1058" y="75"/>
                      </a:lnTo>
                      <a:close/>
                      <a:moveTo>
                        <a:pt x="817" y="73"/>
                      </a:moveTo>
                      <a:lnTo>
                        <a:pt x="817" y="76"/>
                      </a:lnTo>
                      <a:lnTo>
                        <a:pt x="816" y="77"/>
                      </a:lnTo>
                      <a:lnTo>
                        <a:pt x="814" y="81"/>
                      </a:lnTo>
                      <a:lnTo>
                        <a:pt x="813" y="81"/>
                      </a:lnTo>
                      <a:lnTo>
                        <a:pt x="813" y="80"/>
                      </a:lnTo>
                      <a:lnTo>
                        <a:pt x="813" y="80"/>
                      </a:lnTo>
                      <a:lnTo>
                        <a:pt x="813" y="77"/>
                      </a:lnTo>
                      <a:lnTo>
                        <a:pt x="814" y="77"/>
                      </a:lnTo>
                      <a:lnTo>
                        <a:pt x="814" y="75"/>
                      </a:lnTo>
                      <a:lnTo>
                        <a:pt x="816" y="73"/>
                      </a:lnTo>
                      <a:lnTo>
                        <a:pt x="817" y="73"/>
                      </a:lnTo>
                      <a:close/>
                      <a:moveTo>
                        <a:pt x="881" y="69"/>
                      </a:moveTo>
                      <a:lnTo>
                        <a:pt x="881" y="72"/>
                      </a:lnTo>
                      <a:lnTo>
                        <a:pt x="878" y="72"/>
                      </a:lnTo>
                      <a:lnTo>
                        <a:pt x="878" y="69"/>
                      </a:lnTo>
                      <a:lnTo>
                        <a:pt x="880" y="69"/>
                      </a:lnTo>
                      <a:lnTo>
                        <a:pt x="880" y="69"/>
                      </a:lnTo>
                      <a:lnTo>
                        <a:pt x="880" y="69"/>
                      </a:lnTo>
                      <a:lnTo>
                        <a:pt x="881" y="69"/>
                      </a:lnTo>
                      <a:close/>
                      <a:moveTo>
                        <a:pt x="1041" y="67"/>
                      </a:moveTo>
                      <a:lnTo>
                        <a:pt x="1042" y="67"/>
                      </a:lnTo>
                      <a:lnTo>
                        <a:pt x="1043" y="68"/>
                      </a:lnTo>
                      <a:lnTo>
                        <a:pt x="1043" y="69"/>
                      </a:lnTo>
                      <a:lnTo>
                        <a:pt x="1045" y="71"/>
                      </a:lnTo>
                      <a:lnTo>
                        <a:pt x="1046" y="71"/>
                      </a:lnTo>
                      <a:lnTo>
                        <a:pt x="1047" y="72"/>
                      </a:lnTo>
                      <a:lnTo>
                        <a:pt x="1049" y="73"/>
                      </a:lnTo>
                      <a:lnTo>
                        <a:pt x="1045" y="73"/>
                      </a:lnTo>
                      <a:lnTo>
                        <a:pt x="1045" y="73"/>
                      </a:lnTo>
                      <a:lnTo>
                        <a:pt x="1043" y="73"/>
                      </a:lnTo>
                      <a:lnTo>
                        <a:pt x="1043" y="73"/>
                      </a:lnTo>
                      <a:lnTo>
                        <a:pt x="1042" y="71"/>
                      </a:lnTo>
                      <a:lnTo>
                        <a:pt x="1041" y="69"/>
                      </a:lnTo>
                      <a:lnTo>
                        <a:pt x="1041" y="67"/>
                      </a:lnTo>
                      <a:close/>
                      <a:moveTo>
                        <a:pt x="657" y="59"/>
                      </a:moveTo>
                      <a:lnTo>
                        <a:pt x="660" y="59"/>
                      </a:lnTo>
                      <a:lnTo>
                        <a:pt x="660" y="60"/>
                      </a:lnTo>
                      <a:lnTo>
                        <a:pt x="664" y="60"/>
                      </a:lnTo>
                      <a:lnTo>
                        <a:pt x="665" y="60"/>
                      </a:lnTo>
                      <a:lnTo>
                        <a:pt x="665" y="61"/>
                      </a:lnTo>
                      <a:lnTo>
                        <a:pt x="664" y="61"/>
                      </a:lnTo>
                      <a:lnTo>
                        <a:pt x="662" y="63"/>
                      </a:lnTo>
                      <a:lnTo>
                        <a:pt x="660" y="63"/>
                      </a:lnTo>
                      <a:lnTo>
                        <a:pt x="657" y="63"/>
                      </a:lnTo>
                      <a:lnTo>
                        <a:pt x="657" y="61"/>
                      </a:lnTo>
                      <a:lnTo>
                        <a:pt x="657" y="61"/>
                      </a:lnTo>
                      <a:lnTo>
                        <a:pt x="656" y="61"/>
                      </a:lnTo>
                      <a:lnTo>
                        <a:pt x="656" y="60"/>
                      </a:lnTo>
                      <a:lnTo>
                        <a:pt x="657" y="60"/>
                      </a:lnTo>
                      <a:lnTo>
                        <a:pt x="657" y="59"/>
                      </a:lnTo>
                      <a:close/>
                      <a:moveTo>
                        <a:pt x="0" y="55"/>
                      </a:moveTo>
                      <a:lnTo>
                        <a:pt x="1" y="56"/>
                      </a:lnTo>
                      <a:lnTo>
                        <a:pt x="3" y="58"/>
                      </a:lnTo>
                      <a:lnTo>
                        <a:pt x="3" y="59"/>
                      </a:lnTo>
                      <a:lnTo>
                        <a:pt x="3" y="59"/>
                      </a:lnTo>
                      <a:lnTo>
                        <a:pt x="3" y="59"/>
                      </a:lnTo>
                      <a:lnTo>
                        <a:pt x="3" y="60"/>
                      </a:lnTo>
                      <a:lnTo>
                        <a:pt x="3" y="60"/>
                      </a:lnTo>
                      <a:lnTo>
                        <a:pt x="1" y="60"/>
                      </a:lnTo>
                      <a:lnTo>
                        <a:pt x="0" y="60"/>
                      </a:lnTo>
                      <a:lnTo>
                        <a:pt x="0" y="59"/>
                      </a:lnTo>
                      <a:lnTo>
                        <a:pt x="0" y="58"/>
                      </a:lnTo>
                      <a:lnTo>
                        <a:pt x="0" y="58"/>
                      </a:lnTo>
                      <a:lnTo>
                        <a:pt x="0" y="56"/>
                      </a:lnTo>
                      <a:lnTo>
                        <a:pt x="0" y="56"/>
                      </a:lnTo>
                      <a:lnTo>
                        <a:pt x="0" y="55"/>
                      </a:lnTo>
                      <a:close/>
                      <a:moveTo>
                        <a:pt x="846" y="54"/>
                      </a:moveTo>
                      <a:lnTo>
                        <a:pt x="847" y="55"/>
                      </a:lnTo>
                      <a:lnTo>
                        <a:pt x="847" y="55"/>
                      </a:lnTo>
                      <a:lnTo>
                        <a:pt x="848" y="56"/>
                      </a:lnTo>
                      <a:lnTo>
                        <a:pt x="848" y="56"/>
                      </a:lnTo>
                      <a:lnTo>
                        <a:pt x="848" y="58"/>
                      </a:lnTo>
                      <a:lnTo>
                        <a:pt x="848" y="59"/>
                      </a:lnTo>
                      <a:lnTo>
                        <a:pt x="847" y="59"/>
                      </a:lnTo>
                      <a:lnTo>
                        <a:pt x="847" y="60"/>
                      </a:lnTo>
                      <a:lnTo>
                        <a:pt x="848" y="60"/>
                      </a:lnTo>
                      <a:lnTo>
                        <a:pt x="848" y="63"/>
                      </a:lnTo>
                      <a:lnTo>
                        <a:pt x="847" y="63"/>
                      </a:lnTo>
                      <a:lnTo>
                        <a:pt x="847" y="64"/>
                      </a:lnTo>
                      <a:lnTo>
                        <a:pt x="844" y="64"/>
                      </a:lnTo>
                      <a:lnTo>
                        <a:pt x="846" y="65"/>
                      </a:lnTo>
                      <a:lnTo>
                        <a:pt x="844" y="65"/>
                      </a:lnTo>
                      <a:lnTo>
                        <a:pt x="844" y="65"/>
                      </a:lnTo>
                      <a:lnTo>
                        <a:pt x="843" y="64"/>
                      </a:lnTo>
                      <a:lnTo>
                        <a:pt x="843" y="65"/>
                      </a:lnTo>
                      <a:lnTo>
                        <a:pt x="844" y="65"/>
                      </a:lnTo>
                      <a:lnTo>
                        <a:pt x="844" y="69"/>
                      </a:lnTo>
                      <a:lnTo>
                        <a:pt x="843" y="69"/>
                      </a:lnTo>
                      <a:lnTo>
                        <a:pt x="842" y="67"/>
                      </a:lnTo>
                      <a:lnTo>
                        <a:pt x="842" y="65"/>
                      </a:lnTo>
                      <a:lnTo>
                        <a:pt x="840" y="64"/>
                      </a:lnTo>
                      <a:lnTo>
                        <a:pt x="843" y="63"/>
                      </a:lnTo>
                      <a:lnTo>
                        <a:pt x="844" y="59"/>
                      </a:lnTo>
                      <a:lnTo>
                        <a:pt x="844" y="59"/>
                      </a:lnTo>
                      <a:lnTo>
                        <a:pt x="843" y="58"/>
                      </a:lnTo>
                      <a:lnTo>
                        <a:pt x="843" y="58"/>
                      </a:lnTo>
                      <a:lnTo>
                        <a:pt x="844" y="58"/>
                      </a:lnTo>
                      <a:lnTo>
                        <a:pt x="844" y="56"/>
                      </a:lnTo>
                      <a:lnTo>
                        <a:pt x="842" y="55"/>
                      </a:lnTo>
                      <a:lnTo>
                        <a:pt x="842" y="55"/>
                      </a:lnTo>
                      <a:lnTo>
                        <a:pt x="843" y="54"/>
                      </a:lnTo>
                      <a:lnTo>
                        <a:pt x="846" y="54"/>
                      </a:lnTo>
                      <a:close/>
                      <a:moveTo>
                        <a:pt x="962" y="52"/>
                      </a:moveTo>
                      <a:lnTo>
                        <a:pt x="965" y="52"/>
                      </a:lnTo>
                      <a:lnTo>
                        <a:pt x="964" y="54"/>
                      </a:lnTo>
                      <a:lnTo>
                        <a:pt x="962" y="54"/>
                      </a:lnTo>
                      <a:lnTo>
                        <a:pt x="962" y="52"/>
                      </a:lnTo>
                      <a:close/>
                      <a:moveTo>
                        <a:pt x="733" y="51"/>
                      </a:moveTo>
                      <a:lnTo>
                        <a:pt x="734" y="51"/>
                      </a:lnTo>
                      <a:lnTo>
                        <a:pt x="734" y="51"/>
                      </a:lnTo>
                      <a:lnTo>
                        <a:pt x="734" y="52"/>
                      </a:lnTo>
                      <a:lnTo>
                        <a:pt x="733" y="52"/>
                      </a:lnTo>
                      <a:lnTo>
                        <a:pt x="733" y="51"/>
                      </a:lnTo>
                      <a:close/>
                      <a:moveTo>
                        <a:pt x="601" y="50"/>
                      </a:moveTo>
                      <a:lnTo>
                        <a:pt x="607" y="51"/>
                      </a:lnTo>
                      <a:lnTo>
                        <a:pt x="607" y="52"/>
                      </a:lnTo>
                      <a:lnTo>
                        <a:pt x="609" y="52"/>
                      </a:lnTo>
                      <a:lnTo>
                        <a:pt x="609" y="52"/>
                      </a:lnTo>
                      <a:lnTo>
                        <a:pt x="609" y="51"/>
                      </a:lnTo>
                      <a:lnTo>
                        <a:pt x="610" y="51"/>
                      </a:lnTo>
                      <a:lnTo>
                        <a:pt x="613" y="51"/>
                      </a:lnTo>
                      <a:lnTo>
                        <a:pt x="614" y="52"/>
                      </a:lnTo>
                      <a:lnTo>
                        <a:pt x="614" y="52"/>
                      </a:lnTo>
                      <a:lnTo>
                        <a:pt x="615" y="52"/>
                      </a:lnTo>
                      <a:lnTo>
                        <a:pt x="615" y="54"/>
                      </a:lnTo>
                      <a:lnTo>
                        <a:pt x="615" y="54"/>
                      </a:lnTo>
                      <a:lnTo>
                        <a:pt x="615" y="55"/>
                      </a:lnTo>
                      <a:lnTo>
                        <a:pt x="617" y="55"/>
                      </a:lnTo>
                      <a:lnTo>
                        <a:pt x="618" y="56"/>
                      </a:lnTo>
                      <a:lnTo>
                        <a:pt x="621" y="56"/>
                      </a:lnTo>
                      <a:lnTo>
                        <a:pt x="622" y="56"/>
                      </a:lnTo>
                      <a:lnTo>
                        <a:pt x="622" y="58"/>
                      </a:lnTo>
                      <a:lnTo>
                        <a:pt x="624" y="58"/>
                      </a:lnTo>
                      <a:lnTo>
                        <a:pt x="624" y="58"/>
                      </a:lnTo>
                      <a:lnTo>
                        <a:pt x="634" y="58"/>
                      </a:lnTo>
                      <a:lnTo>
                        <a:pt x="635" y="56"/>
                      </a:lnTo>
                      <a:lnTo>
                        <a:pt x="635" y="55"/>
                      </a:lnTo>
                      <a:lnTo>
                        <a:pt x="638" y="55"/>
                      </a:lnTo>
                      <a:lnTo>
                        <a:pt x="639" y="56"/>
                      </a:lnTo>
                      <a:lnTo>
                        <a:pt x="639" y="56"/>
                      </a:lnTo>
                      <a:lnTo>
                        <a:pt x="640" y="56"/>
                      </a:lnTo>
                      <a:lnTo>
                        <a:pt x="641" y="56"/>
                      </a:lnTo>
                      <a:lnTo>
                        <a:pt x="643" y="56"/>
                      </a:lnTo>
                      <a:lnTo>
                        <a:pt x="643" y="56"/>
                      </a:lnTo>
                      <a:lnTo>
                        <a:pt x="647" y="58"/>
                      </a:lnTo>
                      <a:lnTo>
                        <a:pt x="648" y="59"/>
                      </a:lnTo>
                      <a:lnTo>
                        <a:pt x="649" y="59"/>
                      </a:lnTo>
                      <a:lnTo>
                        <a:pt x="651" y="58"/>
                      </a:lnTo>
                      <a:lnTo>
                        <a:pt x="653" y="58"/>
                      </a:lnTo>
                      <a:lnTo>
                        <a:pt x="653" y="61"/>
                      </a:lnTo>
                      <a:lnTo>
                        <a:pt x="655" y="63"/>
                      </a:lnTo>
                      <a:lnTo>
                        <a:pt x="655" y="64"/>
                      </a:lnTo>
                      <a:lnTo>
                        <a:pt x="655" y="64"/>
                      </a:lnTo>
                      <a:lnTo>
                        <a:pt x="653" y="64"/>
                      </a:lnTo>
                      <a:lnTo>
                        <a:pt x="653" y="67"/>
                      </a:lnTo>
                      <a:lnTo>
                        <a:pt x="655" y="68"/>
                      </a:lnTo>
                      <a:lnTo>
                        <a:pt x="659" y="69"/>
                      </a:lnTo>
                      <a:lnTo>
                        <a:pt x="659" y="68"/>
                      </a:lnTo>
                      <a:lnTo>
                        <a:pt x="661" y="68"/>
                      </a:lnTo>
                      <a:lnTo>
                        <a:pt x="661" y="69"/>
                      </a:lnTo>
                      <a:lnTo>
                        <a:pt x="662" y="69"/>
                      </a:lnTo>
                      <a:lnTo>
                        <a:pt x="662" y="68"/>
                      </a:lnTo>
                      <a:lnTo>
                        <a:pt x="665" y="68"/>
                      </a:lnTo>
                      <a:lnTo>
                        <a:pt x="665" y="69"/>
                      </a:lnTo>
                      <a:lnTo>
                        <a:pt x="668" y="69"/>
                      </a:lnTo>
                      <a:lnTo>
                        <a:pt x="669" y="71"/>
                      </a:lnTo>
                      <a:lnTo>
                        <a:pt x="669" y="73"/>
                      </a:lnTo>
                      <a:lnTo>
                        <a:pt x="668" y="75"/>
                      </a:lnTo>
                      <a:lnTo>
                        <a:pt x="668" y="76"/>
                      </a:lnTo>
                      <a:lnTo>
                        <a:pt x="669" y="77"/>
                      </a:lnTo>
                      <a:lnTo>
                        <a:pt x="669" y="77"/>
                      </a:lnTo>
                      <a:lnTo>
                        <a:pt x="669" y="80"/>
                      </a:lnTo>
                      <a:lnTo>
                        <a:pt x="670" y="80"/>
                      </a:lnTo>
                      <a:lnTo>
                        <a:pt x="672" y="82"/>
                      </a:lnTo>
                      <a:lnTo>
                        <a:pt x="670" y="82"/>
                      </a:lnTo>
                      <a:lnTo>
                        <a:pt x="670" y="82"/>
                      </a:lnTo>
                      <a:lnTo>
                        <a:pt x="669" y="82"/>
                      </a:lnTo>
                      <a:lnTo>
                        <a:pt x="668" y="81"/>
                      </a:lnTo>
                      <a:lnTo>
                        <a:pt x="665" y="81"/>
                      </a:lnTo>
                      <a:lnTo>
                        <a:pt x="665" y="80"/>
                      </a:lnTo>
                      <a:lnTo>
                        <a:pt x="661" y="80"/>
                      </a:lnTo>
                      <a:lnTo>
                        <a:pt x="661" y="78"/>
                      </a:lnTo>
                      <a:lnTo>
                        <a:pt x="661" y="77"/>
                      </a:lnTo>
                      <a:lnTo>
                        <a:pt x="660" y="77"/>
                      </a:lnTo>
                      <a:lnTo>
                        <a:pt x="659" y="77"/>
                      </a:lnTo>
                      <a:lnTo>
                        <a:pt x="657" y="76"/>
                      </a:lnTo>
                      <a:lnTo>
                        <a:pt x="657" y="76"/>
                      </a:lnTo>
                      <a:lnTo>
                        <a:pt x="656" y="76"/>
                      </a:lnTo>
                      <a:lnTo>
                        <a:pt x="655" y="77"/>
                      </a:lnTo>
                      <a:lnTo>
                        <a:pt x="653" y="77"/>
                      </a:lnTo>
                      <a:lnTo>
                        <a:pt x="653" y="77"/>
                      </a:lnTo>
                      <a:lnTo>
                        <a:pt x="652" y="77"/>
                      </a:lnTo>
                      <a:lnTo>
                        <a:pt x="652" y="77"/>
                      </a:lnTo>
                      <a:lnTo>
                        <a:pt x="649" y="77"/>
                      </a:lnTo>
                      <a:lnTo>
                        <a:pt x="649" y="76"/>
                      </a:lnTo>
                      <a:lnTo>
                        <a:pt x="647" y="76"/>
                      </a:lnTo>
                      <a:lnTo>
                        <a:pt x="647" y="76"/>
                      </a:lnTo>
                      <a:lnTo>
                        <a:pt x="645" y="76"/>
                      </a:lnTo>
                      <a:lnTo>
                        <a:pt x="645" y="75"/>
                      </a:lnTo>
                      <a:lnTo>
                        <a:pt x="640" y="76"/>
                      </a:lnTo>
                      <a:lnTo>
                        <a:pt x="640" y="75"/>
                      </a:lnTo>
                      <a:lnTo>
                        <a:pt x="638" y="75"/>
                      </a:lnTo>
                      <a:lnTo>
                        <a:pt x="638" y="75"/>
                      </a:lnTo>
                      <a:lnTo>
                        <a:pt x="636" y="75"/>
                      </a:lnTo>
                      <a:lnTo>
                        <a:pt x="636" y="73"/>
                      </a:lnTo>
                      <a:lnTo>
                        <a:pt x="634" y="73"/>
                      </a:lnTo>
                      <a:lnTo>
                        <a:pt x="634" y="73"/>
                      </a:lnTo>
                      <a:lnTo>
                        <a:pt x="632" y="73"/>
                      </a:lnTo>
                      <a:lnTo>
                        <a:pt x="632" y="72"/>
                      </a:lnTo>
                      <a:lnTo>
                        <a:pt x="626" y="71"/>
                      </a:lnTo>
                      <a:lnTo>
                        <a:pt x="626" y="71"/>
                      </a:lnTo>
                      <a:lnTo>
                        <a:pt x="623" y="71"/>
                      </a:lnTo>
                      <a:lnTo>
                        <a:pt x="623" y="69"/>
                      </a:lnTo>
                      <a:lnTo>
                        <a:pt x="622" y="71"/>
                      </a:lnTo>
                      <a:lnTo>
                        <a:pt x="622" y="71"/>
                      </a:lnTo>
                      <a:lnTo>
                        <a:pt x="614" y="71"/>
                      </a:lnTo>
                      <a:lnTo>
                        <a:pt x="614" y="71"/>
                      </a:lnTo>
                      <a:lnTo>
                        <a:pt x="609" y="71"/>
                      </a:lnTo>
                      <a:lnTo>
                        <a:pt x="607" y="69"/>
                      </a:lnTo>
                      <a:lnTo>
                        <a:pt x="607" y="69"/>
                      </a:lnTo>
                      <a:lnTo>
                        <a:pt x="607" y="68"/>
                      </a:lnTo>
                      <a:lnTo>
                        <a:pt x="605" y="68"/>
                      </a:lnTo>
                      <a:lnTo>
                        <a:pt x="605" y="67"/>
                      </a:lnTo>
                      <a:lnTo>
                        <a:pt x="601" y="67"/>
                      </a:lnTo>
                      <a:lnTo>
                        <a:pt x="601" y="67"/>
                      </a:lnTo>
                      <a:lnTo>
                        <a:pt x="600" y="67"/>
                      </a:lnTo>
                      <a:lnTo>
                        <a:pt x="600" y="65"/>
                      </a:lnTo>
                      <a:lnTo>
                        <a:pt x="598" y="65"/>
                      </a:lnTo>
                      <a:lnTo>
                        <a:pt x="597" y="65"/>
                      </a:lnTo>
                      <a:lnTo>
                        <a:pt x="596" y="65"/>
                      </a:lnTo>
                      <a:lnTo>
                        <a:pt x="594" y="65"/>
                      </a:lnTo>
                      <a:lnTo>
                        <a:pt x="594" y="64"/>
                      </a:lnTo>
                      <a:lnTo>
                        <a:pt x="596" y="63"/>
                      </a:lnTo>
                      <a:lnTo>
                        <a:pt x="596" y="63"/>
                      </a:lnTo>
                      <a:lnTo>
                        <a:pt x="589" y="61"/>
                      </a:lnTo>
                      <a:lnTo>
                        <a:pt x="589" y="61"/>
                      </a:lnTo>
                      <a:lnTo>
                        <a:pt x="587" y="61"/>
                      </a:lnTo>
                      <a:lnTo>
                        <a:pt x="585" y="60"/>
                      </a:lnTo>
                      <a:lnTo>
                        <a:pt x="588" y="59"/>
                      </a:lnTo>
                      <a:lnTo>
                        <a:pt x="589" y="56"/>
                      </a:lnTo>
                      <a:lnTo>
                        <a:pt x="590" y="54"/>
                      </a:lnTo>
                      <a:lnTo>
                        <a:pt x="590" y="51"/>
                      </a:lnTo>
                      <a:lnTo>
                        <a:pt x="601" y="51"/>
                      </a:lnTo>
                      <a:lnTo>
                        <a:pt x="601" y="50"/>
                      </a:lnTo>
                      <a:close/>
                      <a:moveTo>
                        <a:pt x="1021" y="47"/>
                      </a:moveTo>
                      <a:lnTo>
                        <a:pt x="1024" y="47"/>
                      </a:lnTo>
                      <a:lnTo>
                        <a:pt x="1024" y="51"/>
                      </a:lnTo>
                      <a:lnTo>
                        <a:pt x="1025" y="52"/>
                      </a:lnTo>
                      <a:lnTo>
                        <a:pt x="1026" y="52"/>
                      </a:lnTo>
                      <a:lnTo>
                        <a:pt x="1026" y="54"/>
                      </a:lnTo>
                      <a:lnTo>
                        <a:pt x="1028" y="54"/>
                      </a:lnTo>
                      <a:lnTo>
                        <a:pt x="1028" y="56"/>
                      </a:lnTo>
                      <a:lnTo>
                        <a:pt x="1032" y="59"/>
                      </a:lnTo>
                      <a:lnTo>
                        <a:pt x="1032" y="60"/>
                      </a:lnTo>
                      <a:lnTo>
                        <a:pt x="1033" y="60"/>
                      </a:lnTo>
                      <a:lnTo>
                        <a:pt x="1037" y="65"/>
                      </a:lnTo>
                      <a:lnTo>
                        <a:pt x="1036" y="65"/>
                      </a:lnTo>
                      <a:lnTo>
                        <a:pt x="1034" y="68"/>
                      </a:lnTo>
                      <a:lnTo>
                        <a:pt x="1032" y="68"/>
                      </a:lnTo>
                      <a:lnTo>
                        <a:pt x="1032" y="67"/>
                      </a:lnTo>
                      <a:lnTo>
                        <a:pt x="1029" y="67"/>
                      </a:lnTo>
                      <a:lnTo>
                        <a:pt x="1029" y="67"/>
                      </a:lnTo>
                      <a:lnTo>
                        <a:pt x="1028" y="65"/>
                      </a:lnTo>
                      <a:lnTo>
                        <a:pt x="1026" y="64"/>
                      </a:lnTo>
                      <a:lnTo>
                        <a:pt x="1025" y="61"/>
                      </a:lnTo>
                      <a:lnTo>
                        <a:pt x="1025" y="61"/>
                      </a:lnTo>
                      <a:lnTo>
                        <a:pt x="1024" y="58"/>
                      </a:lnTo>
                      <a:lnTo>
                        <a:pt x="1022" y="58"/>
                      </a:lnTo>
                      <a:lnTo>
                        <a:pt x="1022" y="55"/>
                      </a:lnTo>
                      <a:lnTo>
                        <a:pt x="1021" y="55"/>
                      </a:lnTo>
                      <a:lnTo>
                        <a:pt x="1022" y="51"/>
                      </a:lnTo>
                      <a:lnTo>
                        <a:pt x="1021" y="51"/>
                      </a:lnTo>
                      <a:lnTo>
                        <a:pt x="1021" y="47"/>
                      </a:lnTo>
                      <a:close/>
                      <a:moveTo>
                        <a:pt x="748" y="41"/>
                      </a:moveTo>
                      <a:lnTo>
                        <a:pt x="748" y="41"/>
                      </a:lnTo>
                      <a:lnTo>
                        <a:pt x="748" y="41"/>
                      </a:lnTo>
                      <a:lnTo>
                        <a:pt x="748" y="43"/>
                      </a:lnTo>
                      <a:lnTo>
                        <a:pt x="746" y="44"/>
                      </a:lnTo>
                      <a:lnTo>
                        <a:pt x="746" y="46"/>
                      </a:lnTo>
                      <a:lnTo>
                        <a:pt x="748" y="47"/>
                      </a:lnTo>
                      <a:lnTo>
                        <a:pt x="749" y="48"/>
                      </a:lnTo>
                      <a:lnTo>
                        <a:pt x="748" y="48"/>
                      </a:lnTo>
                      <a:lnTo>
                        <a:pt x="748" y="50"/>
                      </a:lnTo>
                      <a:lnTo>
                        <a:pt x="746" y="51"/>
                      </a:lnTo>
                      <a:lnTo>
                        <a:pt x="745" y="52"/>
                      </a:lnTo>
                      <a:lnTo>
                        <a:pt x="744" y="52"/>
                      </a:lnTo>
                      <a:lnTo>
                        <a:pt x="742" y="48"/>
                      </a:lnTo>
                      <a:lnTo>
                        <a:pt x="741" y="48"/>
                      </a:lnTo>
                      <a:lnTo>
                        <a:pt x="741" y="48"/>
                      </a:lnTo>
                      <a:lnTo>
                        <a:pt x="740" y="48"/>
                      </a:lnTo>
                      <a:lnTo>
                        <a:pt x="740" y="46"/>
                      </a:lnTo>
                      <a:lnTo>
                        <a:pt x="741" y="46"/>
                      </a:lnTo>
                      <a:lnTo>
                        <a:pt x="741" y="44"/>
                      </a:lnTo>
                      <a:lnTo>
                        <a:pt x="741" y="44"/>
                      </a:lnTo>
                      <a:lnTo>
                        <a:pt x="741" y="43"/>
                      </a:lnTo>
                      <a:lnTo>
                        <a:pt x="742" y="43"/>
                      </a:lnTo>
                      <a:lnTo>
                        <a:pt x="742" y="43"/>
                      </a:lnTo>
                      <a:lnTo>
                        <a:pt x="744" y="46"/>
                      </a:lnTo>
                      <a:lnTo>
                        <a:pt x="744" y="46"/>
                      </a:lnTo>
                      <a:lnTo>
                        <a:pt x="744" y="46"/>
                      </a:lnTo>
                      <a:lnTo>
                        <a:pt x="744" y="44"/>
                      </a:lnTo>
                      <a:lnTo>
                        <a:pt x="745" y="44"/>
                      </a:lnTo>
                      <a:lnTo>
                        <a:pt x="745" y="41"/>
                      </a:lnTo>
                      <a:lnTo>
                        <a:pt x="748" y="41"/>
                      </a:lnTo>
                      <a:close/>
                      <a:moveTo>
                        <a:pt x="1003" y="39"/>
                      </a:moveTo>
                      <a:lnTo>
                        <a:pt x="1003" y="42"/>
                      </a:lnTo>
                      <a:lnTo>
                        <a:pt x="1004" y="42"/>
                      </a:lnTo>
                      <a:lnTo>
                        <a:pt x="1004" y="44"/>
                      </a:lnTo>
                      <a:lnTo>
                        <a:pt x="1004" y="44"/>
                      </a:lnTo>
                      <a:lnTo>
                        <a:pt x="1004" y="44"/>
                      </a:lnTo>
                      <a:lnTo>
                        <a:pt x="1004" y="44"/>
                      </a:lnTo>
                      <a:lnTo>
                        <a:pt x="1004" y="46"/>
                      </a:lnTo>
                      <a:lnTo>
                        <a:pt x="1001" y="47"/>
                      </a:lnTo>
                      <a:lnTo>
                        <a:pt x="1003" y="48"/>
                      </a:lnTo>
                      <a:lnTo>
                        <a:pt x="1003" y="50"/>
                      </a:lnTo>
                      <a:lnTo>
                        <a:pt x="1001" y="50"/>
                      </a:lnTo>
                      <a:lnTo>
                        <a:pt x="1001" y="51"/>
                      </a:lnTo>
                      <a:lnTo>
                        <a:pt x="998" y="51"/>
                      </a:lnTo>
                      <a:lnTo>
                        <a:pt x="996" y="54"/>
                      </a:lnTo>
                      <a:lnTo>
                        <a:pt x="996" y="55"/>
                      </a:lnTo>
                      <a:lnTo>
                        <a:pt x="994" y="56"/>
                      </a:lnTo>
                      <a:lnTo>
                        <a:pt x="992" y="58"/>
                      </a:lnTo>
                      <a:lnTo>
                        <a:pt x="987" y="59"/>
                      </a:lnTo>
                      <a:lnTo>
                        <a:pt x="987" y="59"/>
                      </a:lnTo>
                      <a:lnTo>
                        <a:pt x="987" y="59"/>
                      </a:lnTo>
                      <a:lnTo>
                        <a:pt x="984" y="59"/>
                      </a:lnTo>
                      <a:lnTo>
                        <a:pt x="984" y="59"/>
                      </a:lnTo>
                      <a:lnTo>
                        <a:pt x="984" y="59"/>
                      </a:lnTo>
                      <a:lnTo>
                        <a:pt x="984" y="59"/>
                      </a:lnTo>
                      <a:lnTo>
                        <a:pt x="982" y="59"/>
                      </a:lnTo>
                      <a:lnTo>
                        <a:pt x="978" y="59"/>
                      </a:lnTo>
                      <a:lnTo>
                        <a:pt x="975" y="59"/>
                      </a:lnTo>
                      <a:lnTo>
                        <a:pt x="975" y="58"/>
                      </a:lnTo>
                      <a:lnTo>
                        <a:pt x="973" y="56"/>
                      </a:lnTo>
                      <a:lnTo>
                        <a:pt x="970" y="55"/>
                      </a:lnTo>
                      <a:lnTo>
                        <a:pt x="973" y="54"/>
                      </a:lnTo>
                      <a:lnTo>
                        <a:pt x="974" y="54"/>
                      </a:lnTo>
                      <a:lnTo>
                        <a:pt x="975" y="54"/>
                      </a:lnTo>
                      <a:lnTo>
                        <a:pt x="975" y="54"/>
                      </a:lnTo>
                      <a:lnTo>
                        <a:pt x="977" y="55"/>
                      </a:lnTo>
                      <a:lnTo>
                        <a:pt x="978" y="55"/>
                      </a:lnTo>
                      <a:lnTo>
                        <a:pt x="979" y="55"/>
                      </a:lnTo>
                      <a:lnTo>
                        <a:pt x="979" y="54"/>
                      </a:lnTo>
                      <a:lnTo>
                        <a:pt x="981" y="54"/>
                      </a:lnTo>
                      <a:lnTo>
                        <a:pt x="983" y="54"/>
                      </a:lnTo>
                      <a:lnTo>
                        <a:pt x="983" y="51"/>
                      </a:lnTo>
                      <a:lnTo>
                        <a:pt x="984" y="48"/>
                      </a:lnTo>
                      <a:lnTo>
                        <a:pt x="986" y="48"/>
                      </a:lnTo>
                      <a:lnTo>
                        <a:pt x="986" y="50"/>
                      </a:lnTo>
                      <a:lnTo>
                        <a:pt x="986" y="50"/>
                      </a:lnTo>
                      <a:lnTo>
                        <a:pt x="986" y="50"/>
                      </a:lnTo>
                      <a:lnTo>
                        <a:pt x="986" y="51"/>
                      </a:lnTo>
                      <a:lnTo>
                        <a:pt x="987" y="52"/>
                      </a:lnTo>
                      <a:lnTo>
                        <a:pt x="990" y="52"/>
                      </a:lnTo>
                      <a:lnTo>
                        <a:pt x="990" y="51"/>
                      </a:lnTo>
                      <a:lnTo>
                        <a:pt x="992" y="51"/>
                      </a:lnTo>
                      <a:lnTo>
                        <a:pt x="994" y="51"/>
                      </a:lnTo>
                      <a:lnTo>
                        <a:pt x="994" y="50"/>
                      </a:lnTo>
                      <a:lnTo>
                        <a:pt x="994" y="48"/>
                      </a:lnTo>
                      <a:lnTo>
                        <a:pt x="995" y="48"/>
                      </a:lnTo>
                      <a:lnTo>
                        <a:pt x="995" y="46"/>
                      </a:lnTo>
                      <a:lnTo>
                        <a:pt x="996" y="46"/>
                      </a:lnTo>
                      <a:lnTo>
                        <a:pt x="996" y="46"/>
                      </a:lnTo>
                      <a:lnTo>
                        <a:pt x="998" y="46"/>
                      </a:lnTo>
                      <a:lnTo>
                        <a:pt x="998" y="44"/>
                      </a:lnTo>
                      <a:lnTo>
                        <a:pt x="998" y="44"/>
                      </a:lnTo>
                      <a:lnTo>
                        <a:pt x="999" y="43"/>
                      </a:lnTo>
                      <a:lnTo>
                        <a:pt x="998" y="43"/>
                      </a:lnTo>
                      <a:lnTo>
                        <a:pt x="998" y="41"/>
                      </a:lnTo>
                      <a:lnTo>
                        <a:pt x="999" y="41"/>
                      </a:lnTo>
                      <a:lnTo>
                        <a:pt x="1000" y="41"/>
                      </a:lnTo>
                      <a:lnTo>
                        <a:pt x="1001" y="41"/>
                      </a:lnTo>
                      <a:lnTo>
                        <a:pt x="1003" y="39"/>
                      </a:lnTo>
                      <a:close/>
                      <a:moveTo>
                        <a:pt x="827" y="0"/>
                      </a:moveTo>
                      <a:lnTo>
                        <a:pt x="829" y="1"/>
                      </a:lnTo>
                      <a:lnTo>
                        <a:pt x="835" y="3"/>
                      </a:lnTo>
                      <a:lnTo>
                        <a:pt x="835" y="1"/>
                      </a:lnTo>
                      <a:lnTo>
                        <a:pt x="837" y="1"/>
                      </a:lnTo>
                      <a:lnTo>
                        <a:pt x="837" y="3"/>
                      </a:lnTo>
                      <a:lnTo>
                        <a:pt x="840" y="1"/>
                      </a:lnTo>
                      <a:lnTo>
                        <a:pt x="840" y="3"/>
                      </a:lnTo>
                      <a:lnTo>
                        <a:pt x="842" y="3"/>
                      </a:lnTo>
                      <a:lnTo>
                        <a:pt x="843" y="8"/>
                      </a:lnTo>
                      <a:lnTo>
                        <a:pt x="843" y="8"/>
                      </a:lnTo>
                      <a:lnTo>
                        <a:pt x="843" y="9"/>
                      </a:lnTo>
                      <a:lnTo>
                        <a:pt x="842" y="9"/>
                      </a:lnTo>
                      <a:lnTo>
                        <a:pt x="842" y="16"/>
                      </a:lnTo>
                      <a:lnTo>
                        <a:pt x="843" y="17"/>
                      </a:lnTo>
                      <a:lnTo>
                        <a:pt x="843" y="20"/>
                      </a:lnTo>
                      <a:lnTo>
                        <a:pt x="843" y="22"/>
                      </a:lnTo>
                      <a:lnTo>
                        <a:pt x="844" y="22"/>
                      </a:lnTo>
                      <a:lnTo>
                        <a:pt x="844" y="21"/>
                      </a:lnTo>
                      <a:lnTo>
                        <a:pt x="844" y="21"/>
                      </a:lnTo>
                      <a:lnTo>
                        <a:pt x="844" y="21"/>
                      </a:lnTo>
                      <a:lnTo>
                        <a:pt x="844" y="20"/>
                      </a:lnTo>
                      <a:lnTo>
                        <a:pt x="847" y="21"/>
                      </a:lnTo>
                      <a:lnTo>
                        <a:pt x="847" y="25"/>
                      </a:lnTo>
                      <a:lnTo>
                        <a:pt x="848" y="25"/>
                      </a:lnTo>
                      <a:lnTo>
                        <a:pt x="848" y="25"/>
                      </a:lnTo>
                      <a:lnTo>
                        <a:pt x="848" y="25"/>
                      </a:lnTo>
                      <a:lnTo>
                        <a:pt x="850" y="25"/>
                      </a:lnTo>
                      <a:lnTo>
                        <a:pt x="850" y="25"/>
                      </a:lnTo>
                      <a:lnTo>
                        <a:pt x="850" y="25"/>
                      </a:lnTo>
                      <a:lnTo>
                        <a:pt x="850" y="27"/>
                      </a:lnTo>
                      <a:lnTo>
                        <a:pt x="852" y="29"/>
                      </a:lnTo>
                      <a:lnTo>
                        <a:pt x="852" y="27"/>
                      </a:lnTo>
                      <a:lnTo>
                        <a:pt x="855" y="27"/>
                      </a:lnTo>
                      <a:lnTo>
                        <a:pt x="855" y="26"/>
                      </a:lnTo>
                      <a:lnTo>
                        <a:pt x="856" y="26"/>
                      </a:lnTo>
                      <a:lnTo>
                        <a:pt x="856" y="26"/>
                      </a:lnTo>
                      <a:lnTo>
                        <a:pt x="856" y="26"/>
                      </a:lnTo>
                      <a:lnTo>
                        <a:pt x="856" y="26"/>
                      </a:lnTo>
                      <a:lnTo>
                        <a:pt x="857" y="25"/>
                      </a:lnTo>
                      <a:lnTo>
                        <a:pt x="857" y="25"/>
                      </a:lnTo>
                      <a:lnTo>
                        <a:pt x="857" y="22"/>
                      </a:lnTo>
                      <a:lnTo>
                        <a:pt x="859" y="22"/>
                      </a:lnTo>
                      <a:lnTo>
                        <a:pt x="860" y="21"/>
                      </a:lnTo>
                      <a:lnTo>
                        <a:pt x="861" y="18"/>
                      </a:lnTo>
                      <a:lnTo>
                        <a:pt x="863" y="18"/>
                      </a:lnTo>
                      <a:lnTo>
                        <a:pt x="864" y="17"/>
                      </a:lnTo>
                      <a:lnTo>
                        <a:pt x="864" y="17"/>
                      </a:lnTo>
                      <a:lnTo>
                        <a:pt x="865" y="17"/>
                      </a:lnTo>
                      <a:lnTo>
                        <a:pt x="867" y="16"/>
                      </a:lnTo>
                      <a:lnTo>
                        <a:pt x="868" y="14"/>
                      </a:lnTo>
                      <a:lnTo>
                        <a:pt x="869" y="13"/>
                      </a:lnTo>
                      <a:lnTo>
                        <a:pt x="872" y="12"/>
                      </a:lnTo>
                      <a:lnTo>
                        <a:pt x="872" y="10"/>
                      </a:lnTo>
                      <a:lnTo>
                        <a:pt x="876" y="12"/>
                      </a:lnTo>
                      <a:lnTo>
                        <a:pt x="876" y="13"/>
                      </a:lnTo>
                      <a:lnTo>
                        <a:pt x="878" y="13"/>
                      </a:lnTo>
                      <a:lnTo>
                        <a:pt x="880" y="14"/>
                      </a:lnTo>
                      <a:lnTo>
                        <a:pt x="881" y="14"/>
                      </a:lnTo>
                      <a:lnTo>
                        <a:pt x="882" y="16"/>
                      </a:lnTo>
                      <a:lnTo>
                        <a:pt x="885" y="17"/>
                      </a:lnTo>
                      <a:lnTo>
                        <a:pt x="885" y="17"/>
                      </a:lnTo>
                      <a:lnTo>
                        <a:pt x="889" y="18"/>
                      </a:lnTo>
                      <a:lnTo>
                        <a:pt x="889" y="18"/>
                      </a:lnTo>
                      <a:lnTo>
                        <a:pt x="893" y="18"/>
                      </a:lnTo>
                      <a:lnTo>
                        <a:pt x="893" y="20"/>
                      </a:lnTo>
                      <a:lnTo>
                        <a:pt x="894" y="20"/>
                      </a:lnTo>
                      <a:lnTo>
                        <a:pt x="895" y="20"/>
                      </a:lnTo>
                      <a:lnTo>
                        <a:pt x="895" y="18"/>
                      </a:lnTo>
                      <a:lnTo>
                        <a:pt x="898" y="20"/>
                      </a:lnTo>
                      <a:lnTo>
                        <a:pt x="899" y="21"/>
                      </a:lnTo>
                      <a:lnTo>
                        <a:pt x="899" y="21"/>
                      </a:lnTo>
                      <a:lnTo>
                        <a:pt x="899" y="22"/>
                      </a:lnTo>
                      <a:lnTo>
                        <a:pt x="903" y="21"/>
                      </a:lnTo>
                      <a:lnTo>
                        <a:pt x="903" y="22"/>
                      </a:lnTo>
                      <a:lnTo>
                        <a:pt x="905" y="22"/>
                      </a:lnTo>
                      <a:lnTo>
                        <a:pt x="905" y="24"/>
                      </a:lnTo>
                      <a:lnTo>
                        <a:pt x="907" y="25"/>
                      </a:lnTo>
                      <a:lnTo>
                        <a:pt x="909" y="26"/>
                      </a:lnTo>
                      <a:lnTo>
                        <a:pt x="910" y="27"/>
                      </a:lnTo>
                      <a:lnTo>
                        <a:pt x="914" y="27"/>
                      </a:lnTo>
                      <a:lnTo>
                        <a:pt x="914" y="29"/>
                      </a:lnTo>
                      <a:lnTo>
                        <a:pt x="915" y="29"/>
                      </a:lnTo>
                      <a:lnTo>
                        <a:pt x="915" y="29"/>
                      </a:lnTo>
                      <a:lnTo>
                        <a:pt x="918" y="29"/>
                      </a:lnTo>
                      <a:lnTo>
                        <a:pt x="918" y="30"/>
                      </a:lnTo>
                      <a:lnTo>
                        <a:pt x="919" y="30"/>
                      </a:lnTo>
                      <a:lnTo>
                        <a:pt x="920" y="31"/>
                      </a:lnTo>
                      <a:lnTo>
                        <a:pt x="924" y="31"/>
                      </a:lnTo>
                      <a:lnTo>
                        <a:pt x="924" y="31"/>
                      </a:lnTo>
                      <a:lnTo>
                        <a:pt x="926" y="31"/>
                      </a:lnTo>
                      <a:lnTo>
                        <a:pt x="927" y="34"/>
                      </a:lnTo>
                      <a:lnTo>
                        <a:pt x="931" y="34"/>
                      </a:lnTo>
                      <a:lnTo>
                        <a:pt x="932" y="35"/>
                      </a:lnTo>
                      <a:lnTo>
                        <a:pt x="932" y="35"/>
                      </a:lnTo>
                      <a:lnTo>
                        <a:pt x="935" y="39"/>
                      </a:lnTo>
                      <a:lnTo>
                        <a:pt x="939" y="39"/>
                      </a:lnTo>
                      <a:lnTo>
                        <a:pt x="940" y="41"/>
                      </a:lnTo>
                      <a:lnTo>
                        <a:pt x="941" y="41"/>
                      </a:lnTo>
                      <a:lnTo>
                        <a:pt x="941" y="42"/>
                      </a:lnTo>
                      <a:lnTo>
                        <a:pt x="943" y="43"/>
                      </a:lnTo>
                      <a:lnTo>
                        <a:pt x="944" y="47"/>
                      </a:lnTo>
                      <a:lnTo>
                        <a:pt x="945" y="47"/>
                      </a:lnTo>
                      <a:lnTo>
                        <a:pt x="945" y="47"/>
                      </a:lnTo>
                      <a:lnTo>
                        <a:pt x="944" y="48"/>
                      </a:lnTo>
                      <a:lnTo>
                        <a:pt x="944" y="48"/>
                      </a:lnTo>
                      <a:lnTo>
                        <a:pt x="944" y="50"/>
                      </a:lnTo>
                      <a:lnTo>
                        <a:pt x="944" y="50"/>
                      </a:lnTo>
                      <a:lnTo>
                        <a:pt x="945" y="51"/>
                      </a:lnTo>
                      <a:lnTo>
                        <a:pt x="953" y="52"/>
                      </a:lnTo>
                      <a:lnTo>
                        <a:pt x="953" y="54"/>
                      </a:lnTo>
                      <a:lnTo>
                        <a:pt x="954" y="55"/>
                      </a:lnTo>
                      <a:lnTo>
                        <a:pt x="954" y="56"/>
                      </a:lnTo>
                      <a:lnTo>
                        <a:pt x="956" y="58"/>
                      </a:lnTo>
                      <a:lnTo>
                        <a:pt x="958" y="58"/>
                      </a:lnTo>
                      <a:lnTo>
                        <a:pt x="958" y="58"/>
                      </a:lnTo>
                      <a:lnTo>
                        <a:pt x="960" y="56"/>
                      </a:lnTo>
                      <a:lnTo>
                        <a:pt x="960" y="58"/>
                      </a:lnTo>
                      <a:lnTo>
                        <a:pt x="962" y="58"/>
                      </a:lnTo>
                      <a:lnTo>
                        <a:pt x="962" y="60"/>
                      </a:lnTo>
                      <a:lnTo>
                        <a:pt x="964" y="60"/>
                      </a:lnTo>
                      <a:lnTo>
                        <a:pt x="965" y="63"/>
                      </a:lnTo>
                      <a:lnTo>
                        <a:pt x="964" y="64"/>
                      </a:lnTo>
                      <a:lnTo>
                        <a:pt x="964" y="65"/>
                      </a:lnTo>
                      <a:lnTo>
                        <a:pt x="961" y="67"/>
                      </a:lnTo>
                      <a:lnTo>
                        <a:pt x="961" y="67"/>
                      </a:lnTo>
                      <a:lnTo>
                        <a:pt x="960" y="67"/>
                      </a:lnTo>
                      <a:lnTo>
                        <a:pt x="960" y="67"/>
                      </a:lnTo>
                      <a:lnTo>
                        <a:pt x="958" y="67"/>
                      </a:lnTo>
                      <a:lnTo>
                        <a:pt x="958" y="67"/>
                      </a:lnTo>
                      <a:lnTo>
                        <a:pt x="958" y="68"/>
                      </a:lnTo>
                      <a:lnTo>
                        <a:pt x="957" y="68"/>
                      </a:lnTo>
                      <a:lnTo>
                        <a:pt x="957" y="68"/>
                      </a:lnTo>
                      <a:lnTo>
                        <a:pt x="958" y="68"/>
                      </a:lnTo>
                      <a:lnTo>
                        <a:pt x="958" y="69"/>
                      </a:lnTo>
                      <a:lnTo>
                        <a:pt x="958" y="73"/>
                      </a:lnTo>
                      <a:lnTo>
                        <a:pt x="958" y="73"/>
                      </a:lnTo>
                      <a:lnTo>
                        <a:pt x="960" y="77"/>
                      </a:lnTo>
                      <a:lnTo>
                        <a:pt x="962" y="78"/>
                      </a:lnTo>
                      <a:lnTo>
                        <a:pt x="962" y="80"/>
                      </a:lnTo>
                      <a:lnTo>
                        <a:pt x="964" y="80"/>
                      </a:lnTo>
                      <a:lnTo>
                        <a:pt x="964" y="80"/>
                      </a:lnTo>
                      <a:lnTo>
                        <a:pt x="965" y="80"/>
                      </a:lnTo>
                      <a:lnTo>
                        <a:pt x="965" y="80"/>
                      </a:lnTo>
                      <a:lnTo>
                        <a:pt x="965" y="80"/>
                      </a:lnTo>
                      <a:lnTo>
                        <a:pt x="965" y="80"/>
                      </a:lnTo>
                      <a:lnTo>
                        <a:pt x="966" y="81"/>
                      </a:lnTo>
                      <a:lnTo>
                        <a:pt x="966" y="81"/>
                      </a:lnTo>
                      <a:lnTo>
                        <a:pt x="966" y="84"/>
                      </a:lnTo>
                      <a:lnTo>
                        <a:pt x="967" y="85"/>
                      </a:lnTo>
                      <a:lnTo>
                        <a:pt x="969" y="86"/>
                      </a:lnTo>
                      <a:lnTo>
                        <a:pt x="969" y="90"/>
                      </a:lnTo>
                      <a:lnTo>
                        <a:pt x="973" y="90"/>
                      </a:lnTo>
                      <a:lnTo>
                        <a:pt x="975" y="92"/>
                      </a:lnTo>
                      <a:lnTo>
                        <a:pt x="974" y="93"/>
                      </a:lnTo>
                      <a:lnTo>
                        <a:pt x="975" y="94"/>
                      </a:lnTo>
                      <a:lnTo>
                        <a:pt x="975" y="96"/>
                      </a:lnTo>
                      <a:lnTo>
                        <a:pt x="977" y="97"/>
                      </a:lnTo>
                      <a:lnTo>
                        <a:pt x="978" y="97"/>
                      </a:lnTo>
                      <a:lnTo>
                        <a:pt x="979" y="97"/>
                      </a:lnTo>
                      <a:lnTo>
                        <a:pt x="981" y="98"/>
                      </a:lnTo>
                      <a:lnTo>
                        <a:pt x="981" y="101"/>
                      </a:lnTo>
                      <a:lnTo>
                        <a:pt x="982" y="101"/>
                      </a:lnTo>
                      <a:lnTo>
                        <a:pt x="982" y="102"/>
                      </a:lnTo>
                      <a:lnTo>
                        <a:pt x="986" y="103"/>
                      </a:lnTo>
                      <a:lnTo>
                        <a:pt x="986" y="105"/>
                      </a:lnTo>
                      <a:lnTo>
                        <a:pt x="987" y="106"/>
                      </a:lnTo>
                      <a:lnTo>
                        <a:pt x="986" y="106"/>
                      </a:lnTo>
                      <a:lnTo>
                        <a:pt x="986" y="107"/>
                      </a:lnTo>
                      <a:lnTo>
                        <a:pt x="983" y="107"/>
                      </a:lnTo>
                      <a:lnTo>
                        <a:pt x="983" y="106"/>
                      </a:lnTo>
                      <a:lnTo>
                        <a:pt x="979" y="106"/>
                      </a:lnTo>
                      <a:lnTo>
                        <a:pt x="978" y="105"/>
                      </a:lnTo>
                      <a:lnTo>
                        <a:pt x="971" y="103"/>
                      </a:lnTo>
                      <a:lnTo>
                        <a:pt x="971" y="103"/>
                      </a:lnTo>
                      <a:lnTo>
                        <a:pt x="970" y="103"/>
                      </a:lnTo>
                      <a:lnTo>
                        <a:pt x="970" y="102"/>
                      </a:lnTo>
                      <a:lnTo>
                        <a:pt x="970" y="102"/>
                      </a:lnTo>
                      <a:lnTo>
                        <a:pt x="969" y="102"/>
                      </a:lnTo>
                      <a:lnTo>
                        <a:pt x="967" y="103"/>
                      </a:lnTo>
                      <a:lnTo>
                        <a:pt x="967" y="103"/>
                      </a:lnTo>
                      <a:lnTo>
                        <a:pt x="967" y="102"/>
                      </a:lnTo>
                      <a:lnTo>
                        <a:pt x="966" y="102"/>
                      </a:lnTo>
                      <a:lnTo>
                        <a:pt x="966" y="102"/>
                      </a:lnTo>
                      <a:lnTo>
                        <a:pt x="962" y="101"/>
                      </a:lnTo>
                      <a:lnTo>
                        <a:pt x="962" y="98"/>
                      </a:lnTo>
                      <a:lnTo>
                        <a:pt x="958" y="96"/>
                      </a:lnTo>
                      <a:lnTo>
                        <a:pt x="958" y="94"/>
                      </a:lnTo>
                      <a:lnTo>
                        <a:pt x="954" y="93"/>
                      </a:lnTo>
                      <a:lnTo>
                        <a:pt x="953" y="92"/>
                      </a:lnTo>
                      <a:lnTo>
                        <a:pt x="952" y="90"/>
                      </a:lnTo>
                      <a:lnTo>
                        <a:pt x="950" y="90"/>
                      </a:lnTo>
                      <a:lnTo>
                        <a:pt x="950" y="88"/>
                      </a:lnTo>
                      <a:lnTo>
                        <a:pt x="950" y="85"/>
                      </a:lnTo>
                      <a:lnTo>
                        <a:pt x="949" y="84"/>
                      </a:lnTo>
                      <a:lnTo>
                        <a:pt x="948" y="82"/>
                      </a:lnTo>
                      <a:lnTo>
                        <a:pt x="947" y="81"/>
                      </a:lnTo>
                      <a:lnTo>
                        <a:pt x="945" y="81"/>
                      </a:lnTo>
                      <a:lnTo>
                        <a:pt x="945" y="81"/>
                      </a:lnTo>
                      <a:lnTo>
                        <a:pt x="945" y="80"/>
                      </a:lnTo>
                      <a:lnTo>
                        <a:pt x="943" y="80"/>
                      </a:lnTo>
                      <a:lnTo>
                        <a:pt x="943" y="80"/>
                      </a:lnTo>
                      <a:lnTo>
                        <a:pt x="939" y="80"/>
                      </a:lnTo>
                      <a:lnTo>
                        <a:pt x="939" y="78"/>
                      </a:lnTo>
                      <a:lnTo>
                        <a:pt x="939" y="78"/>
                      </a:lnTo>
                      <a:lnTo>
                        <a:pt x="939" y="80"/>
                      </a:lnTo>
                      <a:lnTo>
                        <a:pt x="936" y="80"/>
                      </a:lnTo>
                      <a:lnTo>
                        <a:pt x="935" y="78"/>
                      </a:lnTo>
                      <a:lnTo>
                        <a:pt x="933" y="78"/>
                      </a:lnTo>
                      <a:lnTo>
                        <a:pt x="932" y="77"/>
                      </a:lnTo>
                      <a:lnTo>
                        <a:pt x="929" y="77"/>
                      </a:lnTo>
                      <a:lnTo>
                        <a:pt x="929" y="78"/>
                      </a:lnTo>
                      <a:lnTo>
                        <a:pt x="928" y="78"/>
                      </a:lnTo>
                      <a:lnTo>
                        <a:pt x="928" y="78"/>
                      </a:lnTo>
                      <a:lnTo>
                        <a:pt x="927" y="77"/>
                      </a:lnTo>
                      <a:lnTo>
                        <a:pt x="927" y="78"/>
                      </a:lnTo>
                      <a:lnTo>
                        <a:pt x="926" y="80"/>
                      </a:lnTo>
                      <a:lnTo>
                        <a:pt x="924" y="81"/>
                      </a:lnTo>
                      <a:lnTo>
                        <a:pt x="924" y="84"/>
                      </a:lnTo>
                      <a:lnTo>
                        <a:pt x="926" y="84"/>
                      </a:lnTo>
                      <a:lnTo>
                        <a:pt x="926" y="84"/>
                      </a:lnTo>
                      <a:lnTo>
                        <a:pt x="926" y="85"/>
                      </a:lnTo>
                      <a:lnTo>
                        <a:pt x="923" y="86"/>
                      </a:lnTo>
                      <a:lnTo>
                        <a:pt x="923" y="88"/>
                      </a:lnTo>
                      <a:lnTo>
                        <a:pt x="922" y="88"/>
                      </a:lnTo>
                      <a:lnTo>
                        <a:pt x="922" y="89"/>
                      </a:lnTo>
                      <a:lnTo>
                        <a:pt x="920" y="89"/>
                      </a:lnTo>
                      <a:lnTo>
                        <a:pt x="920" y="89"/>
                      </a:lnTo>
                      <a:lnTo>
                        <a:pt x="915" y="89"/>
                      </a:lnTo>
                      <a:lnTo>
                        <a:pt x="914" y="89"/>
                      </a:lnTo>
                      <a:lnTo>
                        <a:pt x="914" y="88"/>
                      </a:lnTo>
                      <a:lnTo>
                        <a:pt x="914" y="88"/>
                      </a:lnTo>
                      <a:lnTo>
                        <a:pt x="912" y="88"/>
                      </a:lnTo>
                      <a:lnTo>
                        <a:pt x="912" y="89"/>
                      </a:lnTo>
                      <a:lnTo>
                        <a:pt x="911" y="89"/>
                      </a:lnTo>
                      <a:lnTo>
                        <a:pt x="911" y="90"/>
                      </a:lnTo>
                      <a:lnTo>
                        <a:pt x="902" y="90"/>
                      </a:lnTo>
                      <a:lnTo>
                        <a:pt x="902" y="89"/>
                      </a:lnTo>
                      <a:lnTo>
                        <a:pt x="899" y="89"/>
                      </a:lnTo>
                      <a:lnTo>
                        <a:pt x="899" y="89"/>
                      </a:lnTo>
                      <a:lnTo>
                        <a:pt x="898" y="88"/>
                      </a:lnTo>
                      <a:lnTo>
                        <a:pt x="897" y="88"/>
                      </a:lnTo>
                      <a:lnTo>
                        <a:pt x="897" y="84"/>
                      </a:lnTo>
                      <a:lnTo>
                        <a:pt x="895" y="82"/>
                      </a:lnTo>
                      <a:lnTo>
                        <a:pt x="894" y="81"/>
                      </a:lnTo>
                      <a:lnTo>
                        <a:pt x="893" y="80"/>
                      </a:lnTo>
                      <a:lnTo>
                        <a:pt x="892" y="80"/>
                      </a:lnTo>
                      <a:lnTo>
                        <a:pt x="890" y="78"/>
                      </a:lnTo>
                      <a:lnTo>
                        <a:pt x="889" y="80"/>
                      </a:lnTo>
                      <a:lnTo>
                        <a:pt x="886" y="80"/>
                      </a:lnTo>
                      <a:lnTo>
                        <a:pt x="884" y="80"/>
                      </a:lnTo>
                      <a:lnTo>
                        <a:pt x="882" y="78"/>
                      </a:lnTo>
                      <a:lnTo>
                        <a:pt x="882" y="81"/>
                      </a:lnTo>
                      <a:lnTo>
                        <a:pt x="872" y="82"/>
                      </a:lnTo>
                      <a:lnTo>
                        <a:pt x="873" y="80"/>
                      </a:lnTo>
                      <a:lnTo>
                        <a:pt x="875" y="78"/>
                      </a:lnTo>
                      <a:lnTo>
                        <a:pt x="876" y="77"/>
                      </a:lnTo>
                      <a:lnTo>
                        <a:pt x="877" y="77"/>
                      </a:lnTo>
                      <a:lnTo>
                        <a:pt x="877" y="76"/>
                      </a:lnTo>
                      <a:lnTo>
                        <a:pt x="881" y="75"/>
                      </a:lnTo>
                      <a:lnTo>
                        <a:pt x="882" y="75"/>
                      </a:lnTo>
                      <a:lnTo>
                        <a:pt x="884" y="76"/>
                      </a:lnTo>
                      <a:lnTo>
                        <a:pt x="884" y="76"/>
                      </a:lnTo>
                      <a:lnTo>
                        <a:pt x="884" y="77"/>
                      </a:lnTo>
                      <a:lnTo>
                        <a:pt x="884" y="77"/>
                      </a:lnTo>
                      <a:lnTo>
                        <a:pt x="884" y="76"/>
                      </a:lnTo>
                      <a:lnTo>
                        <a:pt x="882" y="75"/>
                      </a:lnTo>
                      <a:lnTo>
                        <a:pt x="882" y="73"/>
                      </a:lnTo>
                      <a:lnTo>
                        <a:pt x="884" y="72"/>
                      </a:lnTo>
                      <a:lnTo>
                        <a:pt x="884" y="71"/>
                      </a:lnTo>
                      <a:lnTo>
                        <a:pt x="884" y="69"/>
                      </a:lnTo>
                      <a:lnTo>
                        <a:pt x="882" y="69"/>
                      </a:lnTo>
                      <a:lnTo>
                        <a:pt x="882" y="68"/>
                      </a:lnTo>
                      <a:lnTo>
                        <a:pt x="882" y="68"/>
                      </a:lnTo>
                      <a:lnTo>
                        <a:pt x="882" y="67"/>
                      </a:lnTo>
                      <a:lnTo>
                        <a:pt x="881" y="67"/>
                      </a:lnTo>
                      <a:lnTo>
                        <a:pt x="881" y="63"/>
                      </a:lnTo>
                      <a:lnTo>
                        <a:pt x="878" y="61"/>
                      </a:lnTo>
                      <a:lnTo>
                        <a:pt x="878" y="60"/>
                      </a:lnTo>
                      <a:lnTo>
                        <a:pt x="880" y="60"/>
                      </a:lnTo>
                      <a:lnTo>
                        <a:pt x="880" y="60"/>
                      </a:lnTo>
                      <a:lnTo>
                        <a:pt x="880" y="59"/>
                      </a:lnTo>
                      <a:lnTo>
                        <a:pt x="878" y="59"/>
                      </a:lnTo>
                      <a:lnTo>
                        <a:pt x="878" y="58"/>
                      </a:lnTo>
                      <a:lnTo>
                        <a:pt x="880" y="55"/>
                      </a:lnTo>
                      <a:lnTo>
                        <a:pt x="880" y="54"/>
                      </a:lnTo>
                      <a:lnTo>
                        <a:pt x="878" y="52"/>
                      </a:lnTo>
                      <a:lnTo>
                        <a:pt x="878" y="51"/>
                      </a:lnTo>
                      <a:lnTo>
                        <a:pt x="877" y="51"/>
                      </a:lnTo>
                      <a:lnTo>
                        <a:pt x="877" y="48"/>
                      </a:lnTo>
                      <a:lnTo>
                        <a:pt x="872" y="47"/>
                      </a:lnTo>
                      <a:lnTo>
                        <a:pt x="871" y="46"/>
                      </a:lnTo>
                      <a:lnTo>
                        <a:pt x="865" y="47"/>
                      </a:lnTo>
                      <a:lnTo>
                        <a:pt x="864" y="43"/>
                      </a:lnTo>
                      <a:lnTo>
                        <a:pt x="859" y="41"/>
                      </a:lnTo>
                      <a:lnTo>
                        <a:pt x="859" y="39"/>
                      </a:lnTo>
                      <a:lnTo>
                        <a:pt x="854" y="39"/>
                      </a:lnTo>
                      <a:lnTo>
                        <a:pt x="854" y="39"/>
                      </a:lnTo>
                      <a:lnTo>
                        <a:pt x="852" y="39"/>
                      </a:lnTo>
                      <a:lnTo>
                        <a:pt x="852" y="38"/>
                      </a:lnTo>
                      <a:lnTo>
                        <a:pt x="848" y="39"/>
                      </a:lnTo>
                      <a:lnTo>
                        <a:pt x="848" y="38"/>
                      </a:lnTo>
                      <a:lnTo>
                        <a:pt x="847" y="38"/>
                      </a:lnTo>
                      <a:lnTo>
                        <a:pt x="847" y="38"/>
                      </a:lnTo>
                      <a:lnTo>
                        <a:pt x="844" y="37"/>
                      </a:lnTo>
                      <a:lnTo>
                        <a:pt x="846" y="34"/>
                      </a:lnTo>
                      <a:lnTo>
                        <a:pt x="846" y="33"/>
                      </a:lnTo>
                      <a:lnTo>
                        <a:pt x="843" y="33"/>
                      </a:lnTo>
                      <a:lnTo>
                        <a:pt x="843" y="33"/>
                      </a:lnTo>
                      <a:lnTo>
                        <a:pt x="840" y="31"/>
                      </a:lnTo>
                      <a:lnTo>
                        <a:pt x="840" y="30"/>
                      </a:lnTo>
                      <a:lnTo>
                        <a:pt x="839" y="30"/>
                      </a:lnTo>
                      <a:lnTo>
                        <a:pt x="839" y="30"/>
                      </a:lnTo>
                      <a:lnTo>
                        <a:pt x="837" y="29"/>
                      </a:lnTo>
                      <a:lnTo>
                        <a:pt x="837" y="27"/>
                      </a:lnTo>
                      <a:lnTo>
                        <a:pt x="837" y="27"/>
                      </a:lnTo>
                      <a:lnTo>
                        <a:pt x="837" y="27"/>
                      </a:lnTo>
                      <a:lnTo>
                        <a:pt x="835" y="29"/>
                      </a:lnTo>
                      <a:lnTo>
                        <a:pt x="835" y="30"/>
                      </a:lnTo>
                      <a:lnTo>
                        <a:pt x="834" y="31"/>
                      </a:lnTo>
                      <a:lnTo>
                        <a:pt x="834" y="33"/>
                      </a:lnTo>
                      <a:lnTo>
                        <a:pt x="831" y="33"/>
                      </a:lnTo>
                      <a:lnTo>
                        <a:pt x="830" y="31"/>
                      </a:lnTo>
                      <a:lnTo>
                        <a:pt x="830" y="31"/>
                      </a:lnTo>
                      <a:lnTo>
                        <a:pt x="830" y="29"/>
                      </a:lnTo>
                      <a:lnTo>
                        <a:pt x="830" y="29"/>
                      </a:lnTo>
                      <a:lnTo>
                        <a:pt x="830" y="27"/>
                      </a:lnTo>
                      <a:lnTo>
                        <a:pt x="827" y="27"/>
                      </a:lnTo>
                      <a:lnTo>
                        <a:pt x="826" y="22"/>
                      </a:lnTo>
                      <a:lnTo>
                        <a:pt x="822" y="24"/>
                      </a:lnTo>
                      <a:lnTo>
                        <a:pt x="822" y="21"/>
                      </a:lnTo>
                      <a:lnTo>
                        <a:pt x="822" y="21"/>
                      </a:lnTo>
                      <a:lnTo>
                        <a:pt x="822" y="21"/>
                      </a:lnTo>
                      <a:lnTo>
                        <a:pt x="825" y="21"/>
                      </a:lnTo>
                      <a:lnTo>
                        <a:pt x="829" y="21"/>
                      </a:lnTo>
                      <a:lnTo>
                        <a:pt x="831" y="21"/>
                      </a:lnTo>
                      <a:lnTo>
                        <a:pt x="831" y="20"/>
                      </a:lnTo>
                      <a:lnTo>
                        <a:pt x="833" y="20"/>
                      </a:lnTo>
                      <a:lnTo>
                        <a:pt x="833" y="20"/>
                      </a:lnTo>
                      <a:lnTo>
                        <a:pt x="835" y="20"/>
                      </a:lnTo>
                      <a:lnTo>
                        <a:pt x="835" y="20"/>
                      </a:lnTo>
                      <a:lnTo>
                        <a:pt x="839" y="18"/>
                      </a:lnTo>
                      <a:lnTo>
                        <a:pt x="839" y="17"/>
                      </a:lnTo>
                      <a:lnTo>
                        <a:pt x="837" y="17"/>
                      </a:lnTo>
                      <a:lnTo>
                        <a:pt x="834" y="16"/>
                      </a:lnTo>
                      <a:lnTo>
                        <a:pt x="833" y="16"/>
                      </a:lnTo>
                      <a:lnTo>
                        <a:pt x="831" y="17"/>
                      </a:lnTo>
                      <a:lnTo>
                        <a:pt x="830" y="17"/>
                      </a:lnTo>
                      <a:lnTo>
                        <a:pt x="830" y="16"/>
                      </a:lnTo>
                      <a:lnTo>
                        <a:pt x="829" y="16"/>
                      </a:lnTo>
                      <a:lnTo>
                        <a:pt x="827" y="16"/>
                      </a:lnTo>
                      <a:lnTo>
                        <a:pt x="825" y="17"/>
                      </a:lnTo>
                      <a:lnTo>
                        <a:pt x="823" y="16"/>
                      </a:lnTo>
                      <a:lnTo>
                        <a:pt x="823" y="16"/>
                      </a:lnTo>
                      <a:lnTo>
                        <a:pt x="825" y="16"/>
                      </a:lnTo>
                      <a:lnTo>
                        <a:pt x="825" y="14"/>
                      </a:lnTo>
                      <a:lnTo>
                        <a:pt x="823" y="14"/>
                      </a:lnTo>
                      <a:lnTo>
                        <a:pt x="823" y="12"/>
                      </a:lnTo>
                      <a:lnTo>
                        <a:pt x="822" y="12"/>
                      </a:lnTo>
                      <a:lnTo>
                        <a:pt x="822" y="10"/>
                      </a:lnTo>
                      <a:lnTo>
                        <a:pt x="820" y="10"/>
                      </a:lnTo>
                      <a:lnTo>
                        <a:pt x="818" y="10"/>
                      </a:lnTo>
                      <a:lnTo>
                        <a:pt x="817" y="10"/>
                      </a:lnTo>
                      <a:lnTo>
                        <a:pt x="816" y="10"/>
                      </a:lnTo>
                      <a:lnTo>
                        <a:pt x="816" y="10"/>
                      </a:lnTo>
                      <a:lnTo>
                        <a:pt x="814" y="10"/>
                      </a:lnTo>
                      <a:lnTo>
                        <a:pt x="814" y="9"/>
                      </a:lnTo>
                      <a:lnTo>
                        <a:pt x="816" y="8"/>
                      </a:lnTo>
                      <a:lnTo>
                        <a:pt x="816" y="6"/>
                      </a:lnTo>
                      <a:lnTo>
                        <a:pt x="816" y="5"/>
                      </a:lnTo>
                      <a:lnTo>
                        <a:pt x="816" y="5"/>
                      </a:lnTo>
                      <a:lnTo>
                        <a:pt x="816" y="3"/>
                      </a:lnTo>
                      <a:lnTo>
                        <a:pt x="817" y="4"/>
                      </a:lnTo>
                      <a:lnTo>
                        <a:pt x="820" y="3"/>
                      </a:lnTo>
                      <a:lnTo>
                        <a:pt x="822" y="3"/>
                      </a:lnTo>
                      <a:lnTo>
                        <a:pt x="822" y="1"/>
                      </a:lnTo>
                      <a:lnTo>
                        <a:pt x="82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1" name="Freeform 21">
                  <a:extLst>
                    <a:ext uri="{FF2B5EF4-FFF2-40B4-BE49-F238E27FC236}">
                      <a16:creationId xmlns:a16="http://schemas.microsoft.com/office/drawing/2014/main" id="{15F6D08A-7BDF-4FBC-83AC-5EC57AB34400}"/>
                    </a:ext>
                  </a:extLst>
                </p:cNvPr>
                <p:cNvSpPr>
                  <a:spLocks noEditPoints="1"/>
                </p:cNvSpPr>
                <p:nvPr/>
              </p:nvSpPr>
              <p:spPr bwMode="auto">
                <a:xfrm>
                  <a:off x="4594225" y="2553154"/>
                  <a:ext cx="3386138" cy="409575"/>
                </a:xfrm>
                <a:custGeom>
                  <a:avLst/>
                  <a:gdLst>
                    <a:gd name="T0" fmla="*/ 2124 w 2133"/>
                    <a:gd name="T1" fmla="*/ 238 h 258"/>
                    <a:gd name="T2" fmla="*/ 1934 w 2133"/>
                    <a:gd name="T3" fmla="*/ 233 h 258"/>
                    <a:gd name="T4" fmla="*/ 2111 w 2133"/>
                    <a:gd name="T5" fmla="*/ 231 h 258"/>
                    <a:gd name="T6" fmla="*/ 1666 w 2133"/>
                    <a:gd name="T7" fmla="*/ 228 h 258"/>
                    <a:gd name="T8" fmla="*/ 1895 w 2133"/>
                    <a:gd name="T9" fmla="*/ 217 h 258"/>
                    <a:gd name="T10" fmla="*/ 1718 w 2133"/>
                    <a:gd name="T11" fmla="*/ 228 h 258"/>
                    <a:gd name="T12" fmla="*/ 1908 w 2133"/>
                    <a:gd name="T13" fmla="*/ 215 h 258"/>
                    <a:gd name="T14" fmla="*/ 1656 w 2133"/>
                    <a:gd name="T15" fmla="*/ 216 h 258"/>
                    <a:gd name="T16" fmla="*/ 1697 w 2133"/>
                    <a:gd name="T17" fmla="*/ 203 h 258"/>
                    <a:gd name="T18" fmla="*/ 1930 w 2133"/>
                    <a:gd name="T19" fmla="*/ 203 h 258"/>
                    <a:gd name="T20" fmla="*/ 320 w 2133"/>
                    <a:gd name="T21" fmla="*/ 213 h 258"/>
                    <a:gd name="T22" fmla="*/ 1765 w 2133"/>
                    <a:gd name="T23" fmla="*/ 183 h 258"/>
                    <a:gd name="T24" fmla="*/ 1848 w 2133"/>
                    <a:gd name="T25" fmla="*/ 195 h 258"/>
                    <a:gd name="T26" fmla="*/ 1855 w 2133"/>
                    <a:gd name="T27" fmla="*/ 221 h 258"/>
                    <a:gd name="T28" fmla="*/ 1862 w 2133"/>
                    <a:gd name="T29" fmla="*/ 251 h 258"/>
                    <a:gd name="T30" fmla="*/ 1844 w 2133"/>
                    <a:gd name="T31" fmla="*/ 253 h 258"/>
                    <a:gd name="T32" fmla="*/ 1834 w 2133"/>
                    <a:gd name="T33" fmla="*/ 220 h 258"/>
                    <a:gd name="T34" fmla="*/ 1866 w 2133"/>
                    <a:gd name="T35" fmla="*/ 190 h 258"/>
                    <a:gd name="T36" fmla="*/ 1687 w 2133"/>
                    <a:gd name="T37" fmla="*/ 182 h 258"/>
                    <a:gd name="T38" fmla="*/ 1919 w 2133"/>
                    <a:gd name="T39" fmla="*/ 196 h 258"/>
                    <a:gd name="T40" fmla="*/ 1907 w 2133"/>
                    <a:gd name="T41" fmla="*/ 189 h 258"/>
                    <a:gd name="T42" fmla="*/ 1627 w 2133"/>
                    <a:gd name="T43" fmla="*/ 168 h 258"/>
                    <a:gd name="T44" fmla="*/ 1636 w 2133"/>
                    <a:gd name="T45" fmla="*/ 140 h 258"/>
                    <a:gd name="T46" fmla="*/ 1669 w 2133"/>
                    <a:gd name="T47" fmla="*/ 172 h 258"/>
                    <a:gd name="T48" fmla="*/ 1696 w 2133"/>
                    <a:gd name="T49" fmla="*/ 195 h 258"/>
                    <a:gd name="T50" fmla="*/ 1708 w 2133"/>
                    <a:gd name="T51" fmla="*/ 223 h 258"/>
                    <a:gd name="T52" fmla="*/ 1709 w 2133"/>
                    <a:gd name="T53" fmla="*/ 254 h 258"/>
                    <a:gd name="T54" fmla="*/ 1675 w 2133"/>
                    <a:gd name="T55" fmla="*/ 221 h 258"/>
                    <a:gd name="T56" fmla="*/ 1654 w 2133"/>
                    <a:gd name="T57" fmla="*/ 185 h 258"/>
                    <a:gd name="T58" fmla="*/ 1623 w 2133"/>
                    <a:gd name="T59" fmla="*/ 144 h 258"/>
                    <a:gd name="T60" fmla="*/ 1831 w 2133"/>
                    <a:gd name="T61" fmla="*/ 141 h 258"/>
                    <a:gd name="T62" fmla="*/ 1818 w 2133"/>
                    <a:gd name="T63" fmla="*/ 164 h 258"/>
                    <a:gd name="T64" fmla="*/ 1818 w 2133"/>
                    <a:gd name="T65" fmla="*/ 207 h 258"/>
                    <a:gd name="T66" fmla="*/ 1801 w 2133"/>
                    <a:gd name="T67" fmla="*/ 236 h 258"/>
                    <a:gd name="T68" fmla="*/ 1758 w 2133"/>
                    <a:gd name="T69" fmla="*/ 228 h 258"/>
                    <a:gd name="T70" fmla="*/ 1748 w 2133"/>
                    <a:gd name="T71" fmla="*/ 181 h 258"/>
                    <a:gd name="T72" fmla="*/ 1784 w 2133"/>
                    <a:gd name="T73" fmla="*/ 165 h 258"/>
                    <a:gd name="T74" fmla="*/ 1809 w 2133"/>
                    <a:gd name="T75" fmla="*/ 138 h 258"/>
                    <a:gd name="T76" fmla="*/ 57 w 2133"/>
                    <a:gd name="T77" fmla="*/ 118 h 258"/>
                    <a:gd name="T78" fmla="*/ 1895 w 2133"/>
                    <a:gd name="T79" fmla="*/ 121 h 258"/>
                    <a:gd name="T80" fmla="*/ 1882 w 2133"/>
                    <a:gd name="T81" fmla="*/ 138 h 258"/>
                    <a:gd name="T82" fmla="*/ 1858 w 2133"/>
                    <a:gd name="T83" fmla="*/ 119 h 258"/>
                    <a:gd name="T84" fmla="*/ 1890 w 2133"/>
                    <a:gd name="T85" fmla="*/ 104 h 258"/>
                    <a:gd name="T86" fmla="*/ 1491 w 2133"/>
                    <a:gd name="T87" fmla="*/ 136 h 258"/>
                    <a:gd name="T88" fmla="*/ 1882 w 2133"/>
                    <a:gd name="T89" fmla="*/ 93 h 258"/>
                    <a:gd name="T90" fmla="*/ 1601 w 2133"/>
                    <a:gd name="T91" fmla="*/ 89 h 258"/>
                    <a:gd name="T92" fmla="*/ 226 w 2133"/>
                    <a:gd name="T93" fmla="*/ 84 h 258"/>
                    <a:gd name="T94" fmla="*/ 1872 w 2133"/>
                    <a:gd name="T95" fmla="*/ 90 h 258"/>
                    <a:gd name="T96" fmla="*/ 1820 w 2133"/>
                    <a:gd name="T97" fmla="*/ 106 h 258"/>
                    <a:gd name="T98" fmla="*/ 1832 w 2133"/>
                    <a:gd name="T99" fmla="*/ 87 h 258"/>
                    <a:gd name="T100" fmla="*/ 1864 w 2133"/>
                    <a:gd name="T101" fmla="*/ 79 h 258"/>
                    <a:gd name="T102" fmla="*/ 1841 w 2133"/>
                    <a:gd name="T103" fmla="*/ 73 h 258"/>
                    <a:gd name="T104" fmla="*/ 1258 w 2133"/>
                    <a:gd name="T105" fmla="*/ 69 h 258"/>
                    <a:gd name="T106" fmla="*/ 1890 w 2133"/>
                    <a:gd name="T107" fmla="*/ 77 h 258"/>
                    <a:gd name="T108" fmla="*/ 1604 w 2133"/>
                    <a:gd name="T109" fmla="*/ 64 h 258"/>
                    <a:gd name="T110" fmla="*/ 1852 w 2133"/>
                    <a:gd name="T111" fmla="*/ 69 h 258"/>
                    <a:gd name="T112" fmla="*/ 231 w 2133"/>
                    <a:gd name="T113" fmla="*/ 45 h 258"/>
                    <a:gd name="T114" fmla="*/ 1860 w 2133"/>
                    <a:gd name="T115" fmla="*/ 3 h 258"/>
                    <a:gd name="T116" fmla="*/ 1855 w 2133"/>
                    <a:gd name="T117" fmla="*/ 47 h 258"/>
                    <a:gd name="T118" fmla="*/ 1873 w 2133"/>
                    <a:gd name="T119" fmla="*/ 62 h 258"/>
                    <a:gd name="T120" fmla="*/ 1847 w 2133"/>
                    <a:gd name="T121" fmla="*/ 47 h 258"/>
                    <a:gd name="T122" fmla="*/ 1844 w 2133"/>
                    <a:gd name="T123" fmla="*/ 1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258">
                      <a:moveTo>
                        <a:pt x="2080" y="255"/>
                      </a:moveTo>
                      <a:lnTo>
                        <a:pt x="2080" y="255"/>
                      </a:lnTo>
                      <a:lnTo>
                        <a:pt x="2080" y="255"/>
                      </a:lnTo>
                      <a:lnTo>
                        <a:pt x="2080" y="257"/>
                      </a:lnTo>
                      <a:lnTo>
                        <a:pt x="2080" y="257"/>
                      </a:lnTo>
                      <a:lnTo>
                        <a:pt x="2080" y="257"/>
                      </a:lnTo>
                      <a:lnTo>
                        <a:pt x="2080" y="257"/>
                      </a:lnTo>
                      <a:lnTo>
                        <a:pt x="2080" y="257"/>
                      </a:lnTo>
                      <a:lnTo>
                        <a:pt x="2078" y="257"/>
                      </a:lnTo>
                      <a:lnTo>
                        <a:pt x="2080" y="255"/>
                      </a:lnTo>
                      <a:close/>
                      <a:moveTo>
                        <a:pt x="2125" y="238"/>
                      </a:moveTo>
                      <a:lnTo>
                        <a:pt x="2128" y="240"/>
                      </a:lnTo>
                      <a:lnTo>
                        <a:pt x="2129" y="242"/>
                      </a:lnTo>
                      <a:lnTo>
                        <a:pt x="2131" y="244"/>
                      </a:lnTo>
                      <a:lnTo>
                        <a:pt x="2133" y="245"/>
                      </a:lnTo>
                      <a:lnTo>
                        <a:pt x="2133" y="245"/>
                      </a:lnTo>
                      <a:lnTo>
                        <a:pt x="2133" y="246"/>
                      </a:lnTo>
                      <a:lnTo>
                        <a:pt x="2133" y="246"/>
                      </a:lnTo>
                      <a:lnTo>
                        <a:pt x="2132" y="251"/>
                      </a:lnTo>
                      <a:lnTo>
                        <a:pt x="2131" y="250"/>
                      </a:lnTo>
                      <a:lnTo>
                        <a:pt x="2128" y="250"/>
                      </a:lnTo>
                      <a:lnTo>
                        <a:pt x="2129" y="246"/>
                      </a:lnTo>
                      <a:lnTo>
                        <a:pt x="2128" y="245"/>
                      </a:lnTo>
                      <a:lnTo>
                        <a:pt x="2128" y="244"/>
                      </a:lnTo>
                      <a:lnTo>
                        <a:pt x="2127" y="242"/>
                      </a:lnTo>
                      <a:lnTo>
                        <a:pt x="2125" y="241"/>
                      </a:lnTo>
                      <a:lnTo>
                        <a:pt x="2125" y="238"/>
                      </a:lnTo>
                      <a:close/>
                      <a:moveTo>
                        <a:pt x="2114" y="232"/>
                      </a:moveTo>
                      <a:lnTo>
                        <a:pt x="2118" y="233"/>
                      </a:lnTo>
                      <a:lnTo>
                        <a:pt x="2119" y="234"/>
                      </a:lnTo>
                      <a:lnTo>
                        <a:pt x="2122" y="236"/>
                      </a:lnTo>
                      <a:lnTo>
                        <a:pt x="2124" y="236"/>
                      </a:lnTo>
                      <a:lnTo>
                        <a:pt x="2124" y="238"/>
                      </a:lnTo>
                      <a:lnTo>
                        <a:pt x="2122" y="238"/>
                      </a:lnTo>
                      <a:lnTo>
                        <a:pt x="2122" y="237"/>
                      </a:lnTo>
                      <a:lnTo>
                        <a:pt x="2114" y="233"/>
                      </a:lnTo>
                      <a:lnTo>
                        <a:pt x="2114" y="232"/>
                      </a:lnTo>
                      <a:close/>
                      <a:moveTo>
                        <a:pt x="1904" y="232"/>
                      </a:moveTo>
                      <a:lnTo>
                        <a:pt x="1904" y="234"/>
                      </a:lnTo>
                      <a:lnTo>
                        <a:pt x="1907" y="234"/>
                      </a:lnTo>
                      <a:lnTo>
                        <a:pt x="1906" y="236"/>
                      </a:lnTo>
                      <a:lnTo>
                        <a:pt x="1906" y="237"/>
                      </a:lnTo>
                      <a:lnTo>
                        <a:pt x="1904" y="237"/>
                      </a:lnTo>
                      <a:lnTo>
                        <a:pt x="1903" y="237"/>
                      </a:lnTo>
                      <a:lnTo>
                        <a:pt x="1903" y="237"/>
                      </a:lnTo>
                      <a:lnTo>
                        <a:pt x="1900" y="237"/>
                      </a:lnTo>
                      <a:lnTo>
                        <a:pt x="1900" y="238"/>
                      </a:lnTo>
                      <a:lnTo>
                        <a:pt x="1898" y="238"/>
                      </a:lnTo>
                      <a:lnTo>
                        <a:pt x="1898" y="236"/>
                      </a:lnTo>
                      <a:lnTo>
                        <a:pt x="1895" y="236"/>
                      </a:lnTo>
                      <a:lnTo>
                        <a:pt x="1895" y="236"/>
                      </a:lnTo>
                      <a:lnTo>
                        <a:pt x="1894" y="236"/>
                      </a:lnTo>
                      <a:lnTo>
                        <a:pt x="1892" y="234"/>
                      </a:lnTo>
                      <a:lnTo>
                        <a:pt x="1892" y="233"/>
                      </a:lnTo>
                      <a:lnTo>
                        <a:pt x="1904" y="232"/>
                      </a:lnTo>
                      <a:close/>
                      <a:moveTo>
                        <a:pt x="1915" y="231"/>
                      </a:moveTo>
                      <a:lnTo>
                        <a:pt x="1920" y="232"/>
                      </a:lnTo>
                      <a:lnTo>
                        <a:pt x="1920" y="231"/>
                      </a:lnTo>
                      <a:lnTo>
                        <a:pt x="1923" y="232"/>
                      </a:lnTo>
                      <a:lnTo>
                        <a:pt x="1923" y="232"/>
                      </a:lnTo>
                      <a:lnTo>
                        <a:pt x="1923" y="232"/>
                      </a:lnTo>
                      <a:lnTo>
                        <a:pt x="1925" y="232"/>
                      </a:lnTo>
                      <a:lnTo>
                        <a:pt x="1928" y="232"/>
                      </a:lnTo>
                      <a:lnTo>
                        <a:pt x="1928" y="232"/>
                      </a:lnTo>
                      <a:lnTo>
                        <a:pt x="1930" y="232"/>
                      </a:lnTo>
                      <a:lnTo>
                        <a:pt x="1934" y="233"/>
                      </a:lnTo>
                      <a:lnTo>
                        <a:pt x="1934" y="234"/>
                      </a:lnTo>
                      <a:lnTo>
                        <a:pt x="1934" y="236"/>
                      </a:lnTo>
                      <a:lnTo>
                        <a:pt x="1936" y="237"/>
                      </a:lnTo>
                      <a:lnTo>
                        <a:pt x="1934" y="237"/>
                      </a:lnTo>
                      <a:lnTo>
                        <a:pt x="1933" y="237"/>
                      </a:lnTo>
                      <a:lnTo>
                        <a:pt x="1933" y="237"/>
                      </a:lnTo>
                      <a:lnTo>
                        <a:pt x="1925" y="234"/>
                      </a:lnTo>
                      <a:lnTo>
                        <a:pt x="1925" y="236"/>
                      </a:lnTo>
                      <a:lnTo>
                        <a:pt x="1924" y="236"/>
                      </a:lnTo>
                      <a:lnTo>
                        <a:pt x="1924" y="236"/>
                      </a:lnTo>
                      <a:lnTo>
                        <a:pt x="1924" y="236"/>
                      </a:lnTo>
                      <a:lnTo>
                        <a:pt x="1924" y="236"/>
                      </a:lnTo>
                      <a:lnTo>
                        <a:pt x="1924" y="236"/>
                      </a:lnTo>
                      <a:lnTo>
                        <a:pt x="1924" y="236"/>
                      </a:lnTo>
                      <a:lnTo>
                        <a:pt x="1921" y="236"/>
                      </a:lnTo>
                      <a:lnTo>
                        <a:pt x="1921" y="234"/>
                      </a:lnTo>
                      <a:lnTo>
                        <a:pt x="1919" y="234"/>
                      </a:lnTo>
                      <a:lnTo>
                        <a:pt x="1917" y="236"/>
                      </a:lnTo>
                      <a:lnTo>
                        <a:pt x="1916" y="236"/>
                      </a:lnTo>
                      <a:lnTo>
                        <a:pt x="1915" y="236"/>
                      </a:lnTo>
                      <a:lnTo>
                        <a:pt x="1913" y="234"/>
                      </a:lnTo>
                      <a:lnTo>
                        <a:pt x="1913" y="234"/>
                      </a:lnTo>
                      <a:lnTo>
                        <a:pt x="1911" y="234"/>
                      </a:lnTo>
                      <a:lnTo>
                        <a:pt x="1912" y="232"/>
                      </a:lnTo>
                      <a:lnTo>
                        <a:pt x="1913" y="232"/>
                      </a:lnTo>
                      <a:lnTo>
                        <a:pt x="1915" y="232"/>
                      </a:lnTo>
                      <a:lnTo>
                        <a:pt x="1915" y="231"/>
                      </a:lnTo>
                      <a:close/>
                      <a:moveTo>
                        <a:pt x="2107" y="229"/>
                      </a:moveTo>
                      <a:lnTo>
                        <a:pt x="2111" y="229"/>
                      </a:lnTo>
                      <a:lnTo>
                        <a:pt x="2111" y="231"/>
                      </a:lnTo>
                      <a:lnTo>
                        <a:pt x="2111" y="231"/>
                      </a:lnTo>
                      <a:lnTo>
                        <a:pt x="2111" y="231"/>
                      </a:lnTo>
                      <a:lnTo>
                        <a:pt x="2111" y="231"/>
                      </a:lnTo>
                      <a:lnTo>
                        <a:pt x="2112" y="231"/>
                      </a:lnTo>
                      <a:lnTo>
                        <a:pt x="2112" y="231"/>
                      </a:lnTo>
                      <a:lnTo>
                        <a:pt x="2112" y="232"/>
                      </a:lnTo>
                      <a:lnTo>
                        <a:pt x="2111" y="232"/>
                      </a:lnTo>
                      <a:lnTo>
                        <a:pt x="2111" y="232"/>
                      </a:lnTo>
                      <a:lnTo>
                        <a:pt x="2110" y="233"/>
                      </a:lnTo>
                      <a:lnTo>
                        <a:pt x="2108" y="232"/>
                      </a:lnTo>
                      <a:lnTo>
                        <a:pt x="2107" y="231"/>
                      </a:lnTo>
                      <a:lnTo>
                        <a:pt x="2107" y="231"/>
                      </a:lnTo>
                      <a:lnTo>
                        <a:pt x="2107" y="229"/>
                      </a:lnTo>
                      <a:close/>
                      <a:moveTo>
                        <a:pt x="1735" y="228"/>
                      </a:moveTo>
                      <a:lnTo>
                        <a:pt x="1738" y="228"/>
                      </a:lnTo>
                      <a:lnTo>
                        <a:pt x="1738" y="229"/>
                      </a:lnTo>
                      <a:lnTo>
                        <a:pt x="1738" y="229"/>
                      </a:lnTo>
                      <a:lnTo>
                        <a:pt x="1738" y="231"/>
                      </a:lnTo>
                      <a:lnTo>
                        <a:pt x="1738" y="233"/>
                      </a:lnTo>
                      <a:lnTo>
                        <a:pt x="1737" y="233"/>
                      </a:lnTo>
                      <a:lnTo>
                        <a:pt x="1734" y="233"/>
                      </a:lnTo>
                      <a:lnTo>
                        <a:pt x="1734" y="234"/>
                      </a:lnTo>
                      <a:lnTo>
                        <a:pt x="1731" y="234"/>
                      </a:lnTo>
                      <a:lnTo>
                        <a:pt x="1731" y="233"/>
                      </a:lnTo>
                      <a:lnTo>
                        <a:pt x="1730" y="232"/>
                      </a:lnTo>
                      <a:lnTo>
                        <a:pt x="1731" y="229"/>
                      </a:lnTo>
                      <a:lnTo>
                        <a:pt x="1731" y="229"/>
                      </a:lnTo>
                      <a:lnTo>
                        <a:pt x="1733" y="228"/>
                      </a:lnTo>
                      <a:lnTo>
                        <a:pt x="1735" y="228"/>
                      </a:lnTo>
                      <a:close/>
                      <a:moveTo>
                        <a:pt x="1665" y="225"/>
                      </a:moveTo>
                      <a:lnTo>
                        <a:pt x="1666" y="227"/>
                      </a:lnTo>
                      <a:lnTo>
                        <a:pt x="1666" y="227"/>
                      </a:lnTo>
                      <a:lnTo>
                        <a:pt x="1666" y="227"/>
                      </a:lnTo>
                      <a:lnTo>
                        <a:pt x="1666" y="228"/>
                      </a:lnTo>
                      <a:lnTo>
                        <a:pt x="1666" y="228"/>
                      </a:lnTo>
                      <a:lnTo>
                        <a:pt x="1666" y="228"/>
                      </a:lnTo>
                      <a:lnTo>
                        <a:pt x="1665" y="228"/>
                      </a:lnTo>
                      <a:lnTo>
                        <a:pt x="1665" y="228"/>
                      </a:lnTo>
                      <a:lnTo>
                        <a:pt x="1665" y="227"/>
                      </a:lnTo>
                      <a:lnTo>
                        <a:pt x="1665" y="227"/>
                      </a:lnTo>
                      <a:lnTo>
                        <a:pt x="1665" y="225"/>
                      </a:lnTo>
                      <a:close/>
                      <a:moveTo>
                        <a:pt x="2076" y="224"/>
                      </a:moveTo>
                      <a:lnTo>
                        <a:pt x="2082" y="225"/>
                      </a:lnTo>
                      <a:lnTo>
                        <a:pt x="2082" y="227"/>
                      </a:lnTo>
                      <a:lnTo>
                        <a:pt x="2082" y="227"/>
                      </a:lnTo>
                      <a:lnTo>
                        <a:pt x="2082" y="227"/>
                      </a:lnTo>
                      <a:lnTo>
                        <a:pt x="2080" y="227"/>
                      </a:lnTo>
                      <a:lnTo>
                        <a:pt x="2078" y="227"/>
                      </a:lnTo>
                      <a:lnTo>
                        <a:pt x="2076" y="227"/>
                      </a:lnTo>
                      <a:lnTo>
                        <a:pt x="2076" y="225"/>
                      </a:lnTo>
                      <a:lnTo>
                        <a:pt x="2076" y="224"/>
                      </a:lnTo>
                      <a:close/>
                      <a:moveTo>
                        <a:pt x="1072" y="220"/>
                      </a:moveTo>
                      <a:lnTo>
                        <a:pt x="1076" y="221"/>
                      </a:lnTo>
                      <a:lnTo>
                        <a:pt x="1076" y="221"/>
                      </a:lnTo>
                      <a:lnTo>
                        <a:pt x="1076" y="223"/>
                      </a:lnTo>
                      <a:lnTo>
                        <a:pt x="1076" y="223"/>
                      </a:lnTo>
                      <a:lnTo>
                        <a:pt x="1077" y="223"/>
                      </a:lnTo>
                      <a:lnTo>
                        <a:pt x="1072" y="223"/>
                      </a:lnTo>
                      <a:lnTo>
                        <a:pt x="1072" y="220"/>
                      </a:lnTo>
                      <a:close/>
                      <a:moveTo>
                        <a:pt x="1878" y="219"/>
                      </a:moveTo>
                      <a:lnTo>
                        <a:pt x="1886" y="219"/>
                      </a:lnTo>
                      <a:lnTo>
                        <a:pt x="1886" y="220"/>
                      </a:lnTo>
                      <a:lnTo>
                        <a:pt x="1878" y="221"/>
                      </a:lnTo>
                      <a:lnTo>
                        <a:pt x="1878" y="221"/>
                      </a:lnTo>
                      <a:lnTo>
                        <a:pt x="1878" y="221"/>
                      </a:lnTo>
                      <a:lnTo>
                        <a:pt x="1878" y="220"/>
                      </a:lnTo>
                      <a:lnTo>
                        <a:pt x="1878" y="219"/>
                      </a:lnTo>
                      <a:close/>
                      <a:moveTo>
                        <a:pt x="1892" y="217"/>
                      </a:moveTo>
                      <a:lnTo>
                        <a:pt x="1895" y="217"/>
                      </a:lnTo>
                      <a:lnTo>
                        <a:pt x="1895" y="219"/>
                      </a:lnTo>
                      <a:lnTo>
                        <a:pt x="1889" y="219"/>
                      </a:lnTo>
                      <a:lnTo>
                        <a:pt x="1889" y="217"/>
                      </a:lnTo>
                      <a:lnTo>
                        <a:pt x="1890" y="217"/>
                      </a:lnTo>
                      <a:lnTo>
                        <a:pt x="1891" y="217"/>
                      </a:lnTo>
                      <a:lnTo>
                        <a:pt x="1892" y="217"/>
                      </a:lnTo>
                      <a:close/>
                      <a:moveTo>
                        <a:pt x="1932" y="216"/>
                      </a:moveTo>
                      <a:lnTo>
                        <a:pt x="1932" y="217"/>
                      </a:lnTo>
                      <a:lnTo>
                        <a:pt x="1932" y="217"/>
                      </a:lnTo>
                      <a:lnTo>
                        <a:pt x="1932" y="220"/>
                      </a:lnTo>
                      <a:lnTo>
                        <a:pt x="1928" y="219"/>
                      </a:lnTo>
                      <a:lnTo>
                        <a:pt x="1929" y="217"/>
                      </a:lnTo>
                      <a:lnTo>
                        <a:pt x="1929" y="217"/>
                      </a:lnTo>
                      <a:lnTo>
                        <a:pt x="1932" y="216"/>
                      </a:lnTo>
                      <a:close/>
                      <a:moveTo>
                        <a:pt x="1716" y="216"/>
                      </a:moveTo>
                      <a:lnTo>
                        <a:pt x="1716" y="217"/>
                      </a:lnTo>
                      <a:lnTo>
                        <a:pt x="1717" y="219"/>
                      </a:lnTo>
                      <a:lnTo>
                        <a:pt x="1717" y="219"/>
                      </a:lnTo>
                      <a:lnTo>
                        <a:pt x="1718" y="217"/>
                      </a:lnTo>
                      <a:lnTo>
                        <a:pt x="1718" y="219"/>
                      </a:lnTo>
                      <a:lnTo>
                        <a:pt x="1720" y="219"/>
                      </a:lnTo>
                      <a:lnTo>
                        <a:pt x="1720" y="220"/>
                      </a:lnTo>
                      <a:lnTo>
                        <a:pt x="1721" y="220"/>
                      </a:lnTo>
                      <a:lnTo>
                        <a:pt x="1721" y="223"/>
                      </a:lnTo>
                      <a:lnTo>
                        <a:pt x="1721" y="223"/>
                      </a:lnTo>
                      <a:lnTo>
                        <a:pt x="1721" y="224"/>
                      </a:lnTo>
                      <a:lnTo>
                        <a:pt x="1722" y="224"/>
                      </a:lnTo>
                      <a:lnTo>
                        <a:pt x="1724" y="231"/>
                      </a:lnTo>
                      <a:lnTo>
                        <a:pt x="1722" y="231"/>
                      </a:lnTo>
                      <a:lnTo>
                        <a:pt x="1722" y="232"/>
                      </a:lnTo>
                      <a:lnTo>
                        <a:pt x="1722" y="232"/>
                      </a:lnTo>
                      <a:lnTo>
                        <a:pt x="1722" y="231"/>
                      </a:lnTo>
                      <a:lnTo>
                        <a:pt x="1718" y="228"/>
                      </a:lnTo>
                      <a:lnTo>
                        <a:pt x="1718" y="227"/>
                      </a:lnTo>
                      <a:lnTo>
                        <a:pt x="1717" y="227"/>
                      </a:lnTo>
                      <a:lnTo>
                        <a:pt x="1717" y="224"/>
                      </a:lnTo>
                      <a:lnTo>
                        <a:pt x="1717" y="224"/>
                      </a:lnTo>
                      <a:lnTo>
                        <a:pt x="1717" y="224"/>
                      </a:lnTo>
                      <a:lnTo>
                        <a:pt x="1717" y="224"/>
                      </a:lnTo>
                      <a:lnTo>
                        <a:pt x="1717" y="223"/>
                      </a:lnTo>
                      <a:lnTo>
                        <a:pt x="1717" y="223"/>
                      </a:lnTo>
                      <a:lnTo>
                        <a:pt x="1717" y="223"/>
                      </a:lnTo>
                      <a:lnTo>
                        <a:pt x="1717" y="221"/>
                      </a:lnTo>
                      <a:lnTo>
                        <a:pt x="1713" y="221"/>
                      </a:lnTo>
                      <a:lnTo>
                        <a:pt x="1713" y="221"/>
                      </a:lnTo>
                      <a:lnTo>
                        <a:pt x="1713" y="220"/>
                      </a:lnTo>
                      <a:lnTo>
                        <a:pt x="1713" y="219"/>
                      </a:lnTo>
                      <a:lnTo>
                        <a:pt x="1713" y="217"/>
                      </a:lnTo>
                      <a:lnTo>
                        <a:pt x="1714" y="217"/>
                      </a:lnTo>
                      <a:lnTo>
                        <a:pt x="1714" y="217"/>
                      </a:lnTo>
                      <a:lnTo>
                        <a:pt x="1716" y="216"/>
                      </a:lnTo>
                      <a:close/>
                      <a:moveTo>
                        <a:pt x="1866" y="215"/>
                      </a:moveTo>
                      <a:lnTo>
                        <a:pt x="1872" y="216"/>
                      </a:lnTo>
                      <a:lnTo>
                        <a:pt x="1872" y="217"/>
                      </a:lnTo>
                      <a:lnTo>
                        <a:pt x="1870" y="217"/>
                      </a:lnTo>
                      <a:lnTo>
                        <a:pt x="1870" y="219"/>
                      </a:lnTo>
                      <a:lnTo>
                        <a:pt x="1869" y="219"/>
                      </a:lnTo>
                      <a:lnTo>
                        <a:pt x="1869" y="219"/>
                      </a:lnTo>
                      <a:lnTo>
                        <a:pt x="1865" y="219"/>
                      </a:lnTo>
                      <a:lnTo>
                        <a:pt x="1865" y="219"/>
                      </a:lnTo>
                      <a:lnTo>
                        <a:pt x="1865" y="216"/>
                      </a:lnTo>
                      <a:lnTo>
                        <a:pt x="1865" y="216"/>
                      </a:lnTo>
                      <a:lnTo>
                        <a:pt x="1866" y="215"/>
                      </a:lnTo>
                      <a:close/>
                      <a:moveTo>
                        <a:pt x="1911" y="213"/>
                      </a:moveTo>
                      <a:lnTo>
                        <a:pt x="1911" y="215"/>
                      </a:lnTo>
                      <a:lnTo>
                        <a:pt x="1908" y="215"/>
                      </a:lnTo>
                      <a:lnTo>
                        <a:pt x="1908" y="213"/>
                      </a:lnTo>
                      <a:lnTo>
                        <a:pt x="1909" y="213"/>
                      </a:lnTo>
                      <a:lnTo>
                        <a:pt x="1909" y="213"/>
                      </a:lnTo>
                      <a:lnTo>
                        <a:pt x="1909" y="213"/>
                      </a:lnTo>
                      <a:lnTo>
                        <a:pt x="1911" y="213"/>
                      </a:lnTo>
                      <a:close/>
                      <a:moveTo>
                        <a:pt x="1937" y="212"/>
                      </a:moveTo>
                      <a:lnTo>
                        <a:pt x="1937" y="212"/>
                      </a:lnTo>
                      <a:lnTo>
                        <a:pt x="1938" y="212"/>
                      </a:lnTo>
                      <a:lnTo>
                        <a:pt x="1938" y="215"/>
                      </a:lnTo>
                      <a:lnTo>
                        <a:pt x="1937" y="215"/>
                      </a:lnTo>
                      <a:lnTo>
                        <a:pt x="1936" y="215"/>
                      </a:lnTo>
                      <a:lnTo>
                        <a:pt x="1936" y="215"/>
                      </a:lnTo>
                      <a:lnTo>
                        <a:pt x="1936" y="215"/>
                      </a:lnTo>
                      <a:lnTo>
                        <a:pt x="1936" y="215"/>
                      </a:lnTo>
                      <a:lnTo>
                        <a:pt x="1934" y="215"/>
                      </a:lnTo>
                      <a:lnTo>
                        <a:pt x="1934" y="215"/>
                      </a:lnTo>
                      <a:lnTo>
                        <a:pt x="1934" y="212"/>
                      </a:lnTo>
                      <a:lnTo>
                        <a:pt x="1937" y="212"/>
                      </a:lnTo>
                      <a:close/>
                      <a:moveTo>
                        <a:pt x="1932" y="210"/>
                      </a:moveTo>
                      <a:lnTo>
                        <a:pt x="1934" y="210"/>
                      </a:lnTo>
                      <a:lnTo>
                        <a:pt x="1934" y="211"/>
                      </a:lnTo>
                      <a:lnTo>
                        <a:pt x="1933" y="211"/>
                      </a:lnTo>
                      <a:lnTo>
                        <a:pt x="1933" y="211"/>
                      </a:lnTo>
                      <a:lnTo>
                        <a:pt x="1932" y="212"/>
                      </a:lnTo>
                      <a:lnTo>
                        <a:pt x="1932" y="211"/>
                      </a:lnTo>
                      <a:lnTo>
                        <a:pt x="1932" y="211"/>
                      </a:lnTo>
                      <a:lnTo>
                        <a:pt x="1932" y="210"/>
                      </a:lnTo>
                      <a:close/>
                      <a:moveTo>
                        <a:pt x="1657" y="210"/>
                      </a:moveTo>
                      <a:lnTo>
                        <a:pt x="1657" y="213"/>
                      </a:lnTo>
                      <a:lnTo>
                        <a:pt x="1658" y="216"/>
                      </a:lnTo>
                      <a:lnTo>
                        <a:pt x="1659" y="219"/>
                      </a:lnTo>
                      <a:lnTo>
                        <a:pt x="1656" y="219"/>
                      </a:lnTo>
                      <a:lnTo>
                        <a:pt x="1656" y="216"/>
                      </a:lnTo>
                      <a:lnTo>
                        <a:pt x="1653" y="211"/>
                      </a:lnTo>
                      <a:lnTo>
                        <a:pt x="1654" y="211"/>
                      </a:lnTo>
                      <a:lnTo>
                        <a:pt x="1657" y="210"/>
                      </a:lnTo>
                      <a:close/>
                      <a:moveTo>
                        <a:pt x="1934" y="210"/>
                      </a:moveTo>
                      <a:lnTo>
                        <a:pt x="1937" y="210"/>
                      </a:lnTo>
                      <a:lnTo>
                        <a:pt x="1937" y="210"/>
                      </a:lnTo>
                      <a:lnTo>
                        <a:pt x="1934" y="210"/>
                      </a:lnTo>
                      <a:lnTo>
                        <a:pt x="1934" y="210"/>
                      </a:lnTo>
                      <a:close/>
                      <a:moveTo>
                        <a:pt x="312" y="208"/>
                      </a:moveTo>
                      <a:lnTo>
                        <a:pt x="314" y="208"/>
                      </a:lnTo>
                      <a:lnTo>
                        <a:pt x="314" y="208"/>
                      </a:lnTo>
                      <a:lnTo>
                        <a:pt x="314" y="208"/>
                      </a:lnTo>
                      <a:lnTo>
                        <a:pt x="314" y="208"/>
                      </a:lnTo>
                      <a:lnTo>
                        <a:pt x="312" y="210"/>
                      </a:lnTo>
                      <a:lnTo>
                        <a:pt x="312" y="210"/>
                      </a:lnTo>
                      <a:lnTo>
                        <a:pt x="312" y="210"/>
                      </a:lnTo>
                      <a:lnTo>
                        <a:pt x="311" y="210"/>
                      </a:lnTo>
                      <a:lnTo>
                        <a:pt x="312" y="208"/>
                      </a:lnTo>
                      <a:close/>
                      <a:moveTo>
                        <a:pt x="315" y="206"/>
                      </a:moveTo>
                      <a:lnTo>
                        <a:pt x="316" y="206"/>
                      </a:lnTo>
                      <a:lnTo>
                        <a:pt x="316" y="206"/>
                      </a:lnTo>
                      <a:lnTo>
                        <a:pt x="316" y="207"/>
                      </a:lnTo>
                      <a:lnTo>
                        <a:pt x="315" y="207"/>
                      </a:lnTo>
                      <a:lnTo>
                        <a:pt x="315" y="206"/>
                      </a:lnTo>
                      <a:close/>
                      <a:moveTo>
                        <a:pt x="1907" y="204"/>
                      </a:moveTo>
                      <a:lnTo>
                        <a:pt x="1907" y="204"/>
                      </a:lnTo>
                      <a:lnTo>
                        <a:pt x="1907" y="206"/>
                      </a:lnTo>
                      <a:lnTo>
                        <a:pt x="1908" y="207"/>
                      </a:lnTo>
                      <a:lnTo>
                        <a:pt x="1909" y="207"/>
                      </a:lnTo>
                      <a:lnTo>
                        <a:pt x="1909" y="208"/>
                      </a:lnTo>
                      <a:lnTo>
                        <a:pt x="1907" y="210"/>
                      </a:lnTo>
                      <a:lnTo>
                        <a:pt x="1907" y="204"/>
                      </a:lnTo>
                      <a:close/>
                      <a:moveTo>
                        <a:pt x="1697" y="203"/>
                      </a:moveTo>
                      <a:lnTo>
                        <a:pt x="1700" y="204"/>
                      </a:lnTo>
                      <a:lnTo>
                        <a:pt x="1700" y="204"/>
                      </a:lnTo>
                      <a:lnTo>
                        <a:pt x="1699" y="204"/>
                      </a:lnTo>
                      <a:lnTo>
                        <a:pt x="1699" y="206"/>
                      </a:lnTo>
                      <a:lnTo>
                        <a:pt x="1697" y="206"/>
                      </a:lnTo>
                      <a:lnTo>
                        <a:pt x="1697" y="203"/>
                      </a:lnTo>
                      <a:close/>
                      <a:moveTo>
                        <a:pt x="314" y="202"/>
                      </a:moveTo>
                      <a:lnTo>
                        <a:pt x="315" y="202"/>
                      </a:lnTo>
                      <a:lnTo>
                        <a:pt x="315" y="202"/>
                      </a:lnTo>
                      <a:lnTo>
                        <a:pt x="315" y="202"/>
                      </a:lnTo>
                      <a:lnTo>
                        <a:pt x="315" y="202"/>
                      </a:lnTo>
                      <a:lnTo>
                        <a:pt x="314" y="203"/>
                      </a:lnTo>
                      <a:lnTo>
                        <a:pt x="314" y="203"/>
                      </a:lnTo>
                      <a:lnTo>
                        <a:pt x="314" y="203"/>
                      </a:lnTo>
                      <a:lnTo>
                        <a:pt x="312" y="203"/>
                      </a:lnTo>
                      <a:lnTo>
                        <a:pt x="314" y="202"/>
                      </a:lnTo>
                      <a:close/>
                      <a:moveTo>
                        <a:pt x="1936" y="200"/>
                      </a:moveTo>
                      <a:lnTo>
                        <a:pt x="1936" y="202"/>
                      </a:lnTo>
                      <a:lnTo>
                        <a:pt x="1940" y="202"/>
                      </a:lnTo>
                      <a:lnTo>
                        <a:pt x="1940" y="202"/>
                      </a:lnTo>
                      <a:lnTo>
                        <a:pt x="1941" y="203"/>
                      </a:lnTo>
                      <a:lnTo>
                        <a:pt x="1941" y="204"/>
                      </a:lnTo>
                      <a:lnTo>
                        <a:pt x="1940" y="204"/>
                      </a:lnTo>
                      <a:lnTo>
                        <a:pt x="1937" y="204"/>
                      </a:lnTo>
                      <a:lnTo>
                        <a:pt x="1934" y="204"/>
                      </a:lnTo>
                      <a:lnTo>
                        <a:pt x="1933" y="204"/>
                      </a:lnTo>
                      <a:lnTo>
                        <a:pt x="1933" y="204"/>
                      </a:lnTo>
                      <a:lnTo>
                        <a:pt x="1932" y="203"/>
                      </a:lnTo>
                      <a:lnTo>
                        <a:pt x="1932" y="203"/>
                      </a:lnTo>
                      <a:lnTo>
                        <a:pt x="1932" y="203"/>
                      </a:lnTo>
                      <a:lnTo>
                        <a:pt x="1930" y="203"/>
                      </a:lnTo>
                      <a:lnTo>
                        <a:pt x="1930" y="203"/>
                      </a:lnTo>
                      <a:lnTo>
                        <a:pt x="1930" y="203"/>
                      </a:lnTo>
                      <a:lnTo>
                        <a:pt x="1930" y="202"/>
                      </a:lnTo>
                      <a:lnTo>
                        <a:pt x="1933" y="202"/>
                      </a:lnTo>
                      <a:lnTo>
                        <a:pt x="1933" y="202"/>
                      </a:lnTo>
                      <a:lnTo>
                        <a:pt x="1936" y="200"/>
                      </a:lnTo>
                      <a:close/>
                      <a:moveTo>
                        <a:pt x="333" y="195"/>
                      </a:moveTo>
                      <a:lnTo>
                        <a:pt x="333" y="195"/>
                      </a:lnTo>
                      <a:lnTo>
                        <a:pt x="333" y="196"/>
                      </a:lnTo>
                      <a:lnTo>
                        <a:pt x="335" y="198"/>
                      </a:lnTo>
                      <a:lnTo>
                        <a:pt x="333" y="198"/>
                      </a:lnTo>
                      <a:lnTo>
                        <a:pt x="333" y="199"/>
                      </a:lnTo>
                      <a:lnTo>
                        <a:pt x="335" y="199"/>
                      </a:lnTo>
                      <a:lnTo>
                        <a:pt x="335" y="199"/>
                      </a:lnTo>
                      <a:lnTo>
                        <a:pt x="336" y="199"/>
                      </a:lnTo>
                      <a:lnTo>
                        <a:pt x="340" y="199"/>
                      </a:lnTo>
                      <a:lnTo>
                        <a:pt x="340" y="199"/>
                      </a:lnTo>
                      <a:lnTo>
                        <a:pt x="340" y="199"/>
                      </a:lnTo>
                      <a:lnTo>
                        <a:pt x="340" y="203"/>
                      </a:lnTo>
                      <a:lnTo>
                        <a:pt x="340" y="203"/>
                      </a:lnTo>
                      <a:lnTo>
                        <a:pt x="340" y="204"/>
                      </a:lnTo>
                      <a:lnTo>
                        <a:pt x="341" y="206"/>
                      </a:lnTo>
                      <a:lnTo>
                        <a:pt x="340" y="208"/>
                      </a:lnTo>
                      <a:lnTo>
                        <a:pt x="339" y="208"/>
                      </a:lnTo>
                      <a:lnTo>
                        <a:pt x="339" y="211"/>
                      </a:lnTo>
                      <a:lnTo>
                        <a:pt x="337" y="212"/>
                      </a:lnTo>
                      <a:lnTo>
                        <a:pt x="337" y="212"/>
                      </a:lnTo>
                      <a:lnTo>
                        <a:pt x="336" y="213"/>
                      </a:lnTo>
                      <a:lnTo>
                        <a:pt x="333" y="213"/>
                      </a:lnTo>
                      <a:lnTo>
                        <a:pt x="333" y="215"/>
                      </a:lnTo>
                      <a:lnTo>
                        <a:pt x="325" y="215"/>
                      </a:lnTo>
                      <a:lnTo>
                        <a:pt x="325" y="216"/>
                      </a:lnTo>
                      <a:lnTo>
                        <a:pt x="323" y="216"/>
                      </a:lnTo>
                      <a:lnTo>
                        <a:pt x="322" y="213"/>
                      </a:lnTo>
                      <a:lnTo>
                        <a:pt x="320" y="213"/>
                      </a:lnTo>
                      <a:lnTo>
                        <a:pt x="319" y="211"/>
                      </a:lnTo>
                      <a:lnTo>
                        <a:pt x="319" y="208"/>
                      </a:lnTo>
                      <a:lnTo>
                        <a:pt x="319" y="206"/>
                      </a:lnTo>
                      <a:lnTo>
                        <a:pt x="320" y="204"/>
                      </a:lnTo>
                      <a:lnTo>
                        <a:pt x="320" y="204"/>
                      </a:lnTo>
                      <a:lnTo>
                        <a:pt x="322" y="204"/>
                      </a:lnTo>
                      <a:lnTo>
                        <a:pt x="323" y="200"/>
                      </a:lnTo>
                      <a:lnTo>
                        <a:pt x="328" y="198"/>
                      </a:lnTo>
                      <a:lnTo>
                        <a:pt x="328" y="198"/>
                      </a:lnTo>
                      <a:lnTo>
                        <a:pt x="327" y="198"/>
                      </a:lnTo>
                      <a:lnTo>
                        <a:pt x="328" y="196"/>
                      </a:lnTo>
                      <a:lnTo>
                        <a:pt x="328" y="196"/>
                      </a:lnTo>
                      <a:lnTo>
                        <a:pt x="329" y="196"/>
                      </a:lnTo>
                      <a:lnTo>
                        <a:pt x="329" y="195"/>
                      </a:lnTo>
                      <a:lnTo>
                        <a:pt x="333" y="195"/>
                      </a:lnTo>
                      <a:close/>
                      <a:moveTo>
                        <a:pt x="1704" y="185"/>
                      </a:moveTo>
                      <a:lnTo>
                        <a:pt x="1705" y="185"/>
                      </a:lnTo>
                      <a:lnTo>
                        <a:pt x="1705" y="186"/>
                      </a:lnTo>
                      <a:lnTo>
                        <a:pt x="1704" y="186"/>
                      </a:lnTo>
                      <a:lnTo>
                        <a:pt x="1704" y="185"/>
                      </a:lnTo>
                      <a:close/>
                      <a:moveTo>
                        <a:pt x="1686" y="185"/>
                      </a:moveTo>
                      <a:lnTo>
                        <a:pt x="1687" y="186"/>
                      </a:lnTo>
                      <a:lnTo>
                        <a:pt x="1688" y="186"/>
                      </a:lnTo>
                      <a:lnTo>
                        <a:pt x="1688" y="189"/>
                      </a:lnTo>
                      <a:lnTo>
                        <a:pt x="1687" y="189"/>
                      </a:lnTo>
                      <a:lnTo>
                        <a:pt x="1687" y="187"/>
                      </a:lnTo>
                      <a:lnTo>
                        <a:pt x="1686" y="187"/>
                      </a:lnTo>
                      <a:lnTo>
                        <a:pt x="1686" y="185"/>
                      </a:lnTo>
                      <a:close/>
                      <a:moveTo>
                        <a:pt x="1764" y="183"/>
                      </a:moveTo>
                      <a:lnTo>
                        <a:pt x="1764" y="183"/>
                      </a:lnTo>
                      <a:lnTo>
                        <a:pt x="1764" y="183"/>
                      </a:lnTo>
                      <a:lnTo>
                        <a:pt x="1765" y="183"/>
                      </a:lnTo>
                      <a:lnTo>
                        <a:pt x="1765" y="183"/>
                      </a:lnTo>
                      <a:lnTo>
                        <a:pt x="1765" y="183"/>
                      </a:lnTo>
                      <a:lnTo>
                        <a:pt x="1764" y="183"/>
                      </a:lnTo>
                      <a:close/>
                      <a:moveTo>
                        <a:pt x="1883" y="182"/>
                      </a:moveTo>
                      <a:lnTo>
                        <a:pt x="1885" y="182"/>
                      </a:lnTo>
                      <a:lnTo>
                        <a:pt x="1886" y="183"/>
                      </a:lnTo>
                      <a:lnTo>
                        <a:pt x="1886" y="183"/>
                      </a:lnTo>
                      <a:lnTo>
                        <a:pt x="1886" y="186"/>
                      </a:lnTo>
                      <a:lnTo>
                        <a:pt x="1886" y="189"/>
                      </a:lnTo>
                      <a:lnTo>
                        <a:pt x="1883" y="190"/>
                      </a:lnTo>
                      <a:lnTo>
                        <a:pt x="1882" y="193"/>
                      </a:lnTo>
                      <a:lnTo>
                        <a:pt x="1881" y="195"/>
                      </a:lnTo>
                      <a:lnTo>
                        <a:pt x="1877" y="196"/>
                      </a:lnTo>
                      <a:lnTo>
                        <a:pt x="1877" y="198"/>
                      </a:lnTo>
                      <a:lnTo>
                        <a:pt x="1872" y="196"/>
                      </a:lnTo>
                      <a:lnTo>
                        <a:pt x="1872" y="196"/>
                      </a:lnTo>
                      <a:lnTo>
                        <a:pt x="1870" y="198"/>
                      </a:lnTo>
                      <a:lnTo>
                        <a:pt x="1870" y="198"/>
                      </a:lnTo>
                      <a:lnTo>
                        <a:pt x="1870" y="196"/>
                      </a:lnTo>
                      <a:lnTo>
                        <a:pt x="1869" y="196"/>
                      </a:lnTo>
                      <a:lnTo>
                        <a:pt x="1869" y="196"/>
                      </a:lnTo>
                      <a:lnTo>
                        <a:pt x="1866" y="196"/>
                      </a:lnTo>
                      <a:lnTo>
                        <a:pt x="1866" y="195"/>
                      </a:lnTo>
                      <a:lnTo>
                        <a:pt x="1857" y="195"/>
                      </a:lnTo>
                      <a:lnTo>
                        <a:pt x="1857" y="196"/>
                      </a:lnTo>
                      <a:lnTo>
                        <a:pt x="1853" y="195"/>
                      </a:lnTo>
                      <a:lnTo>
                        <a:pt x="1853" y="195"/>
                      </a:lnTo>
                      <a:lnTo>
                        <a:pt x="1853" y="195"/>
                      </a:lnTo>
                      <a:lnTo>
                        <a:pt x="1852" y="195"/>
                      </a:lnTo>
                      <a:lnTo>
                        <a:pt x="1852" y="195"/>
                      </a:lnTo>
                      <a:lnTo>
                        <a:pt x="1848" y="195"/>
                      </a:lnTo>
                      <a:lnTo>
                        <a:pt x="1848" y="196"/>
                      </a:lnTo>
                      <a:lnTo>
                        <a:pt x="1848" y="196"/>
                      </a:lnTo>
                      <a:lnTo>
                        <a:pt x="1848" y="195"/>
                      </a:lnTo>
                      <a:lnTo>
                        <a:pt x="1847" y="195"/>
                      </a:lnTo>
                      <a:lnTo>
                        <a:pt x="1845" y="195"/>
                      </a:lnTo>
                      <a:lnTo>
                        <a:pt x="1844" y="199"/>
                      </a:lnTo>
                      <a:lnTo>
                        <a:pt x="1844" y="204"/>
                      </a:lnTo>
                      <a:lnTo>
                        <a:pt x="1844" y="208"/>
                      </a:lnTo>
                      <a:lnTo>
                        <a:pt x="1847" y="210"/>
                      </a:lnTo>
                      <a:lnTo>
                        <a:pt x="1847" y="210"/>
                      </a:lnTo>
                      <a:lnTo>
                        <a:pt x="1849" y="210"/>
                      </a:lnTo>
                      <a:lnTo>
                        <a:pt x="1849" y="211"/>
                      </a:lnTo>
                      <a:lnTo>
                        <a:pt x="1851" y="212"/>
                      </a:lnTo>
                      <a:lnTo>
                        <a:pt x="1851" y="212"/>
                      </a:lnTo>
                      <a:lnTo>
                        <a:pt x="1851" y="212"/>
                      </a:lnTo>
                      <a:lnTo>
                        <a:pt x="1852" y="212"/>
                      </a:lnTo>
                      <a:lnTo>
                        <a:pt x="1853" y="212"/>
                      </a:lnTo>
                      <a:lnTo>
                        <a:pt x="1853" y="211"/>
                      </a:lnTo>
                      <a:lnTo>
                        <a:pt x="1855" y="210"/>
                      </a:lnTo>
                      <a:lnTo>
                        <a:pt x="1857" y="210"/>
                      </a:lnTo>
                      <a:lnTo>
                        <a:pt x="1860" y="210"/>
                      </a:lnTo>
                      <a:lnTo>
                        <a:pt x="1870" y="210"/>
                      </a:lnTo>
                      <a:lnTo>
                        <a:pt x="1869" y="213"/>
                      </a:lnTo>
                      <a:lnTo>
                        <a:pt x="1868" y="213"/>
                      </a:lnTo>
                      <a:lnTo>
                        <a:pt x="1866" y="213"/>
                      </a:lnTo>
                      <a:lnTo>
                        <a:pt x="1865" y="215"/>
                      </a:lnTo>
                      <a:lnTo>
                        <a:pt x="1864" y="215"/>
                      </a:lnTo>
                      <a:lnTo>
                        <a:pt x="1864" y="216"/>
                      </a:lnTo>
                      <a:lnTo>
                        <a:pt x="1864" y="216"/>
                      </a:lnTo>
                      <a:lnTo>
                        <a:pt x="1862" y="219"/>
                      </a:lnTo>
                      <a:lnTo>
                        <a:pt x="1861" y="219"/>
                      </a:lnTo>
                      <a:lnTo>
                        <a:pt x="1861" y="219"/>
                      </a:lnTo>
                      <a:lnTo>
                        <a:pt x="1857" y="220"/>
                      </a:lnTo>
                      <a:lnTo>
                        <a:pt x="1857" y="221"/>
                      </a:lnTo>
                      <a:lnTo>
                        <a:pt x="1855" y="221"/>
                      </a:lnTo>
                      <a:lnTo>
                        <a:pt x="1855" y="221"/>
                      </a:lnTo>
                      <a:lnTo>
                        <a:pt x="1852" y="221"/>
                      </a:lnTo>
                      <a:lnTo>
                        <a:pt x="1851" y="223"/>
                      </a:lnTo>
                      <a:lnTo>
                        <a:pt x="1851" y="223"/>
                      </a:lnTo>
                      <a:lnTo>
                        <a:pt x="1852" y="224"/>
                      </a:lnTo>
                      <a:lnTo>
                        <a:pt x="1853" y="225"/>
                      </a:lnTo>
                      <a:lnTo>
                        <a:pt x="1855" y="225"/>
                      </a:lnTo>
                      <a:lnTo>
                        <a:pt x="1857" y="225"/>
                      </a:lnTo>
                      <a:lnTo>
                        <a:pt x="1857" y="228"/>
                      </a:lnTo>
                      <a:lnTo>
                        <a:pt x="1858" y="231"/>
                      </a:lnTo>
                      <a:lnTo>
                        <a:pt x="1858" y="232"/>
                      </a:lnTo>
                      <a:lnTo>
                        <a:pt x="1858" y="232"/>
                      </a:lnTo>
                      <a:lnTo>
                        <a:pt x="1862" y="233"/>
                      </a:lnTo>
                      <a:lnTo>
                        <a:pt x="1862" y="234"/>
                      </a:lnTo>
                      <a:lnTo>
                        <a:pt x="1864" y="234"/>
                      </a:lnTo>
                      <a:lnTo>
                        <a:pt x="1864" y="237"/>
                      </a:lnTo>
                      <a:lnTo>
                        <a:pt x="1862" y="238"/>
                      </a:lnTo>
                      <a:lnTo>
                        <a:pt x="1864" y="238"/>
                      </a:lnTo>
                      <a:lnTo>
                        <a:pt x="1864" y="241"/>
                      </a:lnTo>
                      <a:lnTo>
                        <a:pt x="1865" y="242"/>
                      </a:lnTo>
                      <a:lnTo>
                        <a:pt x="1866" y="242"/>
                      </a:lnTo>
                      <a:lnTo>
                        <a:pt x="1866" y="244"/>
                      </a:lnTo>
                      <a:lnTo>
                        <a:pt x="1866" y="244"/>
                      </a:lnTo>
                      <a:lnTo>
                        <a:pt x="1868" y="244"/>
                      </a:lnTo>
                      <a:lnTo>
                        <a:pt x="1868" y="245"/>
                      </a:lnTo>
                      <a:lnTo>
                        <a:pt x="1869" y="245"/>
                      </a:lnTo>
                      <a:lnTo>
                        <a:pt x="1869" y="246"/>
                      </a:lnTo>
                      <a:lnTo>
                        <a:pt x="1868" y="246"/>
                      </a:lnTo>
                      <a:lnTo>
                        <a:pt x="1868" y="248"/>
                      </a:lnTo>
                      <a:lnTo>
                        <a:pt x="1866" y="248"/>
                      </a:lnTo>
                      <a:lnTo>
                        <a:pt x="1865" y="248"/>
                      </a:lnTo>
                      <a:lnTo>
                        <a:pt x="1862" y="248"/>
                      </a:lnTo>
                      <a:lnTo>
                        <a:pt x="1861" y="248"/>
                      </a:lnTo>
                      <a:lnTo>
                        <a:pt x="1862" y="251"/>
                      </a:lnTo>
                      <a:lnTo>
                        <a:pt x="1861" y="253"/>
                      </a:lnTo>
                      <a:lnTo>
                        <a:pt x="1860" y="253"/>
                      </a:lnTo>
                      <a:lnTo>
                        <a:pt x="1857" y="253"/>
                      </a:lnTo>
                      <a:lnTo>
                        <a:pt x="1857" y="253"/>
                      </a:lnTo>
                      <a:lnTo>
                        <a:pt x="1856" y="253"/>
                      </a:lnTo>
                      <a:lnTo>
                        <a:pt x="1856" y="251"/>
                      </a:lnTo>
                      <a:lnTo>
                        <a:pt x="1855" y="250"/>
                      </a:lnTo>
                      <a:lnTo>
                        <a:pt x="1855" y="249"/>
                      </a:lnTo>
                      <a:lnTo>
                        <a:pt x="1855" y="248"/>
                      </a:lnTo>
                      <a:lnTo>
                        <a:pt x="1855" y="245"/>
                      </a:lnTo>
                      <a:lnTo>
                        <a:pt x="1855" y="245"/>
                      </a:lnTo>
                      <a:lnTo>
                        <a:pt x="1855" y="244"/>
                      </a:lnTo>
                      <a:lnTo>
                        <a:pt x="1853" y="242"/>
                      </a:lnTo>
                      <a:lnTo>
                        <a:pt x="1853" y="241"/>
                      </a:lnTo>
                      <a:lnTo>
                        <a:pt x="1852" y="241"/>
                      </a:lnTo>
                      <a:lnTo>
                        <a:pt x="1852" y="240"/>
                      </a:lnTo>
                      <a:lnTo>
                        <a:pt x="1852" y="237"/>
                      </a:lnTo>
                      <a:lnTo>
                        <a:pt x="1852" y="236"/>
                      </a:lnTo>
                      <a:lnTo>
                        <a:pt x="1851" y="233"/>
                      </a:lnTo>
                      <a:lnTo>
                        <a:pt x="1851" y="233"/>
                      </a:lnTo>
                      <a:lnTo>
                        <a:pt x="1848" y="233"/>
                      </a:lnTo>
                      <a:lnTo>
                        <a:pt x="1847" y="234"/>
                      </a:lnTo>
                      <a:lnTo>
                        <a:pt x="1845" y="234"/>
                      </a:lnTo>
                      <a:lnTo>
                        <a:pt x="1845" y="241"/>
                      </a:lnTo>
                      <a:lnTo>
                        <a:pt x="1843" y="244"/>
                      </a:lnTo>
                      <a:lnTo>
                        <a:pt x="1843" y="245"/>
                      </a:lnTo>
                      <a:lnTo>
                        <a:pt x="1844" y="246"/>
                      </a:lnTo>
                      <a:lnTo>
                        <a:pt x="1845" y="248"/>
                      </a:lnTo>
                      <a:lnTo>
                        <a:pt x="1845" y="249"/>
                      </a:lnTo>
                      <a:lnTo>
                        <a:pt x="1845" y="250"/>
                      </a:lnTo>
                      <a:lnTo>
                        <a:pt x="1844" y="251"/>
                      </a:lnTo>
                      <a:lnTo>
                        <a:pt x="1843" y="251"/>
                      </a:lnTo>
                      <a:lnTo>
                        <a:pt x="1844" y="253"/>
                      </a:lnTo>
                      <a:lnTo>
                        <a:pt x="1844" y="253"/>
                      </a:lnTo>
                      <a:lnTo>
                        <a:pt x="1844" y="253"/>
                      </a:lnTo>
                      <a:lnTo>
                        <a:pt x="1844" y="257"/>
                      </a:lnTo>
                      <a:lnTo>
                        <a:pt x="1841" y="257"/>
                      </a:lnTo>
                      <a:lnTo>
                        <a:pt x="1839" y="257"/>
                      </a:lnTo>
                      <a:lnTo>
                        <a:pt x="1839" y="257"/>
                      </a:lnTo>
                      <a:lnTo>
                        <a:pt x="1839" y="258"/>
                      </a:lnTo>
                      <a:lnTo>
                        <a:pt x="1834" y="258"/>
                      </a:lnTo>
                      <a:lnTo>
                        <a:pt x="1834" y="255"/>
                      </a:lnTo>
                      <a:lnTo>
                        <a:pt x="1834" y="251"/>
                      </a:lnTo>
                      <a:lnTo>
                        <a:pt x="1834" y="248"/>
                      </a:lnTo>
                      <a:lnTo>
                        <a:pt x="1835" y="248"/>
                      </a:lnTo>
                      <a:lnTo>
                        <a:pt x="1835" y="248"/>
                      </a:lnTo>
                      <a:lnTo>
                        <a:pt x="1835" y="246"/>
                      </a:lnTo>
                      <a:lnTo>
                        <a:pt x="1835" y="246"/>
                      </a:lnTo>
                      <a:lnTo>
                        <a:pt x="1836" y="246"/>
                      </a:lnTo>
                      <a:lnTo>
                        <a:pt x="1836" y="245"/>
                      </a:lnTo>
                      <a:lnTo>
                        <a:pt x="1837" y="244"/>
                      </a:lnTo>
                      <a:lnTo>
                        <a:pt x="1836" y="241"/>
                      </a:lnTo>
                      <a:lnTo>
                        <a:pt x="1836" y="241"/>
                      </a:lnTo>
                      <a:lnTo>
                        <a:pt x="1836" y="237"/>
                      </a:lnTo>
                      <a:lnTo>
                        <a:pt x="1834" y="237"/>
                      </a:lnTo>
                      <a:lnTo>
                        <a:pt x="1831" y="237"/>
                      </a:lnTo>
                      <a:lnTo>
                        <a:pt x="1831" y="236"/>
                      </a:lnTo>
                      <a:lnTo>
                        <a:pt x="1831" y="233"/>
                      </a:lnTo>
                      <a:lnTo>
                        <a:pt x="1831" y="232"/>
                      </a:lnTo>
                      <a:lnTo>
                        <a:pt x="1831" y="231"/>
                      </a:lnTo>
                      <a:lnTo>
                        <a:pt x="1831" y="231"/>
                      </a:lnTo>
                      <a:lnTo>
                        <a:pt x="1831" y="227"/>
                      </a:lnTo>
                      <a:lnTo>
                        <a:pt x="1832" y="225"/>
                      </a:lnTo>
                      <a:lnTo>
                        <a:pt x="1832" y="224"/>
                      </a:lnTo>
                      <a:lnTo>
                        <a:pt x="1834" y="224"/>
                      </a:lnTo>
                      <a:lnTo>
                        <a:pt x="1834" y="220"/>
                      </a:lnTo>
                      <a:lnTo>
                        <a:pt x="1834" y="220"/>
                      </a:lnTo>
                      <a:lnTo>
                        <a:pt x="1834" y="212"/>
                      </a:lnTo>
                      <a:lnTo>
                        <a:pt x="1835" y="212"/>
                      </a:lnTo>
                      <a:lnTo>
                        <a:pt x="1836" y="210"/>
                      </a:lnTo>
                      <a:lnTo>
                        <a:pt x="1837" y="210"/>
                      </a:lnTo>
                      <a:lnTo>
                        <a:pt x="1837" y="208"/>
                      </a:lnTo>
                      <a:lnTo>
                        <a:pt x="1837" y="208"/>
                      </a:lnTo>
                      <a:lnTo>
                        <a:pt x="1839" y="206"/>
                      </a:lnTo>
                      <a:lnTo>
                        <a:pt x="1839" y="203"/>
                      </a:lnTo>
                      <a:lnTo>
                        <a:pt x="1837" y="202"/>
                      </a:lnTo>
                      <a:lnTo>
                        <a:pt x="1837" y="199"/>
                      </a:lnTo>
                      <a:lnTo>
                        <a:pt x="1837" y="199"/>
                      </a:lnTo>
                      <a:lnTo>
                        <a:pt x="1839" y="198"/>
                      </a:lnTo>
                      <a:lnTo>
                        <a:pt x="1839" y="198"/>
                      </a:lnTo>
                      <a:lnTo>
                        <a:pt x="1837" y="198"/>
                      </a:lnTo>
                      <a:lnTo>
                        <a:pt x="1837" y="195"/>
                      </a:lnTo>
                      <a:lnTo>
                        <a:pt x="1839" y="195"/>
                      </a:lnTo>
                      <a:lnTo>
                        <a:pt x="1839" y="193"/>
                      </a:lnTo>
                      <a:lnTo>
                        <a:pt x="1840" y="191"/>
                      </a:lnTo>
                      <a:lnTo>
                        <a:pt x="1841" y="190"/>
                      </a:lnTo>
                      <a:lnTo>
                        <a:pt x="1844" y="190"/>
                      </a:lnTo>
                      <a:lnTo>
                        <a:pt x="1844" y="189"/>
                      </a:lnTo>
                      <a:lnTo>
                        <a:pt x="1845" y="189"/>
                      </a:lnTo>
                      <a:lnTo>
                        <a:pt x="1848" y="187"/>
                      </a:lnTo>
                      <a:lnTo>
                        <a:pt x="1849" y="187"/>
                      </a:lnTo>
                      <a:lnTo>
                        <a:pt x="1853" y="187"/>
                      </a:lnTo>
                      <a:lnTo>
                        <a:pt x="1853" y="189"/>
                      </a:lnTo>
                      <a:lnTo>
                        <a:pt x="1853" y="190"/>
                      </a:lnTo>
                      <a:lnTo>
                        <a:pt x="1856" y="189"/>
                      </a:lnTo>
                      <a:lnTo>
                        <a:pt x="1856" y="190"/>
                      </a:lnTo>
                      <a:lnTo>
                        <a:pt x="1864" y="190"/>
                      </a:lnTo>
                      <a:lnTo>
                        <a:pt x="1864" y="191"/>
                      </a:lnTo>
                      <a:lnTo>
                        <a:pt x="1866" y="190"/>
                      </a:lnTo>
                      <a:lnTo>
                        <a:pt x="1874" y="190"/>
                      </a:lnTo>
                      <a:lnTo>
                        <a:pt x="1874" y="190"/>
                      </a:lnTo>
                      <a:lnTo>
                        <a:pt x="1875" y="190"/>
                      </a:lnTo>
                      <a:lnTo>
                        <a:pt x="1875" y="189"/>
                      </a:lnTo>
                      <a:lnTo>
                        <a:pt x="1878" y="189"/>
                      </a:lnTo>
                      <a:lnTo>
                        <a:pt x="1878" y="189"/>
                      </a:lnTo>
                      <a:lnTo>
                        <a:pt x="1879" y="187"/>
                      </a:lnTo>
                      <a:lnTo>
                        <a:pt x="1879" y="186"/>
                      </a:lnTo>
                      <a:lnTo>
                        <a:pt x="1882" y="185"/>
                      </a:lnTo>
                      <a:lnTo>
                        <a:pt x="1883" y="182"/>
                      </a:lnTo>
                      <a:close/>
                      <a:moveTo>
                        <a:pt x="1640" y="182"/>
                      </a:moveTo>
                      <a:lnTo>
                        <a:pt x="1642" y="182"/>
                      </a:lnTo>
                      <a:lnTo>
                        <a:pt x="1642" y="183"/>
                      </a:lnTo>
                      <a:lnTo>
                        <a:pt x="1644" y="185"/>
                      </a:lnTo>
                      <a:lnTo>
                        <a:pt x="1645" y="185"/>
                      </a:lnTo>
                      <a:lnTo>
                        <a:pt x="1646" y="186"/>
                      </a:lnTo>
                      <a:lnTo>
                        <a:pt x="1646" y="190"/>
                      </a:lnTo>
                      <a:lnTo>
                        <a:pt x="1646" y="190"/>
                      </a:lnTo>
                      <a:lnTo>
                        <a:pt x="1646" y="190"/>
                      </a:lnTo>
                      <a:lnTo>
                        <a:pt x="1645" y="189"/>
                      </a:lnTo>
                      <a:lnTo>
                        <a:pt x="1644" y="187"/>
                      </a:lnTo>
                      <a:lnTo>
                        <a:pt x="1642" y="186"/>
                      </a:lnTo>
                      <a:lnTo>
                        <a:pt x="1642" y="185"/>
                      </a:lnTo>
                      <a:lnTo>
                        <a:pt x="1640" y="183"/>
                      </a:lnTo>
                      <a:lnTo>
                        <a:pt x="1640" y="182"/>
                      </a:lnTo>
                      <a:lnTo>
                        <a:pt x="1640" y="182"/>
                      </a:lnTo>
                      <a:lnTo>
                        <a:pt x="1640" y="182"/>
                      </a:lnTo>
                      <a:close/>
                      <a:moveTo>
                        <a:pt x="1684" y="181"/>
                      </a:moveTo>
                      <a:lnTo>
                        <a:pt x="1687" y="181"/>
                      </a:lnTo>
                      <a:lnTo>
                        <a:pt x="1688" y="182"/>
                      </a:lnTo>
                      <a:lnTo>
                        <a:pt x="1688" y="183"/>
                      </a:lnTo>
                      <a:lnTo>
                        <a:pt x="1688" y="183"/>
                      </a:lnTo>
                      <a:lnTo>
                        <a:pt x="1687" y="182"/>
                      </a:lnTo>
                      <a:lnTo>
                        <a:pt x="1684" y="182"/>
                      </a:lnTo>
                      <a:lnTo>
                        <a:pt x="1684" y="181"/>
                      </a:lnTo>
                      <a:close/>
                      <a:moveTo>
                        <a:pt x="1679" y="177"/>
                      </a:moveTo>
                      <a:lnTo>
                        <a:pt x="1680" y="177"/>
                      </a:lnTo>
                      <a:lnTo>
                        <a:pt x="1680" y="179"/>
                      </a:lnTo>
                      <a:lnTo>
                        <a:pt x="1680" y="179"/>
                      </a:lnTo>
                      <a:lnTo>
                        <a:pt x="1680" y="178"/>
                      </a:lnTo>
                      <a:lnTo>
                        <a:pt x="1679" y="178"/>
                      </a:lnTo>
                      <a:lnTo>
                        <a:pt x="1679" y="177"/>
                      </a:lnTo>
                      <a:close/>
                      <a:moveTo>
                        <a:pt x="1909" y="174"/>
                      </a:moveTo>
                      <a:lnTo>
                        <a:pt x="1912" y="176"/>
                      </a:lnTo>
                      <a:lnTo>
                        <a:pt x="1912" y="177"/>
                      </a:lnTo>
                      <a:lnTo>
                        <a:pt x="1912" y="177"/>
                      </a:lnTo>
                      <a:lnTo>
                        <a:pt x="1912" y="178"/>
                      </a:lnTo>
                      <a:lnTo>
                        <a:pt x="1912" y="178"/>
                      </a:lnTo>
                      <a:lnTo>
                        <a:pt x="1912" y="178"/>
                      </a:lnTo>
                      <a:lnTo>
                        <a:pt x="1911" y="179"/>
                      </a:lnTo>
                      <a:lnTo>
                        <a:pt x="1911" y="181"/>
                      </a:lnTo>
                      <a:lnTo>
                        <a:pt x="1912" y="181"/>
                      </a:lnTo>
                      <a:lnTo>
                        <a:pt x="1912" y="182"/>
                      </a:lnTo>
                      <a:lnTo>
                        <a:pt x="1912" y="182"/>
                      </a:lnTo>
                      <a:lnTo>
                        <a:pt x="1911" y="189"/>
                      </a:lnTo>
                      <a:lnTo>
                        <a:pt x="1912" y="189"/>
                      </a:lnTo>
                      <a:lnTo>
                        <a:pt x="1912" y="187"/>
                      </a:lnTo>
                      <a:lnTo>
                        <a:pt x="1915" y="186"/>
                      </a:lnTo>
                      <a:lnTo>
                        <a:pt x="1915" y="185"/>
                      </a:lnTo>
                      <a:lnTo>
                        <a:pt x="1917" y="185"/>
                      </a:lnTo>
                      <a:lnTo>
                        <a:pt x="1917" y="186"/>
                      </a:lnTo>
                      <a:lnTo>
                        <a:pt x="1919" y="187"/>
                      </a:lnTo>
                      <a:lnTo>
                        <a:pt x="1916" y="189"/>
                      </a:lnTo>
                      <a:lnTo>
                        <a:pt x="1913" y="191"/>
                      </a:lnTo>
                      <a:lnTo>
                        <a:pt x="1917" y="191"/>
                      </a:lnTo>
                      <a:lnTo>
                        <a:pt x="1919" y="196"/>
                      </a:lnTo>
                      <a:lnTo>
                        <a:pt x="1916" y="196"/>
                      </a:lnTo>
                      <a:lnTo>
                        <a:pt x="1916" y="196"/>
                      </a:lnTo>
                      <a:lnTo>
                        <a:pt x="1915" y="195"/>
                      </a:lnTo>
                      <a:lnTo>
                        <a:pt x="1913" y="194"/>
                      </a:lnTo>
                      <a:lnTo>
                        <a:pt x="1912" y="194"/>
                      </a:lnTo>
                      <a:lnTo>
                        <a:pt x="1911" y="194"/>
                      </a:lnTo>
                      <a:lnTo>
                        <a:pt x="1909" y="195"/>
                      </a:lnTo>
                      <a:lnTo>
                        <a:pt x="1909" y="196"/>
                      </a:lnTo>
                      <a:lnTo>
                        <a:pt x="1909" y="198"/>
                      </a:lnTo>
                      <a:lnTo>
                        <a:pt x="1909" y="199"/>
                      </a:lnTo>
                      <a:lnTo>
                        <a:pt x="1909" y="200"/>
                      </a:lnTo>
                      <a:lnTo>
                        <a:pt x="1911" y="203"/>
                      </a:lnTo>
                      <a:lnTo>
                        <a:pt x="1912" y="203"/>
                      </a:lnTo>
                      <a:lnTo>
                        <a:pt x="1912" y="203"/>
                      </a:lnTo>
                      <a:lnTo>
                        <a:pt x="1913" y="204"/>
                      </a:lnTo>
                      <a:lnTo>
                        <a:pt x="1913" y="206"/>
                      </a:lnTo>
                      <a:lnTo>
                        <a:pt x="1912" y="206"/>
                      </a:lnTo>
                      <a:lnTo>
                        <a:pt x="1912" y="206"/>
                      </a:lnTo>
                      <a:lnTo>
                        <a:pt x="1911" y="204"/>
                      </a:lnTo>
                      <a:lnTo>
                        <a:pt x="1909" y="203"/>
                      </a:lnTo>
                      <a:lnTo>
                        <a:pt x="1908" y="203"/>
                      </a:lnTo>
                      <a:lnTo>
                        <a:pt x="1908" y="202"/>
                      </a:lnTo>
                      <a:lnTo>
                        <a:pt x="1908" y="202"/>
                      </a:lnTo>
                      <a:lnTo>
                        <a:pt x="1907" y="200"/>
                      </a:lnTo>
                      <a:lnTo>
                        <a:pt x="1907" y="199"/>
                      </a:lnTo>
                      <a:lnTo>
                        <a:pt x="1907" y="199"/>
                      </a:lnTo>
                      <a:lnTo>
                        <a:pt x="1907" y="198"/>
                      </a:lnTo>
                      <a:lnTo>
                        <a:pt x="1907" y="196"/>
                      </a:lnTo>
                      <a:lnTo>
                        <a:pt x="1908" y="196"/>
                      </a:lnTo>
                      <a:lnTo>
                        <a:pt x="1907" y="193"/>
                      </a:lnTo>
                      <a:lnTo>
                        <a:pt x="1908" y="191"/>
                      </a:lnTo>
                      <a:lnTo>
                        <a:pt x="1908" y="190"/>
                      </a:lnTo>
                      <a:lnTo>
                        <a:pt x="1907" y="189"/>
                      </a:lnTo>
                      <a:lnTo>
                        <a:pt x="1906" y="187"/>
                      </a:lnTo>
                      <a:lnTo>
                        <a:pt x="1906" y="185"/>
                      </a:lnTo>
                      <a:lnTo>
                        <a:pt x="1906" y="185"/>
                      </a:lnTo>
                      <a:lnTo>
                        <a:pt x="1907" y="181"/>
                      </a:lnTo>
                      <a:lnTo>
                        <a:pt x="1907" y="181"/>
                      </a:lnTo>
                      <a:lnTo>
                        <a:pt x="1907" y="178"/>
                      </a:lnTo>
                      <a:lnTo>
                        <a:pt x="1908" y="178"/>
                      </a:lnTo>
                      <a:lnTo>
                        <a:pt x="1908" y="177"/>
                      </a:lnTo>
                      <a:lnTo>
                        <a:pt x="1908" y="177"/>
                      </a:lnTo>
                      <a:lnTo>
                        <a:pt x="1909" y="176"/>
                      </a:lnTo>
                      <a:lnTo>
                        <a:pt x="1909" y="174"/>
                      </a:lnTo>
                      <a:close/>
                      <a:moveTo>
                        <a:pt x="324" y="173"/>
                      </a:moveTo>
                      <a:lnTo>
                        <a:pt x="325" y="173"/>
                      </a:lnTo>
                      <a:lnTo>
                        <a:pt x="325" y="173"/>
                      </a:lnTo>
                      <a:lnTo>
                        <a:pt x="324" y="173"/>
                      </a:lnTo>
                      <a:lnTo>
                        <a:pt x="324" y="173"/>
                      </a:lnTo>
                      <a:lnTo>
                        <a:pt x="324" y="173"/>
                      </a:lnTo>
                      <a:close/>
                      <a:moveTo>
                        <a:pt x="1915" y="170"/>
                      </a:moveTo>
                      <a:lnTo>
                        <a:pt x="1916" y="172"/>
                      </a:lnTo>
                      <a:lnTo>
                        <a:pt x="1916" y="172"/>
                      </a:lnTo>
                      <a:lnTo>
                        <a:pt x="1917" y="173"/>
                      </a:lnTo>
                      <a:lnTo>
                        <a:pt x="1917" y="173"/>
                      </a:lnTo>
                      <a:lnTo>
                        <a:pt x="1919" y="173"/>
                      </a:lnTo>
                      <a:lnTo>
                        <a:pt x="1919" y="176"/>
                      </a:lnTo>
                      <a:lnTo>
                        <a:pt x="1920" y="177"/>
                      </a:lnTo>
                      <a:lnTo>
                        <a:pt x="1919" y="177"/>
                      </a:lnTo>
                      <a:lnTo>
                        <a:pt x="1919" y="178"/>
                      </a:lnTo>
                      <a:lnTo>
                        <a:pt x="1916" y="178"/>
                      </a:lnTo>
                      <a:lnTo>
                        <a:pt x="1916" y="176"/>
                      </a:lnTo>
                      <a:lnTo>
                        <a:pt x="1915" y="176"/>
                      </a:lnTo>
                      <a:lnTo>
                        <a:pt x="1915" y="176"/>
                      </a:lnTo>
                      <a:lnTo>
                        <a:pt x="1915" y="170"/>
                      </a:lnTo>
                      <a:close/>
                      <a:moveTo>
                        <a:pt x="1627" y="168"/>
                      </a:moveTo>
                      <a:lnTo>
                        <a:pt x="1628" y="169"/>
                      </a:lnTo>
                      <a:lnTo>
                        <a:pt x="1629" y="169"/>
                      </a:lnTo>
                      <a:lnTo>
                        <a:pt x="1631" y="170"/>
                      </a:lnTo>
                      <a:lnTo>
                        <a:pt x="1631" y="172"/>
                      </a:lnTo>
                      <a:lnTo>
                        <a:pt x="1628" y="170"/>
                      </a:lnTo>
                      <a:lnTo>
                        <a:pt x="1627" y="168"/>
                      </a:lnTo>
                      <a:close/>
                      <a:moveTo>
                        <a:pt x="849" y="156"/>
                      </a:moveTo>
                      <a:lnTo>
                        <a:pt x="850" y="156"/>
                      </a:lnTo>
                      <a:lnTo>
                        <a:pt x="850" y="160"/>
                      </a:lnTo>
                      <a:lnTo>
                        <a:pt x="847" y="160"/>
                      </a:lnTo>
                      <a:lnTo>
                        <a:pt x="847" y="159"/>
                      </a:lnTo>
                      <a:lnTo>
                        <a:pt x="848" y="159"/>
                      </a:lnTo>
                      <a:lnTo>
                        <a:pt x="849" y="156"/>
                      </a:lnTo>
                      <a:close/>
                      <a:moveTo>
                        <a:pt x="1734" y="155"/>
                      </a:moveTo>
                      <a:lnTo>
                        <a:pt x="1737" y="155"/>
                      </a:lnTo>
                      <a:lnTo>
                        <a:pt x="1737" y="156"/>
                      </a:lnTo>
                      <a:lnTo>
                        <a:pt x="1737" y="156"/>
                      </a:lnTo>
                      <a:lnTo>
                        <a:pt x="1737" y="157"/>
                      </a:lnTo>
                      <a:lnTo>
                        <a:pt x="1737" y="159"/>
                      </a:lnTo>
                      <a:lnTo>
                        <a:pt x="1735" y="159"/>
                      </a:lnTo>
                      <a:lnTo>
                        <a:pt x="1734" y="159"/>
                      </a:lnTo>
                      <a:lnTo>
                        <a:pt x="1734" y="155"/>
                      </a:lnTo>
                      <a:close/>
                      <a:moveTo>
                        <a:pt x="1624" y="136"/>
                      </a:moveTo>
                      <a:lnTo>
                        <a:pt x="1627" y="136"/>
                      </a:lnTo>
                      <a:lnTo>
                        <a:pt x="1628" y="138"/>
                      </a:lnTo>
                      <a:lnTo>
                        <a:pt x="1631" y="140"/>
                      </a:lnTo>
                      <a:lnTo>
                        <a:pt x="1632" y="140"/>
                      </a:lnTo>
                      <a:lnTo>
                        <a:pt x="1632" y="140"/>
                      </a:lnTo>
                      <a:lnTo>
                        <a:pt x="1633" y="140"/>
                      </a:lnTo>
                      <a:lnTo>
                        <a:pt x="1635" y="140"/>
                      </a:lnTo>
                      <a:lnTo>
                        <a:pt x="1636" y="140"/>
                      </a:lnTo>
                      <a:lnTo>
                        <a:pt x="1636" y="140"/>
                      </a:lnTo>
                      <a:lnTo>
                        <a:pt x="1636" y="140"/>
                      </a:lnTo>
                      <a:lnTo>
                        <a:pt x="1637" y="140"/>
                      </a:lnTo>
                      <a:lnTo>
                        <a:pt x="1637" y="140"/>
                      </a:lnTo>
                      <a:lnTo>
                        <a:pt x="1640" y="140"/>
                      </a:lnTo>
                      <a:lnTo>
                        <a:pt x="1641" y="140"/>
                      </a:lnTo>
                      <a:lnTo>
                        <a:pt x="1644" y="140"/>
                      </a:lnTo>
                      <a:lnTo>
                        <a:pt x="1644" y="141"/>
                      </a:lnTo>
                      <a:lnTo>
                        <a:pt x="1645" y="143"/>
                      </a:lnTo>
                      <a:lnTo>
                        <a:pt x="1646" y="143"/>
                      </a:lnTo>
                      <a:lnTo>
                        <a:pt x="1646" y="145"/>
                      </a:lnTo>
                      <a:lnTo>
                        <a:pt x="1648" y="147"/>
                      </a:lnTo>
                      <a:lnTo>
                        <a:pt x="1648" y="149"/>
                      </a:lnTo>
                      <a:lnTo>
                        <a:pt x="1650" y="149"/>
                      </a:lnTo>
                      <a:lnTo>
                        <a:pt x="1652" y="151"/>
                      </a:lnTo>
                      <a:lnTo>
                        <a:pt x="1653" y="151"/>
                      </a:lnTo>
                      <a:lnTo>
                        <a:pt x="1653" y="152"/>
                      </a:lnTo>
                      <a:lnTo>
                        <a:pt x="1653" y="153"/>
                      </a:lnTo>
                      <a:lnTo>
                        <a:pt x="1653" y="153"/>
                      </a:lnTo>
                      <a:lnTo>
                        <a:pt x="1654" y="153"/>
                      </a:lnTo>
                      <a:lnTo>
                        <a:pt x="1656" y="155"/>
                      </a:lnTo>
                      <a:lnTo>
                        <a:pt x="1656" y="157"/>
                      </a:lnTo>
                      <a:lnTo>
                        <a:pt x="1658" y="159"/>
                      </a:lnTo>
                      <a:lnTo>
                        <a:pt x="1659" y="160"/>
                      </a:lnTo>
                      <a:lnTo>
                        <a:pt x="1661" y="160"/>
                      </a:lnTo>
                      <a:lnTo>
                        <a:pt x="1661" y="161"/>
                      </a:lnTo>
                      <a:lnTo>
                        <a:pt x="1663" y="161"/>
                      </a:lnTo>
                      <a:lnTo>
                        <a:pt x="1665" y="162"/>
                      </a:lnTo>
                      <a:lnTo>
                        <a:pt x="1665" y="162"/>
                      </a:lnTo>
                      <a:lnTo>
                        <a:pt x="1666" y="164"/>
                      </a:lnTo>
                      <a:lnTo>
                        <a:pt x="1666" y="165"/>
                      </a:lnTo>
                      <a:lnTo>
                        <a:pt x="1666" y="166"/>
                      </a:lnTo>
                      <a:lnTo>
                        <a:pt x="1666" y="166"/>
                      </a:lnTo>
                      <a:lnTo>
                        <a:pt x="1669" y="166"/>
                      </a:lnTo>
                      <a:lnTo>
                        <a:pt x="1669" y="172"/>
                      </a:lnTo>
                      <a:lnTo>
                        <a:pt x="1670" y="173"/>
                      </a:lnTo>
                      <a:lnTo>
                        <a:pt x="1673" y="176"/>
                      </a:lnTo>
                      <a:lnTo>
                        <a:pt x="1674" y="177"/>
                      </a:lnTo>
                      <a:lnTo>
                        <a:pt x="1674" y="176"/>
                      </a:lnTo>
                      <a:lnTo>
                        <a:pt x="1675" y="174"/>
                      </a:lnTo>
                      <a:lnTo>
                        <a:pt x="1675" y="174"/>
                      </a:lnTo>
                      <a:lnTo>
                        <a:pt x="1675" y="174"/>
                      </a:lnTo>
                      <a:lnTo>
                        <a:pt x="1676" y="176"/>
                      </a:lnTo>
                      <a:lnTo>
                        <a:pt x="1678" y="177"/>
                      </a:lnTo>
                      <a:lnTo>
                        <a:pt x="1678" y="178"/>
                      </a:lnTo>
                      <a:lnTo>
                        <a:pt x="1679" y="181"/>
                      </a:lnTo>
                      <a:lnTo>
                        <a:pt x="1683" y="183"/>
                      </a:lnTo>
                      <a:lnTo>
                        <a:pt x="1683" y="187"/>
                      </a:lnTo>
                      <a:lnTo>
                        <a:pt x="1684" y="187"/>
                      </a:lnTo>
                      <a:lnTo>
                        <a:pt x="1684" y="187"/>
                      </a:lnTo>
                      <a:lnTo>
                        <a:pt x="1684" y="189"/>
                      </a:lnTo>
                      <a:lnTo>
                        <a:pt x="1687" y="189"/>
                      </a:lnTo>
                      <a:lnTo>
                        <a:pt x="1687" y="190"/>
                      </a:lnTo>
                      <a:lnTo>
                        <a:pt x="1688" y="190"/>
                      </a:lnTo>
                      <a:lnTo>
                        <a:pt x="1690" y="190"/>
                      </a:lnTo>
                      <a:lnTo>
                        <a:pt x="1690" y="189"/>
                      </a:lnTo>
                      <a:lnTo>
                        <a:pt x="1691" y="187"/>
                      </a:lnTo>
                      <a:lnTo>
                        <a:pt x="1691" y="187"/>
                      </a:lnTo>
                      <a:lnTo>
                        <a:pt x="1691" y="186"/>
                      </a:lnTo>
                      <a:lnTo>
                        <a:pt x="1692" y="186"/>
                      </a:lnTo>
                      <a:lnTo>
                        <a:pt x="1692" y="187"/>
                      </a:lnTo>
                      <a:lnTo>
                        <a:pt x="1692" y="187"/>
                      </a:lnTo>
                      <a:lnTo>
                        <a:pt x="1692" y="190"/>
                      </a:lnTo>
                      <a:lnTo>
                        <a:pt x="1692" y="190"/>
                      </a:lnTo>
                      <a:lnTo>
                        <a:pt x="1691" y="191"/>
                      </a:lnTo>
                      <a:lnTo>
                        <a:pt x="1695" y="191"/>
                      </a:lnTo>
                      <a:lnTo>
                        <a:pt x="1695" y="194"/>
                      </a:lnTo>
                      <a:lnTo>
                        <a:pt x="1696" y="195"/>
                      </a:lnTo>
                      <a:lnTo>
                        <a:pt x="1696" y="195"/>
                      </a:lnTo>
                      <a:lnTo>
                        <a:pt x="1696" y="196"/>
                      </a:lnTo>
                      <a:lnTo>
                        <a:pt x="1697" y="196"/>
                      </a:lnTo>
                      <a:lnTo>
                        <a:pt x="1697" y="198"/>
                      </a:lnTo>
                      <a:lnTo>
                        <a:pt x="1697" y="198"/>
                      </a:lnTo>
                      <a:lnTo>
                        <a:pt x="1697" y="199"/>
                      </a:lnTo>
                      <a:lnTo>
                        <a:pt x="1699" y="199"/>
                      </a:lnTo>
                      <a:lnTo>
                        <a:pt x="1699" y="200"/>
                      </a:lnTo>
                      <a:lnTo>
                        <a:pt x="1697" y="202"/>
                      </a:lnTo>
                      <a:lnTo>
                        <a:pt x="1696" y="203"/>
                      </a:lnTo>
                      <a:lnTo>
                        <a:pt x="1696" y="204"/>
                      </a:lnTo>
                      <a:lnTo>
                        <a:pt x="1696" y="210"/>
                      </a:lnTo>
                      <a:lnTo>
                        <a:pt x="1697" y="210"/>
                      </a:lnTo>
                      <a:lnTo>
                        <a:pt x="1697" y="210"/>
                      </a:lnTo>
                      <a:lnTo>
                        <a:pt x="1699" y="211"/>
                      </a:lnTo>
                      <a:lnTo>
                        <a:pt x="1699" y="211"/>
                      </a:lnTo>
                      <a:lnTo>
                        <a:pt x="1700" y="211"/>
                      </a:lnTo>
                      <a:lnTo>
                        <a:pt x="1700" y="210"/>
                      </a:lnTo>
                      <a:lnTo>
                        <a:pt x="1701" y="210"/>
                      </a:lnTo>
                      <a:lnTo>
                        <a:pt x="1701" y="211"/>
                      </a:lnTo>
                      <a:lnTo>
                        <a:pt x="1701" y="211"/>
                      </a:lnTo>
                      <a:lnTo>
                        <a:pt x="1704" y="211"/>
                      </a:lnTo>
                      <a:lnTo>
                        <a:pt x="1707" y="211"/>
                      </a:lnTo>
                      <a:lnTo>
                        <a:pt x="1705" y="213"/>
                      </a:lnTo>
                      <a:lnTo>
                        <a:pt x="1705" y="216"/>
                      </a:lnTo>
                      <a:lnTo>
                        <a:pt x="1705" y="217"/>
                      </a:lnTo>
                      <a:lnTo>
                        <a:pt x="1705" y="217"/>
                      </a:lnTo>
                      <a:lnTo>
                        <a:pt x="1707" y="219"/>
                      </a:lnTo>
                      <a:lnTo>
                        <a:pt x="1708" y="220"/>
                      </a:lnTo>
                      <a:lnTo>
                        <a:pt x="1708" y="220"/>
                      </a:lnTo>
                      <a:lnTo>
                        <a:pt x="1708" y="221"/>
                      </a:lnTo>
                      <a:lnTo>
                        <a:pt x="1708" y="223"/>
                      </a:lnTo>
                      <a:lnTo>
                        <a:pt x="1708" y="223"/>
                      </a:lnTo>
                      <a:lnTo>
                        <a:pt x="1708" y="223"/>
                      </a:lnTo>
                      <a:lnTo>
                        <a:pt x="1709" y="224"/>
                      </a:lnTo>
                      <a:lnTo>
                        <a:pt x="1709" y="224"/>
                      </a:lnTo>
                      <a:lnTo>
                        <a:pt x="1709" y="224"/>
                      </a:lnTo>
                      <a:lnTo>
                        <a:pt x="1711" y="224"/>
                      </a:lnTo>
                      <a:lnTo>
                        <a:pt x="1712" y="224"/>
                      </a:lnTo>
                      <a:lnTo>
                        <a:pt x="1713" y="224"/>
                      </a:lnTo>
                      <a:lnTo>
                        <a:pt x="1714" y="224"/>
                      </a:lnTo>
                      <a:lnTo>
                        <a:pt x="1714" y="224"/>
                      </a:lnTo>
                      <a:lnTo>
                        <a:pt x="1716" y="224"/>
                      </a:lnTo>
                      <a:lnTo>
                        <a:pt x="1716" y="229"/>
                      </a:lnTo>
                      <a:lnTo>
                        <a:pt x="1717" y="229"/>
                      </a:lnTo>
                      <a:lnTo>
                        <a:pt x="1717" y="231"/>
                      </a:lnTo>
                      <a:lnTo>
                        <a:pt x="1717" y="231"/>
                      </a:lnTo>
                      <a:lnTo>
                        <a:pt x="1718" y="232"/>
                      </a:lnTo>
                      <a:lnTo>
                        <a:pt x="1718" y="232"/>
                      </a:lnTo>
                      <a:lnTo>
                        <a:pt x="1720" y="233"/>
                      </a:lnTo>
                      <a:lnTo>
                        <a:pt x="1720" y="234"/>
                      </a:lnTo>
                      <a:lnTo>
                        <a:pt x="1718" y="236"/>
                      </a:lnTo>
                      <a:lnTo>
                        <a:pt x="1718" y="238"/>
                      </a:lnTo>
                      <a:lnTo>
                        <a:pt x="1717" y="240"/>
                      </a:lnTo>
                      <a:lnTo>
                        <a:pt x="1717" y="242"/>
                      </a:lnTo>
                      <a:lnTo>
                        <a:pt x="1717" y="242"/>
                      </a:lnTo>
                      <a:lnTo>
                        <a:pt x="1717" y="245"/>
                      </a:lnTo>
                      <a:lnTo>
                        <a:pt x="1717" y="245"/>
                      </a:lnTo>
                      <a:lnTo>
                        <a:pt x="1717" y="245"/>
                      </a:lnTo>
                      <a:lnTo>
                        <a:pt x="1717" y="254"/>
                      </a:lnTo>
                      <a:lnTo>
                        <a:pt x="1717" y="254"/>
                      </a:lnTo>
                      <a:lnTo>
                        <a:pt x="1717" y="254"/>
                      </a:lnTo>
                      <a:lnTo>
                        <a:pt x="1713" y="253"/>
                      </a:lnTo>
                      <a:lnTo>
                        <a:pt x="1713" y="254"/>
                      </a:lnTo>
                      <a:lnTo>
                        <a:pt x="1711" y="254"/>
                      </a:lnTo>
                      <a:lnTo>
                        <a:pt x="1709" y="254"/>
                      </a:lnTo>
                      <a:lnTo>
                        <a:pt x="1708" y="254"/>
                      </a:lnTo>
                      <a:lnTo>
                        <a:pt x="1705" y="253"/>
                      </a:lnTo>
                      <a:lnTo>
                        <a:pt x="1705" y="254"/>
                      </a:lnTo>
                      <a:lnTo>
                        <a:pt x="1707" y="255"/>
                      </a:lnTo>
                      <a:lnTo>
                        <a:pt x="1708" y="257"/>
                      </a:lnTo>
                      <a:lnTo>
                        <a:pt x="1704" y="257"/>
                      </a:lnTo>
                      <a:lnTo>
                        <a:pt x="1703" y="255"/>
                      </a:lnTo>
                      <a:lnTo>
                        <a:pt x="1701" y="254"/>
                      </a:lnTo>
                      <a:lnTo>
                        <a:pt x="1700" y="254"/>
                      </a:lnTo>
                      <a:lnTo>
                        <a:pt x="1699" y="253"/>
                      </a:lnTo>
                      <a:lnTo>
                        <a:pt x="1697" y="250"/>
                      </a:lnTo>
                      <a:lnTo>
                        <a:pt x="1695" y="250"/>
                      </a:lnTo>
                      <a:lnTo>
                        <a:pt x="1693" y="249"/>
                      </a:lnTo>
                      <a:lnTo>
                        <a:pt x="1690" y="248"/>
                      </a:lnTo>
                      <a:lnTo>
                        <a:pt x="1688" y="244"/>
                      </a:lnTo>
                      <a:lnTo>
                        <a:pt x="1687" y="244"/>
                      </a:lnTo>
                      <a:lnTo>
                        <a:pt x="1687" y="242"/>
                      </a:lnTo>
                      <a:lnTo>
                        <a:pt x="1687" y="242"/>
                      </a:lnTo>
                      <a:lnTo>
                        <a:pt x="1687" y="240"/>
                      </a:lnTo>
                      <a:lnTo>
                        <a:pt x="1686" y="240"/>
                      </a:lnTo>
                      <a:lnTo>
                        <a:pt x="1686" y="237"/>
                      </a:lnTo>
                      <a:lnTo>
                        <a:pt x="1684" y="237"/>
                      </a:lnTo>
                      <a:lnTo>
                        <a:pt x="1683" y="233"/>
                      </a:lnTo>
                      <a:lnTo>
                        <a:pt x="1682" y="233"/>
                      </a:lnTo>
                      <a:lnTo>
                        <a:pt x="1682" y="232"/>
                      </a:lnTo>
                      <a:lnTo>
                        <a:pt x="1680" y="231"/>
                      </a:lnTo>
                      <a:lnTo>
                        <a:pt x="1680" y="228"/>
                      </a:lnTo>
                      <a:lnTo>
                        <a:pt x="1679" y="227"/>
                      </a:lnTo>
                      <a:lnTo>
                        <a:pt x="1679" y="227"/>
                      </a:lnTo>
                      <a:lnTo>
                        <a:pt x="1679" y="225"/>
                      </a:lnTo>
                      <a:lnTo>
                        <a:pt x="1678" y="225"/>
                      </a:lnTo>
                      <a:lnTo>
                        <a:pt x="1678" y="223"/>
                      </a:lnTo>
                      <a:lnTo>
                        <a:pt x="1675" y="221"/>
                      </a:lnTo>
                      <a:lnTo>
                        <a:pt x="1675" y="216"/>
                      </a:lnTo>
                      <a:lnTo>
                        <a:pt x="1674" y="216"/>
                      </a:lnTo>
                      <a:lnTo>
                        <a:pt x="1674" y="213"/>
                      </a:lnTo>
                      <a:lnTo>
                        <a:pt x="1673" y="213"/>
                      </a:lnTo>
                      <a:lnTo>
                        <a:pt x="1671" y="211"/>
                      </a:lnTo>
                      <a:lnTo>
                        <a:pt x="1671" y="211"/>
                      </a:lnTo>
                      <a:lnTo>
                        <a:pt x="1671" y="210"/>
                      </a:lnTo>
                      <a:lnTo>
                        <a:pt x="1670" y="210"/>
                      </a:lnTo>
                      <a:lnTo>
                        <a:pt x="1670" y="210"/>
                      </a:lnTo>
                      <a:lnTo>
                        <a:pt x="1670" y="210"/>
                      </a:lnTo>
                      <a:lnTo>
                        <a:pt x="1670" y="208"/>
                      </a:lnTo>
                      <a:lnTo>
                        <a:pt x="1669" y="207"/>
                      </a:lnTo>
                      <a:lnTo>
                        <a:pt x="1669" y="206"/>
                      </a:lnTo>
                      <a:lnTo>
                        <a:pt x="1667" y="206"/>
                      </a:lnTo>
                      <a:lnTo>
                        <a:pt x="1667" y="204"/>
                      </a:lnTo>
                      <a:lnTo>
                        <a:pt x="1666" y="204"/>
                      </a:lnTo>
                      <a:lnTo>
                        <a:pt x="1666" y="203"/>
                      </a:lnTo>
                      <a:lnTo>
                        <a:pt x="1663" y="202"/>
                      </a:lnTo>
                      <a:lnTo>
                        <a:pt x="1663" y="200"/>
                      </a:lnTo>
                      <a:lnTo>
                        <a:pt x="1663" y="200"/>
                      </a:lnTo>
                      <a:lnTo>
                        <a:pt x="1662" y="199"/>
                      </a:lnTo>
                      <a:lnTo>
                        <a:pt x="1661" y="196"/>
                      </a:lnTo>
                      <a:lnTo>
                        <a:pt x="1659" y="196"/>
                      </a:lnTo>
                      <a:lnTo>
                        <a:pt x="1659" y="195"/>
                      </a:lnTo>
                      <a:lnTo>
                        <a:pt x="1658" y="195"/>
                      </a:lnTo>
                      <a:lnTo>
                        <a:pt x="1657" y="195"/>
                      </a:lnTo>
                      <a:lnTo>
                        <a:pt x="1657" y="193"/>
                      </a:lnTo>
                      <a:lnTo>
                        <a:pt x="1657" y="193"/>
                      </a:lnTo>
                      <a:lnTo>
                        <a:pt x="1657" y="191"/>
                      </a:lnTo>
                      <a:lnTo>
                        <a:pt x="1656" y="191"/>
                      </a:lnTo>
                      <a:lnTo>
                        <a:pt x="1656" y="187"/>
                      </a:lnTo>
                      <a:lnTo>
                        <a:pt x="1654" y="187"/>
                      </a:lnTo>
                      <a:lnTo>
                        <a:pt x="1654" y="185"/>
                      </a:lnTo>
                      <a:lnTo>
                        <a:pt x="1654" y="183"/>
                      </a:lnTo>
                      <a:lnTo>
                        <a:pt x="1654" y="181"/>
                      </a:lnTo>
                      <a:lnTo>
                        <a:pt x="1654" y="179"/>
                      </a:lnTo>
                      <a:lnTo>
                        <a:pt x="1652" y="178"/>
                      </a:lnTo>
                      <a:lnTo>
                        <a:pt x="1649" y="176"/>
                      </a:lnTo>
                      <a:lnTo>
                        <a:pt x="1645" y="176"/>
                      </a:lnTo>
                      <a:lnTo>
                        <a:pt x="1644" y="170"/>
                      </a:lnTo>
                      <a:lnTo>
                        <a:pt x="1642" y="169"/>
                      </a:lnTo>
                      <a:lnTo>
                        <a:pt x="1642" y="168"/>
                      </a:lnTo>
                      <a:lnTo>
                        <a:pt x="1641" y="168"/>
                      </a:lnTo>
                      <a:lnTo>
                        <a:pt x="1641" y="166"/>
                      </a:lnTo>
                      <a:lnTo>
                        <a:pt x="1641" y="166"/>
                      </a:lnTo>
                      <a:lnTo>
                        <a:pt x="1640" y="165"/>
                      </a:lnTo>
                      <a:lnTo>
                        <a:pt x="1637" y="162"/>
                      </a:lnTo>
                      <a:lnTo>
                        <a:pt x="1637" y="160"/>
                      </a:lnTo>
                      <a:lnTo>
                        <a:pt x="1636" y="160"/>
                      </a:lnTo>
                      <a:lnTo>
                        <a:pt x="1636" y="159"/>
                      </a:lnTo>
                      <a:lnTo>
                        <a:pt x="1635" y="159"/>
                      </a:lnTo>
                      <a:lnTo>
                        <a:pt x="1635" y="159"/>
                      </a:lnTo>
                      <a:lnTo>
                        <a:pt x="1633" y="159"/>
                      </a:lnTo>
                      <a:lnTo>
                        <a:pt x="1632" y="156"/>
                      </a:lnTo>
                      <a:lnTo>
                        <a:pt x="1629" y="155"/>
                      </a:lnTo>
                      <a:lnTo>
                        <a:pt x="1629" y="153"/>
                      </a:lnTo>
                      <a:lnTo>
                        <a:pt x="1628" y="153"/>
                      </a:lnTo>
                      <a:lnTo>
                        <a:pt x="1628" y="152"/>
                      </a:lnTo>
                      <a:lnTo>
                        <a:pt x="1625" y="151"/>
                      </a:lnTo>
                      <a:lnTo>
                        <a:pt x="1625" y="149"/>
                      </a:lnTo>
                      <a:lnTo>
                        <a:pt x="1624" y="148"/>
                      </a:lnTo>
                      <a:lnTo>
                        <a:pt x="1624" y="147"/>
                      </a:lnTo>
                      <a:lnTo>
                        <a:pt x="1623" y="147"/>
                      </a:lnTo>
                      <a:lnTo>
                        <a:pt x="1623" y="145"/>
                      </a:lnTo>
                      <a:lnTo>
                        <a:pt x="1623" y="145"/>
                      </a:lnTo>
                      <a:lnTo>
                        <a:pt x="1623" y="144"/>
                      </a:lnTo>
                      <a:lnTo>
                        <a:pt x="1621" y="143"/>
                      </a:lnTo>
                      <a:lnTo>
                        <a:pt x="1621" y="136"/>
                      </a:lnTo>
                      <a:lnTo>
                        <a:pt x="1624" y="136"/>
                      </a:lnTo>
                      <a:close/>
                      <a:moveTo>
                        <a:pt x="1856" y="128"/>
                      </a:moveTo>
                      <a:lnTo>
                        <a:pt x="1857" y="128"/>
                      </a:lnTo>
                      <a:lnTo>
                        <a:pt x="1857" y="130"/>
                      </a:lnTo>
                      <a:lnTo>
                        <a:pt x="1857" y="130"/>
                      </a:lnTo>
                      <a:lnTo>
                        <a:pt x="1857" y="130"/>
                      </a:lnTo>
                      <a:lnTo>
                        <a:pt x="1856" y="128"/>
                      </a:lnTo>
                      <a:close/>
                      <a:moveTo>
                        <a:pt x="1814" y="126"/>
                      </a:moveTo>
                      <a:lnTo>
                        <a:pt x="1815" y="126"/>
                      </a:lnTo>
                      <a:lnTo>
                        <a:pt x="1815" y="126"/>
                      </a:lnTo>
                      <a:lnTo>
                        <a:pt x="1815" y="127"/>
                      </a:lnTo>
                      <a:lnTo>
                        <a:pt x="1817" y="127"/>
                      </a:lnTo>
                      <a:lnTo>
                        <a:pt x="1817" y="128"/>
                      </a:lnTo>
                      <a:lnTo>
                        <a:pt x="1819" y="128"/>
                      </a:lnTo>
                      <a:lnTo>
                        <a:pt x="1819" y="127"/>
                      </a:lnTo>
                      <a:lnTo>
                        <a:pt x="1820" y="127"/>
                      </a:lnTo>
                      <a:lnTo>
                        <a:pt x="1820" y="130"/>
                      </a:lnTo>
                      <a:lnTo>
                        <a:pt x="1823" y="130"/>
                      </a:lnTo>
                      <a:lnTo>
                        <a:pt x="1823" y="130"/>
                      </a:lnTo>
                      <a:lnTo>
                        <a:pt x="1824" y="131"/>
                      </a:lnTo>
                      <a:lnTo>
                        <a:pt x="1824" y="132"/>
                      </a:lnTo>
                      <a:lnTo>
                        <a:pt x="1824" y="134"/>
                      </a:lnTo>
                      <a:lnTo>
                        <a:pt x="1824" y="136"/>
                      </a:lnTo>
                      <a:lnTo>
                        <a:pt x="1824" y="136"/>
                      </a:lnTo>
                      <a:lnTo>
                        <a:pt x="1824" y="136"/>
                      </a:lnTo>
                      <a:lnTo>
                        <a:pt x="1827" y="136"/>
                      </a:lnTo>
                      <a:lnTo>
                        <a:pt x="1827" y="139"/>
                      </a:lnTo>
                      <a:lnTo>
                        <a:pt x="1830" y="139"/>
                      </a:lnTo>
                      <a:lnTo>
                        <a:pt x="1831" y="139"/>
                      </a:lnTo>
                      <a:lnTo>
                        <a:pt x="1831" y="140"/>
                      </a:lnTo>
                      <a:lnTo>
                        <a:pt x="1831" y="141"/>
                      </a:lnTo>
                      <a:lnTo>
                        <a:pt x="1832" y="141"/>
                      </a:lnTo>
                      <a:lnTo>
                        <a:pt x="1832" y="143"/>
                      </a:lnTo>
                      <a:lnTo>
                        <a:pt x="1834" y="143"/>
                      </a:lnTo>
                      <a:lnTo>
                        <a:pt x="1835" y="145"/>
                      </a:lnTo>
                      <a:lnTo>
                        <a:pt x="1834" y="145"/>
                      </a:lnTo>
                      <a:lnTo>
                        <a:pt x="1832" y="147"/>
                      </a:lnTo>
                      <a:lnTo>
                        <a:pt x="1831" y="147"/>
                      </a:lnTo>
                      <a:lnTo>
                        <a:pt x="1831" y="148"/>
                      </a:lnTo>
                      <a:lnTo>
                        <a:pt x="1828" y="148"/>
                      </a:lnTo>
                      <a:lnTo>
                        <a:pt x="1828" y="148"/>
                      </a:lnTo>
                      <a:lnTo>
                        <a:pt x="1828" y="148"/>
                      </a:lnTo>
                      <a:lnTo>
                        <a:pt x="1828" y="148"/>
                      </a:lnTo>
                      <a:lnTo>
                        <a:pt x="1827" y="148"/>
                      </a:lnTo>
                      <a:lnTo>
                        <a:pt x="1827" y="148"/>
                      </a:lnTo>
                      <a:lnTo>
                        <a:pt x="1827" y="148"/>
                      </a:lnTo>
                      <a:lnTo>
                        <a:pt x="1826" y="148"/>
                      </a:lnTo>
                      <a:lnTo>
                        <a:pt x="1826" y="151"/>
                      </a:lnTo>
                      <a:lnTo>
                        <a:pt x="1828" y="151"/>
                      </a:lnTo>
                      <a:lnTo>
                        <a:pt x="1828" y="153"/>
                      </a:lnTo>
                      <a:lnTo>
                        <a:pt x="1826" y="155"/>
                      </a:lnTo>
                      <a:lnTo>
                        <a:pt x="1826" y="156"/>
                      </a:lnTo>
                      <a:lnTo>
                        <a:pt x="1824" y="156"/>
                      </a:lnTo>
                      <a:lnTo>
                        <a:pt x="1823" y="156"/>
                      </a:lnTo>
                      <a:lnTo>
                        <a:pt x="1822" y="156"/>
                      </a:lnTo>
                      <a:lnTo>
                        <a:pt x="1819" y="155"/>
                      </a:lnTo>
                      <a:lnTo>
                        <a:pt x="1819" y="157"/>
                      </a:lnTo>
                      <a:lnTo>
                        <a:pt x="1818" y="157"/>
                      </a:lnTo>
                      <a:lnTo>
                        <a:pt x="1818" y="159"/>
                      </a:lnTo>
                      <a:lnTo>
                        <a:pt x="1822" y="160"/>
                      </a:lnTo>
                      <a:lnTo>
                        <a:pt x="1820" y="161"/>
                      </a:lnTo>
                      <a:lnTo>
                        <a:pt x="1820" y="162"/>
                      </a:lnTo>
                      <a:lnTo>
                        <a:pt x="1819" y="164"/>
                      </a:lnTo>
                      <a:lnTo>
                        <a:pt x="1818" y="164"/>
                      </a:lnTo>
                      <a:lnTo>
                        <a:pt x="1818" y="166"/>
                      </a:lnTo>
                      <a:lnTo>
                        <a:pt x="1820" y="168"/>
                      </a:lnTo>
                      <a:lnTo>
                        <a:pt x="1822" y="169"/>
                      </a:lnTo>
                      <a:lnTo>
                        <a:pt x="1822" y="169"/>
                      </a:lnTo>
                      <a:lnTo>
                        <a:pt x="1822" y="173"/>
                      </a:lnTo>
                      <a:lnTo>
                        <a:pt x="1823" y="173"/>
                      </a:lnTo>
                      <a:lnTo>
                        <a:pt x="1823" y="174"/>
                      </a:lnTo>
                      <a:lnTo>
                        <a:pt x="1823" y="174"/>
                      </a:lnTo>
                      <a:lnTo>
                        <a:pt x="1823" y="176"/>
                      </a:lnTo>
                      <a:lnTo>
                        <a:pt x="1823" y="176"/>
                      </a:lnTo>
                      <a:lnTo>
                        <a:pt x="1823" y="177"/>
                      </a:lnTo>
                      <a:lnTo>
                        <a:pt x="1823" y="177"/>
                      </a:lnTo>
                      <a:lnTo>
                        <a:pt x="1822" y="181"/>
                      </a:lnTo>
                      <a:lnTo>
                        <a:pt x="1823" y="181"/>
                      </a:lnTo>
                      <a:lnTo>
                        <a:pt x="1823" y="182"/>
                      </a:lnTo>
                      <a:lnTo>
                        <a:pt x="1827" y="186"/>
                      </a:lnTo>
                      <a:lnTo>
                        <a:pt x="1830" y="187"/>
                      </a:lnTo>
                      <a:lnTo>
                        <a:pt x="1831" y="190"/>
                      </a:lnTo>
                      <a:lnTo>
                        <a:pt x="1828" y="190"/>
                      </a:lnTo>
                      <a:lnTo>
                        <a:pt x="1826" y="191"/>
                      </a:lnTo>
                      <a:lnTo>
                        <a:pt x="1822" y="191"/>
                      </a:lnTo>
                      <a:lnTo>
                        <a:pt x="1820" y="194"/>
                      </a:lnTo>
                      <a:lnTo>
                        <a:pt x="1820" y="198"/>
                      </a:lnTo>
                      <a:lnTo>
                        <a:pt x="1822" y="198"/>
                      </a:lnTo>
                      <a:lnTo>
                        <a:pt x="1820" y="200"/>
                      </a:lnTo>
                      <a:lnTo>
                        <a:pt x="1820" y="202"/>
                      </a:lnTo>
                      <a:lnTo>
                        <a:pt x="1822" y="202"/>
                      </a:lnTo>
                      <a:lnTo>
                        <a:pt x="1822" y="202"/>
                      </a:lnTo>
                      <a:lnTo>
                        <a:pt x="1820" y="202"/>
                      </a:lnTo>
                      <a:lnTo>
                        <a:pt x="1820" y="204"/>
                      </a:lnTo>
                      <a:lnTo>
                        <a:pt x="1819" y="204"/>
                      </a:lnTo>
                      <a:lnTo>
                        <a:pt x="1819" y="206"/>
                      </a:lnTo>
                      <a:lnTo>
                        <a:pt x="1818" y="207"/>
                      </a:lnTo>
                      <a:lnTo>
                        <a:pt x="1818" y="207"/>
                      </a:lnTo>
                      <a:lnTo>
                        <a:pt x="1818" y="207"/>
                      </a:lnTo>
                      <a:lnTo>
                        <a:pt x="1818" y="207"/>
                      </a:lnTo>
                      <a:lnTo>
                        <a:pt x="1819" y="208"/>
                      </a:lnTo>
                      <a:lnTo>
                        <a:pt x="1819" y="210"/>
                      </a:lnTo>
                      <a:lnTo>
                        <a:pt x="1819" y="211"/>
                      </a:lnTo>
                      <a:lnTo>
                        <a:pt x="1818" y="212"/>
                      </a:lnTo>
                      <a:lnTo>
                        <a:pt x="1817" y="213"/>
                      </a:lnTo>
                      <a:lnTo>
                        <a:pt x="1815" y="216"/>
                      </a:lnTo>
                      <a:lnTo>
                        <a:pt x="1814" y="217"/>
                      </a:lnTo>
                      <a:lnTo>
                        <a:pt x="1815" y="219"/>
                      </a:lnTo>
                      <a:lnTo>
                        <a:pt x="1817" y="220"/>
                      </a:lnTo>
                      <a:lnTo>
                        <a:pt x="1817" y="223"/>
                      </a:lnTo>
                      <a:lnTo>
                        <a:pt x="1817" y="223"/>
                      </a:lnTo>
                      <a:lnTo>
                        <a:pt x="1815" y="224"/>
                      </a:lnTo>
                      <a:lnTo>
                        <a:pt x="1815" y="224"/>
                      </a:lnTo>
                      <a:lnTo>
                        <a:pt x="1815" y="224"/>
                      </a:lnTo>
                      <a:lnTo>
                        <a:pt x="1814" y="224"/>
                      </a:lnTo>
                      <a:lnTo>
                        <a:pt x="1814" y="224"/>
                      </a:lnTo>
                      <a:lnTo>
                        <a:pt x="1813" y="225"/>
                      </a:lnTo>
                      <a:lnTo>
                        <a:pt x="1811" y="227"/>
                      </a:lnTo>
                      <a:lnTo>
                        <a:pt x="1811" y="228"/>
                      </a:lnTo>
                      <a:lnTo>
                        <a:pt x="1811" y="228"/>
                      </a:lnTo>
                      <a:lnTo>
                        <a:pt x="1811" y="228"/>
                      </a:lnTo>
                      <a:lnTo>
                        <a:pt x="1810" y="228"/>
                      </a:lnTo>
                      <a:lnTo>
                        <a:pt x="1809" y="233"/>
                      </a:lnTo>
                      <a:lnTo>
                        <a:pt x="1809" y="233"/>
                      </a:lnTo>
                      <a:lnTo>
                        <a:pt x="1809" y="233"/>
                      </a:lnTo>
                      <a:lnTo>
                        <a:pt x="1803" y="234"/>
                      </a:lnTo>
                      <a:lnTo>
                        <a:pt x="1803" y="234"/>
                      </a:lnTo>
                      <a:lnTo>
                        <a:pt x="1802" y="234"/>
                      </a:lnTo>
                      <a:lnTo>
                        <a:pt x="1802" y="236"/>
                      </a:lnTo>
                      <a:lnTo>
                        <a:pt x="1801" y="236"/>
                      </a:lnTo>
                      <a:lnTo>
                        <a:pt x="1801" y="236"/>
                      </a:lnTo>
                      <a:lnTo>
                        <a:pt x="1800" y="236"/>
                      </a:lnTo>
                      <a:lnTo>
                        <a:pt x="1800" y="237"/>
                      </a:lnTo>
                      <a:lnTo>
                        <a:pt x="1798" y="237"/>
                      </a:lnTo>
                      <a:lnTo>
                        <a:pt x="1797" y="237"/>
                      </a:lnTo>
                      <a:lnTo>
                        <a:pt x="1796" y="236"/>
                      </a:lnTo>
                      <a:lnTo>
                        <a:pt x="1796" y="234"/>
                      </a:lnTo>
                      <a:lnTo>
                        <a:pt x="1792" y="234"/>
                      </a:lnTo>
                      <a:lnTo>
                        <a:pt x="1792" y="233"/>
                      </a:lnTo>
                      <a:lnTo>
                        <a:pt x="1790" y="233"/>
                      </a:lnTo>
                      <a:lnTo>
                        <a:pt x="1790" y="233"/>
                      </a:lnTo>
                      <a:lnTo>
                        <a:pt x="1788" y="234"/>
                      </a:lnTo>
                      <a:lnTo>
                        <a:pt x="1786" y="234"/>
                      </a:lnTo>
                      <a:lnTo>
                        <a:pt x="1785" y="233"/>
                      </a:lnTo>
                      <a:lnTo>
                        <a:pt x="1784" y="233"/>
                      </a:lnTo>
                      <a:lnTo>
                        <a:pt x="1783" y="232"/>
                      </a:lnTo>
                      <a:lnTo>
                        <a:pt x="1781" y="234"/>
                      </a:lnTo>
                      <a:lnTo>
                        <a:pt x="1779" y="234"/>
                      </a:lnTo>
                      <a:lnTo>
                        <a:pt x="1779" y="234"/>
                      </a:lnTo>
                      <a:lnTo>
                        <a:pt x="1772" y="234"/>
                      </a:lnTo>
                      <a:lnTo>
                        <a:pt x="1772" y="231"/>
                      </a:lnTo>
                      <a:lnTo>
                        <a:pt x="1769" y="231"/>
                      </a:lnTo>
                      <a:lnTo>
                        <a:pt x="1768" y="231"/>
                      </a:lnTo>
                      <a:lnTo>
                        <a:pt x="1768" y="229"/>
                      </a:lnTo>
                      <a:lnTo>
                        <a:pt x="1767" y="229"/>
                      </a:lnTo>
                      <a:lnTo>
                        <a:pt x="1765" y="231"/>
                      </a:lnTo>
                      <a:lnTo>
                        <a:pt x="1765" y="231"/>
                      </a:lnTo>
                      <a:lnTo>
                        <a:pt x="1764" y="232"/>
                      </a:lnTo>
                      <a:lnTo>
                        <a:pt x="1764" y="232"/>
                      </a:lnTo>
                      <a:lnTo>
                        <a:pt x="1762" y="232"/>
                      </a:lnTo>
                      <a:lnTo>
                        <a:pt x="1760" y="231"/>
                      </a:lnTo>
                      <a:lnTo>
                        <a:pt x="1758" y="231"/>
                      </a:lnTo>
                      <a:lnTo>
                        <a:pt x="1758" y="228"/>
                      </a:lnTo>
                      <a:lnTo>
                        <a:pt x="1756" y="225"/>
                      </a:lnTo>
                      <a:lnTo>
                        <a:pt x="1756" y="223"/>
                      </a:lnTo>
                      <a:lnTo>
                        <a:pt x="1755" y="223"/>
                      </a:lnTo>
                      <a:lnTo>
                        <a:pt x="1755" y="215"/>
                      </a:lnTo>
                      <a:lnTo>
                        <a:pt x="1754" y="215"/>
                      </a:lnTo>
                      <a:lnTo>
                        <a:pt x="1752" y="211"/>
                      </a:lnTo>
                      <a:lnTo>
                        <a:pt x="1750" y="212"/>
                      </a:lnTo>
                      <a:lnTo>
                        <a:pt x="1748" y="213"/>
                      </a:lnTo>
                      <a:lnTo>
                        <a:pt x="1747" y="213"/>
                      </a:lnTo>
                      <a:lnTo>
                        <a:pt x="1747" y="212"/>
                      </a:lnTo>
                      <a:lnTo>
                        <a:pt x="1748" y="211"/>
                      </a:lnTo>
                      <a:lnTo>
                        <a:pt x="1748" y="210"/>
                      </a:lnTo>
                      <a:lnTo>
                        <a:pt x="1746" y="210"/>
                      </a:lnTo>
                      <a:lnTo>
                        <a:pt x="1747" y="207"/>
                      </a:lnTo>
                      <a:lnTo>
                        <a:pt x="1747" y="206"/>
                      </a:lnTo>
                      <a:lnTo>
                        <a:pt x="1746" y="206"/>
                      </a:lnTo>
                      <a:lnTo>
                        <a:pt x="1746" y="204"/>
                      </a:lnTo>
                      <a:lnTo>
                        <a:pt x="1745" y="204"/>
                      </a:lnTo>
                      <a:lnTo>
                        <a:pt x="1745" y="203"/>
                      </a:lnTo>
                      <a:lnTo>
                        <a:pt x="1746" y="203"/>
                      </a:lnTo>
                      <a:lnTo>
                        <a:pt x="1745" y="198"/>
                      </a:lnTo>
                      <a:lnTo>
                        <a:pt x="1743" y="196"/>
                      </a:lnTo>
                      <a:lnTo>
                        <a:pt x="1743" y="194"/>
                      </a:lnTo>
                      <a:lnTo>
                        <a:pt x="1742" y="194"/>
                      </a:lnTo>
                      <a:lnTo>
                        <a:pt x="1743" y="191"/>
                      </a:lnTo>
                      <a:lnTo>
                        <a:pt x="1743" y="191"/>
                      </a:lnTo>
                      <a:lnTo>
                        <a:pt x="1743" y="190"/>
                      </a:lnTo>
                      <a:lnTo>
                        <a:pt x="1743" y="189"/>
                      </a:lnTo>
                      <a:lnTo>
                        <a:pt x="1743" y="187"/>
                      </a:lnTo>
                      <a:lnTo>
                        <a:pt x="1743" y="187"/>
                      </a:lnTo>
                      <a:lnTo>
                        <a:pt x="1745" y="185"/>
                      </a:lnTo>
                      <a:lnTo>
                        <a:pt x="1746" y="181"/>
                      </a:lnTo>
                      <a:lnTo>
                        <a:pt x="1748" y="181"/>
                      </a:lnTo>
                      <a:lnTo>
                        <a:pt x="1748" y="177"/>
                      </a:lnTo>
                      <a:lnTo>
                        <a:pt x="1751" y="178"/>
                      </a:lnTo>
                      <a:lnTo>
                        <a:pt x="1752" y="178"/>
                      </a:lnTo>
                      <a:lnTo>
                        <a:pt x="1754" y="179"/>
                      </a:lnTo>
                      <a:lnTo>
                        <a:pt x="1754" y="181"/>
                      </a:lnTo>
                      <a:lnTo>
                        <a:pt x="1756" y="179"/>
                      </a:lnTo>
                      <a:lnTo>
                        <a:pt x="1756" y="179"/>
                      </a:lnTo>
                      <a:lnTo>
                        <a:pt x="1759" y="181"/>
                      </a:lnTo>
                      <a:lnTo>
                        <a:pt x="1759" y="182"/>
                      </a:lnTo>
                      <a:lnTo>
                        <a:pt x="1763" y="183"/>
                      </a:lnTo>
                      <a:lnTo>
                        <a:pt x="1763" y="181"/>
                      </a:lnTo>
                      <a:lnTo>
                        <a:pt x="1763" y="181"/>
                      </a:lnTo>
                      <a:lnTo>
                        <a:pt x="1763" y="181"/>
                      </a:lnTo>
                      <a:lnTo>
                        <a:pt x="1765" y="181"/>
                      </a:lnTo>
                      <a:lnTo>
                        <a:pt x="1765" y="178"/>
                      </a:lnTo>
                      <a:lnTo>
                        <a:pt x="1765" y="176"/>
                      </a:lnTo>
                      <a:lnTo>
                        <a:pt x="1767" y="176"/>
                      </a:lnTo>
                      <a:lnTo>
                        <a:pt x="1767" y="174"/>
                      </a:lnTo>
                      <a:lnTo>
                        <a:pt x="1765" y="173"/>
                      </a:lnTo>
                      <a:lnTo>
                        <a:pt x="1765" y="172"/>
                      </a:lnTo>
                      <a:lnTo>
                        <a:pt x="1767" y="172"/>
                      </a:lnTo>
                      <a:lnTo>
                        <a:pt x="1768" y="172"/>
                      </a:lnTo>
                      <a:lnTo>
                        <a:pt x="1769" y="170"/>
                      </a:lnTo>
                      <a:lnTo>
                        <a:pt x="1769" y="169"/>
                      </a:lnTo>
                      <a:lnTo>
                        <a:pt x="1771" y="169"/>
                      </a:lnTo>
                      <a:lnTo>
                        <a:pt x="1775" y="169"/>
                      </a:lnTo>
                      <a:lnTo>
                        <a:pt x="1775" y="168"/>
                      </a:lnTo>
                      <a:lnTo>
                        <a:pt x="1777" y="168"/>
                      </a:lnTo>
                      <a:lnTo>
                        <a:pt x="1777" y="168"/>
                      </a:lnTo>
                      <a:lnTo>
                        <a:pt x="1783" y="168"/>
                      </a:lnTo>
                      <a:lnTo>
                        <a:pt x="1783" y="166"/>
                      </a:lnTo>
                      <a:lnTo>
                        <a:pt x="1784" y="166"/>
                      </a:lnTo>
                      <a:lnTo>
                        <a:pt x="1784" y="165"/>
                      </a:lnTo>
                      <a:lnTo>
                        <a:pt x="1784" y="164"/>
                      </a:lnTo>
                      <a:lnTo>
                        <a:pt x="1785" y="164"/>
                      </a:lnTo>
                      <a:lnTo>
                        <a:pt x="1785" y="162"/>
                      </a:lnTo>
                      <a:lnTo>
                        <a:pt x="1786" y="162"/>
                      </a:lnTo>
                      <a:lnTo>
                        <a:pt x="1786" y="161"/>
                      </a:lnTo>
                      <a:lnTo>
                        <a:pt x="1788" y="160"/>
                      </a:lnTo>
                      <a:lnTo>
                        <a:pt x="1788" y="159"/>
                      </a:lnTo>
                      <a:lnTo>
                        <a:pt x="1788" y="159"/>
                      </a:lnTo>
                      <a:lnTo>
                        <a:pt x="1788" y="157"/>
                      </a:lnTo>
                      <a:lnTo>
                        <a:pt x="1789" y="157"/>
                      </a:lnTo>
                      <a:lnTo>
                        <a:pt x="1789" y="156"/>
                      </a:lnTo>
                      <a:lnTo>
                        <a:pt x="1790" y="156"/>
                      </a:lnTo>
                      <a:lnTo>
                        <a:pt x="1790" y="153"/>
                      </a:lnTo>
                      <a:lnTo>
                        <a:pt x="1790" y="153"/>
                      </a:lnTo>
                      <a:lnTo>
                        <a:pt x="1793" y="153"/>
                      </a:lnTo>
                      <a:lnTo>
                        <a:pt x="1796" y="153"/>
                      </a:lnTo>
                      <a:lnTo>
                        <a:pt x="1796" y="152"/>
                      </a:lnTo>
                      <a:lnTo>
                        <a:pt x="1797" y="152"/>
                      </a:lnTo>
                      <a:lnTo>
                        <a:pt x="1798" y="149"/>
                      </a:lnTo>
                      <a:lnTo>
                        <a:pt x="1802" y="149"/>
                      </a:lnTo>
                      <a:lnTo>
                        <a:pt x="1802" y="148"/>
                      </a:lnTo>
                      <a:lnTo>
                        <a:pt x="1803" y="148"/>
                      </a:lnTo>
                      <a:lnTo>
                        <a:pt x="1805" y="147"/>
                      </a:lnTo>
                      <a:lnTo>
                        <a:pt x="1805" y="145"/>
                      </a:lnTo>
                      <a:lnTo>
                        <a:pt x="1805" y="145"/>
                      </a:lnTo>
                      <a:lnTo>
                        <a:pt x="1805" y="143"/>
                      </a:lnTo>
                      <a:lnTo>
                        <a:pt x="1802" y="143"/>
                      </a:lnTo>
                      <a:lnTo>
                        <a:pt x="1803" y="141"/>
                      </a:lnTo>
                      <a:lnTo>
                        <a:pt x="1805" y="140"/>
                      </a:lnTo>
                      <a:lnTo>
                        <a:pt x="1805" y="140"/>
                      </a:lnTo>
                      <a:lnTo>
                        <a:pt x="1806" y="138"/>
                      </a:lnTo>
                      <a:lnTo>
                        <a:pt x="1807" y="138"/>
                      </a:lnTo>
                      <a:lnTo>
                        <a:pt x="1809" y="138"/>
                      </a:lnTo>
                      <a:lnTo>
                        <a:pt x="1809" y="136"/>
                      </a:lnTo>
                      <a:lnTo>
                        <a:pt x="1809" y="135"/>
                      </a:lnTo>
                      <a:lnTo>
                        <a:pt x="1810" y="135"/>
                      </a:lnTo>
                      <a:lnTo>
                        <a:pt x="1810" y="134"/>
                      </a:lnTo>
                      <a:lnTo>
                        <a:pt x="1811" y="132"/>
                      </a:lnTo>
                      <a:lnTo>
                        <a:pt x="1811" y="131"/>
                      </a:lnTo>
                      <a:lnTo>
                        <a:pt x="1813" y="131"/>
                      </a:lnTo>
                      <a:lnTo>
                        <a:pt x="1813" y="130"/>
                      </a:lnTo>
                      <a:lnTo>
                        <a:pt x="1813" y="130"/>
                      </a:lnTo>
                      <a:lnTo>
                        <a:pt x="1813" y="127"/>
                      </a:lnTo>
                      <a:lnTo>
                        <a:pt x="1813" y="127"/>
                      </a:lnTo>
                      <a:lnTo>
                        <a:pt x="1814" y="126"/>
                      </a:lnTo>
                      <a:lnTo>
                        <a:pt x="1814" y="126"/>
                      </a:lnTo>
                      <a:close/>
                      <a:moveTo>
                        <a:pt x="1610" y="123"/>
                      </a:moveTo>
                      <a:lnTo>
                        <a:pt x="1612" y="123"/>
                      </a:lnTo>
                      <a:lnTo>
                        <a:pt x="1612" y="126"/>
                      </a:lnTo>
                      <a:lnTo>
                        <a:pt x="1611" y="126"/>
                      </a:lnTo>
                      <a:lnTo>
                        <a:pt x="1610" y="123"/>
                      </a:lnTo>
                      <a:close/>
                      <a:moveTo>
                        <a:pt x="657" y="118"/>
                      </a:moveTo>
                      <a:lnTo>
                        <a:pt x="658" y="118"/>
                      </a:lnTo>
                      <a:lnTo>
                        <a:pt x="658" y="119"/>
                      </a:lnTo>
                      <a:lnTo>
                        <a:pt x="658" y="119"/>
                      </a:lnTo>
                      <a:lnTo>
                        <a:pt x="658" y="119"/>
                      </a:lnTo>
                      <a:lnTo>
                        <a:pt x="657" y="119"/>
                      </a:lnTo>
                      <a:lnTo>
                        <a:pt x="657" y="119"/>
                      </a:lnTo>
                      <a:lnTo>
                        <a:pt x="657" y="119"/>
                      </a:lnTo>
                      <a:lnTo>
                        <a:pt x="657" y="119"/>
                      </a:lnTo>
                      <a:lnTo>
                        <a:pt x="657" y="118"/>
                      </a:lnTo>
                      <a:close/>
                      <a:moveTo>
                        <a:pt x="57" y="117"/>
                      </a:moveTo>
                      <a:lnTo>
                        <a:pt x="58" y="118"/>
                      </a:lnTo>
                      <a:lnTo>
                        <a:pt x="58" y="118"/>
                      </a:lnTo>
                      <a:lnTo>
                        <a:pt x="58" y="118"/>
                      </a:lnTo>
                      <a:lnTo>
                        <a:pt x="57" y="118"/>
                      </a:lnTo>
                      <a:lnTo>
                        <a:pt x="57" y="117"/>
                      </a:lnTo>
                      <a:close/>
                      <a:moveTo>
                        <a:pt x="56" y="117"/>
                      </a:moveTo>
                      <a:lnTo>
                        <a:pt x="57" y="118"/>
                      </a:lnTo>
                      <a:lnTo>
                        <a:pt x="57" y="118"/>
                      </a:lnTo>
                      <a:lnTo>
                        <a:pt x="57" y="118"/>
                      </a:lnTo>
                      <a:lnTo>
                        <a:pt x="57" y="118"/>
                      </a:lnTo>
                      <a:lnTo>
                        <a:pt x="56" y="119"/>
                      </a:lnTo>
                      <a:lnTo>
                        <a:pt x="56" y="119"/>
                      </a:lnTo>
                      <a:lnTo>
                        <a:pt x="56" y="117"/>
                      </a:lnTo>
                      <a:close/>
                      <a:moveTo>
                        <a:pt x="43" y="117"/>
                      </a:moveTo>
                      <a:lnTo>
                        <a:pt x="44" y="118"/>
                      </a:lnTo>
                      <a:lnTo>
                        <a:pt x="44" y="118"/>
                      </a:lnTo>
                      <a:lnTo>
                        <a:pt x="44" y="119"/>
                      </a:lnTo>
                      <a:lnTo>
                        <a:pt x="44" y="119"/>
                      </a:lnTo>
                      <a:lnTo>
                        <a:pt x="43" y="118"/>
                      </a:lnTo>
                      <a:lnTo>
                        <a:pt x="43" y="117"/>
                      </a:lnTo>
                      <a:close/>
                      <a:moveTo>
                        <a:pt x="231" y="104"/>
                      </a:moveTo>
                      <a:lnTo>
                        <a:pt x="234" y="104"/>
                      </a:lnTo>
                      <a:lnTo>
                        <a:pt x="234" y="104"/>
                      </a:lnTo>
                      <a:lnTo>
                        <a:pt x="234" y="105"/>
                      </a:lnTo>
                      <a:lnTo>
                        <a:pt x="231" y="105"/>
                      </a:lnTo>
                      <a:lnTo>
                        <a:pt x="231" y="104"/>
                      </a:lnTo>
                      <a:close/>
                      <a:moveTo>
                        <a:pt x="1891" y="101"/>
                      </a:moveTo>
                      <a:lnTo>
                        <a:pt x="1892" y="101"/>
                      </a:lnTo>
                      <a:lnTo>
                        <a:pt x="1894" y="101"/>
                      </a:lnTo>
                      <a:lnTo>
                        <a:pt x="1895" y="105"/>
                      </a:lnTo>
                      <a:lnTo>
                        <a:pt x="1896" y="109"/>
                      </a:lnTo>
                      <a:lnTo>
                        <a:pt x="1898" y="113"/>
                      </a:lnTo>
                      <a:lnTo>
                        <a:pt x="1898" y="118"/>
                      </a:lnTo>
                      <a:lnTo>
                        <a:pt x="1896" y="118"/>
                      </a:lnTo>
                      <a:lnTo>
                        <a:pt x="1896" y="119"/>
                      </a:lnTo>
                      <a:lnTo>
                        <a:pt x="1895" y="119"/>
                      </a:lnTo>
                      <a:lnTo>
                        <a:pt x="1895" y="121"/>
                      </a:lnTo>
                      <a:lnTo>
                        <a:pt x="1895" y="121"/>
                      </a:lnTo>
                      <a:lnTo>
                        <a:pt x="1895" y="122"/>
                      </a:lnTo>
                      <a:lnTo>
                        <a:pt x="1894" y="122"/>
                      </a:lnTo>
                      <a:lnTo>
                        <a:pt x="1892" y="123"/>
                      </a:lnTo>
                      <a:lnTo>
                        <a:pt x="1891" y="124"/>
                      </a:lnTo>
                      <a:lnTo>
                        <a:pt x="1891" y="127"/>
                      </a:lnTo>
                      <a:lnTo>
                        <a:pt x="1892" y="130"/>
                      </a:lnTo>
                      <a:lnTo>
                        <a:pt x="1894" y="132"/>
                      </a:lnTo>
                      <a:lnTo>
                        <a:pt x="1892" y="132"/>
                      </a:lnTo>
                      <a:lnTo>
                        <a:pt x="1892" y="132"/>
                      </a:lnTo>
                      <a:lnTo>
                        <a:pt x="1892" y="132"/>
                      </a:lnTo>
                      <a:lnTo>
                        <a:pt x="1892" y="128"/>
                      </a:lnTo>
                      <a:lnTo>
                        <a:pt x="1891" y="128"/>
                      </a:lnTo>
                      <a:lnTo>
                        <a:pt x="1891" y="130"/>
                      </a:lnTo>
                      <a:lnTo>
                        <a:pt x="1889" y="130"/>
                      </a:lnTo>
                      <a:lnTo>
                        <a:pt x="1890" y="132"/>
                      </a:lnTo>
                      <a:lnTo>
                        <a:pt x="1890" y="132"/>
                      </a:lnTo>
                      <a:lnTo>
                        <a:pt x="1890" y="134"/>
                      </a:lnTo>
                      <a:lnTo>
                        <a:pt x="1891" y="134"/>
                      </a:lnTo>
                      <a:lnTo>
                        <a:pt x="1891" y="136"/>
                      </a:lnTo>
                      <a:lnTo>
                        <a:pt x="1890" y="138"/>
                      </a:lnTo>
                      <a:lnTo>
                        <a:pt x="1890" y="139"/>
                      </a:lnTo>
                      <a:lnTo>
                        <a:pt x="1889" y="140"/>
                      </a:lnTo>
                      <a:lnTo>
                        <a:pt x="1887" y="140"/>
                      </a:lnTo>
                      <a:lnTo>
                        <a:pt x="1886" y="140"/>
                      </a:lnTo>
                      <a:lnTo>
                        <a:pt x="1886" y="140"/>
                      </a:lnTo>
                      <a:lnTo>
                        <a:pt x="1886" y="140"/>
                      </a:lnTo>
                      <a:lnTo>
                        <a:pt x="1886" y="138"/>
                      </a:lnTo>
                      <a:lnTo>
                        <a:pt x="1886" y="138"/>
                      </a:lnTo>
                      <a:lnTo>
                        <a:pt x="1886" y="138"/>
                      </a:lnTo>
                      <a:lnTo>
                        <a:pt x="1886" y="136"/>
                      </a:lnTo>
                      <a:lnTo>
                        <a:pt x="1885" y="138"/>
                      </a:lnTo>
                      <a:lnTo>
                        <a:pt x="1882" y="138"/>
                      </a:lnTo>
                      <a:lnTo>
                        <a:pt x="1881" y="138"/>
                      </a:lnTo>
                      <a:lnTo>
                        <a:pt x="1879" y="136"/>
                      </a:lnTo>
                      <a:lnTo>
                        <a:pt x="1877" y="135"/>
                      </a:lnTo>
                      <a:lnTo>
                        <a:pt x="1874" y="134"/>
                      </a:lnTo>
                      <a:lnTo>
                        <a:pt x="1874" y="131"/>
                      </a:lnTo>
                      <a:lnTo>
                        <a:pt x="1874" y="128"/>
                      </a:lnTo>
                      <a:lnTo>
                        <a:pt x="1874" y="126"/>
                      </a:lnTo>
                      <a:lnTo>
                        <a:pt x="1875" y="126"/>
                      </a:lnTo>
                      <a:lnTo>
                        <a:pt x="1875" y="124"/>
                      </a:lnTo>
                      <a:lnTo>
                        <a:pt x="1877" y="124"/>
                      </a:lnTo>
                      <a:lnTo>
                        <a:pt x="1877" y="122"/>
                      </a:lnTo>
                      <a:lnTo>
                        <a:pt x="1877" y="122"/>
                      </a:lnTo>
                      <a:lnTo>
                        <a:pt x="1877" y="122"/>
                      </a:lnTo>
                      <a:lnTo>
                        <a:pt x="1874" y="122"/>
                      </a:lnTo>
                      <a:lnTo>
                        <a:pt x="1874" y="121"/>
                      </a:lnTo>
                      <a:lnTo>
                        <a:pt x="1873" y="121"/>
                      </a:lnTo>
                      <a:lnTo>
                        <a:pt x="1872" y="121"/>
                      </a:lnTo>
                      <a:lnTo>
                        <a:pt x="1872" y="122"/>
                      </a:lnTo>
                      <a:lnTo>
                        <a:pt x="1868" y="121"/>
                      </a:lnTo>
                      <a:lnTo>
                        <a:pt x="1868" y="122"/>
                      </a:lnTo>
                      <a:lnTo>
                        <a:pt x="1865" y="122"/>
                      </a:lnTo>
                      <a:lnTo>
                        <a:pt x="1864" y="121"/>
                      </a:lnTo>
                      <a:lnTo>
                        <a:pt x="1864" y="119"/>
                      </a:lnTo>
                      <a:lnTo>
                        <a:pt x="1862" y="119"/>
                      </a:lnTo>
                      <a:lnTo>
                        <a:pt x="1862" y="121"/>
                      </a:lnTo>
                      <a:lnTo>
                        <a:pt x="1861" y="121"/>
                      </a:lnTo>
                      <a:lnTo>
                        <a:pt x="1861" y="122"/>
                      </a:lnTo>
                      <a:lnTo>
                        <a:pt x="1860" y="123"/>
                      </a:lnTo>
                      <a:lnTo>
                        <a:pt x="1860" y="124"/>
                      </a:lnTo>
                      <a:lnTo>
                        <a:pt x="1857" y="124"/>
                      </a:lnTo>
                      <a:lnTo>
                        <a:pt x="1856" y="123"/>
                      </a:lnTo>
                      <a:lnTo>
                        <a:pt x="1857" y="122"/>
                      </a:lnTo>
                      <a:lnTo>
                        <a:pt x="1858" y="119"/>
                      </a:lnTo>
                      <a:lnTo>
                        <a:pt x="1858" y="119"/>
                      </a:lnTo>
                      <a:lnTo>
                        <a:pt x="1860" y="118"/>
                      </a:lnTo>
                      <a:lnTo>
                        <a:pt x="1858" y="117"/>
                      </a:lnTo>
                      <a:lnTo>
                        <a:pt x="1858" y="115"/>
                      </a:lnTo>
                      <a:lnTo>
                        <a:pt x="1858" y="114"/>
                      </a:lnTo>
                      <a:lnTo>
                        <a:pt x="1860" y="114"/>
                      </a:lnTo>
                      <a:lnTo>
                        <a:pt x="1862" y="114"/>
                      </a:lnTo>
                      <a:lnTo>
                        <a:pt x="1865" y="113"/>
                      </a:lnTo>
                      <a:lnTo>
                        <a:pt x="1865" y="110"/>
                      </a:lnTo>
                      <a:lnTo>
                        <a:pt x="1868" y="110"/>
                      </a:lnTo>
                      <a:lnTo>
                        <a:pt x="1868" y="109"/>
                      </a:lnTo>
                      <a:lnTo>
                        <a:pt x="1869" y="109"/>
                      </a:lnTo>
                      <a:lnTo>
                        <a:pt x="1870" y="109"/>
                      </a:lnTo>
                      <a:lnTo>
                        <a:pt x="1872" y="109"/>
                      </a:lnTo>
                      <a:lnTo>
                        <a:pt x="1872" y="109"/>
                      </a:lnTo>
                      <a:lnTo>
                        <a:pt x="1872" y="109"/>
                      </a:lnTo>
                      <a:lnTo>
                        <a:pt x="1872" y="113"/>
                      </a:lnTo>
                      <a:lnTo>
                        <a:pt x="1873" y="113"/>
                      </a:lnTo>
                      <a:lnTo>
                        <a:pt x="1874" y="113"/>
                      </a:lnTo>
                      <a:lnTo>
                        <a:pt x="1877" y="111"/>
                      </a:lnTo>
                      <a:lnTo>
                        <a:pt x="1877" y="110"/>
                      </a:lnTo>
                      <a:lnTo>
                        <a:pt x="1879" y="109"/>
                      </a:lnTo>
                      <a:lnTo>
                        <a:pt x="1879" y="110"/>
                      </a:lnTo>
                      <a:lnTo>
                        <a:pt x="1882" y="110"/>
                      </a:lnTo>
                      <a:lnTo>
                        <a:pt x="1883" y="109"/>
                      </a:lnTo>
                      <a:lnTo>
                        <a:pt x="1883" y="107"/>
                      </a:lnTo>
                      <a:lnTo>
                        <a:pt x="1885" y="106"/>
                      </a:lnTo>
                      <a:lnTo>
                        <a:pt x="1885" y="106"/>
                      </a:lnTo>
                      <a:lnTo>
                        <a:pt x="1886" y="106"/>
                      </a:lnTo>
                      <a:lnTo>
                        <a:pt x="1886" y="106"/>
                      </a:lnTo>
                      <a:lnTo>
                        <a:pt x="1889" y="106"/>
                      </a:lnTo>
                      <a:lnTo>
                        <a:pt x="1889" y="104"/>
                      </a:lnTo>
                      <a:lnTo>
                        <a:pt x="1890" y="104"/>
                      </a:lnTo>
                      <a:lnTo>
                        <a:pt x="1890" y="104"/>
                      </a:lnTo>
                      <a:lnTo>
                        <a:pt x="1889" y="104"/>
                      </a:lnTo>
                      <a:lnTo>
                        <a:pt x="1889" y="101"/>
                      </a:lnTo>
                      <a:lnTo>
                        <a:pt x="1890" y="101"/>
                      </a:lnTo>
                      <a:lnTo>
                        <a:pt x="1891" y="101"/>
                      </a:lnTo>
                      <a:close/>
                      <a:moveTo>
                        <a:pt x="1484" y="97"/>
                      </a:moveTo>
                      <a:lnTo>
                        <a:pt x="1487" y="97"/>
                      </a:lnTo>
                      <a:lnTo>
                        <a:pt x="1487" y="100"/>
                      </a:lnTo>
                      <a:lnTo>
                        <a:pt x="1488" y="100"/>
                      </a:lnTo>
                      <a:lnTo>
                        <a:pt x="1488" y="102"/>
                      </a:lnTo>
                      <a:lnTo>
                        <a:pt x="1489" y="102"/>
                      </a:lnTo>
                      <a:lnTo>
                        <a:pt x="1489" y="104"/>
                      </a:lnTo>
                      <a:lnTo>
                        <a:pt x="1492" y="105"/>
                      </a:lnTo>
                      <a:lnTo>
                        <a:pt x="1492" y="107"/>
                      </a:lnTo>
                      <a:lnTo>
                        <a:pt x="1493" y="107"/>
                      </a:lnTo>
                      <a:lnTo>
                        <a:pt x="1493" y="109"/>
                      </a:lnTo>
                      <a:lnTo>
                        <a:pt x="1493" y="109"/>
                      </a:lnTo>
                      <a:lnTo>
                        <a:pt x="1493" y="110"/>
                      </a:lnTo>
                      <a:lnTo>
                        <a:pt x="1495" y="110"/>
                      </a:lnTo>
                      <a:lnTo>
                        <a:pt x="1496" y="113"/>
                      </a:lnTo>
                      <a:lnTo>
                        <a:pt x="1497" y="115"/>
                      </a:lnTo>
                      <a:lnTo>
                        <a:pt x="1498" y="115"/>
                      </a:lnTo>
                      <a:lnTo>
                        <a:pt x="1500" y="121"/>
                      </a:lnTo>
                      <a:lnTo>
                        <a:pt x="1501" y="121"/>
                      </a:lnTo>
                      <a:lnTo>
                        <a:pt x="1500" y="131"/>
                      </a:lnTo>
                      <a:lnTo>
                        <a:pt x="1497" y="132"/>
                      </a:lnTo>
                      <a:lnTo>
                        <a:pt x="1497" y="134"/>
                      </a:lnTo>
                      <a:lnTo>
                        <a:pt x="1495" y="134"/>
                      </a:lnTo>
                      <a:lnTo>
                        <a:pt x="1495" y="134"/>
                      </a:lnTo>
                      <a:lnTo>
                        <a:pt x="1493" y="134"/>
                      </a:lnTo>
                      <a:lnTo>
                        <a:pt x="1493" y="135"/>
                      </a:lnTo>
                      <a:lnTo>
                        <a:pt x="1492" y="135"/>
                      </a:lnTo>
                      <a:lnTo>
                        <a:pt x="1491" y="136"/>
                      </a:lnTo>
                      <a:lnTo>
                        <a:pt x="1488" y="136"/>
                      </a:lnTo>
                      <a:lnTo>
                        <a:pt x="1488" y="136"/>
                      </a:lnTo>
                      <a:lnTo>
                        <a:pt x="1488" y="136"/>
                      </a:lnTo>
                      <a:lnTo>
                        <a:pt x="1487" y="136"/>
                      </a:lnTo>
                      <a:lnTo>
                        <a:pt x="1487" y="135"/>
                      </a:lnTo>
                      <a:lnTo>
                        <a:pt x="1485" y="135"/>
                      </a:lnTo>
                      <a:lnTo>
                        <a:pt x="1484" y="134"/>
                      </a:lnTo>
                      <a:lnTo>
                        <a:pt x="1483" y="132"/>
                      </a:lnTo>
                      <a:lnTo>
                        <a:pt x="1481" y="121"/>
                      </a:lnTo>
                      <a:lnTo>
                        <a:pt x="1480" y="121"/>
                      </a:lnTo>
                      <a:lnTo>
                        <a:pt x="1480" y="117"/>
                      </a:lnTo>
                      <a:lnTo>
                        <a:pt x="1480" y="117"/>
                      </a:lnTo>
                      <a:lnTo>
                        <a:pt x="1480" y="117"/>
                      </a:lnTo>
                      <a:lnTo>
                        <a:pt x="1480" y="115"/>
                      </a:lnTo>
                      <a:lnTo>
                        <a:pt x="1480" y="114"/>
                      </a:lnTo>
                      <a:lnTo>
                        <a:pt x="1481" y="114"/>
                      </a:lnTo>
                      <a:lnTo>
                        <a:pt x="1481" y="113"/>
                      </a:lnTo>
                      <a:lnTo>
                        <a:pt x="1483" y="113"/>
                      </a:lnTo>
                      <a:lnTo>
                        <a:pt x="1483" y="110"/>
                      </a:lnTo>
                      <a:lnTo>
                        <a:pt x="1483" y="110"/>
                      </a:lnTo>
                      <a:lnTo>
                        <a:pt x="1483" y="109"/>
                      </a:lnTo>
                      <a:lnTo>
                        <a:pt x="1484" y="109"/>
                      </a:lnTo>
                      <a:lnTo>
                        <a:pt x="1483" y="109"/>
                      </a:lnTo>
                      <a:lnTo>
                        <a:pt x="1483" y="107"/>
                      </a:lnTo>
                      <a:lnTo>
                        <a:pt x="1483" y="105"/>
                      </a:lnTo>
                      <a:lnTo>
                        <a:pt x="1483" y="105"/>
                      </a:lnTo>
                      <a:lnTo>
                        <a:pt x="1484" y="104"/>
                      </a:lnTo>
                      <a:lnTo>
                        <a:pt x="1484" y="104"/>
                      </a:lnTo>
                      <a:lnTo>
                        <a:pt x="1484" y="101"/>
                      </a:lnTo>
                      <a:lnTo>
                        <a:pt x="1483" y="101"/>
                      </a:lnTo>
                      <a:lnTo>
                        <a:pt x="1484" y="97"/>
                      </a:lnTo>
                      <a:close/>
                      <a:moveTo>
                        <a:pt x="1881" y="92"/>
                      </a:moveTo>
                      <a:lnTo>
                        <a:pt x="1882" y="93"/>
                      </a:lnTo>
                      <a:lnTo>
                        <a:pt x="1883" y="94"/>
                      </a:lnTo>
                      <a:lnTo>
                        <a:pt x="1883" y="96"/>
                      </a:lnTo>
                      <a:lnTo>
                        <a:pt x="1883" y="96"/>
                      </a:lnTo>
                      <a:lnTo>
                        <a:pt x="1882" y="96"/>
                      </a:lnTo>
                      <a:lnTo>
                        <a:pt x="1882" y="97"/>
                      </a:lnTo>
                      <a:lnTo>
                        <a:pt x="1881" y="97"/>
                      </a:lnTo>
                      <a:lnTo>
                        <a:pt x="1879" y="97"/>
                      </a:lnTo>
                      <a:lnTo>
                        <a:pt x="1878" y="96"/>
                      </a:lnTo>
                      <a:lnTo>
                        <a:pt x="1875" y="96"/>
                      </a:lnTo>
                      <a:lnTo>
                        <a:pt x="1875" y="94"/>
                      </a:lnTo>
                      <a:lnTo>
                        <a:pt x="1877" y="93"/>
                      </a:lnTo>
                      <a:lnTo>
                        <a:pt x="1878" y="93"/>
                      </a:lnTo>
                      <a:lnTo>
                        <a:pt x="1879" y="92"/>
                      </a:lnTo>
                      <a:lnTo>
                        <a:pt x="1881" y="92"/>
                      </a:lnTo>
                      <a:close/>
                      <a:moveTo>
                        <a:pt x="1864" y="88"/>
                      </a:moveTo>
                      <a:lnTo>
                        <a:pt x="1864" y="88"/>
                      </a:lnTo>
                      <a:lnTo>
                        <a:pt x="1864" y="88"/>
                      </a:lnTo>
                      <a:lnTo>
                        <a:pt x="1865" y="89"/>
                      </a:lnTo>
                      <a:lnTo>
                        <a:pt x="1864" y="89"/>
                      </a:lnTo>
                      <a:lnTo>
                        <a:pt x="1864" y="88"/>
                      </a:lnTo>
                      <a:lnTo>
                        <a:pt x="1864" y="88"/>
                      </a:lnTo>
                      <a:lnTo>
                        <a:pt x="1864" y="88"/>
                      </a:lnTo>
                      <a:lnTo>
                        <a:pt x="1864" y="88"/>
                      </a:lnTo>
                      <a:lnTo>
                        <a:pt x="1864" y="88"/>
                      </a:lnTo>
                      <a:lnTo>
                        <a:pt x="1864" y="88"/>
                      </a:lnTo>
                      <a:lnTo>
                        <a:pt x="1864" y="88"/>
                      </a:lnTo>
                      <a:close/>
                      <a:moveTo>
                        <a:pt x="1601" y="88"/>
                      </a:moveTo>
                      <a:lnTo>
                        <a:pt x="1602" y="88"/>
                      </a:lnTo>
                      <a:lnTo>
                        <a:pt x="1602" y="88"/>
                      </a:lnTo>
                      <a:lnTo>
                        <a:pt x="1602" y="88"/>
                      </a:lnTo>
                      <a:lnTo>
                        <a:pt x="1602" y="88"/>
                      </a:lnTo>
                      <a:lnTo>
                        <a:pt x="1602" y="88"/>
                      </a:lnTo>
                      <a:lnTo>
                        <a:pt x="1601" y="89"/>
                      </a:lnTo>
                      <a:lnTo>
                        <a:pt x="1601" y="88"/>
                      </a:lnTo>
                      <a:close/>
                      <a:moveTo>
                        <a:pt x="1870" y="84"/>
                      </a:moveTo>
                      <a:lnTo>
                        <a:pt x="1872" y="87"/>
                      </a:lnTo>
                      <a:lnTo>
                        <a:pt x="1872" y="87"/>
                      </a:lnTo>
                      <a:lnTo>
                        <a:pt x="1872" y="88"/>
                      </a:lnTo>
                      <a:lnTo>
                        <a:pt x="1872" y="88"/>
                      </a:lnTo>
                      <a:lnTo>
                        <a:pt x="1872" y="89"/>
                      </a:lnTo>
                      <a:lnTo>
                        <a:pt x="1872" y="89"/>
                      </a:lnTo>
                      <a:lnTo>
                        <a:pt x="1870" y="90"/>
                      </a:lnTo>
                      <a:lnTo>
                        <a:pt x="1870" y="90"/>
                      </a:lnTo>
                      <a:lnTo>
                        <a:pt x="1870" y="92"/>
                      </a:lnTo>
                      <a:lnTo>
                        <a:pt x="1869" y="93"/>
                      </a:lnTo>
                      <a:lnTo>
                        <a:pt x="1869" y="100"/>
                      </a:lnTo>
                      <a:lnTo>
                        <a:pt x="1869" y="100"/>
                      </a:lnTo>
                      <a:lnTo>
                        <a:pt x="1869" y="100"/>
                      </a:lnTo>
                      <a:lnTo>
                        <a:pt x="1869" y="101"/>
                      </a:lnTo>
                      <a:lnTo>
                        <a:pt x="1869" y="102"/>
                      </a:lnTo>
                      <a:lnTo>
                        <a:pt x="1868" y="102"/>
                      </a:lnTo>
                      <a:lnTo>
                        <a:pt x="1866" y="100"/>
                      </a:lnTo>
                      <a:lnTo>
                        <a:pt x="1865" y="100"/>
                      </a:lnTo>
                      <a:lnTo>
                        <a:pt x="1865" y="100"/>
                      </a:lnTo>
                      <a:lnTo>
                        <a:pt x="1862" y="100"/>
                      </a:lnTo>
                      <a:lnTo>
                        <a:pt x="1862" y="98"/>
                      </a:lnTo>
                      <a:lnTo>
                        <a:pt x="1861" y="97"/>
                      </a:lnTo>
                      <a:lnTo>
                        <a:pt x="1861" y="96"/>
                      </a:lnTo>
                      <a:lnTo>
                        <a:pt x="1860" y="96"/>
                      </a:lnTo>
                      <a:lnTo>
                        <a:pt x="1860" y="93"/>
                      </a:lnTo>
                      <a:lnTo>
                        <a:pt x="1865" y="92"/>
                      </a:lnTo>
                      <a:lnTo>
                        <a:pt x="1866" y="90"/>
                      </a:lnTo>
                      <a:lnTo>
                        <a:pt x="1868" y="85"/>
                      </a:lnTo>
                      <a:lnTo>
                        <a:pt x="1869" y="84"/>
                      </a:lnTo>
                      <a:lnTo>
                        <a:pt x="1870" y="84"/>
                      </a:lnTo>
                      <a:close/>
                      <a:moveTo>
                        <a:pt x="226" y="84"/>
                      </a:moveTo>
                      <a:lnTo>
                        <a:pt x="230" y="84"/>
                      </a:lnTo>
                      <a:lnTo>
                        <a:pt x="230" y="84"/>
                      </a:lnTo>
                      <a:lnTo>
                        <a:pt x="229" y="85"/>
                      </a:lnTo>
                      <a:lnTo>
                        <a:pt x="229" y="87"/>
                      </a:lnTo>
                      <a:lnTo>
                        <a:pt x="230" y="88"/>
                      </a:lnTo>
                      <a:lnTo>
                        <a:pt x="230" y="89"/>
                      </a:lnTo>
                      <a:lnTo>
                        <a:pt x="229" y="89"/>
                      </a:lnTo>
                      <a:lnTo>
                        <a:pt x="229" y="90"/>
                      </a:lnTo>
                      <a:lnTo>
                        <a:pt x="227" y="90"/>
                      </a:lnTo>
                      <a:lnTo>
                        <a:pt x="227" y="90"/>
                      </a:lnTo>
                      <a:lnTo>
                        <a:pt x="226" y="90"/>
                      </a:lnTo>
                      <a:lnTo>
                        <a:pt x="226" y="88"/>
                      </a:lnTo>
                      <a:lnTo>
                        <a:pt x="225" y="85"/>
                      </a:lnTo>
                      <a:lnTo>
                        <a:pt x="225" y="84"/>
                      </a:lnTo>
                      <a:lnTo>
                        <a:pt x="226" y="84"/>
                      </a:lnTo>
                      <a:lnTo>
                        <a:pt x="226" y="84"/>
                      </a:lnTo>
                      <a:close/>
                      <a:moveTo>
                        <a:pt x="1875" y="83"/>
                      </a:moveTo>
                      <a:lnTo>
                        <a:pt x="1877" y="83"/>
                      </a:lnTo>
                      <a:lnTo>
                        <a:pt x="1877" y="83"/>
                      </a:lnTo>
                      <a:lnTo>
                        <a:pt x="1877" y="83"/>
                      </a:lnTo>
                      <a:lnTo>
                        <a:pt x="1877" y="89"/>
                      </a:lnTo>
                      <a:lnTo>
                        <a:pt x="1877" y="89"/>
                      </a:lnTo>
                      <a:lnTo>
                        <a:pt x="1878" y="90"/>
                      </a:lnTo>
                      <a:lnTo>
                        <a:pt x="1875" y="90"/>
                      </a:lnTo>
                      <a:lnTo>
                        <a:pt x="1875" y="92"/>
                      </a:lnTo>
                      <a:lnTo>
                        <a:pt x="1873" y="92"/>
                      </a:lnTo>
                      <a:lnTo>
                        <a:pt x="1873" y="93"/>
                      </a:lnTo>
                      <a:lnTo>
                        <a:pt x="1873" y="94"/>
                      </a:lnTo>
                      <a:lnTo>
                        <a:pt x="1872" y="97"/>
                      </a:lnTo>
                      <a:lnTo>
                        <a:pt x="1870" y="97"/>
                      </a:lnTo>
                      <a:lnTo>
                        <a:pt x="1870" y="94"/>
                      </a:lnTo>
                      <a:lnTo>
                        <a:pt x="1870" y="92"/>
                      </a:lnTo>
                      <a:lnTo>
                        <a:pt x="1872" y="90"/>
                      </a:lnTo>
                      <a:lnTo>
                        <a:pt x="1873" y="89"/>
                      </a:lnTo>
                      <a:lnTo>
                        <a:pt x="1874" y="87"/>
                      </a:lnTo>
                      <a:lnTo>
                        <a:pt x="1875" y="85"/>
                      </a:lnTo>
                      <a:lnTo>
                        <a:pt x="1875" y="83"/>
                      </a:lnTo>
                      <a:close/>
                      <a:moveTo>
                        <a:pt x="204" y="81"/>
                      </a:moveTo>
                      <a:lnTo>
                        <a:pt x="205" y="81"/>
                      </a:lnTo>
                      <a:lnTo>
                        <a:pt x="205" y="83"/>
                      </a:lnTo>
                      <a:lnTo>
                        <a:pt x="205" y="83"/>
                      </a:lnTo>
                      <a:lnTo>
                        <a:pt x="205" y="83"/>
                      </a:lnTo>
                      <a:lnTo>
                        <a:pt x="204" y="83"/>
                      </a:lnTo>
                      <a:lnTo>
                        <a:pt x="204" y="83"/>
                      </a:lnTo>
                      <a:lnTo>
                        <a:pt x="204" y="81"/>
                      </a:lnTo>
                      <a:close/>
                      <a:moveTo>
                        <a:pt x="1836" y="80"/>
                      </a:moveTo>
                      <a:lnTo>
                        <a:pt x="1837" y="84"/>
                      </a:lnTo>
                      <a:lnTo>
                        <a:pt x="1836" y="84"/>
                      </a:lnTo>
                      <a:lnTo>
                        <a:pt x="1836" y="88"/>
                      </a:lnTo>
                      <a:lnTo>
                        <a:pt x="1837" y="88"/>
                      </a:lnTo>
                      <a:lnTo>
                        <a:pt x="1837" y="90"/>
                      </a:lnTo>
                      <a:lnTo>
                        <a:pt x="1835" y="90"/>
                      </a:lnTo>
                      <a:lnTo>
                        <a:pt x="1834" y="93"/>
                      </a:lnTo>
                      <a:lnTo>
                        <a:pt x="1832" y="94"/>
                      </a:lnTo>
                      <a:lnTo>
                        <a:pt x="1832" y="94"/>
                      </a:lnTo>
                      <a:lnTo>
                        <a:pt x="1830" y="96"/>
                      </a:lnTo>
                      <a:lnTo>
                        <a:pt x="1830" y="97"/>
                      </a:lnTo>
                      <a:lnTo>
                        <a:pt x="1828" y="98"/>
                      </a:lnTo>
                      <a:lnTo>
                        <a:pt x="1827" y="101"/>
                      </a:lnTo>
                      <a:lnTo>
                        <a:pt x="1826" y="104"/>
                      </a:lnTo>
                      <a:lnTo>
                        <a:pt x="1826" y="104"/>
                      </a:lnTo>
                      <a:lnTo>
                        <a:pt x="1824" y="104"/>
                      </a:lnTo>
                      <a:lnTo>
                        <a:pt x="1823" y="105"/>
                      </a:lnTo>
                      <a:lnTo>
                        <a:pt x="1822" y="105"/>
                      </a:lnTo>
                      <a:lnTo>
                        <a:pt x="1822" y="106"/>
                      </a:lnTo>
                      <a:lnTo>
                        <a:pt x="1820" y="106"/>
                      </a:lnTo>
                      <a:lnTo>
                        <a:pt x="1819" y="107"/>
                      </a:lnTo>
                      <a:lnTo>
                        <a:pt x="1818" y="107"/>
                      </a:lnTo>
                      <a:lnTo>
                        <a:pt x="1817" y="109"/>
                      </a:lnTo>
                      <a:lnTo>
                        <a:pt x="1817" y="109"/>
                      </a:lnTo>
                      <a:lnTo>
                        <a:pt x="1815" y="110"/>
                      </a:lnTo>
                      <a:lnTo>
                        <a:pt x="1814" y="110"/>
                      </a:lnTo>
                      <a:lnTo>
                        <a:pt x="1814" y="109"/>
                      </a:lnTo>
                      <a:lnTo>
                        <a:pt x="1815" y="107"/>
                      </a:lnTo>
                      <a:lnTo>
                        <a:pt x="1817" y="105"/>
                      </a:lnTo>
                      <a:lnTo>
                        <a:pt x="1817" y="105"/>
                      </a:lnTo>
                      <a:lnTo>
                        <a:pt x="1817" y="104"/>
                      </a:lnTo>
                      <a:lnTo>
                        <a:pt x="1818" y="104"/>
                      </a:lnTo>
                      <a:lnTo>
                        <a:pt x="1819" y="104"/>
                      </a:lnTo>
                      <a:lnTo>
                        <a:pt x="1819" y="104"/>
                      </a:lnTo>
                      <a:lnTo>
                        <a:pt x="1819" y="104"/>
                      </a:lnTo>
                      <a:lnTo>
                        <a:pt x="1819" y="102"/>
                      </a:lnTo>
                      <a:lnTo>
                        <a:pt x="1823" y="102"/>
                      </a:lnTo>
                      <a:lnTo>
                        <a:pt x="1823" y="100"/>
                      </a:lnTo>
                      <a:lnTo>
                        <a:pt x="1824" y="100"/>
                      </a:lnTo>
                      <a:lnTo>
                        <a:pt x="1824" y="98"/>
                      </a:lnTo>
                      <a:lnTo>
                        <a:pt x="1826" y="98"/>
                      </a:lnTo>
                      <a:lnTo>
                        <a:pt x="1827" y="96"/>
                      </a:lnTo>
                      <a:lnTo>
                        <a:pt x="1827" y="94"/>
                      </a:lnTo>
                      <a:lnTo>
                        <a:pt x="1828" y="93"/>
                      </a:lnTo>
                      <a:lnTo>
                        <a:pt x="1830" y="92"/>
                      </a:lnTo>
                      <a:lnTo>
                        <a:pt x="1830" y="92"/>
                      </a:lnTo>
                      <a:lnTo>
                        <a:pt x="1830" y="90"/>
                      </a:lnTo>
                      <a:lnTo>
                        <a:pt x="1831" y="90"/>
                      </a:lnTo>
                      <a:lnTo>
                        <a:pt x="1831" y="90"/>
                      </a:lnTo>
                      <a:lnTo>
                        <a:pt x="1830" y="89"/>
                      </a:lnTo>
                      <a:lnTo>
                        <a:pt x="1830" y="88"/>
                      </a:lnTo>
                      <a:lnTo>
                        <a:pt x="1831" y="88"/>
                      </a:lnTo>
                      <a:lnTo>
                        <a:pt x="1832" y="87"/>
                      </a:lnTo>
                      <a:lnTo>
                        <a:pt x="1832" y="85"/>
                      </a:lnTo>
                      <a:lnTo>
                        <a:pt x="1834" y="85"/>
                      </a:lnTo>
                      <a:lnTo>
                        <a:pt x="1834" y="81"/>
                      </a:lnTo>
                      <a:lnTo>
                        <a:pt x="1836" y="80"/>
                      </a:lnTo>
                      <a:close/>
                      <a:moveTo>
                        <a:pt x="1882" y="80"/>
                      </a:moveTo>
                      <a:lnTo>
                        <a:pt x="1887" y="80"/>
                      </a:lnTo>
                      <a:lnTo>
                        <a:pt x="1887" y="81"/>
                      </a:lnTo>
                      <a:lnTo>
                        <a:pt x="1889" y="81"/>
                      </a:lnTo>
                      <a:lnTo>
                        <a:pt x="1887" y="83"/>
                      </a:lnTo>
                      <a:lnTo>
                        <a:pt x="1887" y="84"/>
                      </a:lnTo>
                      <a:lnTo>
                        <a:pt x="1887" y="87"/>
                      </a:lnTo>
                      <a:lnTo>
                        <a:pt x="1889" y="87"/>
                      </a:lnTo>
                      <a:lnTo>
                        <a:pt x="1889" y="88"/>
                      </a:lnTo>
                      <a:lnTo>
                        <a:pt x="1890" y="88"/>
                      </a:lnTo>
                      <a:lnTo>
                        <a:pt x="1889" y="90"/>
                      </a:lnTo>
                      <a:lnTo>
                        <a:pt x="1890" y="92"/>
                      </a:lnTo>
                      <a:lnTo>
                        <a:pt x="1890" y="93"/>
                      </a:lnTo>
                      <a:lnTo>
                        <a:pt x="1890" y="93"/>
                      </a:lnTo>
                      <a:lnTo>
                        <a:pt x="1890" y="92"/>
                      </a:lnTo>
                      <a:lnTo>
                        <a:pt x="1887" y="92"/>
                      </a:lnTo>
                      <a:lnTo>
                        <a:pt x="1887" y="92"/>
                      </a:lnTo>
                      <a:lnTo>
                        <a:pt x="1886" y="90"/>
                      </a:lnTo>
                      <a:lnTo>
                        <a:pt x="1885" y="88"/>
                      </a:lnTo>
                      <a:lnTo>
                        <a:pt x="1883" y="87"/>
                      </a:lnTo>
                      <a:lnTo>
                        <a:pt x="1883" y="85"/>
                      </a:lnTo>
                      <a:lnTo>
                        <a:pt x="1885" y="84"/>
                      </a:lnTo>
                      <a:lnTo>
                        <a:pt x="1885" y="83"/>
                      </a:lnTo>
                      <a:lnTo>
                        <a:pt x="1882" y="83"/>
                      </a:lnTo>
                      <a:lnTo>
                        <a:pt x="1882" y="80"/>
                      </a:lnTo>
                      <a:close/>
                      <a:moveTo>
                        <a:pt x="1858" y="77"/>
                      </a:moveTo>
                      <a:lnTo>
                        <a:pt x="1861" y="77"/>
                      </a:lnTo>
                      <a:lnTo>
                        <a:pt x="1862" y="77"/>
                      </a:lnTo>
                      <a:lnTo>
                        <a:pt x="1864" y="79"/>
                      </a:lnTo>
                      <a:lnTo>
                        <a:pt x="1866" y="79"/>
                      </a:lnTo>
                      <a:lnTo>
                        <a:pt x="1866" y="81"/>
                      </a:lnTo>
                      <a:lnTo>
                        <a:pt x="1866" y="83"/>
                      </a:lnTo>
                      <a:lnTo>
                        <a:pt x="1865" y="84"/>
                      </a:lnTo>
                      <a:lnTo>
                        <a:pt x="1865" y="87"/>
                      </a:lnTo>
                      <a:lnTo>
                        <a:pt x="1862" y="87"/>
                      </a:lnTo>
                      <a:lnTo>
                        <a:pt x="1860" y="88"/>
                      </a:lnTo>
                      <a:lnTo>
                        <a:pt x="1858" y="88"/>
                      </a:lnTo>
                      <a:lnTo>
                        <a:pt x="1856" y="89"/>
                      </a:lnTo>
                      <a:lnTo>
                        <a:pt x="1856" y="85"/>
                      </a:lnTo>
                      <a:lnTo>
                        <a:pt x="1857" y="85"/>
                      </a:lnTo>
                      <a:lnTo>
                        <a:pt x="1858" y="77"/>
                      </a:lnTo>
                      <a:close/>
                      <a:moveTo>
                        <a:pt x="1603" y="75"/>
                      </a:moveTo>
                      <a:lnTo>
                        <a:pt x="1604" y="75"/>
                      </a:lnTo>
                      <a:lnTo>
                        <a:pt x="1604" y="76"/>
                      </a:lnTo>
                      <a:lnTo>
                        <a:pt x="1603" y="76"/>
                      </a:lnTo>
                      <a:lnTo>
                        <a:pt x="1603" y="76"/>
                      </a:lnTo>
                      <a:lnTo>
                        <a:pt x="1603" y="75"/>
                      </a:lnTo>
                      <a:lnTo>
                        <a:pt x="1603" y="75"/>
                      </a:lnTo>
                      <a:lnTo>
                        <a:pt x="1603" y="75"/>
                      </a:lnTo>
                      <a:close/>
                      <a:moveTo>
                        <a:pt x="1869" y="71"/>
                      </a:moveTo>
                      <a:lnTo>
                        <a:pt x="1872" y="71"/>
                      </a:lnTo>
                      <a:lnTo>
                        <a:pt x="1873" y="72"/>
                      </a:lnTo>
                      <a:lnTo>
                        <a:pt x="1874" y="73"/>
                      </a:lnTo>
                      <a:lnTo>
                        <a:pt x="1877" y="73"/>
                      </a:lnTo>
                      <a:lnTo>
                        <a:pt x="1877" y="76"/>
                      </a:lnTo>
                      <a:lnTo>
                        <a:pt x="1869" y="75"/>
                      </a:lnTo>
                      <a:lnTo>
                        <a:pt x="1869" y="71"/>
                      </a:lnTo>
                      <a:close/>
                      <a:moveTo>
                        <a:pt x="1839" y="71"/>
                      </a:moveTo>
                      <a:lnTo>
                        <a:pt x="1839" y="71"/>
                      </a:lnTo>
                      <a:lnTo>
                        <a:pt x="1840" y="72"/>
                      </a:lnTo>
                      <a:lnTo>
                        <a:pt x="1841" y="72"/>
                      </a:lnTo>
                      <a:lnTo>
                        <a:pt x="1841" y="73"/>
                      </a:lnTo>
                      <a:lnTo>
                        <a:pt x="1839" y="73"/>
                      </a:lnTo>
                      <a:lnTo>
                        <a:pt x="1837" y="71"/>
                      </a:lnTo>
                      <a:lnTo>
                        <a:pt x="1839" y="71"/>
                      </a:lnTo>
                      <a:lnTo>
                        <a:pt x="1839" y="71"/>
                      </a:lnTo>
                      <a:close/>
                      <a:moveTo>
                        <a:pt x="1604" y="68"/>
                      </a:moveTo>
                      <a:lnTo>
                        <a:pt x="1606" y="68"/>
                      </a:lnTo>
                      <a:lnTo>
                        <a:pt x="1606" y="69"/>
                      </a:lnTo>
                      <a:lnTo>
                        <a:pt x="1606" y="69"/>
                      </a:lnTo>
                      <a:lnTo>
                        <a:pt x="1606" y="71"/>
                      </a:lnTo>
                      <a:lnTo>
                        <a:pt x="1606" y="71"/>
                      </a:lnTo>
                      <a:lnTo>
                        <a:pt x="1604" y="71"/>
                      </a:lnTo>
                      <a:lnTo>
                        <a:pt x="1604" y="68"/>
                      </a:lnTo>
                      <a:close/>
                      <a:moveTo>
                        <a:pt x="6" y="68"/>
                      </a:moveTo>
                      <a:lnTo>
                        <a:pt x="9" y="71"/>
                      </a:lnTo>
                      <a:lnTo>
                        <a:pt x="10" y="72"/>
                      </a:lnTo>
                      <a:lnTo>
                        <a:pt x="13" y="73"/>
                      </a:lnTo>
                      <a:lnTo>
                        <a:pt x="14" y="75"/>
                      </a:lnTo>
                      <a:lnTo>
                        <a:pt x="14" y="76"/>
                      </a:lnTo>
                      <a:lnTo>
                        <a:pt x="15" y="77"/>
                      </a:lnTo>
                      <a:lnTo>
                        <a:pt x="15" y="80"/>
                      </a:lnTo>
                      <a:lnTo>
                        <a:pt x="9" y="79"/>
                      </a:lnTo>
                      <a:lnTo>
                        <a:pt x="9" y="77"/>
                      </a:lnTo>
                      <a:lnTo>
                        <a:pt x="7" y="76"/>
                      </a:lnTo>
                      <a:lnTo>
                        <a:pt x="7" y="75"/>
                      </a:lnTo>
                      <a:lnTo>
                        <a:pt x="7" y="73"/>
                      </a:lnTo>
                      <a:lnTo>
                        <a:pt x="6" y="73"/>
                      </a:lnTo>
                      <a:lnTo>
                        <a:pt x="6" y="68"/>
                      </a:lnTo>
                      <a:close/>
                      <a:moveTo>
                        <a:pt x="1258" y="68"/>
                      </a:moveTo>
                      <a:lnTo>
                        <a:pt x="1258" y="68"/>
                      </a:lnTo>
                      <a:lnTo>
                        <a:pt x="1258" y="69"/>
                      </a:lnTo>
                      <a:lnTo>
                        <a:pt x="1259" y="69"/>
                      </a:lnTo>
                      <a:lnTo>
                        <a:pt x="1259" y="69"/>
                      </a:lnTo>
                      <a:lnTo>
                        <a:pt x="1258" y="69"/>
                      </a:lnTo>
                      <a:lnTo>
                        <a:pt x="1258" y="71"/>
                      </a:lnTo>
                      <a:lnTo>
                        <a:pt x="1254" y="71"/>
                      </a:lnTo>
                      <a:lnTo>
                        <a:pt x="1254" y="69"/>
                      </a:lnTo>
                      <a:lnTo>
                        <a:pt x="1252" y="69"/>
                      </a:lnTo>
                      <a:lnTo>
                        <a:pt x="1252" y="69"/>
                      </a:lnTo>
                      <a:lnTo>
                        <a:pt x="1251" y="69"/>
                      </a:lnTo>
                      <a:lnTo>
                        <a:pt x="1251" y="69"/>
                      </a:lnTo>
                      <a:lnTo>
                        <a:pt x="1250" y="68"/>
                      </a:lnTo>
                      <a:lnTo>
                        <a:pt x="1255" y="69"/>
                      </a:lnTo>
                      <a:lnTo>
                        <a:pt x="1255" y="68"/>
                      </a:lnTo>
                      <a:lnTo>
                        <a:pt x="1255" y="68"/>
                      </a:lnTo>
                      <a:lnTo>
                        <a:pt x="1255" y="69"/>
                      </a:lnTo>
                      <a:lnTo>
                        <a:pt x="1255" y="69"/>
                      </a:lnTo>
                      <a:lnTo>
                        <a:pt x="1256" y="68"/>
                      </a:lnTo>
                      <a:lnTo>
                        <a:pt x="1258" y="68"/>
                      </a:lnTo>
                      <a:close/>
                      <a:moveTo>
                        <a:pt x="1857" y="67"/>
                      </a:moveTo>
                      <a:lnTo>
                        <a:pt x="1860" y="68"/>
                      </a:lnTo>
                      <a:lnTo>
                        <a:pt x="1860" y="69"/>
                      </a:lnTo>
                      <a:lnTo>
                        <a:pt x="1858" y="69"/>
                      </a:lnTo>
                      <a:lnTo>
                        <a:pt x="1857" y="68"/>
                      </a:lnTo>
                      <a:lnTo>
                        <a:pt x="1857" y="67"/>
                      </a:lnTo>
                      <a:close/>
                      <a:moveTo>
                        <a:pt x="1886" y="66"/>
                      </a:moveTo>
                      <a:lnTo>
                        <a:pt x="1886" y="66"/>
                      </a:lnTo>
                      <a:lnTo>
                        <a:pt x="1887" y="66"/>
                      </a:lnTo>
                      <a:lnTo>
                        <a:pt x="1887" y="66"/>
                      </a:lnTo>
                      <a:lnTo>
                        <a:pt x="1887" y="66"/>
                      </a:lnTo>
                      <a:lnTo>
                        <a:pt x="1887" y="68"/>
                      </a:lnTo>
                      <a:lnTo>
                        <a:pt x="1889" y="68"/>
                      </a:lnTo>
                      <a:lnTo>
                        <a:pt x="1889" y="69"/>
                      </a:lnTo>
                      <a:lnTo>
                        <a:pt x="1887" y="72"/>
                      </a:lnTo>
                      <a:lnTo>
                        <a:pt x="1887" y="73"/>
                      </a:lnTo>
                      <a:lnTo>
                        <a:pt x="1887" y="75"/>
                      </a:lnTo>
                      <a:lnTo>
                        <a:pt x="1890" y="77"/>
                      </a:lnTo>
                      <a:lnTo>
                        <a:pt x="1890" y="77"/>
                      </a:lnTo>
                      <a:lnTo>
                        <a:pt x="1890" y="79"/>
                      </a:lnTo>
                      <a:lnTo>
                        <a:pt x="1891" y="79"/>
                      </a:lnTo>
                      <a:lnTo>
                        <a:pt x="1891" y="80"/>
                      </a:lnTo>
                      <a:lnTo>
                        <a:pt x="1892" y="81"/>
                      </a:lnTo>
                      <a:lnTo>
                        <a:pt x="1891" y="81"/>
                      </a:lnTo>
                      <a:lnTo>
                        <a:pt x="1890" y="80"/>
                      </a:lnTo>
                      <a:lnTo>
                        <a:pt x="1890" y="80"/>
                      </a:lnTo>
                      <a:lnTo>
                        <a:pt x="1889" y="80"/>
                      </a:lnTo>
                      <a:lnTo>
                        <a:pt x="1889" y="80"/>
                      </a:lnTo>
                      <a:lnTo>
                        <a:pt x="1889" y="80"/>
                      </a:lnTo>
                      <a:lnTo>
                        <a:pt x="1887" y="79"/>
                      </a:lnTo>
                      <a:lnTo>
                        <a:pt x="1886" y="79"/>
                      </a:lnTo>
                      <a:lnTo>
                        <a:pt x="1886" y="79"/>
                      </a:lnTo>
                      <a:lnTo>
                        <a:pt x="1885" y="79"/>
                      </a:lnTo>
                      <a:lnTo>
                        <a:pt x="1885" y="77"/>
                      </a:lnTo>
                      <a:lnTo>
                        <a:pt x="1885" y="76"/>
                      </a:lnTo>
                      <a:lnTo>
                        <a:pt x="1885" y="75"/>
                      </a:lnTo>
                      <a:lnTo>
                        <a:pt x="1883" y="75"/>
                      </a:lnTo>
                      <a:lnTo>
                        <a:pt x="1883" y="73"/>
                      </a:lnTo>
                      <a:lnTo>
                        <a:pt x="1882" y="72"/>
                      </a:lnTo>
                      <a:lnTo>
                        <a:pt x="1882" y="71"/>
                      </a:lnTo>
                      <a:lnTo>
                        <a:pt x="1881" y="71"/>
                      </a:lnTo>
                      <a:lnTo>
                        <a:pt x="1881" y="69"/>
                      </a:lnTo>
                      <a:lnTo>
                        <a:pt x="1879" y="69"/>
                      </a:lnTo>
                      <a:lnTo>
                        <a:pt x="1879" y="68"/>
                      </a:lnTo>
                      <a:lnTo>
                        <a:pt x="1881" y="68"/>
                      </a:lnTo>
                      <a:lnTo>
                        <a:pt x="1881" y="67"/>
                      </a:lnTo>
                      <a:lnTo>
                        <a:pt x="1882" y="66"/>
                      </a:lnTo>
                      <a:lnTo>
                        <a:pt x="1883" y="66"/>
                      </a:lnTo>
                      <a:lnTo>
                        <a:pt x="1886" y="66"/>
                      </a:lnTo>
                      <a:close/>
                      <a:moveTo>
                        <a:pt x="1604" y="64"/>
                      </a:moveTo>
                      <a:lnTo>
                        <a:pt x="1604" y="64"/>
                      </a:lnTo>
                      <a:lnTo>
                        <a:pt x="1604" y="66"/>
                      </a:lnTo>
                      <a:lnTo>
                        <a:pt x="1606" y="66"/>
                      </a:lnTo>
                      <a:lnTo>
                        <a:pt x="1604" y="66"/>
                      </a:lnTo>
                      <a:lnTo>
                        <a:pt x="1604" y="64"/>
                      </a:lnTo>
                      <a:close/>
                      <a:moveTo>
                        <a:pt x="0" y="64"/>
                      </a:moveTo>
                      <a:lnTo>
                        <a:pt x="2" y="64"/>
                      </a:lnTo>
                      <a:lnTo>
                        <a:pt x="3" y="64"/>
                      </a:lnTo>
                      <a:lnTo>
                        <a:pt x="3" y="67"/>
                      </a:lnTo>
                      <a:lnTo>
                        <a:pt x="2" y="67"/>
                      </a:lnTo>
                      <a:lnTo>
                        <a:pt x="1" y="67"/>
                      </a:lnTo>
                      <a:lnTo>
                        <a:pt x="0" y="66"/>
                      </a:lnTo>
                      <a:lnTo>
                        <a:pt x="0" y="66"/>
                      </a:lnTo>
                      <a:lnTo>
                        <a:pt x="0" y="64"/>
                      </a:lnTo>
                      <a:lnTo>
                        <a:pt x="0" y="64"/>
                      </a:lnTo>
                      <a:lnTo>
                        <a:pt x="0" y="64"/>
                      </a:lnTo>
                      <a:close/>
                      <a:moveTo>
                        <a:pt x="239" y="58"/>
                      </a:moveTo>
                      <a:lnTo>
                        <a:pt x="240" y="59"/>
                      </a:lnTo>
                      <a:lnTo>
                        <a:pt x="240" y="59"/>
                      </a:lnTo>
                      <a:lnTo>
                        <a:pt x="240" y="60"/>
                      </a:lnTo>
                      <a:lnTo>
                        <a:pt x="240" y="60"/>
                      </a:lnTo>
                      <a:lnTo>
                        <a:pt x="240" y="60"/>
                      </a:lnTo>
                      <a:lnTo>
                        <a:pt x="240" y="60"/>
                      </a:lnTo>
                      <a:lnTo>
                        <a:pt x="239" y="60"/>
                      </a:lnTo>
                      <a:lnTo>
                        <a:pt x="239" y="58"/>
                      </a:lnTo>
                      <a:close/>
                      <a:moveTo>
                        <a:pt x="1847" y="56"/>
                      </a:moveTo>
                      <a:lnTo>
                        <a:pt x="1848" y="56"/>
                      </a:lnTo>
                      <a:lnTo>
                        <a:pt x="1851" y="58"/>
                      </a:lnTo>
                      <a:lnTo>
                        <a:pt x="1852" y="60"/>
                      </a:lnTo>
                      <a:lnTo>
                        <a:pt x="1853" y="63"/>
                      </a:lnTo>
                      <a:lnTo>
                        <a:pt x="1853" y="66"/>
                      </a:lnTo>
                      <a:lnTo>
                        <a:pt x="1855" y="69"/>
                      </a:lnTo>
                      <a:lnTo>
                        <a:pt x="1852" y="69"/>
                      </a:lnTo>
                      <a:lnTo>
                        <a:pt x="1852" y="69"/>
                      </a:lnTo>
                      <a:lnTo>
                        <a:pt x="1851" y="68"/>
                      </a:lnTo>
                      <a:lnTo>
                        <a:pt x="1852" y="67"/>
                      </a:lnTo>
                      <a:lnTo>
                        <a:pt x="1852" y="66"/>
                      </a:lnTo>
                      <a:lnTo>
                        <a:pt x="1852" y="66"/>
                      </a:lnTo>
                      <a:lnTo>
                        <a:pt x="1852" y="64"/>
                      </a:lnTo>
                      <a:lnTo>
                        <a:pt x="1849" y="64"/>
                      </a:lnTo>
                      <a:lnTo>
                        <a:pt x="1849" y="64"/>
                      </a:lnTo>
                      <a:lnTo>
                        <a:pt x="1848" y="64"/>
                      </a:lnTo>
                      <a:lnTo>
                        <a:pt x="1847" y="60"/>
                      </a:lnTo>
                      <a:lnTo>
                        <a:pt x="1845" y="60"/>
                      </a:lnTo>
                      <a:lnTo>
                        <a:pt x="1845" y="59"/>
                      </a:lnTo>
                      <a:lnTo>
                        <a:pt x="1843" y="58"/>
                      </a:lnTo>
                      <a:lnTo>
                        <a:pt x="1843" y="56"/>
                      </a:lnTo>
                      <a:lnTo>
                        <a:pt x="1845" y="56"/>
                      </a:lnTo>
                      <a:lnTo>
                        <a:pt x="1847" y="56"/>
                      </a:lnTo>
                      <a:close/>
                      <a:moveTo>
                        <a:pt x="1606" y="55"/>
                      </a:moveTo>
                      <a:lnTo>
                        <a:pt x="1606" y="55"/>
                      </a:lnTo>
                      <a:lnTo>
                        <a:pt x="1606" y="56"/>
                      </a:lnTo>
                      <a:lnTo>
                        <a:pt x="1606" y="58"/>
                      </a:lnTo>
                      <a:lnTo>
                        <a:pt x="1606" y="58"/>
                      </a:lnTo>
                      <a:lnTo>
                        <a:pt x="1604" y="58"/>
                      </a:lnTo>
                      <a:lnTo>
                        <a:pt x="1604" y="56"/>
                      </a:lnTo>
                      <a:lnTo>
                        <a:pt x="1606" y="55"/>
                      </a:lnTo>
                      <a:close/>
                      <a:moveTo>
                        <a:pt x="1878" y="52"/>
                      </a:moveTo>
                      <a:lnTo>
                        <a:pt x="1879" y="52"/>
                      </a:lnTo>
                      <a:lnTo>
                        <a:pt x="1879" y="54"/>
                      </a:lnTo>
                      <a:lnTo>
                        <a:pt x="1881" y="55"/>
                      </a:lnTo>
                      <a:lnTo>
                        <a:pt x="1878" y="55"/>
                      </a:lnTo>
                      <a:lnTo>
                        <a:pt x="1878" y="52"/>
                      </a:lnTo>
                      <a:close/>
                      <a:moveTo>
                        <a:pt x="227" y="42"/>
                      </a:moveTo>
                      <a:lnTo>
                        <a:pt x="230" y="42"/>
                      </a:lnTo>
                      <a:lnTo>
                        <a:pt x="230" y="43"/>
                      </a:lnTo>
                      <a:lnTo>
                        <a:pt x="231" y="45"/>
                      </a:lnTo>
                      <a:lnTo>
                        <a:pt x="231" y="46"/>
                      </a:lnTo>
                      <a:lnTo>
                        <a:pt x="229" y="46"/>
                      </a:lnTo>
                      <a:lnTo>
                        <a:pt x="229" y="45"/>
                      </a:lnTo>
                      <a:lnTo>
                        <a:pt x="227" y="42"/>
                      </a:lnTo>
                      <a:close/>
                      <a:moveTo>
                        <a:pt x="223" y="33"/>
                      </a:moveTo>
                      <a:lnTo>
                        <a:pt x="225" y="33"/>
                      </a:lnTo>
                      <a:lnTo>
                        <a:pt x="225" y="35"/>
                      </a:lnTo>
                      <a:lnTo>
                        <a:pt x="225" y="35"/>
                      </a:lnTo>
                      <a:lnTo>
                        <a:pt x="226" y="35"/>
                      </a:lnTo>
                      <a:lnTo>
                        <a:pt x="226" y="37"/>
                      </a:lnTo>
                      <a:lnTo>
                        <a:pt x="225" y="37"/>
                      </a:lnTo>
                      <a:lnTo>
                        <a:pt x="223" y="33"/>
                      </a:lnTo>
                      <a:close/>
                      <a:moveTo>
                        <a:pt x="222" y="25"/>
                      </a:moveTo>
                      <a:lnTo>
                        <a:pt x="226" y="25"/>
                      </a:lnTo>
                      <a:lnTo>
                        <a:pt x="226" y="26"/>
                      </a:lnTo>
                      <a:lnTo>
                        <a:pt x="225" y="26"/>
                      </a:lnTo>
                      <a:lnTo>
                        <a:pt x="223" y="28"/>
                      </a:lnTo>
                      <a:lnTo>
                        <a:pt x="222" y="28"/>
                      </a:lnTo>
                      <a:lnTo>
                        <a:pt x="221" y="25"/>
                      </a:lnTo>
                      <a:lnTo>
                        <a:pt x="222" y="25"/>
                      </a:lnTo>
                      <a:lnTo>
                        <a:pt x="222" y="25"/>
                      </a:lnTo>
                      <a:close/>
                      <a:moveTo>
                        <a:pt x="1851" y="0"/>
                      </a:moveTo>
                      <a:lnTo>
                        <a:pt x="1852" y="3"/>
                      </a:lnTo>
                      <a:lnTo>
                        <a:pt x="1853" y="4"/>
                      </a:lnTo>
                      <a:lnTo>
                        <a:pt x="1856" y="4"/>
                      </a:lnTo>
                      <a:lnTo>
                        <a:pt x="1857" y="4"/>
                      </a:lnTo>
                      <a:lnTo>
                        <a:pt x="1857" y="4"/>
                      </a:lnTo>
                      <a:lnTo>
                        <a:pt x="1857" y="4"/>
                      </a:lnTo>
                      <a:lnTo>
                        <a:pt x="1858" y="3"/>
                      </a:lnTo>
                      <a:lnTo>
                        <a:pt x="1858" y="1"/>
                      </a:lnTo>
                      <a:lnTo>
                        <a:pt x="1860" y="1"/>
                      </a:lnTo>
                      <a:lnTo>
                        <a:pt x="1861" y="3"/>
                      </a:lnTo>
                      <a:lnTo>
                        <a:pt x="1860" y="3"/>
                      </a:lnTo>
                      <a:lnTo>
                        <a:pt x="1860" y="4"/>
                      </a:lnTo>
                      <a:lnTo>
                        <a:pt x="1860" y="4"/>
                      </a:lnTo>
                      <a:lnTo>
                        <a:pt x="1860" y="8"/>
                      </a:lnTo>
                      <a:lnTo>
                        <a:pt x="1860" y="8"/>
                      </a:lnTo>
                      <a:lnTo>
                        <a:pt x="1858" y="8"/>
                      </a:lnTo>
                      <a:lnTo>
                        <a:pt x="1858" y="9"/>
                      </a:lnTo>
                      <a:lnTo>
                        <a:pt x="1860" y="9"/>
                      </a:lnTo>
                      <a:lnTo>
                        <a:pt x="1860" y="12"/>
                      </a:lnTo>
                      <a:lnTo>
                        <a:pt x="1862" y="13"/>
                      </a:lnTo>
                      <a:lnTo>
                        <a:pt x="1862" y="17"/>
                      </a:lnTo>
                      <a:lnTo>
                        <a:pt x="1862" y="17"/>
                      </a:lnTo>
                      <a:lnTo>
                        <a:pt x="1862" y="18"/>
                      </a:lnTo>
                      <a:lnTo>
                        <a:pt x="1864" y="20"/>
                      </a:lnTo>
                      <a:lnTo>
                        <a:pt x="1862" y="21"/>
                      </a:lnTo>
                      <a:lnTo>
                        <a:pt x="1862" y="22"/>
                      </a:lnTo>
                      <a:lnTo>
                        <a:pt x="1858" y="22"/>
                      </a:lnTo>
                      <a:lnTo>
                        <a:pt x="1858" y="25"/>
                      </a:lnTo>
                      <a:lnTo>
                        <a:pt x="1858" y="25"/>
                      </a:lnTo>
                      <a:lnTo>
                        <a:pt x="1858" y="25"/>
                      </a:lnTo>
                      <a:lnTo>
                        <a:pt x="1858" y="26"/>
                      </a:lnTo>
                      <a:lnTo>
                        <a:pt x="1858" y="26"/>
                      </a:lnTo>
                      <a:lnTo>
                        <a:pt x="1857" y="29"/>
                      </a:lnTo>
                      <a:lnTo>
                        <a:pt x="1855" y="30"/>
                      </a:lnTo>
                      <a:lnTo>
                        <a:pt x="1853" y="37"/>
                      </a:lnTo>
                      <a:lnTo>
                        <a:pt x="1855" y="37"/>
                      </a:lnTo>
                      <a:lnTo>
                        <a:pt x="1855" y="37"/>
                      </a:lnTo>
                      <a:lnTo>
                        <a:pt x="1855" y="38"/>
                      </a:lnTo>
                      <a:lnTo>
                        <a:pt x="1853" y="39"/>
                      </a:lnTo>
                      <a:lnTo>
                        <a:pt x="1853" y="41"/>
                      </a:lnTo>
                      <a:lnTo>
                        <a:pt x="1853" y="42"/>
                      </a:lnTo>
                      <a:lnTo>
                        <a:pt x="1855" y="43"/>
                      </a:lnTo>
                      <a:lnTo>
                        <a:pt x="1855" y="47"/>
                      </a:lnTo>
                      <a:lnTo>
                        <a:pt x="1855" y="47"/>
                      </a:lnTo>
                      <a:lnTo>
                        <a:pt x="1855" y="49"/>
                      </a:lnTo>
                      <a:lnTo>
                        <a:pt x="1856" y="49"/>
                      </a:lnTo>
                      <a:lnTo>
                        <a:pt x="1856" y="49"/>
                      </a:lnTo>
                      <a:lnTo>
                        <a:pt x="1858" y="50"/>
                      </a:lnTo>
                      <a:lnTo>
                        <a:pt x="1858" y="49"/>
                      </a:lnTo>
                      <a:lnTo>
                        <a:pt x="1860" y="49"/>
                      </a:lnTo>
                      <a:lnTo>
                        <a:pt x="1861" y="47"/>
                      </a:lnTo>
                      <a:lnTo>
                        <a:pt x="1865" y="47"/>
                      </a:lnTo>
                      <a:lnTo>
                        <a:pt x="1866" y="46"/>
                      </a:lnTo>
                      <a:lnTo>
                        <a:pt x="1866" y="46"/>
                      </a:lnTo>
                      <a:lnTo>
                        <a:pt x="1866" y="46"/>
                      </a:lnTo>
                      <a:lnTo>
                        <a:pt x="1866" y="47"/>
                      </a:lnTo>
                      <a:lnTo>
                        <a:pt x="1868" y="47"/>
                      </a:lnTo>
                      <a:lnTo>
                        <a:pt x="1868" y="49"/>
                      </a:lnTo>
                      <a:lnTo>
                        <a:pt x="1868" y="49"/>
                      </a:lnTo>
                      <a:lnTo>
                        <a:pt x="1868" y="51"/>
                      </a:lnTo>
                      <a:lnTo>
                        <a:pt x="1869" y="51"/>
                      </a:lnTo>
                      <a:lnTo>
                        <a:pt x="1870" y="49"/>
                      </a:lnTo>
                      <a:lnTo>
                        <a:pt x="1872" y="49"/>
                      </a:lnTo>
                      <a:lnTo>
                        <a:pt x="1873" y="50"/>
                      </a:lnTo>
                      <a:lnTo>
                        <a:pt x="1874" y="51"/>
                      </a:lnTo>
                      <a:lnTo>
                        <a:pt x="1874" y="54"/>
                      </a:lnTo>
                      <a:lnTo>
                        <a:pt x="1874" y="55"/>
                      </a:lnTo>
                      <a:lnTo>
                        <a:pt x="1874" y="56"/>
                      </a:lnTo>
                      <a:lnTo>
                        <a:pt x="1874" y="58"/>
                      </a:lnTo>
                      <a:lnTo>
                        <a:pt x="1877" y="59"/>
                      </a:lnTo>
                      <a:lnTo>
                        <a:pt x="1877" y="60"/>
                      </a:lnTo>
                      <a:lnTo>
                        <a:pt x="1877" y="62"/>
                      </a:lnTo>
                      <a:lnTo>
                        <a:pt x="1877" y="62"/>
                      </a:lnTo>
                      <a:lnTo>
                        <a:pt x="1877" y="64"/>
                      </a:lnTo>
                      <a:lnTo>
                        <a:pt x="1874" y="64"/>
                      </a:lnTo>
                      <a:lnTo>
                        <a:pt x="1874" y="63"/>
                      </a:lnTo>
                      <a:lnTo>
                        <a:pt x="1873" y="62"/>
                      </a:lnTo>
                      <a:lnTo>
                        <a:pt x="1873" y="62"/>
                      </a:lnTo>
                      <a:lnTo>
                        <a:pt x="1872" y="60"/>
                      </a:lnTo>
                      <a:lnTo>
                        <a:pt x="1872" y="62"/>
                      </a:lnTo>
                      <a:lnTo>
                        <a:pt x="1872" y="62"/>
                      </a:lnTo>
                      <a:lnTo>
                        <a:pt x="1870" y="60"/>
                      </a:lnTo>
                      <a:lnTo>
                        <a:pt x="1869" y="58"/>
                      </a:lnTo>
                      <a:lnTo>
                        <a:pt x="1869" y="58"/>
                      </a:lnTo>
                      <a:lnTo>
                        <a:pt x="1868" y="56"/>
                      </a:lnTo>
                      <a:lnTo>
                        <a:pt x="1866" y="55"/>
                      </a:lnTo>
                      <a:lnTo>
                        <a:pt x="1866" y="52"/>
                      </a:lnTo>
                      <a:lnTo>
                        <a:pt x="1864" y="52"/>
                      </a:lnTo>
                      <a:lnTo>
                        <a:pt x="1864" y="55"/>
                      </a:lnTo>
                      <a:lnTo>
                        <a:pt x="1865" y="55"/>
                      </a:lnTo>
                      <a:lnTo>
                        <a:pt x="1865" y="58"/>
                      </a:lnTo>
                      <a:lnTo>
                        <a:pt x="1865" y="58"/>
                      </a:lnTo>
                      <a:lnTo>
                        <a:pt x="1864" y="58"/>
                      </a:lnTo>
                      <a:lnTo>
                        <a:pt x="1864" y="58"/>
                      </a:lnTo>
                      <a:lnTo>
                        <a:pt x="1864" y="58"/>
                      </a:lnTo>
                      <a:lnTo>
                        <a:pt x="1862" y="54"/>
                      </a:lnTo>
                      <a:lnTo>
                        <a:pt x="1860" y="54"/>
                      </a:lnTo>
                      <a:lnTo>
                        <a:pt x="1858" y="52"/>
                      </a:lnTo>
                      <a:lnTo>
                        <a:pt x="1856" y="52"/>
                      </a:lnTo>
                      <a:lnTo>
                        <a:pt x="1855" y="52"/>
                      </a:lnTo>
                      <a:lnTo>
                        <a:pt x="1855" y="55"/>
                      </a:lnTo>
                      <a:lnTo>
                        <a:pt x="1851" y="56"/>
                      </a:lnTo>
                      <a:lnTo>
                        <a:pt x="1851" y="55"/>
                      </a:lnTo>
                      <a:lnTo>
                        <a:pt x="1849" y="55"/>
                      </a:lnTo>
                      <a:lnTo>
                        <a:pt x="1849" y="54"/>
                      </a:lnTo>
                      <a:lnTo>
                        <a:pt x="1849" y="52"/>
                      </a:lnTo>
                      <a:lnTo>
                        <a:pt x="1847" y="52"/>
                      </a:lnTo>
                      <a:lnTo>
                        <a:pt x="1847" y="50"/>
                      </a:lnTo>
                      <a:lnTo>
                        <a:pt x="1845" y="50"/>
                      </a:lnTo>
                      <a:lnTo>
                        <a:pt x="1847" y="47"/>
                      </a:lnTo>
                      <a:lnTo>
                        <a:pt x="1847" y="46"/>
                      </a:lnTo>
                      <a:lnTo>
                        <a:pt x="1848" y="45"/>
                      </a:lnTo>
                      <a:lnTo>
                        <a:pt x="1848" y="42"/>
                      </a:lnTo>
                      <a:lnTo>
                        <a:pt x="1845" y="42"/>
                      </a:lnTo>
                      <a:lnTo>
                        <a:pt x="1845" y="43"/>
                      </a:lnTo>
                      <a:lnTo>
                        <a:pt x="1845" y="45"/>
                      </a:lnTo>
                      <a:lnTo>
                        <a:pt x="1844" y="43"/>
                      </a:lnTo>
                      <a:lnTo>
                        <a:pt x="1844" y="43"/>
                      </a:lnTo>
                      <a:lnTo>
                        <a:pt x="1843" y="42"/>
                      </a:lnTo>
                      <a:lnTo>
                        <a:pt x="1841" y="42"/>
                      </a:lnTo>
                      <a:lnTo>
                        <a:pt x="1841" y="41"/>
                      </a:lnTo>
                      <a:lnTo>
                        <a:pt x="1841" y="39"/>
                      </a:lnTo>
                      <a:lnTo>
                        <a:pt x="1840" y="39"/>
                      </a:lnTo>
                      <a:lnTo>
                        <a:pt x="1840" y="34"/>
                      </a:lnTo>
                      <a:lnTo>
                        <a:pt x="1840" y="34"/>
                      </a:lnTo>
                      <a:lnTo>
                        <a:pt x="1840" y="33"/>
                      </a:lnTo>
                      <a:lnTo>
                        <a:pt x="1839" y="32"/>
                      </a:lnTo>
                      <a:lnTo>
                        <a:pt x="1837" y="28"/>
                      </a:lnTo>
                      <a:lnTo>
                        <a:pt x="1839" y="28"/>
                      </a:lnTo>
                      <a:lnTo>
                        <a:pt x="1839" y="28"/>
                      </a:lnTo>
                      <a:lnTo>
                        <a:pt x="1840" y="28"/>
                      </a:lnTo>
                      <a:lnTo>
                        <a:pt x="1841" y="29"/>
                      </a:lnTo>
                      <a:lnTo>
                        <a:pt x="1843" y="29"/>
                      </a:lnTo>
                      <a:lnTo>
                        <a:pt x="1844" y="28"/>
                      </a:lnTo>
                      <a:lnTo>
                        <a:pt x="1844" y="25"/>
                      </a:lnTo>
                      <a:lnTo>
                        <a:pt x="1843" y="25"/>
                      </a:lnTo>
                      <a:lnTo>
                        <a:pt x="1843" y="24"/>
                      </a:lnTo>
                      <a:lnTo>
                        <a:pt x="1844" y="22"/>
                      </a:lnTo>
                      <a:lnTo>
                        <a:pt x="1845" y="21"/>
                      </a:lnTo>
                      <a:lnTo>
                        <a:pt x="1845" y="20"/>
                      </a:lnTo>
                      <a:lnTo>
                        <a:pt x="1845" y="18"/>
                      </a:lnTo>
                      <a:lnTo>
                        <a:pt x="1844" y="18"/>
                      </a:lnTo>
                      <a:lnTo>
                        <a:pt x="1844" y="16"/>
                      </a:lnTo>
                      <a:lnTo>
                        <a:pt x="1844" y="16"/>
                      </a:lnTo>
                      <a:lnTo>
                        <a:pt x="1844" y="12"/>
                      </a:lnTo>
                      <a:lnTo>
                        <a:pt x="1845" y="12"/>
                      </a:lnTo>
                      <a:lnTo>
                        <a:pt x="1845" y="9"/>
                      </a:lnTo>
                      <a:lnTo>
                        <a:pt x="1845" y="9"/>
                      </a:lnTo>
                      <a:lnTo>
                        <a:pt x="1845" y="8"/>
                      </a:lnTo>
                      <a:lnTo>
                        <a:pt x="1847" y="8"/>
                      </a:lnTo>
                      <a:lnTo>
                        <a:pt x="1847" y="7"/>
                      </a:lnTo>
                      <a:lnTo>
                        <a:pt x="1847" y="7"/>
                      </a:lnTo>
                      <a:lnTo>
                        <a:pt x="1845" y="5"/>
                      </a:lnTo>
                      <a:lnTo>
                        <a:pt x="1845" y="5"/>
                      </a:lnTo>
                      <a:lnTo>
                        <a:pt x="1847" y="5"/>
                      </a:lnTo>
                      <a:lnTo>
                        <a:pt x="1847" y="1"/>
                      </a:lnTo>
                      <a:lnTo>
                        <a:pt x="1848" y="1"/>
                      </a:lnTo>
                      <a:lnTo>
                        <a:pt x="1849" y="1"/>
                      </a:lnTo>
                      <a:lnTo>
                        <a:pt x="18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2" name="Freeform 22">
                  <a:extLst>
                    <a:ext uri="{FF2B5EF4-FFF2-40B4-BE49-F238E27FC236}">
                      <a16:creationId xmlns:a16="http://schemas.microsoft.com/office/drawing/2014/main" id="{F8A702BA-E7E2-42FE-AE73-6830DEA70FAF}"/>
                    </a:ext>
                  </a:extLst>
                </p:cNvPr>
                <p:cNvSpPr>
                  <a:spLocks noEditPoints="1"/>
                </p:cNvSpPr>
                <p:nvPr/>
              </p:nvSpPr>
              <p:spPr bwMode="auto">
                <a:xfrm>
                  <a:off x="4219575" y="1995942"/>
                  <a:ext cx="3730625" cy="574675"/>
                </a:xfrm>
                <a:custGeom>
                  <a:avLst/>
                  <a:gdLst>
                    <a:gd name="T0" fmla="*/ 321 w 2350"/>
                    <a:gd name="T1" fmla="*/ 358 h 362"/>
                    <a:gd name="T2" fmla="*/ 1990 w 2350"/>
                    <a:gd name="T3" fmla="*/ 362 h 362"/>
                    <a:gd name="T4" fmla="*/ 381 w 2350"/>
                    <a:gd name="T5" fmla="*/ 338 h 362"/>
                    <a:gd name="T6" fmla="*/ 377 w 2350"/>
                    <a:gd name="T7" fmla="*/ 354 h 362"/>
                    <a:gd name="T8" fmla="*/ 361 w 2350"/>
                    <a:gd name="T9" fmla="*/ 350 h 362"/>
                    <a:gd name="T10" fmla="*/ 356 w 2350"/>
                    <a:gd name="T11" fmla="*/ 322 h 362"/>
                    <a:gd name="T12" fmla="*/ 297 w 2350"/>
                    <a:gd name="T13" fmla="*/ 303 h 362"/>
                    <a:gd name="T14" fmla="*/ 335 w 2350"/>
                    <a:gd name="T15" fmla="*/ 325 h 362"/>
                    <a:gd name="T16" fmla="*/ 310 w 2350"/>
                    <a:gd name="T17" fmla="*/ 322 h 362"/>
                    <a:gd name="T18" fmla="*/ 256 w 2350"/>
                    <a:gd name="T19" fmla="*/ 311 h 362"/>
                    <a:gd name="T20" fmla="*/ 2094 w 2350"/>
                    <a:gd name="T21" fmla="*/ 294 h 362"/>
                    <a:gd name="T22" fmla="*/ 2093 w 2350"/>
                    <a:gd name="T23" fmla="*/ 279 h 362"/>
                    <a:gd name="T24" fmla="*/ 2160 w 2350"/>
                    <a:gd name="T25" fmla="*/ 246 h 362"/>
                    <a:gd name="T26" fmla="*/ 855 w 2350"/>
                    <a:gd name="T27" fmla="*/ 245 h 362"/>
                    <a:gd name="T28" fmla="*/ 2177 w 2350"/>
                    <a:gd name="T29" fmla="*/ 223 h 362"/>
                    <a:gd name="T30" fmla="*/ 2182 w 2350"/>
                    <a:gd name="T31" fmla="*/ 193 h 362"/>
                    <a:gd name="T32" fmla="*/ 2169 w 2350"/>
                    <a:gd name="T33" fmla="*/ 204 h 362"/>
                    <a:gd name="T34" fmla="*/ 2172 w 2350"/>
                    <a:gd name="T35" fmla="*/ 187 h 362"/>
                    <a:gd name="T36" fmla="*/ 2189 w 2350"/>
                    <a:gd name="T37" fmla="*/ 189 h 362"/>
                    <a:gd name="T38" fmla="*/ 2198 w 2350"/>
                    <a:gd name="T39" fmla="*/ 174 h 362"/>
                    <a:gd name="T40" fmla="*/ 1242 w 2350"/>
                    <a:gd name="T41" fmla="*/ 174 h 362"/>
                    <a:gd name="T42" fmla="*/ 1310 w 2350"/>
                    <a:gd name="T43" fmla="*/ 176 h 362"/>
                    <a:gd name="T44" fmla="*/ 1245 w 2350"/>
                    <a:gd name="T45" fmla="*/ 152 h 362"/>
                    <a:gd name="T46" fmla="*/ 334 w 2350"/>
                    <a:gd name="T47" fmla="*/ 136 h 362"/>
                    <a:gd name="T48" fmla="*/ 1126 w 2350"/>
                    <a:gd name="T49" fmla="*/ 143 h 362"/>
                    <a:gd name="T50" fmla="*/ 1249 w 2350"/>
                    <a:gd name="T51" fmla="*/ 126 h 362"/>
                    <a:gd name="T52" fmla="*/ 1189 w 2350"/>
                    <a:gd name="T53" fmla="*/ 118 h 362"/>
                    <a:gd name="T54" fmla="*/ 1055 w 2350"/>
                    <a:gd name="T55" fmla="*/ 115 h 362"/>
                    <a:gd name="T56" fmla="*/ 1085 w 2350"/>
                    <a:gd name="T57" fmla="*/ 110 h 362"/>
                    <a:gd name="T58" fmla="*/ 2272 w 2350"/>
                    <a:gd name="T59" fmla="*/ 123 h 362"/>
                    <a:gd name="T60" fmla="*/ 2262 w 2350"/>
                    <a:gd name="T61" fmla="*/ 168 h 362"/>
                    <a:gd name="T62" fmla="*/ 2248 w 2350"/>
                    <a:gd name="T63" fmla="*/ 180 h 362"/>
                    <a:gd name="T64" fmla="*/ 2217 w 2350"/>
                    <a:gd name="T65" fmla="*/ 190 h 362"/>
                    <a:gd name="T66" fmla="*/ 2193 w 2350"/>
                    <a:gd name="T67" fmla="*/ 181 h 362"/>
                    <a:gd name="T68" fmla="*/ 2207 w 2350"/>
                    <a:gd name="T69" fmla="*/ 167 h 362"/>
                    <a:gd name="T70" fmla="*/ 2229 w 2350"/>
                    <a:gd name="T71" fmla="*/ 153 h 362"/>
                    <a:gd name="T72" fmla="*/ 2254 w 2350"/>
                    <a:gd name="T73" fmla="*/ 115 h 362"/>
                    <a:gd name="T74" fmla="*/ 355 w 2350"/>
                    <a:gd name="T75" fmla="*/ 100 h 362"/>
                    <a:gd name="T76" fmla="*/ 3 w 2350"/>
                    <a:gd name="T77" fmla="*/ 93 h 362"/>
                    <a:gd name="T78" fmla="*/ 2320 w 2350"/>
                    <a:gd name="T79" fmla="*/ 71 h 362"/>
                    <a:gd name="T80" fmla="*/ 328 w 2350"/>
                    <a:gd name="T81" fmla="*/ 67 h 362"/>
                    <a:gd name="T82" fmla="*/ 279 w 2350"/>
                    <a:gd name="T83" fmla="*/ 92 h 362"/>
                    <a:gd name="T84" fmla="*/ 276 w 2350"/>
                    <a:gd name="T85" fmla="*/ 84 h 362"/>
                    <a:gd name="T86" fmla="*/ 317 w 2350"/>
                    <a:gd name="T87" fmla="*/ 66 h 362"/>
                    <a:gd name="T88" fmla="*/ 298 w 2350"/>
                    <a:gd name="T89" fmla="*/ 58 h 362"/>
                    <a:gd name="T90" fmla="*/ 2321 w 2350"/>
                    <a:gd name="T91" fmla="*/ 60 h 362"/>
                    <a:gd name="T92" fmla="*/ 2282 w 2350"/>
                    <a:gd name="T93" fmla="*/ 59 h 362"/>
                    <a:gd name="T94" fmla="*/ 2288 w 2350"/>
                    <a:gd name="T95" fmla="*/ 80 h 362"/>
                    <a:gd name="T96" fmla="*/ 2259 w 2350"/>
                    <a:gd name="T97" fmla="*/ 95 h 362"/>
                    <a:gd name="T98" fmla="*/ 347 w 2350"/>
                    <a:gd name="T99" fmla="*/ 43 h 362"/>
                    <a:gd name="T100" fmla="*/ 279 w 2350"/>
                    <a:gd name="T101" fmla="*/ 45 h 362"/>
                    <a:gd name="T102" fmla="*/ 264 w 2350"/>
                    <a:gd name="T103" fmla="*/ 38 h 362"/>
                    <a:gd name="T104" fmla="*/ 241 w 2350"/>
                    <a:gd name="T105" fmla="*/ 11 h 362"/>
                    <a:gd name="T106" fmla="*/ 283 w 2350"/>
                    <a:gd name="T107" fmla="*/ 38 h 362"/>
                    <a:gd name="T108" fmla="*/ 287 w 2350"/>
                    <a:gd name="T109" fmla="*/ 54 h 362"/>
                    <a:gd name="T110" fmla="*/ 264 w 2350"/>
                    <a:gd name="T111" fmla="*/ 55 h 362"/>
                    <a:gd name="T112" fmla="*/ 239 w 2350"/>
                    <a:gd name="T113" fmla="*/ 55 h 362"/>
                    <a:gd name="T114" fmla="*/ 225 w 2350"/>
                    <a:gd name="T115" fmla="*/ 67 h 362"/>
                    <a:gd name="T116" fmla="*/ 243 w 2350"/>
                    <a:gd name="T117" fmla="*/ 38 h 362"/>
                    <a:gd name="T118" fmla="*/ 219 w 2350"/>
                    <a:gd name="T119" fmla="*/ 26 h 362"/>
                    <a:gd name="T120" fmla="*/ 188 w 2350"/>
                    <a:gd name="T121" fmla="*/ 26 h 362"/>
                    <a:gd name="T122" fmla="*/ 221 w 2350"/>
                    <a:gd name="T123" fmla="*/ 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0" h="362">
                      <a:moveTo>
                        <a:pt x="419" y="350"/>
                      </a:moveTo>
                      <a:lnTo>
                        <a:pt x="419" y="350"/>
                      </a:lnTo>
                      <a:lnTo>
                        <a:pt x="419" y="351"/>
                      </a:lnTo>
                      <a:lnTo>
                        <a:pt x="423" y="350"/>
                      </a:lnTo>
                      <a:lnTo>
                        <a:pt x="423" y="351"/>
                      </a:lnTo>
                      <a:lnTo>
                        <a:pt x="425" y="351"/>
                      </a:lnTo>
                      <a:lnTo>
                        <a:pt x="425" y="352"/>
                      </a:lnTo>
                      <a:lnTo>
                        <a:pt x="424" y="354"/>
                      </a:lnTo>
                      <a:lnTo>
                        <a:pt x="423" y="355"/>
                      </a:lnTo>
                      <a:lnTo>
                        <a:pt x="421" y="356"/>
                      </a:lnTo>
                      <a:lnTo>
                        <a:pt x="419" y="356"/>
                      </a:lnTo>
                      <a:lnTo>
                        <a:pt x="419" y="355"/>
                      </a:lnTo>
                      <a:lnTo>
                        <a:pt x="415" y="355"/>
                      </a:lnTo>
                      <a:lnTo>
                        <a:pt x="414" y="354"/>
                      </a:lnTo>
                      <a:lnTo>
                        <a:pt x="414" y="352"/>
                      </a:lnTo>
                      <a:lnTo>
                        <a:pt x="412" y="351"/>
                      </a:lnTo>
                      <a:lnTo>
                        <a:pt x="415" y="351"/>
                      </a:lnTo>
                      <a:lnTo>
                        <a:pt x="419" y="350"/>
                      </a:lnTo>
                      <a:close/>
                      <a:moveTo>
                        <a:pt x="317" y="347"/>
                      </a:moveTo>
                      <a:lnTo>
                        <a:pt x="318" y="348"/>
                      </a:lnTo>
                      <a:lnTo>
                        <a:pt x="318" y="348"/>
                      </a:lnTo>
                      <a:lnTo>
                        <a:pt x="318" y="348"/>
                      </a:lnTo>
                      <a:lnTo>
                        <a:pt x="318" y="350"/>
                      </a:lnTo>
                      <a:lnTo>
                        <a:pt x="325" y="350"/>
                      </a:lnTo>
                      <a:lnTo>
                        <a:pt x="326" y="351"/>
                      </a:lnTo>
                      <a:lnTo>
                        <a:pt x="327" y="352"/>
                      </a:lnTo>
                      <a:lnTo>
                        <a:pt x="328" y="352"/>
                      </a:lnTo>
                      <a:lnTo>
                        <a:pt x="330" y="355"/>
                      </a:lnTo>
                      <a:lnTo>
                        <a:pt x="328" y="355"/>
                      </a:lnTo>
                      <a:lnTo>
                        <a:pt x="328" y="355"/>
                      </a:lnTo>
                      <a:lnTo>
                        <a:pt x="325" y="355"/>
                      </a:lnTo>
                      <a:lnTo>
                        <a:pt x="323" y="358"/>
                      </a:lnTo>
                      <a:lnTo>
                        <a:pt x="322" y="358"/>
                      </a:lnTo>
                      <a:lnTo>
                        <a:pt x="321" y="358"/>
                      </a:lnTo>
                      <a:lnTo>
                        <a:pt x="321" y="356"/>
                      </a:lnTo>
                      <a:lnTo>
                        <a:pt x="315" y="356"/>
                      </a:lnTo>
                      <a:lnTo>
                        <a:pt x="315" y="355"/>
                      </a:lnTo>
                      <a:lnTo>
                        <a:pt x="314" y="354"/>
                      </a:lnTo>
                      <a:lnTo>
                        <a:pt x="313" y="352"/>
                      </a:lnTo>
                      <a:lnTo>
                        <a:pt x="310" y="352"/>
                      </a:lnTo>
                      <a:lnTo>
                        <a:pt x="310" y="351"/>
                      </a:lnTo>
                      <a:lnTo>
                        <a:pt x="309" y="351"/>
                      </a:lnTo>
                      <a:lnTo>
                        <a:pt x="310" y="350"/>
                      </a:lnTo>
                      <a:lnTo>
                        <a:pt x="311" y="348"/>
                      </a:lnTo>
                      <a:lnTo>
                        <a:pt x="313" y="348"/>
                      </a:lnTo>
                      <a:lnTo>
                        <a:pt x="315" y="348"/>
                      </a:lnTo>
                      <a:lnTo>
                        <a:pt x="317" y="347"/>
                      </a:lnTo>
                      <a:close/>
                      <a:moveTo>
                        <a:pt x="1999" y="341"/>
                      </a:moveTo>
                      <a:lnTo>
                        <a:pt x="1999" y="341"/>
                      </a:lnTo>
                      <a:lnTo>
                        <a:pt x="2000" y="342"/>
                      </a:lnTo>
                      <a:lnTo>
                        <a:pt x="2001" y="346"/>
                      </a:lnTo>
                      <a:lnTo>
                        <a:pt x="2000" y="346"/>
                      </a:lnTo>
                      <a:lnTo>
                        <a:pt x="2000" y="346"/>
                      </a:lnTo>
                      <a:lnTo>
                        <a:pt x="1999" y="347"/>
                      </a:lnTo>
                      <a:lnTo>
                        <a:pt x="1999" y="347"/>
                      </a:lnTo>
                      <a:lnTo>
                        <a:pt x="1999" y="350"/>
                      </a:lnTo>
                      <a:lnTo>
                        <a:pt x="1998" y="350"/>
                      </a:lnTo>
                      <a:lnTo>
                        <a:pt x="1998" y="352"/>
                      </a:lnTo>
                      <a:lnTo>
                        <a:pt x="1996" y="352"/>
                      </a:lnTo>
                      <a:lnTo>
                        <a:pt x="1996" y="354"/>
                      </a:lnTo>
                      <a:lnTo>
                        <a:pt x="1998" y="355"/>
                      </a:lnTo>
                      <a:lnTo>
                        <a:pt x="1996" y="355"/>
                      </a:lnTo>
                      <a:lnTo>
                        <a:pt x="1996" y="355"/>
                      </a:lnTo>
                      <a:lnTo>
                        <a:pt x="1995" y="356"/>
                      </a:lnTo>
                      <a:lnTo>
                        <a:pt x="1994" y="356"/>
                      </a:lnTo>
                      <a:lnTo>
                        <a:pt x="1992" y="359"/>
                      </a:lnTo>
                      <a:lnTo>
                        <a:pt x="1990" y="360"/>
                      </a:lnTo>
                      <a:lnTo>
                        <a:pt x="1990" y="362"/>
                      </a:lnTo>
                      <a:lnTo>
                        <a:pt x="1986" y="362"/>
                      </a:lnTo>
                      <a:lnTo>
                        <a:pt x="1986" y="362"/>
                      </a:lnTo>
                      <a:lnTo>
                        <a:pt x="1986" y="362"/>
                      </a:lnTo>
                      <a:lnTo>
                        <a:pt x="1984" y="360"/>
                      </a:lnTo>
                      <a:lnTo>
                        <a:pt x="1982" y="360"/>
                      </a:lnTo>
                      <a:lnTo>
                        <a:pt x="1982" y="359"/>
                      </a:lnTo>
                      <a:lnTo>
                        <a:pt x="1981" y="359"/>
                      </a:lnTo>
                      <a:lnTo>
                        <a:pt x="1979" y="358"/>
                      </a:lnTo>
                      <a:lnTo>
                        <a:pt x="1978" y="356"/>
                      </a:lnTo>
                      <a:lnTo>
                        <a:pt x="1977" y="355"/>
                      </a:lnTo>
                      <a:lnTo>
                        <a:pt x="1977" y="352"/>
                      </a:lnTo>
                      <a:lnTo>
                        <a:pt x="1977" y="350"/>
                      </a:lnTo>
                      <a:lnTo>
                        <a:pt x="1977" y="350"/>
                      </a:lnTo>
                      <a:lnTo>
                        <a:pt x="1977" y="350"/>
                      </a:lnTo>
                      <a:lnTo>
                        <a:pt x="1978" y="348"/>
                      </a:lnTo>
                      <a:lnTo>
                        <a:pt x="1979" y="348"/>
                      </a:lnTo>
                      <a:lnTo>
                        <a:pt x="1981" y="347"/>
                      </a:lnTo>
                      <a:lnTo>
                        <a:pt x="1983" y="347"/>
                      </a:lnTo>
                      <a:lnTo>
                        <a:pt x="1983" y="346"/>
                      </a:lnTo>
                      <a:lnTo>
                        <a:pt x="1983" y="345"/>
                      </a:lnTo>
                      <a:lnTo>
                        <a:pt x="1983" y="345"/>
                      </a:lnTo>
                      <a:lnTo>
                        <a:pt x="1986" y="343"/>
                      </a:lnTo>
                      <a:lnTo>
                        <a:pt x="1987" y="343"/>
                      </a:lnTo>
                      <a:lnTo>
                        <a:pt x="1987" y="343"/>
                      </a:lnTo>
                      <a:lnTo>
                        <a:pt x="1990" y="343"/>
                      </a:lnTo>
                      <a:lnTo>
                        <a:pt x="1990" y="343"/>
                      </a:lnTo>
                      <a:lnTo>
                        <a:pt x="1992" y="342"/>
                      </a:lnTo>
                      <a:lnTo>
                        <a:pt x="1992" y="342"/>
                      </a:lnTo>
                      <a:lnTo>
                        <a:pt x="1999" y="341"/>
                      </a:lnTo>
                      <a:close/>
                      <a:moveTo>
                        <a:pt x="374" y="335"/>
                      </a:moveTo>
                      <a:lnTo>
                        <a:pt x="374" y="337"/>
                      </a:lnTo>
                      <a:lnTo>
                        <a:pt x="374" y="337"/>
                      </a:lnTo>
                      <a:lnTo>
                        <a:pt x="380" y="337"/>
                      </a:lnTo>
                      <a:lnTo>
                        <a:pt x="381" y="338"/>
                      </a:lnTo>
                      <a:lnTo>
                        <a:pt x="383" y="338"/>
                      </a:lnTo>
                      <a:lnTo>
                        <a:pt x="385" y="339"/>
                      </a:lnTo>
                      <a:lnTo>
                        <a:pt x="386" y="339"/>
                      </a:lnTo>
                      <a:lnTo>
                        <a:pt x="386" y="341"/>
                      </a:lnTo>
                      <a:lnTo>
                        <a:pt x="386" y="341"/>
                      </a:lnTo>
                      <a:lnTo>
                        <a:pt x="387" y="341"/>
                      </a:lnTo>
                      <a:lnTo>
                        <a:pt x="387" y="342"/>
                      </a:lnTo>
                      <a:lnTo>
                        <a:pt x="389" y="342"/>
                      </a:lnTo>
                      <a:lnTo>
                        <a:pt x="390" y="343"/>
                      </a:lnTo>
                      <a:lnTo>
                        <a:pt x="390" y="343"/>
                      </a:lnTo>
                      <a:lnTo>
                        <a:pt x="393" y="343"/>
                      </a:lnTo>
                      <a:lnTo>
                        <a:pt x="395" y="343"/>
                      </a:lnTo>
                      <a:lnTo>
                        <a:pt x="397" y="343"/>
                      </a:lnTo>
                      <a:lnTo>
                        <a:pt x="398" y="345"/>
                      </a:lnTo>
                      <a:lnTo>
                        <a:pt x="399" y="346"/>
                      </a:lnTo>
                      <a:lnTo>
                        <a:pt x="400" y="347"/>
                      </a:lnTo>
                      <a:lnTo>
                        <a:pt x="400" y="350"/>
                      </a:lnTo>
                      <a:lnTo>
                        <a:pt x="399" y="350"/>
                      </a:lnTo>
                      <a:lnTo>
                        <a:pt x="397" y="350"/>
                      </a:lnTo>
                      <a:lnTo>
                        <a:pt x="397" y="350"/>
                      </a:lnTo>
                      <a:lnTo>
                        <a:pt x="395" y="350"/>
                      </a:lnTo>
                      <a:lnTo>
                        <a:pt x="395" y="350"/>
                      </a:lnTo>
                      <a:lnTo>
                        <a:pt x="387" y="350"/>
                      </a:lnTo>
                      <a:lnTo>
                        <a:pt x="387" y="351"/>
                      </a:lnTo>
                      <a:lnTo>
                        <a:pt x="387" y="351"/>
                      </a:lnTo>
                      <a:lnTo>
                        <a:pt x="386" y="352"/>
                      </a:lnTo>
                      <a:lnTo>
                        <a:pt x="385" y="352"/>
                      </a:lnTo>
                      <a:lnTo>
                        <a:pt x="381" y="352"/>
                      </a:lnTo>
                      <a:lnTo>
                        <a:pt x="378" y="351"/>
                      </a:lnTo>
                      <a:lnTo>
                        <a:pt x="376" y="350"/>
                      </a:lnTo>
                      <a:lnTo>
                        <a:pt x="376" y="350"/>
                      </a:lnTo>
                      <a:lnTo>
                        <a:pt x="377" y="350"/>
                      </a:lnTo>
                      <a:lnTo>
                        <a:pt x="377" y="354"/>
                      </a:lnTo>
                      <a:lnTo>
                        <a:pt x="377" y="354"/>
                      </a:lnTo>
                      <a:lnTo>
                        <a:pt x="376" y="355"/>
                      </a:lnTo>
                      <a:lnTo>
                        <a:pt x="376" y="356"/>
                      </a:lnTo>
                      <a:lnTo>
                        <a:pt x="373" y="356"/>
                      </a:lnTo>
                      <a:lnTo>
                        <a:pt x="373" y="356"/>
                      </a:lnTo>
                      <a:lnTo>
                        <a:pt x="373" y="356"/>
                      </a:lnTo>
                      <a:lnTo>
                        <a:pt x="373" y="356"/>
                      </a:lnTo>
                      <a:lnTo>
                        <a:pt x="372" y="356"/>
                      </a:lnTo>
                      <a:lnTo>
                        <a:pt x="372" y="355"/>
                      </a:lnTo>
                      <a:lnTo>
                        <a:pt x="372" y="355"/>
                      </a:lnTo>
                      <a:lnTo>
                        <a:pt x="372" y="355"/>
                      </a:lnTo>
                      <a:lnTo>
                        <a:pt x="372" y="355"/>
                      </a:lnTo>
                      <a:lnTo>
                        <a:pt x="370" y="354"/>
                      </a:lnTo>
                      <a:lnTo>
                        <a:pt x="370" y="352"/>
                      </a:lnTo>
                      <a:lnTo>
                        <a:pt x="356" y="352"/>
                      </a:lnTo>
                      <a:lnTo>
                        <a:pt x="355" y="352"/>
                      </a:lnTo>
                      <a:lnTo>
                        <a:pt x="353" y="352"/>
                      </a:lnTo>
                      <a:lnTo>
                        <a:pt x="351" y="354"/>
                      </a:lnTo>
                      <a:lnTo>
                        <a:pt x="348" y="352"/>
                      </a:lnTo>
                      <a:lnTo>
                        <a:pt x="348" y="352"/>
                      </a:lnTo>
                      <a:lnTo>
                        <a:pt x="347" y="352"/>
                      </a:lnTo>
                      <a:lnTo>
                        <a:pt x="345" y="351"/>
                      </a:lnTo>
                      <a:lnTo>
                        <a:pt x="345" y="350"/>
                      </a:lnTo>
                      <a:lnTo>
                        <a:pt x="345" y="348"/>
                      </a:lnTo>
                      <a:lnTo>
                        <a:pt x="348" y="347"/>
                      </a:lnTo>
                      <a:lnTo>
                        <a:pt x="348" y="347"/>
                      </a:lnTo>
                      <a:lnTo>
                        <a:pt x="348" y="347"/>
                      </a:lnTo>
                      <a:lnTo>
                        <a:pt x="348" y="347"/>
                      </a:lnTo>
                      <a:lnTo>
                        <a:pt x="351" y="347"/>
                      </a:lnTo>
                      <a:lnTo>
                        <a:pt x="352" y="348"/>
                      </a:lnTo>
                      <a:lnTo>
                        <a:pt x="355" y="348"/>
                      </a:lnTo>
                      <a:lnTo>
                        <a:pt x="355" y="348"/>
                      </a:lnTo>
                      <a:lnTo>
                        <a:pt x="360" y="348"/>
                      </a:lnTo>
                      <a:lnTo>
                        <a:pt x="360" y="350"/>
                      </a:lnTo>
                      <a:lnTo>
                        <a:pt x="361" y="350"/>
                      </a:lnTo>
                      <a:lnTo>
                        <a:pt x="361" y="350"/>
                      </a:lnTo>
                      <a:lnTo>
                        <a:pt x="364" y="351"/>
                      </a:lnTo>
                      <a:lnTo>
                        <a:pt x="364" y="350"/>
                      </a:lnTo>
                      <a:lnTo>
                        <a:pt x="365" y="350"/>
                      </a:lnTo>
                      <a:lnTo>
                        <a:pt x="365" y="347"/>
                      </a:lnTo>
                      <a:lnTo>
                        <a:pt x="364" y="347"/>
                      </a:lnTo>
                      <a:lnTo>
                        <a:pt x="364" y="346"/>
                      </a:lnTo>
                      <a:lnTo>
                        <a:pt x="363" y="346"/>
                      </a:lnTo>
                      <a:lnTo>
                        <a:pt x="363" y="345"/>
                      </a:lnTo>
                      <a:lnTo>
                        <a:pt x="361" y="345"/>
                      </a:lnTo>
                      <a:lnTo>
                        <a:pt x="361" y="342"/>
                      </a:lnTo>
                      <a:lnTo>
                        <a:pt x="361" y="341"/>
                      </a:lnTo>
                      <a:lnTo>
                        <a:pt x="363" y="339"/>
                      </a:lnTo>
                      <a:lnTo>
                        <a:pt x="361" y="339"/>
                      </a:lnTo>
                      <a:lnTo>
                        <a:pt x="360" y="338"/>
                      </a:lnTo>
                      <a:lnTo>
                        <a:pt x="359" y="337"/>
                      </a:lnTo>
                      <a:lnTo>
                        <a:pt x="357" y="337"/>
                      </a:lnTo>
                      <a:lnTo>
                        <a:pt x="363" y="337"/>
                      </a:lnTo>
                      <a:lnTo>
                        <a:pt x="364" y="337"/>
                      </a:lnTo>
                      <a:lnTo>
                        <a:pt x="365" y="338"/>
                      </a:lnTo>
                      <a:lnTo>
                        <a:pt x="365" y="338"/>
                      </a:lnTo>
                      <a:lnTo>
                        <a:pt x="365" y="338"/>
                      </a:lnTo>
                      <a:lnTo>
                        <a:pt x="366" y="338"/>
                      </a:lnTo>
                      <a:lnTo>
                        <a:pt x="368" y="338"/>
                      </a:lnTo>
                      <a:lnTo>
                        <a:pt x="369" y="338"/>
                      </a:lnTo>
                      <a:lnTo>
                        <a:pt x="370" y="338"/>
                      </a:lnTo>
                      <a:lnTo>
                        <a:pt x="370" y="338"/>
                      </a:lnTo>
                      <a:lnTo>
                        <a:pt x="372" y="338"/>
                      </a:lnTo>
                      <a:lnTo>
                        <a:pt x="373" y="337"/>
                      </a:lnTo>
                      <a:lnTo>
                        <a:pt x="373" y="337"/>
                      </a:lnTo>
                      <a:lnTo>
                        <a:pt x="374" y="335"/>
                      </a:lnTo>
                      <a:close/>
                      <a:moveTo>
                        <a:pt x="355" y="322"/>
                      </a:moveTo>
                      <a:lnTo>
                        <a:pt x="356" y="322"/>
                      </a:lnTo>
                      <a:lnTo>
                        <a:pt x="356" y="322"/>
                      </a:lnTo>
                      <a:lnTo>
                        <a:pt x="355" y="322"/>
                      </a:lnTo>
                      <a:lnTo>
                        <a:pt x="355" y="322"/>
                      </a:lnTo>
                      <a:lnTo>
                        <a:pt x="355" y="322"/>
                      </a:lnTo>
                      <a:close/>
                      <a:moveTo>
                        <a:pt x="271" y="311"/>
                      </a:moveTo>
                      <a:lnTo>
                        <a:pt x="275" y="312"/>
                      </a:lnTo>
                      <a:lnTo>
                        <a:pt x="273" y="317"/>
                      </a:lnTo>
                      <a:lnTo>
                        <a:pt x="272" y="317"/>
                      </a:lnTo>
                      <a:lnTo>
                        <a:pt x="271" y="317"/>
                      </a:lnTo>
                      <a:lnTo>
                        <a:pt x="268" y="318"/>
                      </a:lnTo>
                      <a:lnTo>
                        <a:pt x="268" y="318"/>
                      </a:lnTo>
                      <a:lnTo>
                        <a:pt x="268" y="317"/>
                      </a:lnTo>
                      <a:lnTo>
                        <a:pt x="270" y="317"/>
                      </a:lnTo>
                      <a:lnTo>
                        <a:pt x="271" y="316"/>
                      </a:lnTo>
                      <a:lnTo>
                        <a:pt x="271" y="313"/>
                      </a:lnTo>
                      <a:lnTo>
                        <a:pt x="270" y="313"/>
                      </a:lnTo>
                      <a:lnTo>
                        <a:pt x="270" y="312"/>
                      </a:lnTo>
                      <a:lnTo>
                        <a:pt x="271" y="311"/>
                      </a:lnTo>
                      <a:close/>
                      <a:moveTo>
                        <a:pt x="271" y="299"/>
                      </a:moveTo>
                      <a:lnTo>
                        <a:pt x="275" y="300"/>
                      </a:lnTo>
                      <a:lnTo>
                        <a:pt x="275" y="300"/>
                      </a:lnTo>
                      <a:lnTo>
                        <a:pt x="275" y="299"/>
                      </a:lnTo>
                      <a:lnTo>
                        <a:pt x="280" y="299"/>
                      </a:lnTo>
                      <a:lnTo>
                        <a:pt x="281" y="301"/>
                      </a:lnTo>
                      <a:lnTo>
                        <a:pt x="283" y="301"/>
                      </a:lnTo>
                      <a:lnTo>
                        <a:pt x="283" y="301"/>
                      </a:lnTo>
                      <a:lnTo>
                        <a:pt x="284" y="300"/>
                      </a:lnTo>
                      <a:lnTo>
                        <a:pt x="284" y="300"/>
                      </a:lnTo>
                      <a:lnTo>
                        <a:pt x="289" y="300"/>
                      </a:lnTo>
                      <a:lnTo>
                        <a:pt x="289" y="301"/>
                      </a:lnTo>
                      <a:lnTo>
                        <a:pt x="293" y="300"/>
                      </a:lnTo>
                      <a:lnTo>
                        <a:pt x="294" y="303"/>
                      </a:lnTo>
                      <a:lnTo>
                        <a:pt x="296" y="303"/>
                      </a:lnTo>
                      <a:lnTo>
                        <a:pt x="297" y="303"/>
                      </a:lnTo>
                      <a:lnTo>
                        <a:pt x="297" y="303"/>
                      </a:lnTo>
                      <a:lnTo>
                        <a:pt x="298" y="303"/>
                      </a:lnTo>
                      <a:lnTo>
                        <a:pt x="298" y="303"/>
                      </a:lnTo>
                      <a:lnTo>
                        <a:pt x="300" y="304"/>
                      </a:lnTo>
                      <a:lnTo>
                        <a:pt x="301" y="304"/>
                      </a:lnTo>
                      <a:lnTo>
                        <a:pt x="301" y="308"/>
                      </a:lnTo>
                      <a:lnTo>
                        <a:pt x="304" y="308"/>
                      </a:lnTo>
                      <a:lnTo>
                        <a:pt x="304" y="309"/>
                      </a:lnTo>
                      <a:lnTo>
                        <a:pt x="306" y="309"/>
                      </a:lnTo>
                      <a:lnTo>
                        <a:pt x="306" y="311"/>
                      </a:lnTo>
                      <a:lnTo>
                        <a:pt x="311" y="311"/>
                      </a:lnTo>
                      <a:lnTo>
                        <a:pt x="311" y="311"/>
                      </a:lnTo>
                      <a:lnTo>
                        <a:pt x="313" y="311"/>
                      </a:lnTo>
                      <a:lnTo>
                        <a:pt x="313" y="312"/>
                      </a:lnTo>
                      <a:lnTo>
                        <a:pt x="314" y="312"/>
                      </a:lnTo>
                      <a:lnTo>
                        <a:pt x="315" y="312"/>
                      </a:lnTo>
                      <a:lnTo>
                        <a:pt x="315" y="313"/>
                      </a:lnTo>
                      <a:lnTo>
                        <a:pt x="319" y="313"/>
                      </a:lnTo>
                      <a:lnTo>
                        <a:pt x="321" y="316"/>
                      </a:lnTo>
                      <a:lnTo>
                        <a:pt x="322" y="318"/>
                      </a:lnTo>
                      <a:lnTo>
                        <a:pt x="325" y="317"/>
                      </a:lnTo>
                      <a:lnTo>
                        <a:pt x="325" y="320"/>
                      </a:lnTo>
                      <a:lnTo>
                        <a:pt x="326" y="320"/>
                      </a:lnTo>
                      <a:lnTo>
                        <a:pt x="326" y="320"/>
                      </a:lnTo>
                      <a:lnTo>
                        <a:pt x="326" y="321"/>
                      </a:lnTo>
                      <a:lnTo>
                        <a:pt x="326" y="321"/>
                      </a:lnTo>
                      <a:lnTo>
                        <a:pt x="327" y="321"/>
                      </a:lnTo>
                      <a:lnTo>
                        <a:pt x="328" y="322"/>
                      </a:lnTo>
                      <a:lnTo>
                        <a:pt x="328" y="322"/>
                      </a:lnTo>
                      <a:lnTo>
                        <a:pt x="331" y="321"/>
                      </a:lnTo>
                      <a:lnTo>
                        <a:pt x="332" y="321"/>
                      </a:lnTo>
                      <a:lnTo>
                        <a:pt x="332" y="321"/>
                      </a:lnTo>
                      <a:lnTo>
                        <a:pt x="332" y="322"/>
                      </a:lnTo>
                      <a:lnTo>
                        <a:pt x="335" y="322"/>
                      </a:lnTo>
                      <a:lnTo>
                        <a:pt x="335" y="325"/>
                      </a:lnTo>
                      <a:lnTo>
                        <a:pt x="334" y="326"/>
                      </a:lnTo>
                      <a:lnTo>
                        <a:pt x="336" y="326"/>
                      </a:lnTo>
                      <a:lnTo>
                        <a:pt x="338" y="328"/>
                      </a:lnTo>
                      <a:lnTo>
                        <a:pt x="339" y="328"/>
                      </a:lnTo>
                      <a:lnTo>
                        <a:pt x="340" y="328"/>
                      </a:lnTo>
                      <a:lnTo>
                        <a:pt x="340" y="328"/>
                      </a:lnTo>
                      <a:lnTo>
                        <a:pt x="343" y="328"/>
                      </a:lnTo>
                      <a:lnTo>
                        <a:pt x="344" y="328"/>
                      </a:lnTo>
                      <a:lnTo>
                        <a:pt x="345" y="329"/>
                      </a:lnTo>
                      <a:lnTo>
                        <a:pt x="345" y="329"/>
                      </a:lnTo>
                      <a:lnTo>
                        <a:pt x="347" y="330"/>
                      </a:lnTo>
                      <a:lnTo>
                        <a:pt x="347" y="331"/>
                      </a:lnTo>
                      <a:lnTo>
                        <a:pt x="345" y="331"/>
                      </a:lnTo>
                      <a:lnTo>
                        <a:pt x="345" y="333"/>
                      </a:lnTo>
                      <a:lnTo>
                        <a:pt x="344" y="333"/>
                      </a:lnTo>
                      <a:lnTo>
                        <a:pt x="343" y="333"/>
                      </a:lnTo>
                      <a:lnTo>
                        <a:pt x="343" y="334"/>
                      </a:lnTo>
                      <a:lnTo>
                        <a:pt x="342" y="334"/>
                      </a:lnTo>
                      <a:lnTo>
                        <a:pt x="342" y="334"/>
                      </a:lnTo>
                      <a:lnTo>
                        <a:pt x="340" y="334"/>
                      </a:lnTo>
                      <a:lnTo>
                        <a:pt x="336" y="334"/>
                      </a:lnTo>
                      <a:lnTo>
                        <a:pt x="332" y="334"/>
                      </a:lnTo>
                      <a:lnTo>
                        <a:pt x="330" y="334"/>
                      </a:lnTo>
                      <a:lnTo>
                        <a:pt x="330" y="335"/>
                      </a:lnTo>
                      <a:lnTo>
                        <a:pt x="317" y="337"/>
                      </a:lnTo>
                      <a:lnTo>
                        <a:pt x="317" y="334"/>
                      </a:lnTo>
                      <a:lnTo>
                        <a:pt x="318" y="333"/>
                      </a:lnTo>
                      <a:lnTo>
                        <a:pt x="318" y="333"/>
                      </a:lnTo>
                      <a:lnTo>
                        <a:pt x="319" y="333"/>
                      </a:lnTo>
                      <a:lnTo>
                        <a:pt x="321" y="329"/>
                      </a:lnTo>
                      <a:lnTo>
                        <a:pt x="314" y="326"/>
                      </a:lnTo>
                      <a:lnTo>
                        <a:pt x="314" y="326"/>
                      </a:lnTo>
                      <a:lnTo>
                        <a:pt x="311" y="325"/>
                      </a:lnTo>
                      <a:lnTo>
                        <a:pt x="310" y="322"/>
                      </a:lnTo>
                      <a:lnTo>
                        <a:pt x="309" y="321"/>
                      </a:lnTo>
                      <a:lnTo>
                        <a:pt x="309" y="317"/>
                      </a:lnTo>
                      <a:lnTo>
                        <a:pt x="300" y="317"/>
                      </a:lnTo>
                      <a:lnTo>
                        <a:pt x="298" y="314"/>
                      </a:lnTo>
                      <a:lnTo>
                        <a:pt x="296" y="314"/>
                      </a:lnTo>
                      <a:lnTo>
                        <a:pt x="296" y="314"/>
                      </a:lnTo>
                      <a:lnTo>
                        <a:pt x="293" y="313"/>
                      </a:lnTo>
                      <a:lnTo>
                        <a:pt x="293" y="312"/>
                      </a:lnTo>
                      <a:lnTo>
                        <a:pt x="293" y="311"/>
                      </a:lnTo>
                      <a:lnTo>
                        <a:pt x="292" y="311"/>
                      </a:lnTo>
                      <a:lnTo>
                        <a:pt x="289" y="311"/>
                      </a:lnTo>
                      <a:lnTo>
                        <a:pt x="289" y="309"/>
                      </a:lnTo>
                      <a:lnTo>
                        <a:pt x="288" y="309"/>
                      </a:lnTo>
                      <a:lnTo>
                        <a:pt x="288" y="308"/>
                      </a:lnTo>
                      <a:lnTo>
                        <a:pt x="284" y="308"/>
                      </a:lnTo>
                      <a:lnTo>
                        <a:pt x="284" y="308"/>
                      </a:lnTo>
                      <a:lnTo>
                        <a:pt x="280" y="307"/>
                      </a:lnTo>
                      <a:lnTo>
                        <a:pt x="280" y="304"/>
                      </a:lnTo>
                      <a:lnTo>
                        <a:pt x="277" y="304"/>
                      </a:lnTo>
                      <a:lnTo>
                        <a:pt x="275" y="303"/>
                      </a:lnTo>
                      <a:lnTo>
                        <a:pt x="272" y="303"/>
                      </a:lnTo>
                      <a:lnTo>
                        <a:pt x="271" y="305"/>
                      </a:lnTo>
                      <a:lnTo>
                        <a:pt x="270" y="305"/>
                      </a:lnTo>
                      <a:lnTo>
                        <a:pt x="268" y="305"/>
                      </a:lnTo>
                      <a:lnTo>
                        <a:pt x="267" y="307"/>
                      </a:lnTo>
                      <a:lnTo>
                        <a:pt x="266" y="308"/>
                      </a:lnTo>
                      <a:lnTo>
                        <a:pt x="266" y="309"/>
                      </a:lnTo>
                      <a:lnTo>
                        <a:pt x="264" y="309"/>
                      </a:lnTo>
                      <a:lnTo>
                        <a:pt x="263" y="309"/>
                      </a:lnTo>
                      <a:lnTo>
                        <a:pt x="263" y="312"/>
                      </a:lnTo>
                      <a:lnTo>
                        <a:pt x="256" y="313"/>
                      </a:lnTo>
                      <a:lnTo>
                        <a:pt x="256" y="312"/>
                      </a:lnTo>
                      <a:lnTo>
                        <a:pt x="256" y="311"/>
                      </a:lnTo>
                      <a:lnTo>
                        <a:pt x="256" y="311"/>
                      </a:lnTo>
                      <a:lnTo>
                        <a:pt x="256" y="311"/>
                      </a:lnTo>
                      <a:lnTo>
                        <a:pt x="259" y="311"/>
                      </a:lnTo>
                      <a:lnTo>
                        <a:pt x="258" y="308"/>
                      </a:lnTo>
                      <a:lnTo>
                        <a:pt x="260" y="305"/>
                      </a:lnTo>
                      <a:lnTo>
                        <a:pt x="262" y="304"/>
                      </a:lnTo>
                      <a:lnTo>
                        <a:pt x="262" y="303"/>
                      </a:lnTo>
                      <a:lnTo>
                        <a:pt x="264" y="303"/>
                      </a:lnTo>
                      <a:lnTo>
                        <a:pt x="264" y="303"/>
                      </a:lnTo>
                      <a:lnTo>
                        <a:pt x="266" y="301"/>
                      </a:lnTo>
                      <a:lnTo>
                        <a:pt x="267" y="300"/>
                      </a:lnTo>
                      <a:lnTo>
                        <a:pt x="270" y="300"/>
                      </a:lnTo>
                      <a:lnTo>
                        <a:pt x="270" y="300"/>
                      </a:lnTo>
                      <a:lnTo>
                        <a:pt x="271" y="300"/>
                      </a:lnTo>
                      <a:lnTo>
                        <a:pt x="271" y="299"/>
                      </a:lnTo>
                      <a:close/>
                      <a:moveTo>
                        <a:pt x="310" y="283"/>
                      </a:moveTo>
                      <a:lnTo>
                        <a:pt x="313" y="283"/>
                      </a:lnTo>
                      <a:lnTo>
                        <a:pt x="313" y="283"/>
                      </a:lnTo>
                      <a:lnTo>
                        <a:pt x="313" y="284"/>
                      </a:lnTo>
                      <a:lnTo>
                        <a:pt x="314" y="286"/>
                      </a:lnTo>
                      <a:lnTo>
                        <a:pt x="314" y="286"/>
                      </a:lnTo>
                      <a:lnTo>
                        <a:pt x="314" y="288"/>
                      </a:lnTo>
                      <a:lnTo>
                        <a:pt x="314" y="288"/>
                      </a:lnTo>
                      <a:lnTo>
                        <a:pt x="311" y="288"/>
                      </a:lnTo>
                      <a:lnTo>
                        <a:pt x="310" y="287"/>
                      </a:lnTo>
                      <a:lnTo>
                        <a:pt x="308" y="287"/>
                      </a:lnTo>
                      <a:lnTo>
                        <a:pt x="309" y="286"/>
                      </a:lnTo>
                      <a:lnTo>
                        <a:pt x="309" y="284"/>
                      </a:lnTo>
                      <a:lnTo>
                        <a:pt x="310" y="283"/>
                      </a:lnTo>
                      <a:close/>
                      <a:moveTo>
                        <a:pt x="2093" y="279"/>
                      </a:moveTo>
                      <a:lnTo>
                        <a:pt x="2096" y="279"/>
                      </a:lnTo>
                      <a:lnTo>
                        <a:pt x="2097" y="282"/>
                      </a:lnTo>
                      <a:lnTo>
                        <a:pt x="2098" y="283"/>
                      </a:lnTo>
                      <a:lnTo>
                        <a:pt x="2096" y="288"/>
                      </a:lnTo>
                      <a:lnTo>
                        <a:pt x="2094" y="294"/>
                      </a:lnTo>
                      <a:lnTo>
                        <a:pt x="2093" y="299"/>
                      </a:lnTo>
                      <a:lnTo>
                        <a:pt x="2093" y="303"/>
                      </a:lnTo>
                      <a:lnTo>
                        <a:pt x="2092" y="303"/>
                      </a:lnTo>
                      <a:lnTo>
                        <a:pt x="2092" y="305"/>
                      </a:lnTo>
                      <a:lnTo>
                        <a:pt x="2092" y="305"/>
                      </a:lnTo>
                      <a:lnTo>
                        <a:pt x="2092" y="308"/>
                      </a:lnTo>
                      <a:lnTo>
                        <a:pt x="2088" y="311"/>
                      </a:lnTo>
                      <a:lnTo>
                        <a:pt x="2088" y="312"/>
                      </a:lnTo>
                      <a:lnTo>
                        <a:pt x="2088" y="312"/>
                      </a:lnTo>
                      <a:lnTo>
                        <a:pt x="2087" y="314"/>
                      </a:lnTo>
                      <a:lnTo>
                        <a:pt x="2085" y="313"/>
                      </a:lnTo>
                      <a:lnTo>
                        <a:pt x="2084" y="312"/>
                      </a:lnTo>
                      <a:lnTo>
                        <a:pt x="2083" y="311"/>
                      </a:lnTo>
                      <a:lnTo>
                        <a:pt x="2081" y="309"/>
                      </a:lnTo>
                      <a:lnTo>
                        <a:pt x="2080" y="301"/>
                      </a:lnTo>
                      <a:lnTo>
                        <a:pt x="2081" y="300"/>
                      </a:lnTo>
                      <a:lnTo>
                        <a:pt x="2081" y="297"/>
                      </a:lnTo>
                      <a:lnTo>
                        <a:pt x="2084" y="296"/>
                      </a:lnTo>
                      <a:lnTo>
                        <a:pt x="2084" y="295"/>
                      </a:lnTo>
                      <a:lnTo>
                        <a:pt x="2085" y="295"/>
                      </a:lnTo>
                      <a:lnTo>
                        <a:pt x="2084" y="295"/>
                      </a:lnTo>
                      <a:lnTo>
                        <a:pt x="2085" y="291"/>
                      </a:lnTo>
                      <a:lnTo>
                        <a:pt x="2085" y="291"/>
                      </a:lnTo>
                      <a:lnTo>
                        <a:pt x="2085" y="290"/>
                      </a:lnTo>
                      <a:lnTo>
                        <a:pt x="2089" y="287"/>
                      </a:lnTo>
                      <a:lnTo>
                        <a:pt x="2089" y="286"/>
                      </a:lnTo>
                      <a:lnTo>
                        <a:pt x="2089" y="286"/>
                      </a:lnTo>
                      <a:lnTo>
                        <a:pt x="2089" y="284"/>
                      </a:lnTo>
                      <a:lnTo>
                        <a:pt x="2091" y="284"/>
                      </a:lnTo>
                      <a:lnTo>
                        <a:pt x="2091" y="283"/>
                      </a:lnTo>
                      <a:lnTo>
                        <a:pt x="2091" y="282"/>
                      </a:lnTo>
                      <a:lnTo>
                        <a:pt x="2092" y="280"/>
                      </a:lnTo>
                      <a:lnTo>
                        <a:pt x="2093" y="280"/>
                      </a:lnTo>
                      <a:lnTo>
                        <a:pt x="2093" y="279"/>
                      </a:lnTo>
                      <a:close/>
                      <a:moveTo>
                        <a:pt x="2152" y="262"/>
                      </a:moveTo>
                      <a:lnTo>
                        <a:pt x="2152" y="263"/>
                      </a:lnTo>
                      <a:lnTo>
                        <a:pt x="2152" y="263"/>
                      </a:lnTo>
                      <a:lnTo>
                        <a:pt x="2152" y="263"/>
                      </a:lnTo>
                      <a:lnTo>
                        <a:pt x="2151" y="265"/>
                      </a:lnTo>
                      <a:lnTo>
                        <a:pt x="2149" y="265"/>
                      </a:lnTo>
                      <a:lnTo>
                        <a:pt x="2149" y="266"/>
                      </a:lnTo>
                      <a:lnTo>
                        <a:pt x="2148" y="266"/>
                      </a:lnTo>
                      <a:lnTo>
                        <a:pt x="2148" y="265"/>
                      </a:lnTo>
                      <a:lnTo>
                        <a:pt x="2148" y="265"/>
                      </a:lnTo>
                      <a:lnTo>
                        <a:pt x="2148" y="263"/>
                      </a:lnTo>
                      <a:lnTo>
                        <a:pt x="2148" y="263"/>
                      </a:lnTo>
                      <a:lnTo>
                        <a:pt x="2152" y="262"/>
                      </a:lnTo>
                      <a:close/>
                      <a:moveTo>
                        <a:pt x="2142" y="261"/>
                      </a:moveTo>
                      <a:lnTo>
                        <a:pt x="2143" y="261"/>
                      </a:lnTo>
                      <a:lnTo>
                        <a:pt x="2143" y="263"/>
                      </a:lnTo>
                      <a:lnTo>
                        <a:pt x="2143" y="263"/>
                      </a:lnTo>
                      <a:lnTo>
                        <a:pt x="2143" y="262"/>
                      </a:lnTo>
                      <a:lnTo>
                        <a:pt x="2142" y="262"/>
                      </a:lnTo>
                      <a:lnTo>
                        <a:pt x="2142" y="261"/>
                      </a:lnTo>
                      <a:close/>
                      <a:moveTo>
                        <a:pt x="869" y="249"/>
                      </a:moveTo>
                      <a:lnTo>
                        <a:pt x="872" y="249"/>
                      </a:lnTo>
                      <a:lnTo>
                        <a:pt x="872" y="250"/>
                      </a:lnTo>
                      <a:lnTo>
                        <a:pt x="873" y="250"/>
                      </a:lnTo>
                      <a:lnTo>
                        <a:pt x="872" y="253"/>
                      </a:lnTo>
                      <a:lnTo>
                        <a:pt x="869" y="253"/>
                      </a:lnTo>
                      <a:lnTo>
                        <a:pt x="869" y="252"/>
                      </a:lnTo>
                      <a:lnTo>
                        <a:pt x="869" y="252"/>
                      </a:lnTo>
                      <a:lnTo>
                        <a:pt x="869" y="249"/>
                      </a:lnTo>
                      <a:close/>
                      <a:moveTo>
                        <a:pt x="2160" y="246"/>
                      </a:moveTo>
                      <a:lnTo>
                        <a:pt x="2161" y="246"/>
                      </a:lnTo>
                      <a:lnTo>
                        <a:pt x="2161" y="246"/>
                      </a:lnTo>
                      <a:lnTo>
                        <a:pt x="2160" y="246"/>
                      </a:lnTo>
                      <a:lnTo>
                        <a:pt x="2160" y="246"/>
                      </a:lnTo>
                      <a:lnTo>
                        <a:pt x="2160" y="246"/>
                      </a:lnTo>
                      <a:close/>
                      <a:moveTo>
                        <a:pt x="865" y="246"/>
                      </a:moveTo>
                      <a:lnTo>
                        <a:pt x="865" y="246"/>
                      </a:lnTo>
                      <a:lnTo>
                        <a:pt x="864" y="246"/>
                      </a:lnTo>
                      <a:lnTo>
                        <a:pt x="863" y="248"/>
                      </a:lnTo>
                      <a:lnTo>
                        <a:pt x="861" y="248"/>
                      </a:lnTo>
                      <a:lnTo>
                        <a:pt x="861" y="249"/>
                      </a:lnTo>
                      <a:lnTo>
                        <a:pt x="861" y="250"/>
                      </a:lnTo>
                      <a:lnTo>
                        <a:pt x="860" y="250"/>
                      </a:lnTo>
                      <a:lnTo>
                        <a:pt x="860" y="250"/>
                      </a:lnTo>
                      <a:lnTo>
                        <a:pt x="860" y="250"/>
                      </a:lnTo>
                      <a:lnTo>
                        <a:pt x="859" y="250"/>
                      </a:lnTo>
                      <a:lnTo>
                        <a:pt x="859" y="248"/>
                      </a:lnTo>
                      <a:lnTo>
                        <a:pt x="861" y="248"/>
                      </a:lnTo>
                      <a:lnTo>
                        <a:pt x="863" y="246"/>
                      </a:lnTo>
                      <a:lnTo>
                        <a:pt x="865" y="246"/>
                      </a:lnTo>
                      <a:close/>
                      <a:moveTo>
                        <a:pt x="885" y="245"/>
                      </a:moveTo>
                      <a:lnTo>
                        <a:pt x="886" y="245"/>
                      </a:lnTo>
                      <a:lnTo>
                        <a:pt x="886" y="245"/>
                      </a:lnTo>
                      <a:lnTo>
                        <a:pt x="886" y="245"/>
                      </a:lnTo>
                      <a:lnTo>
                        <a:pt x="886" y="249"/>
                      </a:lnTo>
                      <a:lnTo>
                        <a:pt x="886" y="249"/>
                      </a:lnTo>
                      <a:lnTo>
                        <a:pt x="886" y="249"/>
                      </a:lnTo>
                      <a:lnTo>
                        <a:pt x="885" y="250"/>
                      </a:lnTo>
                      <a:lnTo>
                        <a:pt x="884" y="250"/>
                      </a:lnTo>
                      <a:lnTo>
                        <a:pt x="882" y="250"/>
                      </a:lnTo>
                      <a:lnTo>
                        <a:pt x="882" y="250"/>
                      </a:lnTo>
                      <a:lnTo>
                        <a:pt x="884" y="249"/>
                      </a:lnTo>
                      <a:lnTo>
                        <a:pt x="885" y="248"/>
                      </a:lnTo>
                      <a:lnTo>
                        <a:pt x="885" y="245"/>
                      </a:lnTo>
                      <a:close/>
                      <a:moveTo>
                        <a:pt x="855" y="244"/>
                      </a:moveTo>
                      <a:lnTo>
                        <a:pt x="855" y="244"/>
                      </a:lnTo>
                      <a:lnTo>
                        <a:pt x="855" y="244"/>
                      </a:lnTo>
                      <a:lnTo>
                        <a:pt x="855" y="245"/>
                      </a:lnTo>
                      <a:lnTo>
                        <a:pt x="855" y="245"/>
                      </a:lnTo>
                      <a:lnTo>
                        <a:pt x="855" y="244"/>
                      </a:lnTo>
                      <a:close/>
                      <a:moveTo>
                        <a:pt x="887" y="241"/>
                      </a:moveTo>
                      <a:lnTo>
                        <a:pt x="889" y="241"/>
                      </a:lnTo>
                      <a:lnTo>
                        <a:pt x="889" y="242"/>
                      </a:lnTo>
                      <a:lnTo>
                        <a:pt x="887" y="242"/>
                      </a:lnTo>
                      <a:lnTo>
                        <a:pt x="887" y="241"/>
                      </a:lnTo>
                      <a:close/>
                      <a:moveTo>
                        <a:pt x="204" y="231"/>
                      </a:moveTo>
                      <a:lnTo>
                        <a:pt x="205" y="231"/>
                      </a:lnTo>
                      <a:lnTo>
                        <a:pt x="205" y="232"/>
                      </a:lnTo>
                      <a:lnTo>
                        <a:pt x="207" y="232"/>
                      </a:lnTo>
                      <a:lnTo>
                        <a:pt x="207" y="235"/>
                      </a:lnTo>
                      <a:lnTo>
                        <a:pt x="205" y="235"/>
                      </a:lnTo>
                      <a:lnTo>
                        <a:pt x="205" y="235"/>
                      </a:lnTo>
                      <a:lnTo>
                        <a:pt x="205" y="236"/>
                      </a:lnTo>
                      <a:lnTo>
                        <a:pt x="204" y="235"/>
                      </a:lnTo>
                      <a:lnTo>
                        <a:pt x="203" y="233"/>
                      </a:lnTo>
                      <a:lnTo>
                        <a:pt x="203" y="232"/>
                      </a:lnTo>
                      <a:lnTo>
                        <a:pt x="204" y="231"/>
                      </a:lnTo>
                      <a:close/>
                      <a:moveTo>
                        <a:pt x="191" y="225"/>
                      </a:moveTo>
                      <a:lnTo>
                        <a:pt x="192" y="225"/>
                      </a:lnTo>
                      <a:lnTo>
                        <a:pt x="192" y="228"/>
                      </a:lnTo>
                      <a:lnTo>
                        <a:pt x="192" y="228"/>
                      </a:lnTo>
                      <a:lnTo>
                        <a:pt x="192" y="228"/>
                      </a:lnTo>
                      <a:lnTo>
                        <a:pt x="191" y="227"/>
                      </a:lnTo>
                      <a:lnTo>
                        <a:pt x="191" y="225"/>
                      </a:lnTo>
                      <a:close/>
                      <a:moveTo>
                        <a:pt x="2170" y="224"/>
                      </a:moveTo>
                      <a:lnTo>
                        <a:pt x="2172" y="224"/>
                      </a:lnTo>
                      <a:lnTo>
                        <a:pt x="2172" y="224"/>
                      </a:lnTo>
                      <a:lnTo>
                        <a:pt x="2172" y="224"/>
                      </a:lnTo>
                      <a:lnTo>
                        <a:pt x="2170" y="224"/>
                      </a:lnTo>
                      <a:lnTo>
                        <a:pt x="2170" y="224"/>
                      </a:lnTo>
                      <a:close/>
                      <a:moveTo>
                        <a:pt x="2177" y="223"/>
                      </a:moveTo>
                      <a:lnTo>
                        <a:pt x="2177" y="223"/>
                      </a:lnTo>
                      <a:lnTo>
                        <a:pt x="2177" y="223"/>
                      </a:lnTo>
                      <a:lnTo>
                        <a:pt x="2177" y="223"/>
                      </a:lnTo>
                      <a:lnTo>
                        <a:pt x="2177" y="224"/>
                      </a:lnTo>
                      <a:lnTo>
                        <a:pt x="2174" y="225"/>
                      </a:lnTo>
                      <a:lnTo>
                        <a:pt x="2176" y="223"/>
                      </a:lnTo>
                      <a:lnTo>
                        <a:pt x="2176" y="223"/>
                      </a:lnTo>
                      <a:lnTo>
                        <a:pt x="2177" y="223"/>
                      </a:lnTo>
                      <a:close/>
                      <a:moveTo>
                        <a:pt x="2093" y="211"/>
                      </a:moveTo>
                      <a:lnTo>
                        <a:pt x="2094" y="211"/>
                      </a:lnTo>
                      <a:lnTo>
                        <a:pt x="2094" y="214"/>
                      </a:lnTo>
                      <a:lnTo>
                        <a:pt x="2094" y="214"/>
                      </a:lnTo>
                      <a:lnTo>
                        <a:pt x="2094" y="212"/>
                      </a:lnTo>
                      <a:lnTo>
                        <a:pt x="2094" y="212"/>
                      </a:lnTo>
                      <a:lnTo>
                        <a:pt x="2093" y="212"/>
                      </a:lnTo>
                      <a:lnTo>
                        <a:pt x="2093" y="211"/>
                      </a:lnTo>
                      <a:close/>
                      <a:moveTo>
                        <a:pt x="2139" y="190"/>
                      </a:moveTo>
                      <a:lnTo>
                        <a:pt x="2138" y="191"/>
                      </a:lnTo>
                      <a:lnTo>
                        <a:pt x="2138" y="193"/>
                      </a:lnTo>
                      <a:lnTo>
                        <a:pt x="2136" y="194"/>
                      </a:lnTo>
                      <a:lnTo>
                        <a:pt x="2134" y="194"/>
                      </a:lnTo>
                      <a:lnTo>
                        <a:pt x="2134" y="193"/>
                      </a:lnTo>
                      <a:lnTo>
                        <a:pt x="2135" y="191"/>
                      </a:lnTo>
                      <a:lnTo>
                        <a:pt x="2136" y="191"/>
                      </a:lnTo>
                      <a:lnTo>
                        <a:pt x="2139" y="190"/>
                      </a:lnTo>
                      <a:close/>
                      <a:moveTo>
                        <a:pt x="2173" y="184"/>
                      </a:moveTo>
                      <a:lnTo>
                        <a:pt x="2174" y="185"/>
                      </a:lnTo>
                      <a:lnTo>
                        <a:pt x="2177" y="185"/>
                      </a:lnTo>
                      <a:lnTo>
                        <a:pt x="2177" y="187"/>
                      </a:lnTo>
                      <a:lnTo>
                        <a:pt x="2182" y="187"/>
                      </a:lnTo>
                      <a:lnTo>
                        <a:pt x="2182" y="191"/>
                      </a:lnTo>
                      <a:lnTo>
                        <a:pt x="2181" y="193"/>
                      </a:lnTo>
                      <a:lnTo>
                        <a:pt x="2181" y="193"/>
                      </a:lnTo>
                      <a:lnTo>
                        <a:pt x="2181" y="193"/>
                      </a:lnTo>
                      <a:lnTo>
                        <a:pt x="2182" y="193"/>
                      </a:lnTo>
                      <a:lnTo>
                        <a:pt x="2182" y="193"/>
                      </a:lnTo>
                      <a:lnTo>
                        <a:pt x="2183" y="195"/>
                      </a:lnTo>
                      <a:lnTo>
                        <a:pt x="2185" y="197"/>
                      </a:lnTo>
                      <a:lnTo>
                        <a:pt x="2185" y="198"/>
                      </a:lnTo>
                      <a:lnTo>
                        <a:pt x="2183" y="199"/>
                      </a:lnTo>
                      <a:lnTo>
                        <a:pt x="2182" y="201"/>
                      </a:lnTo>
                      <a:lnTo>
                        <a:pt x="2182" y="201"/>
                      </a:lnTo>
                      <a:lnTo>
                        <a:pt x="2182" y="203"/>
                      </a:lnTo>
                      <a:lnTo>
                        <a:pt x="2181" y="203"/>
                      </a:lnTo>
                      <a:lnTo>
                        <a:pt x="2181" y="204"/>
                      </a:lnTo>
                      <a:lnTo>
                        <a:pt x="2181" y="204"/>
                      </a:lnTo>
                      <a:lnTo>
                        <a:pt x="2181" y="208"/>
                      </a:lnTo>
                      <a:lnTo>
                        <a:pt x="2180" y="208"/>
                      </a:lnTo>
                      <a:lnTo>
                        <a:pt x="2180" y="211"/>
                      </a:lnTo>
                      <a:lnTo>
                        <a:pt x="2177" y="214"/>
                      </a:lnTo>
                      <a:lnTo>
                        <a:pt x="2177" y="215"/>
                      </a:lnTo>
                      <a:lnTo>
                        <a:pt x="2177" y="216"/>
                      </a:lnTo>
                      <a:lnTo>
                        <a:pt x="2174" y="216"/>
                      </a:lnTo>
                      <a:lnTo>
                        <a:pt x="2174" y="218"/>
                      </a:lnTo>
                      <a:lnTo>
                        <a:pt x="2173" y="218"/>
                      </a:lnTo>
                      <a:lnTo>
                        <a:pt x="2173" y="214"/>
                      </a:lnTo>
                      <a:lnTo>
                        <a:pt x="2173" y="210"/>
                      </a:lnTo>
                      <a:lnTo>
                        <a:pt x="2172" y="211"/>
                      </a:lnTo>
                      <a:lnTo>
                        <a:pt x="2172" y="212"/>
                      </a:lnTo>
                      <a:lnTo>
                        <a:pt x="2172" y="215"/>
                      </a:lnTo>
                      <a:lnTo>
                        <a:pt x="2168" y="214"/>
                      </a:lnTo>
                      <a:lnTo>
                        <a:pt x="2168" y="212"/>
                      </a:lnTo>
                      <a:lnTo>
                        <a:pt x="2169" y="212"/>
                      </a:lnTo>
                      <a:lnTo>
                        <a:pt x="2169" y="211"/>
                      </a:lnTo>
                      <a:lnTo>
                        <a:pt x="2168" y="211"/>
                      </a:lnTo>
                      <a:lnTo>
                        <a:pt x="2168" y="210"/>
                      </a:lnTo>
                      <a:lnTo>
                        <a:pt x="2168" y="208"/>
                      </a:lnTo>
                      <a:lnTo>
                        <a:pt x="2169" y="206"/>
                      </a:lnTo>
                      <a:lnTo>
                        <a:pt x="2169" y="204"/>
                      </a:lnTo>
                      <a:lnTo>
                        <a:pt x="2169" y="204"/>
                      </a:lnTo>
                      <a:lnTo>
                        <a:pt x="2169" y="204"/>
                      </a:lnTo>
                      <a:lnTo>
                        <a:pt x="2173" y="203"/>
                      </a:lnTo>
                      <a:lnTo>
                        <a:pt x="2173" y="201"/>
                      </a:lnTo>
                      <a:lnTo>
                        <a:pt x="2174" y="201"/>
                      </a:lnTo>
                      <a:lnTo>
                        <a:pt x="2173" y="195"/>
                      </a:lnTo>
                      <a:lnTo>
                        <a:pt x="2170" y="195"/>
                      </a:lnTo>
                      <a:lnTo>
                        <a:pt x="2173" y="201"/>
                      </a:lnTo>
                      <a:lnTo>
                        <a:pt x="2172" y="202"/>
                      </a:lnTo>
                      <a:lnTo>
                        <a:pt x="2172" y="202"/>
                      </a:lnTo>
                      <a:lnTo>
                        <a:pt x="2170" y="202"/>
                      </a:lnTo>
                      <a:lnTo>
                        <a:pt x="2170" y="201"/>
                      </a:lnTo>
                      <a:lnTo>
                        <a:pt x="2169" y="202"/>
                      </a:lnTo>
                      <a:lnTo>
                        <a:pt x="2168" y="202"/>
                      </a:lnTo>
                      <a:lnTo>
                        <a:pt x="2168" y="202"/>
                      </a:lnTo>
                      <a:lnTo>
                        <a:pt x="2166" y="201"/>
                      </a:lnTo>
                      <a:lnTo>
                        <a:pt x="2165" y="199"/>
                      </a:lnTo>
                      <a:lnTo>
                        <a:pt x="2164" y="197"/>
                      </a:lnTo>
                      <a:lnTo>
                        <a:pt x="2166" y="197"/>
                      </a:lnTo>
                      <a:lnTo>
                        <a:pt x="2166" y="199"/>
                      </a:lnTo>
                      <a:lnTo>
                        <a:pt x="2168" y="199"/>
                      </a:lnTo>
                      <a:lnTo>
                        <a:pt x="2168" y="197"/>
                      </a:lnTo>
                      <a:lnTo>
                        <a:pt x="2166" y="194"/>
                      </a:lnTo>
                      <a:lnTo>
                        <a:pt x="2164" y="194"/>
                      </a:lnTo>
                      <a:lnTo>
                        <a:pt x="2164" y="191"/>
                      </a:lnTo>
                      <a:lnTo>
                        <a:pt x="2164" y="191"/>
                      </a:lnTo>
                      <a:lnTo>
                        <a:pt x="2163" y="190"/>
                      </a:lnTo>
                      <a:lnTo>
                        <a:pt x="2164" y="190"/>
                      </a:lnTo>
                      <a:lnTo>
                        <a:pt x="2164" y="189"/>
                      </a:lnTo>
                      <a:lnTo>
                        <a:pt x="2166" y="189"/>
                      </a:lnTo>
                      <a:lnTo>
                        <a:pt x="2166" y="190"/>
                      </a:lnTo>
                      <a:lnTo>
                        <a:pt x="2169" y="189"/>
                      </a:lnTo>
                      <a:lnTo>
                        <a:pt x="2169" y="186"/>
                      </a:lnTo>
                      <a:lnTo>
                        <a:pt x="2172" y="187"/>
                      </a:lnTo>
                      <a:lnTo>
                        <a:pt x="2172" y="185"/>
                      </a:lnTo>
                      <a:lnTo>
                        <a:pt x="2173" y="185"/>
                      </a:lnTo>
                      <a:lnTo>
                        <a:pt x="2173" y="184"/>
                      </a:lnTo>
                      <a:close/>
                      <a:moveTo>
                        <a:pt x="2207" y="181"/>
                      </a:moveTo>
                      <a:lnTo>
                        <a:pt x="2208" y="181"/>
                      </a:lnTo>
                      <a:lnTo>
                        <a:pt x="2208" y="182"/>
                      </a:lnTo>
                      <a:lnTo>
                        <a:pt x="2207" y="182"/>
                      </a:lnTo>
                      <a:lnTo>
                        <a:pt x="2207" y="181"/>
                      </a:lnTo>
                      <a:close/>
                      <a:moveTo>
                        <a:pt x="2204" y="180"/>
                      </a:moveTo>
                      <a:lnTo>
                        <a:pt x="2206" y="184"/>
                      </a:lnTo>
                      <a:lnTo>
                        <a:pt x="2208" y="184"/>
                      </a:lnTo>
                      <a:lnTo>
                        <a:pt x="2208" y="187"/>
                      </a:lnTo>
                      <a:lnTo>
                        <a:pt x="2207" y="187"/>
                      </a:lnTo>
                      <a:lnTo>
                        <a:pt x="2206" y="190"/>
                      </a:lnTo>
                      <a:lnTo>
                        <a:pt x="2204" y="193"/>
                      </a:lnTo>
                      <a:lnTo>
                        <a:pt x="2203" y="193"/>
                      </a:lnTo>
                      <a:lnTo>
                        <a:pt x="2202" y="190"/>
                      </a:lnTo>
                      <a:lnTo>
                        <a:pt x="2200" y="191"/>
                      </a:lnTo>
                      <a:lnTo>
                        <a:pt x="2200" y="193"/>
                      </a:lnTo>
                      <a:lnTo>
                        <a:pt x="2197" y="193"/>
                      </a:lnTo>
                      <a:lnTo>
                        <a:pt x="2197" y="195"/>
                      </a:lnTo>
                      <a:lnTo>
                        <a:pt x="2195" y="198"/>
                      </a:lnTo>
                      <a:lnTo>
                        <a:pt x="2195" y="201"/>
                      </a:lnTo>
                      <a:lnTo>
                        <a:pt x="2190" y="197"/>
                      </a:lnTo>
                      <a:lnTo>
                        <a:pt x="2190" y="197"/>
                      </a:lnTo>
                      <a:lnTo>
                        <a:pt x="2190" y="194"/>
                      </a:lnTo>
                      <a:lnTo>
                        <a:pt x="2190" y="194"/>
                      </a:lnTo>
                      <a:lnTo>
                        <a:pt x="2190" y="194"/>
                      </a:lnTo>
                      <a:lnTo>
                        <a:pt x="2190" y="193"/>
                      </a:lnTo>
                      <a:lnTo>
                        <a:pt x="2189" y="193"/>
                      </a:lnTo>
                      <a:lnTo>
                        <a:pt x="2189" y="191"/>
                      </a:lnTo>
                      <a:lnTo>
                        <a:pt x="2187" y="191"/>
                      </a:lnTo>
                      <a:lnTo>
                        <a:pt x="2187" y="190"/>
                      </a:lnTo>
                      <a:lnTo>
                        <a:pt x="2189" y="189"/>
                      </a:lnTo>
                      <a:lnTo>
                        <a:pt x="2190" y="189"/>
                      </a:lnTo>
                      <a:lnTo>
                        <a:pt x="2190" y="187"/>
                      </a:lnTo>
                      <a:lnTo>
                        <a:pt x="2191" y="186"/>
                      </a:lnTo>
                      <a:lnTo>
                        <a:pt x="2191" y="185"/>
                      </a:lnTo>
                      <a:lnTo>
                        <a:pt x="2193" y="184"/>
                      </a:lnTo>
                      <a:lnTo>
                        <a:pt x="2195" y="182"/>
                      </a:lnTo>
                      <a:lnTo>
                        <a:pt x="2195" y="184"/>
                      </a:lnTo>
                      <a:lnTo>
                        <a:pt x="2197" y="184"/>
                      </a:lnTo>
                      <a:lnTo>
                        <a:pt x="2197" y="184"/>
                      </a:lnTo>
                      <a:lnTo>
                        <a:pt x="2197" y="184"/>
                      </a:lnTo>
                      <a:lnTo>
                        <a:pt x="2198" y="184"/>
                      </a:lnTo>
                      <a:lnTo>
                        <a:pt x="2198" y="184"/>
                      </a:lnTo>
                      <a:lnTo>
                        <a:pt x="2198" y="184"/>
                      </a:lnTo>
                      <a:lnTo>
                        <a:pt x="2198" y="184"/>
                      </a:lnTo>
                      <a:lnTo>
                        <a:pt x="2199" y="182"/>
                      </a:lnTo>
                      <a:lnTo>
                        <a:pt x="2199" y="182"/>
                      </a:lnTo>
                      <a:lnTo>
                        <a:pt x="2199" y="181"/>
                      </a:lnTo>
                      <a:lnTo>
                        <a:pt x="2204" y="180"/>
                      </a:lnTo>
                      <a:close/>
                      <a:moveTo>
                        <a:pt x="323" y="173"/>
                      </a:moveTo>
                      <a:lnTo>
                        <a:pt x="326" y="173"/>
                      </a:lnTo>
                      <a:lnTo>
                        <a:pt x="326" y="173"/>
                      </a:lnTo>
                      <a:lnTo>
                        <a:pt x="325" y="173"/>
                      </a:lnTo>
                      <a:lnTo>
                        <a:pt x="325" y="174"/>
                      </a:lnTo>
                      <a:lnTo>
                        <a:pt x="323" y="174"/>
                      </a:lnTo>
                      <a:lnTo>
                        <a:pt x="323" y="174"/>
                      </a:lnTo>
                      <a:lnTo>
                        <a:pt x="323" y="173"/>
                      </a:lnTo>
                      <a:close/>
                      <a:moveTo>
                        <a:pt x="2197" y="172"/>
                      </a:moveTo>
                      <a:lnTo>
                        <a:pt x="2197" y="173"/>
                      </a:lnTo>
                      <a:lnTo>
                        <a:pt x="2195" y="173"/>
                      </a:lnTo>
                      <a:lnTo>
                        <a:pt x="2195" y="174"/>
                      </a:lnTo>
                      <a:lnTo>
                        <a:pt x="2197" y="174"/>
                      </a:lnTo>
                      <a:lnTo>
                        <a:pt x="2197" y="176"/>
                      </a:lnTo>
                      <a:lnTo>
                        <a:pt x="2198" y="176"/>
                      </a:lnTo>
                      <a:lnTo>
                        <a:pt x="2198" y="174"/>
                      </a:lnTo>
                      <a:lnTo>
                        <a:pt x="2199" y="174"/>
                      </a:lnTo>
                      <a:lnTo>
                        <a:pt x="2198" y="172"/>
                      </a:lnTo>
                      <a:lnTo>
                        <a:pt x="2197" y="172"/>
                      </a:lnTo>
                      <a:close/>
                      <a:moveTo>
                        <a:pt x="2198" y="168"/>
                      </a:moveTo>
                      <a:lnTo>
                        <a:pt x="2199" y="168"/>
                      </a:lnTo>
                      <a:lnTo>
                        <a:pt x="2199" y="169"/>
                      </a:lnTo>
                      <a:lnTo>
                        <a:pt x="2198" y="169"/>
                      </a:lnTo>
                      <a:lnTo>
                        <a:pt x="2198" y="169"/>
                      </a:lnTo>
                      <a:lnTo>
                        <a:pt x="2198" y="169"/>
                      </a:lnTo>
                      <a:lnTo>
                        <a:pt x="2197" y="169"/>
                      </a:lnTo>
                      <a:lnTo>
                        <a:pt x="2197" y="168"/>
                      </a:lnTo>
                      <a:lnTo>
                        <a:pt x="2198" y="168"/>
                      </a:lnTo>
                      <a:lnTo>
                        <a:pt x="2198" y="168"/>
                      </a:lnTo>
                      <a:close/>
                      <a:moveTo>
                        <a:pt x="1253" y="167"/>
                      </a:moveTo>
                      <a:lnTo>
                        <a:pt x="1254" y="168"/>
                      </a:lnTo>
                      <a:lnTo>
                        <a:pt x="1254" y="168"/>
                      </a:lnTo>
                      <a:lnTo>
                        <a:pt x="1254" y="168"/>
                      </a:lnTo>
                      <a:lnTo>
                        <a:pt x="1253" y="168"/>
                      </a:lnTo>
                      <a:lnTo>
                        <a:pt x="1253" y="167"/>
                      </a:lnTo>
                      <a:close/>
                      <a:moveTo>
                        <a:pt x="1223" y="167"/>
                      </a:moveTo>
                      <a:lnTo>
                        <a:pt x="1224" y="167"/>
                      </a:lnTo>
                      <a:lnTo>
                        <a:pt x="1224" y="168"/>
                      </a:lnTo>
                      <a:lnTo>
                        <a:pt x="1225" y="168"/>
                      </a:lnTo>
                      <a:lnTo>
                        <a:pt x="1227" y="169"/>
                      </a:lnTo>
                      <a:lnTo>
                        <a:pt x="1234" y="169"/>
                      </a:lnTo>
                      <a:lnTo>
                        <a:pt x="1234" y="170"/>
                      </a:lnTo>
                      <a:lnTo>
                        <a:pt x="1242" y="169"/>
                      </a:lnTo>
                      <a:lnTo>
                        <a:pt x="1242" y="172"/>
                      </a:lnTo>
                      <a:lnTo>
                        <a:pt x="1245" y="172"/>
                      </a:lnTo>
                      <a:lnTo>
                        <a:pt x="1246" y="172"/>
                      </a:lnTo>
                      <a:lnTo>
                        <a:pt x="1246" y="173"/>
                      </a:lnTo>
                      <a:lnTo>
                        <a:pt x="1246" y="173"/>
                      </a:lnTo>
                      <a:lnTo>
                        <a:pt x="1245" y="173"/>
                      </a:lnTo>
                      <a:lnTo>
                        <a:pt x="1242" y="174"/>
                      </a:lnTo>
                      <a:lnTo>
                        <a:pt x="1241" y="174"/>
                      </a:lnTo>
                      <a:lnTo>
                        <a:pt x="1240" y="174"/>
                      </a:lnTo>
                      <a:lnTo>
                        <a:pt x="1240" y="174"/>
                      </a:lnTo>
                      <a:lnTo>
                        <a:pt x="1238" y="173"/>
                      </a:lnTo>
                      <a:lnTo>
                        <a:pt x="1238" y="173"/>
                      </a:lnTo>
                      <a:lnTo>
                        <a:pt x="1238" y="174"/>
                      </a:lnTo>
                      <a:lnTo>
                        <a:pt x="1237" y="174"/>
                      </a:lnTo>
                      <a:lnTo>
                        <a:pt x="1237" y="174"/>
                      </a:lnTo>
                      <a:lnTo>
                        <a:pt x="1233" y="174"/>
                      </a:lnTo>
                      <a:lnTo>
                        <a:pt x="1232" y="173"/>
                      </a:lnTo>
                      <a:lnTo>
                        <a:pt x="1228" y="172"/>
                      </a:lnTo>
                      <a:lnTo>
                        <a:pt x="1224" y="172"/>
                      </a:lnTo>
                      <a:lnTo>
                        <a:pt x="1220" y="170"/>
                      </a:lnTo>
                      <a:lnTo>
                        <a:pt x="1220" y="168"/>
                      </a:lnTo>
                      <a:lnTo>
                        <a:pt x="1221" y="168"/>
                      </a:lnTo>
                      <a:lnTo>
                        <a:pt x="1221" y="168"/>
                      </a:lnTo>
                      <a:lnTo>
                        <a:pt x="1223" y="168"/>
                      </a:lnTo>
                      <a:lnTo>
                        <a:pt x="1223" y="167"/>
                      </a:lnTo>
                      <a:close/>
                      <a:moveTo>
                        <a:pt x="1321" y="165"/>
                      </a:moveTo>
                      <a:lnTo>
                        <a:pt x="1321" y="165"/>
                      </a:lnTo>
                      <a:lnTo>
                        <a:pt x="1319" y="167"/>
                      </a:lnTo>
                      <a:lnTo>
                        <a:pt x="1317" y="168"/>
                      </a:lnTo>
                      <a:lnTo>
                        <a:pt x="1316" y="169"/>
                      </a:lnTo>
                      <a:lnTo>
                        <a:pt x="1316" y="170"/>
                      </a:lnTo>
                      <a:lnTo>
                        <a:pt x="1314" y="170"/>
                      </a:lnTo>
                      <a:lnTo>
                        <a:pt x="1314" y="170"/>
                      </a:lnTo>
                      <a:lnTo>
                        <a:pt x="1316" y="170"/>
                      </a:lnTo>
                      <a:lnTo>
                        <a:pt x="1316" y="172"/>
                      </a:lnTo>
                      <a:lnTo>
                        <a:pt x="1314" y="173"/>
                      </a:lnTo>
                      <a:lnTo>
                        <a:pt x="1314" y="173"/>
                      </a:lnTo>
                      <a:lnTo>
                        <a:pt x="1313" y="174"/>
                      </a:lnTo>
                      <a:lnTo>
                        <a:pt x="1313" y="174"/>
                      </a:lnTo>
                      <a:lnTo>
                        <a:pt x="1310" y="174"/>
                      </a:lnTo>
                      <a:lnTo>
                        <a:pt x="1310" y="176"/>
                      </a:lnTo>
                      <a:lnTo>
                        <a:pt x="1308" y="177"/>
                      </a:lnTo>
                      <a:lnTo>
                        <a:pt x="1304" y="177"/>
                      </a:lnTo>
                      <a:lnTo>
                        <a:pt x="1302" y="176"/>
                      </a:lnTo>
                      <a:lnTo>
                        <a:pt x="1301" y="176"/>
                      </a:lnTo>
                      <a:lnTo>
                        <a:pt x="1300" y="174"/>
                      </a:lnTo>
                      <a:lnTo>
                        <a:pt x="1299" y="173"/>
                      </a:lnTo>
                      <a:lnTo>
                        <a:pt x="1301" y="172"/>
                      </a:lnTo>
                      <a:lnTo>
                        <a:pt x="1302" y="170"/>
                      </a:lnTo>
                      <a:lnTo>
                        <a:pt x="1305" y="170"/>
                      </a:lnTo>
                      <a:lnTo>
                        <a:pt x="1306" y="170"/>
                      </a:lnTo>
                      <a:lnTo>
                        <a:pt x="1305" y="169"/>
                      </a:lnTo>
                      <a:lnTo>
                        <a:pt x="1308" y="169"/>
                      </a:lnTo>
                      <a:lnTo>
                        <a:pt x="1308" y="169"/>
                      </a:lnTo>
                      <a:lnTo>
                        <a:pt x="1308" y="169"/>
                      </a:lnTo>
                      <a:lnTo>
                        <a:pt x="1309" y="169"/>
                      </a:lnTo>
                      <a:lnTo>
                        <a:pt x="1309" y="169"/>
                      </a:lnTo>
                      <a:lnTo>
                        <a:pt x="1313" y="169"/>
                      </a:lnTo>
                      <a:lnTo>
                        <a:pt x="1313" y="168"/>
                      </a:lnTo>
                      <a:lnTo>
                        <a:pt x="1316" y="168"/>
                      </a:lnTo>
                      <a:lnTo>
                        <a:pt x="1317" y="167"/>
                      </a:lnTo>
                      <a:lnTo>
                        <a:pt x="1321" y="165"/>
                      </a:lnTo>
                      <a:close/>
                      <a:moveTo>
                        <a:pt x="1209" y="155"/>
                      </a:moveTo>
                      <a:lnTo>
                        <a:pt x="1211" y="155"/>
                      </a:lnTo>
                      <a:lnTo>
                        <a:pt x="1211" y="155"/>
                      </a:lnTo>
                      <a:lnTo>
                        <a:pt x="1211" y="155"/>
                      </a:lnTo>
                      <a:lnTo>
                        <a:pt x="1211" y="157"/>
                      </a:lnTo>
                      <a:lnTo>
                        <a:pt x="1209" y="157"/>
                      </a:lnTo>
                      <a:lnTo>
                        <a:pt x="1209" y="155"/>
                      </a:lnTo>
                      <a:close/>
                      <a:moveTo>
                        <a:pt x="1245" y="152"/>
                      </a:moveTo>
                      <a:lnTo>
                        <a:pt x="1246" y="152"/>
                      </a:lnTo>
                      <a:lnTo>
                        <a:pt x="1246" y="152"/>
                      </a:lnTo>
                      <a:lnTo>
                        <a:pt x="1245" y="152"/>
                      </a:lnTo>
                      <a:lnTo>
                        <a:pt x="1245" y="152"/>
                      </a:lnTo>
                      <a:lnTo>
                        <a:pt x="1245" y="152"/>
                      </a:lnTo>
                      <a:close/>
                      <a:moveTo>
                        <a:pt x="1257" y="152"/>
                      </a:moveTo>
                      <a:lnTo>
                        <a:pt x="1257" y="152"/>
                      </a:lnTo>
                      <a:lnTo>
                        <a:pt x="1257" y="152"/>
                      </a:lnTo>
                      <a:lnTo>
                        <a:pt x="1255" y="153"/>
                      </a:lnTo>
                      <a:lnTo>
                        <a:pt x="1255" y="153"/>
                      </a:lnTo>
                      <a:lnTo>
                        <a:pt x="1255" y="153"/>
                      </a:lnTo>
                      <a:lnTo>
                        <a:pt x="1254" y="152"/>
                      </a:lnTo>
                      <a:lnTo>
                        <a:pt x="1255" y="152"/>
                      </a:lnTo>
                      <a:lnTo>
                        <a:pt x="1257" y="152"/>
                      </a:lnTo>
                      <a:close/>
                      <a:moveTo>
                        <a:pt x="1247" y="151"/>
                      </a:moveTo>
                      <a:lnTo>
                        <a:pt x="1249" y="151"/>
                      </a:lnTo>
                      <a:lnTo>
                        <a:pt x="1249" y="152"/>
                      </a:lnTo>
                      <a:lnTo>
                        <a:pt x="1247" y="152"/>
                      </a:lnTo>
                      <a:lnTo>
                        <a:pt x="1247" y="151"/>
                      </a:lnTo>
                      <a:close/>
                      <a:moveTo>
                        <a:pt x="2135" y="151"/>
                      </a:moveTo>
                      <a:lnTo>
                        <a:pt x="2135" y="151"/>
                      </a:lnTo>
                      <a:lnTo>
                        <a:pt x="2135" y="151"/>
                      </a:lnTo>
                      <a:lnTo>
                        <a:pt x="2136" y="151"/>
                      </a:lnTo>
                      <a:lnTo>
                        <a:pt x="2136" y="153"/>
                      </a:lnTo>
                      <a:lnTo>
                        <a:pt x="2135" y="153"/>
                      </a:lnTo>
                      <a:lnTo>
                        <a:pt x="2135" y="151"/>
                      </a:lnTo>
                      <a:close/>
                      <a:moveTo>
                        <a:pt x="1245" y="142"/>
                      </a:moveTo>
                      <a:lnTo>
                        <a:pt x="1247" y="142"/>
                      </a:lnTo>
                      <a:lnTo>
                        <a:pt x="1247" y="143"/>
                      </a:lnTo>
                      <a:lnTo>
                        <a:pt x="1245" y="143"/>
                      </a:lnTo>
                      <a:lnTo>
                        <a:pt x="1245" y="142"/>
                      </a:lnTo>
                      <a:close/>
                      <a:moveTo>
                        <a:pt x="334" y="136"/>
                      </a:moveTo>
                      <a:lnTo>
                        <a:pt x="335" y="136"/>
                      </a:lnTo>
                      <a:lnTo>
                        <a:pt x="335" y="138"/>
                      </a:lnTo>
                      <a:lnTo>
                        <a:pt x="335" y="139"/>
                      </a:lnTo>
                      <a:lnTo>
                        <a:pt x="334" y="140"/>
                      </a:lnTo>
                      <a:lnTo>
                        <a:pt x="334" y="140"/>
                      </a:lnTo>
                      <a:lnTo>
                        <a:pt x="334" y="139"/>
                      </a:lnTo>
                      <a:lnTo>
                        <a:pt x="334" y="136"/>
                      </a:lnTo>
                      <a:close/>
                      <a:moveTo>
                        <a:pt x="1123" y="136"/>
                      </a:moveTo>
                      <a:lnTo>
                        <a:pt x="1124" y="138"/>
                      </a:lnTo>
                      <a:lnTo>
                        <a:pt x="1128" y="136"/>
                      </a:lnTo>
                      <a:lnTo>
                        <a:pt x="1128" y="138"/>
                      </a:lnTo>
                      <a:lnTo>
                        <a:pt x="1130" y="138"/>
                      </a:lnTo>
                      <a:lnTo>
                        <a:pt x="1130" y="139"/>
                      </a:lnTo>
                      <a:lnTo>
                        <a:pt x="1141" y="138"/>
                      </a:lnTo>
                      <a:lnTo>
                        <a:pt x="1143" y="136"/>
                      </a:lnTo>
                      <a:lnTo>
                        <a:pt x="1145" y="136"/>
                      </a:lnTo>
                      <a:lnTo>
                        <a:pt x="1145" y="138"/>
                      </a:lnTo>
                      <a:lnTo>
                        <a:pt x="1145" y="139"/>
                      </a:lnTo>
                      <a:lnTo>
                        <a:pt x="1144" y="139"/>
                      </a:lnTo>
                      <a:lnTo>
                        <a:pt x="1144" y="139"/>
                      </a:lnTo>
                      <a:lnTo>
                        <a:pt x="1144" y="142"/>
                      </a:lnTo>
                      <a:lnTo>
                        <a:pt x="1145" y="143"/>
                      </a:lnTo>
                      <a:lnTo>
                        <a:pt x="1145" y="144"/>
                      </a:lnTo>
                      <a:lnTo>
                        <a:pt x="1144" y="144"/>
                      </a:lnTo>
                      <a:lnTo>
                        <a:pt x="1144" y="147"/>
                      </a:lnTo>
                      <a:lnTo>
                        <a:pt x="1143" y="148"/>
                      </a:lnTo>
                      <a:lnTo>
                        <a:pt x="1143" y="150"/>
                      </a:lnTo>
                      <a:lnTo>
                        <a:pt x="1143" y="150"/>
                      </a:lnTo>
                      <a:lnTo>
                        <a:pt x="1143" y="150"/>
                      </a:lnTo>
                      <a:lnTo>
                        <a:pt x="1143" y="150"/>
                      </a:lnTo>
                      <a:lnTo>
                        <a:pt x="1143" y="152"/>
                      </a:lnTo>
                      <a:lnTo>
                        <a:pt x="1140" y="152"/>
                      </a:lnTo>
                      <a:lnTo>
                        <a:pt x="1139" y="151"/>
                      </a:lnTo>
                      <a:lnTo>
                        <a:pt x="1137" y="151"/>
                      </a:lnTo>
                      <a:lnTo>
                        <a:pt x="1136" y="148"/>
                      </a:lnTo>
                      <a:lnTo>
                        <a:pt x="1134" y="148"/>
                      </a:lnTo>
                      <a:lnTo>
                        <a:pt x="1134" y="147"/>
                      </a:lnTo>
                      <a:lnTo>
                        <a:pt x="1130" y="147"/>
                      </a:lnTo>
                      <a:lnTo>
                        <a:pt x="1130" y="146"/>
                      </a:lnTo>
                      <a:lnTo>
                        <a:pt x="1128" y="144"/>
                      </a:lnTo>
                      <a:lnTo>
                        <a:pt x="1126" y="143"/>
                      </a:lnTo>
                      <a:lnTo>
                        <a:pt x="1124" y="143"/>
                      </a:lnTo>
                      <a:lnTo>
                        <a:pt x="1124" y="143"/>
                      </a:lnTo>
                      <a:lnTo>
                        <a:pt x="1123" y="142"/>
                      </a:lnTo>
                      <a:lnTo>
                        <a:pt x="1123" y="142"/>
                      </a:lnTo>
                      <a:lnTo>
                        <a:pt x="1120" y="142"/>
                      </a:lnTo>
                      <a:lnTo>
                        <a:pt x="1120" y="139"/>
                      </a:lnTo>
                      <a:lnTo>
                        <a:pt x="1120" y="136"/>
                      </a:lnTo>
                      <a:lnTo>
                        <a:pt x="1123" y="136"/>
                      </a:lnTo>
                      <a:close/>
                      <a:moveTo>
                        <a:pt x="1192" y="135"/>
                      </a:moveTo>
                      <a:lnTo>
                        <a:pt x="1194" y="135"/>
                      </a:lnTo>
                      <a:lnTo>
                        <a:pt x="1195" y="136"/>
                      </a:lnTo>
                      <a:lnTo>
                        <a:pt x="1196" y="136"/>
                      </a:lnTo>
                      <a:lnTo>
                        <a:pt x="1196" y="136"/>
                      </a:lnTo>
                      <a:lnTo>
                        <a:pt x="1196" y="136"/>
                      </a:lnTo>
                      <a:lnTo>
                        <a:pt x="1195" y="138"/>
                      </a:lnTo>
                      <a:lnTo>
                        <a:pt x="1195" y="138"/>
                      </a:lnTo>
                      <a:lnTo>
                        <a:pt x="1195" y="138"/>
                      </a:lnTo>
                      <a:lnTo>
                        <a:pt x="1194" y="138"/>
                      </a:lnTo>
                      <a:lnTo>
                        <a:pt x="1194" y="136"/>
                      </a:lnTo>
                      <a:lnTo>
                        <a:pt x="1194" y="136"/>
                      </a:lnTo>
                      <a:lnTo>
                        <a:pt x="1192" y="136"/>
                      </a:lnTo>
                      <a:lnTo>
                        <a:pt x="1192" y="135"/>
                      </a:lnTo>
                      <a:close/>
                      <a:moveTo>
                        <a:pt x="1242" y="132"/>
                      </a:moveTo>
                      <a:lnTo>
                        <a:pt x="1244" y="132"/>
                      </a:lnTo>
                      <a:lnTo>
                        <a:pt x="1244" y="134"/>
                      </a:lnTo>
                      <a:lnTo>
                        <a:pt x="1244" y="135"/>
                      </a:lnTo>
                      <a:lnTo>
                        <a:pt x="1244" y="135"/>
                      </a:lnTo>
                      <a:lnTo>
                        <a:pt x="1245" y="135"/>
                      </a:lnTo>
                      <a:lnTo>
                        <a:pt x="1242" y="135"/>
                      </a:lnTo>
                      <a:lnTo>
                        <a:pt x="1242" y="132"/>
                      </a:lnTo>
                      <a:close/>
                      <a:moveTo>
                        <a:pt x="1247" y="123"/>
                      </a:moveTo>
                      <a:lnTo>
                        <a:pt x="1247" y="125"/>
                      </a:lnTo>
                      <a:lnTo>
                        <a:pt x="1247" y="126"/>
                      </a:lnTo>
                      <a:lnTo>
                        <a:pt x="1249" y="126"/>
                      </a:lnTo>
                      <a:lnTo>
                        <a:pt x="1247" y="127"/>
                      </a:lnTo>
                      <a:lnTo>
                        <a:pt x="1246" y="127"/>
                      </a:lnTo>
                      <a:lnTo>
                        <a:pt x="1246" y="126"/>
                      </a:lnTo>
                      <a:lnTo>
                        <a:pt x="1245" y="126"/>
                      </a:lnTo>
                      <a:lnTo>
                        <a:pt x="1245" y="125"/>
                      </a:lnTo>
                      <a:lnTo>
                        <a:pt x="1245" y="125"/>
                      </a:lnTo>
                      <a:lnTo>
                        <a:pt x="1244" y="125"/>
                      </a:lnTo>
                      <a:lnTo>
                        <a:pt x="1244" y="123"/>
                      </a:lnTo>
                      <a:lnTo>
                        <a:pt x="1247" y="123"/>
                      </a:lnTo>
                      <a:close/>
                      <a:moveTo>
                        <a:pt x="1024" y="119"/>
                      </a:moveTo>
                      <a:lnTo>
                        <a:pt x="1024" y="119"/>
                      </a:lnTo>
                      <a:lnTo>
                        <a:pt x="1024" y="121"/>
                      </a:lnTo>
                      <a:lnTo>
                        <a:pt x="1024" y="122"/>
                      </a:lnTo>
                      <a:lnTo>
                        <a:pt x="1022" y="122"/>
                      </a:lnTo>
                      <a:lnTo>
                        <a:pt x="1022" y="123"/>
                      </a:lnTo>
                      <a:lnTo>
                        <a:pt x="1021" y="123"/>
                      </a:lnTo>
                      <a:lnTo>
                        <a:pt x="1021" y="123"/>
                      </a:lnTo>
                      <a:lnTo>
                        <a:pt x="1021" y="122"/>
                      </a:lnTo>
                      <a:lnTo>
                        <a:pt x="1021" y="122"/>
                      </a:lnTo>
                      <a:lnTo>
                        <a:pt x="1021" y="122"/>
                      </a:lnTo>
                      <a:lnTo>
                        <a:pt x="1022" y="121"/>
                      </a:lnTo>
                      <a:lnTo>
                        <a:pt x="1024" y="119"/>
                      </a:lnTo>
                      <a:close/>
                      <a:moveTo>
                        <a:pt x="1483" y="118"/>
                      </a:moveTo>
                      <a:lnTo>
                        <a:pt x="1483" y="118"/>
                      </a:lnTo>
                      <a:lnTo>
                        <a:pt x="1483" y="119"/>
                      </a:lnTo>
                      <a:lnTo>
                        <a:pt x="1484" y="119"/>
                      </a:lnTo>
                      <a:lnTo>
                        <a:pt x="1484" y="119"/>
                      </a:lnTo>
                      <a:lnTo>
                        <a:pt x="1484" y="121"/>
                      </a:lnTo>
                      <a:lnTo>
                        <a:pt x="1483" y="121"/>
                      </a:lnTo>
                      <a:lnTo>
                        <a:pt x="1483" y="121"/>
                      </a:lnTo>
                      <a:lnTo>
                        <a:pt x="1482" y="122"/>
                      </a:lnTo>
                      <a:lnTo>
                        <a:pt x="1482" y="119"/>
                      </a:lnTo>
                      <a:lnTo>
                        <a:pt x="1483" y="118"/>
                      </a:lnTo>
                      <a:close/>
                      <a:moveTo>
                        <a:pt x="1189" y="118"/>
                      </a:moveTo>
                      <a:lnTo>
                        <a:pt x="1189" y="118"/>
                      </a:lnTo>
                      <a:lnTo>
                        <a:pt x="1189" y="119"/>
                      </a:lnTo>
                      <a:lnTo>
                        <a:pt x="1190" y="119"/>
                      </a:lnTo>
                      <a:lnTo>
                        <a:pt x="1190" y="119"/>
                      </a:lnTo>
                      <a:lnTo>
                        <a:pt x="1190" y="119"/>
                      </a:lnTo>
                      <a:lnTo>
                        <a:pt x="1189" y="119"/>
                      </a:lnTo>
                      <a:lnTo>
                        <a:pt x="1189" y="119"/>
                      </a:lnTo>
                      <a:lnTo>
                        <a:pt x="1189" y="118"/>
                      </a:lnTo>
                      <a:close/>
                      <a:moveTo>
                        <a:pt x="1041" y="113"/>
                      </a:moveTo>
                      <a:lnTo>
                        <a:pt x="1041" y="113"/>
                      </a:lnTo>
                      <a:lnTo>
                        <a:pt x="1042" y="113"/>
                      </a:lnTo>
                      <a:lnTo>
                        <a:pt x="1042" y="115"/>
                      </a:lnTo>
                      <a:lnTo>
                        <a:pt x="1042" y="115"/>
                      </a:lnTo>
                      <a:lnTo>
                        <a:pt x="1043" y="115"/>
                      </a:lnTo>
                      <a:lnTo>
                        <a:pt x="1043" y="117"/>
                      </a:lnTo>
                      <a:lnTo>
                        <a:pt x="1045" y="118"/>
                      </a:lnTo>
                      <a:lnTo>
                        <a:pt x="1042" y="118"/>
                      </a:lnTo>
                      <a:lnTo>
                        <a:pt x="1041" y="119"/>
                      </a:lnTo>
                      <a:lnTo>
                        <a:pt x="1039" y="122"/>
                      </a:lnTo>
                      <a:lnTo>
                        <a:pt x="1038" y="122"/>
                      </a:lnTo>
                      <a:lnTo>
                        <a:pt x="1037" y="118"/>
                      </a:lnTo>
                      <a:lnTo>
                        <a:pt x="1038" y="117"/>
                      </a:lnTo>
                      <a:lnTo>
                        <a:pt x="1038" y="115"/>
                      </a:lnTo>
                      <a:lnTo>
                        <a:pt x="1038" y="114"/>
                      </a:lnTo>
                      <a:lnTo>
                        <a:pt x="1037" y="114"/>
                      </a:lnTo>
                      <a:lnTo>
                        <a:pt x="1038" y="114"/>
                      </a:lnTo>
                      <a:lnTo>
                        <a:pt x="1038" y="113"/>
                      </a:lnTo>
                      <a:lnTo>
                        <a:pt x="1039" y="113"/>
                      </a:lnTo>
                      <a:lnTo>
                        <a:pt x="1041" y="113"/>
                      </a:lnTo>
                      <a:close/>
                      <a:moveTo>
                        <a:pt x="1055" y="113"/>
                      </a:moveTo>
                      <a:lnTo>
                        <a:pt x="1056" y="113"/>
                      </a:lnTo>
                      <a:lnTo>
                        <a:pt x="1058" y="115"/>
                      </a:lnTo>
                      <a:lnTo>
                        <a:pt x="1055" y="115"/>
                      </a:lnTo>
                      <a:lnTo>
                        <a:pt x="1055" y="115"/>
                      </a:lnTo>
                      <a:lnTo>
                        <a:pt x="1054" y="114"/>
                      </a:lnTo>
                      <a:lnTo>
                        <a:pt x="1052" y="114"/>
                      </a:lnTo>
                      <a:lnTo>
                        <a:pt x="1054" y="113"/>
                      </a:lnTo>
                      <a:lnTo>
                        <a:pt x="1055" y="113"/>
                      </a:lnTo>
                      <a:close/>
                      <a:moveTo>
                        <a:pt x="1093" y="100"/>
                      </a:moveTo>
                      <a:lnTo>
                        <a:pt x="1093" y="100"/>
                      </a:lnTo>
                      <a:lnTo>
                        <a:pt x="1093" y="100"/>
                      </a:lnTo>
                      <a:lnTo>
                        <a:pt x="1094" y="101"/>
                      </a:lnTo>
                      <a:lnTo>
                        <a:pt x="1096" y="101"/>
                      </a:lnTo>
                      <a:lnTo>
                        <a:pt x="1096" y="102"/>
                      </a:lnTo>
                      <a:lnTo>
                        <a:pt x="1096" y="104"/>
                      </a:lnTo>
                      <a:lnTo>
                        <a:pt x="1097" y="105"/>
                      </a:lnTo>
                      <a:lnTo>
                        <a:pt x="1098" y="106"/>
                      </a:lnTo>
                      <a:lnTo>
                        <a:pt x="1098" y="108"/>
                      </a:lnTo>
                      <a:lnTo>
                        <a:pt x="1098" y="110"/>
                      </a:lnTo>
                      <a:lnTo>
                        <a:pt x="1097" y="112"/>
                      </a:lnTo>
                      <a:lnTo>
                        <a:pt x="1097" y="114"/>
                      </a:lnTo>
                      <a:lnTo>
                        <a:pt x="1097" y="117"/>
                      </a:lnTo>
                      <a:lnTo>
                        <a:pt x="1097" y="119"/>
                      </a:lnTo>
                      <a:lnTo>
                        <a:pt x="1096" y="122"/>
                      </a:lnTo>
                      <a:lnTo>
                        <a:pt x="1096" y="123"/>
                      </a:lnTo>
                      <a:lnTo>
                        <a:pt x="1096" y="125"/>
                      </a:lnTo>
                      <a:lnTo>
                        <a:pt x="1093" y="125"/>
                      </a:lnTo>
                      <a:lnTo>
                        <a:pt x="1093" y="126"/>
                      </a:lnTo>
                      <a:lnTo>
                        <a:pt x="1092" y="126"/>
                      </a:lnTo>
                      <a:lnTo>
                        <a:pt x="1090" y="126"/>
                      </a:lnTo>
                      <a:lnTo>
                        <a:pt x="1090" y="126"/>
                      </a:lnTo>
                      <a:lnTo>
                        <a:pt x="1088" y="126"/>
                      </a:lnTo>
                      <a:lnTo>
                        <a:pt x="1088" y="123"/>
                      </a:lnTo>
                      <a:lnTo>
                        <a:pt x="1086" y="123"/>
                      </a:lnTo>
                      <a:lnTo>
                        <a:pt x="1086" y="122"/>
                      </a:lnTo>
                      <a:lnTo>
                        <a:pt x="1086" y="122"/>
                      </a:lnTo>
                      <a:lnTo>
                        <a:pt x="1085" y="110"/>
                      </a:lnTo>
                      <a:lnTo>
                        <a:pt x="1085" y="110"/>
                      </a:lnTo>
                      <a:lnTo>
                        <a:pt x="1085" y="109"/>
                      </a:lnTo>
                      <a:lnTo>
                        <a:pt x="1084" y="108"/>
                      </a:lnTo>
                      <a:lnTo>
                        <a:pt x="1084" y="108"/>
                      </a:lnTo>
                      <a:lnTo>
                        <a:pt x="1084" y="106"/>
                      </a:lnTo>
                      <a:lnTo>
                        <a:pt x="1084" y="106"/>
                      </a:lnTo>
                      <a:lnTo>
                        <a:pt x="1084" y="105"/>
                      </a:lnTo>
                      <a:lnTo>
                        <a:pt x="1085" y="105"/>
                      </a:lnTo>
                      <a:lnTo>
                        <a:pt x="1086" y="102"/>
                      </a:lnTo>
                      <a:lnTo>
                        <a:pt x="1088" y="102"/>
                      </a:lnTo>
                      <a:lnTo>
                        <a:pt x="1089" y="101"/>
                      </a:lnTo>
                      <a:lnTo>
                        <a:pt x="1090" y="101"/>
                      </a:lnTo>
                      <a:lnTo>
                        <a:pt x="1090" y="101"/>
                      </a:lnTo>
                      <a:lnTo>
                        <a:pt x="1092" y="100"/>
                      </a:lnTo>
                      <a:lnTo>
                        <a:pt x="1093" y="100"/>
                      </a:lnTo>
                      <a:close/>
                      <a:moveTo>
                        <a:pt x="2262" y="98"/>
                      </a:moveTo>
                      <a:lnTo>
                        <a:pt x="2262" y="100"/>
                      </a:lnTo>
                      <a:lnTo>
                        <a:pt x="2262" y="100"/>
                      </a:lnTo>
                      <a:lnTo>
                        <a:pt x="2262" y="101"/>
                      </a:lnTo>
                      <a:lnTo>
                        <a:pt x="2262" y="102"/>
                      </a:lnTo>
                      <a:lnTo>
                        <a:pt x="2263" y="102"/>
                      </a:lnTo>
                      <a:lnTo>
                        <a:pt x="2263" y="102"/>
                      </a:lnTo>
                      <a:lnTo>
                        <a:pt x="2267" y="104"/>
                      </a:lnTo>
                      <a:lnTo>
                        <a:pt x="2267" y="104"/>
                      </a:lnTo>
                      <a:lnTo>
                        <a:pt x="2269" y="105"/>
                      </a:lnTo>
                      <a:lnTo>
                        <a:pt x="2269" y="106"/>
                      </a:lnTo>
                      <a:lnTo>
                        <a:pt x="2270" y="109"/>
                      </a:lnTo>
                      <a:lnTo>
                        <a:pt x="2270" y="109"/>
                      </a:lnTo>
                      <a:lnTo>
                        <a:pt x="2270" y="110"/>
                      </a:lnTo>
                      <a:lnTo>
                        <a:pt x="2271" y="110"/>
                      </a:lnTo>
                      <a:lnTo>
                        <a:pt x="2271" y="112"/>
                      </a:lnTo>
                      <a:lnTo>
                        <a:pt x="2272" y="112"/>
                      </a:lnTo>
                      <a:lnTo>
                        <a:pt x="2272" y="122"/>
                      </a:lnTo>
                      <a:lnTo>
                        <a:pt x="2272" y="122"/>
                      </a:lnTo>
                      <a:lnTo>
                        <a:pt x="2272" y="123"/>
                      </a:lnTo>
                      <a:lnTo>
                        <a:pt x="2271" y="125"/>
                      </a:lnTo>
                      <a:lnTo>
                        <a:pt x="2271" y="125"/>
                      </a:lnTo>
                      <a:lnTo>
                        <a:pt x="2271" y="126"/>
                      </a:lnTo>
                      <a:lnTo>
                        <a:pt x="2270" y="129"/>
                      </a:lnTo>
                      <a:lnTo>
                        <a:pt x="2269" y="129"/>
                      </a:lnTo>
                      <a:lnTo>
                        <a:pt x="2269" y="130"/>
                      </a:lnTo>
                      <a:lnTo>
                        <a:pt x="2269" y="131"/>
                      </a:lnTo>
                      <a:lnTo>
                        <a:pt x="2269" y="132"/>
                      </a:lnTo>
                      <a:lnTo>
                        <a:pt x="2265" y="132"/>
                      </a:lnTo>
                      <a:lnTo>
                        <a:pt x="2263" y="138"/>
                      </a:lnTo>
                      <a:lnTo>
                        <a:pt x="2263" y="143"/>
                      </a:lnTo>
                      <a:lnTo>
                        <a:pt x="2263" y="146"/>
                      </a:lnTo>
                      <a:lnTo>
                        <a:pt x="2265" y="146"/>
                      </a:lnTo>
                      <a:lnTo>
                        <a:pt x="2263" y="146"/>
                      </a:lnTo>
                      <a:lnTo>
                        <a:pt x="2263" y="150"/>
                      </a:lnTo>
                      <a:lnTo>
                        <a:pt x="2263" y="150"/>
                      </a:lnTo>
                      <a:lnTo>
                        <a:pt x="2263" y="151"/>
                      </a:lnTo>
                      <a:lnTo>
                        <a:pt x="2262" y="151"/>
                      </a:lnTo>
                      <a:lnTo>
                        <a:pt x="2262" y="153"/>
                      </a:lnTo>
                      <a:lnTo>
                        <a:pt x="2262" y="153"/>
                      </a:lnTo>
                      <a:lnTo>
                        <a:pt x="2262" y="155"/>
                      </a:lnTo>
                      <a:lnTo>
                        <a:pt x="2261" y="155"/>
                      </a:lnTo>
                      <a:lnTo>
                        <a:pt x="2261" y="155"/>
                      </a:lnTo>
                      <a:lnTo>
                        <a:pt x="2262" y="155"/>
                      </a:lnTo>
                      <a:lnTo>
                        <a:pt x="2262" y="157"/>
                      </a:lnTo>
                      <a:lnTo>
                        <a:pt x="2262" y="157"/>
                      </a:lnTo>
                      <a:lnTo>
                        <a:pt x="2262" y="161"/>
                      </a:lnTo>
                      <a:lnTo>
                        <a:pt x="2259" y="163"/>
                      </a:lnTo>
                      <a:lnTo>
                        <a:pt x="2259" y="163"/>
                      </a:lnTo>
                      <a:lnTo>
                        <a:pt x="2261" y="164"/>
                      </a:lnTo>
                      <a:lnTo>
                        <a:pt x="2262" y="164"/>
                      </a:lnTo>
                      <a:lnTo>
                        <a:pt x="2265" y="165"/>
                      </a:lnTo>
                      <a:lnTo>
                        <a:pt x="2265" y="167"/>
                      </a:lnTo>
                      <a:lnTo>
                        <a:pt x="2262" y="168"/>
                      </a:lnTo>
                      <a:lnTo>
                        <a:pt x="2261" y="170"/>
                      </a:lnTo>
                      <a:lnTo>
                        <a:pt x="2261" y="172"/>
                      </a:lnTo>
                      <a:lnTo>
                        <a:pt x="2259" y="174"/>
                      </a:lnTo>
                      <a:lnTo>
                        <a:pt x="2257" y="176"/>
                      </a:lnTo>
                      <a:lnTo>
                        <a:pt x="2257" y="173"/>
                      </a:lnTo>
                      <a:lnTo>
                        <a:pt x="2255" y="170"/>
                      </a:lnTo>
                      <a:lnTo>
                        <a:pt x="2257" y="169"/>
                      </a:lnTo>
                      <a:lnTo>
                        <a:pt x="2257" y="169"/>
                      </a:lnTo>
                      <a:lnTo>
                        <a:pt x="2258" y="168"/>
                      </a:lnTo>
                      <a:lnTo>
                        <a:pt x="2258" y="167"/>
                      </a:lnTo>
                      <a:lnTo>
                        <a:pt x="2258" y="165"/>
                      </a:lnTo>
                      <a:lnTo>
                        <a:pt x="2258" y="165"/>
                      </a:lnTo>
                      <a:lnTo>
                        <a:pt x="2258" y="165"/>
                      </a:lnTo>
                      <a:lnTo>
                        <a:pt x="2257" y="165"/>
                      </a:lnTo>
                      <a:lnTo>
                        <a:pt x="2255" y="165"/>
                      </a:lnTo>
                      <a:lnTo>
                        <a:pt x="2254" y="169"/>
                      </a:lnTo>
                      <a:lnTo>
                        <a:pt x="2254" y="169"/>
                      </a:lnTo>
                      <a:lnTo>
                        <a:pt x="2254" y="172"/>
                      </a:lnTo>
                      <a:lnTo>
                        <a:pt x="2254" y="172"/>
                      </a:lnTo>
                      <a:lnTo>
                        <a:pt x="2254" y="174"/>
                      </a:lnTo>
                      <a:lnTo>
                        <a:pt x="2253" y="174"/>
                      </a:lnTo>
                      <a:lnTo>
                        <a:pt x="2253" y="173"/>
                      </a:lnTo>
                      <a:lnTo>
                        <a:pt x="2252" y="173"/>
                      </a:lnTo>
                      <a:lnTo>
                        <a:pt x="2250" y="173"/>
                      </a:lnTo>
                      <a:lnTo>
                        <a:pt x="2250" y="173"/>
                      </a:lnTo>
                      <a:lnTo>
                        <a:pt x="2250" y="173"/>
                      </a:lnTo>
                      <a:lnTo>
                        <a:pt x="2250" y="173"/>
                      </a:lnTo>
                      <a:lnTo>
                        <a:pt x="2250" y="173"/>
                      </a:lnTo>
                      <a:lnTo>
                        <a:pt x="2250" y="176"/>
                      </a:lnTo>
                      <a:lnTo>
                        <a:pt x="2249" y="178"/>
                      </a:lnTo>
                      <a:lnTo>
                        <a:pt x="2249" y="181"/>
                      </a:lnTo>
                      <a:lnTo>
                        <a:pt x="2248" y="181"/>
                      </a:lnTo>
                      <a:lnTo>
                        <a:pt x="2248" y="181"/>
                      </a:lnTo>
                      <a:lnTo>
                        <a:pt x="2248" y="180"/>
                      </a:lnTo>
                      <a:lnTo>
                        <a:pt x="2246" y="180"/>
                      </a:lnTo>
                      <a:lnTo>
                        <a:pt x="2246" y="176"/>
                      </a:lnTo>
                      <a:lnTo>
                        <a:pt x="2245" y="176"/>
                      </a:lnTo>
                      <a:lnTo>
                        <a:pt x="2244" y="177"/>
                      </a:lnTo>
                      <a:lnTo>
                        <a:pt x="2244" y="177"/>
                      </a:lnTo>
                      <a:lnTo>
                        <a:pt x="2241" y="177"/>
                      </a:lnTo>
                      <a:lnTo>
                        <a:pt x="2241" y="180"/>
                      </a:lnTo>
                      <a:lnTo>
                        <a:pt x="2238" y="180"/>
                      </a:lnTo>
                      <a:lnTo>
                        <a:pt x="2237" y="180"/>
                      </a:lnTo>
                      <a:lnTo>
                        <a:pt x="2236" y="178"/>
                      </a:lnTo>
                      <a:lnTo>
                        <a:pt x="2236" y="178"/>
                      </a:lnTo>
                      <a:lnTo>
                        <a:pt x="2236" y="178"/>
                      </a:lnTo>
                      <a:lnTo>
                        <a:pt x="2236" y="178"/>
                      </a:lnTo>
                      <a:lnTo>
                        <a:pt x="2235" y="180"/>
                      </a:lnTo>
                      <a:lnTo>
                        <a:pt x="2235" y="180"/>
                      </a:lnTo>
                      <a:lnTo>
                        <a:pt x="2233" y="181"/>
                      </a:lnTo>
                      <a:lnTo>
                        <a:pt x="2231" y="181"/>
                      </a:lnTo>
                      <a:lnTo>
                        <a:pt x="2231" y="180"/>
                      </a:lnTo>
                      <a:lnTo>
                        <a:pt x="2232" y="180"/>
                      </a:lnTo>
                      <a:lnTo>
                        <a:pt x="2232" y="178"/>
                      </a:lnTo>
                      <a:lnTo>
                        <a:pt x="2232" y="177"/>
                      </a:lnTo>
                      <a:lnTo>
                        <a:pt x="2228" y="177"/>
                      </a:lnTo>
                      <a:lnTo>
                        <a:pt x="2228" y="177"/>
                      </a:lnTo>
                      <a:lnTo>
                        <a:pt x="2225" y="177"/>
                      </a:lnTo>
                      <a:lnTo>
                        <a:pt x="2225" y="180"/>
                      </a:lnTo>
                      <a:lnTo>
                        <a:pt x="2227" y="180"/>
                      </a:lnTo>
                      <a:lnTo>
                        <a:pt x="2227" y="182"/>
                      </a:lnTo>
                      <a:lnTo>
                        <a:pt x="2225" y="182"/>
                      </a:lnTo>
                      <a:lnTo>
                        <a:pt x="2224" y="185"/>
                      </a:lnTo>
                      <a:lnTo>
                        <a:pt x="2223" y="185"/>
                      </a:lnTo>
                      <a:lnTo>
                        <a:pt x="2221" y="187"/>
                      </a:lnTo>
                      <a:lnTo>
                        <a:pt x="2220" y="187"/>
                      </a:lnTo>
                      <a:lnTo>
                        <a:pt x="2219" y="189"/>
                      </a:lnTo>
                      <a:lnTo>
                        <a:pt x="2217" y="190"/>
                      </a:lnTo>
                      <a:lnTo>
                        <a:pt x="2216" y="190"/>
                      </a:lnTo>
                      <a:lnTo>
                        <a:pt x="2214" y="190"/>
                      </a:lnTo>
                      <a:lnTo>
                        <a:pt x="2214" y="190"/>
                      </a:lnTo>
                      <a:lnTo>
                        <a:pt x="2212" y="189"/>
                      </a:lnTo>
                      <a:lnTo>
                        <a:pt x="2212" y="187"/>
                      </a:lnTo>
                      <a:lnTo>
                        <a:pt x="2211" y="186"/>
                      </a:lnTo>
                      <a:lnTo>
                        <a:pt x="2211" y="185"/>
                      </a:lnTo>
                      <a:lnTo>
                        <a:pt x="2211" y="185"/>
                      </a:lnTo>
                      <a:lnTo>
                        <a:pt x="2211" y="184"/>
                      </a:lnTo>
                      <a:lnTo>
                        <a:pt x="2211" y="182"/>
                      </a:lnTo>
                      <a:lnTo>
                        <a:pt x="2211" y="181"/>
                      </a:lnTo>
                      <a:lnTo>
                        <a:pt x="2211" y="181"/>
                      </a:lnTo>
                      <a:lnTo>
                        <a:pt x="2212" y="181"/>
                      </a:lnTo>
                      <a:lnTo>
                        <a:pt x="2212" y="180"/>
                      </a:lnTo>
                      <a:lnTo>
                        <a:pt x="2214" y="180"/>
                      </a:lnTo>
                      <a:lnTo>
                        <a:pt x="2214" y="178"/>
                      </a:lnTo>
                      <a:lnTo>
                        <a:pt x="2210" y="178"/>
                      </a:lnTo>
                      <a:lnTo>
                        <a:pt x="2210" y="177"/>
                      </a:lnTo>
                      <a:lnTo>
                        <a:pt x="2207" y="177"/>
                      </a:lnTo>
                      <a:lnTo>
                        <a:pt x="2207" y="177"/>
                      </a:lnTo>
                      <a:lnTo>
                        <a:pt x="2203" y="178"/>
                      </a:lnTo>
                      <a:lnTo>
                        <a:pt x="2203" y="178"/>
                      </a:lnTo>
                      <a:lnTo>
                        <a:pt x="2203" y="178"/>
                      </a:lnTo>
                      <a:lnTo>
                        <a:pt x="2202" y="178"/>
                      </a:lnTo>
                      <a:lnTo>
                        <a:pt x="2200" y="178"/>
                      </a:lnTo>
                      <a:lnTo>
                        <a:pt x="2200" y="178"/>
                      </a:lnTo>
                      <a:lnTo>
                        <a:pt x="2200" y="178"/>
                      </a:lnTo>
                      <a:lnTo>
                        <a:pt x="2199" y="178"/>
                      </a:lnTo>
                      <a:lnTo>
                        <a:pt x="2198" y="180"/>
                      </a:lnTo>
                      <a:lnTo>
                        <a:pt x="2195" y="180"/>
                      </a:lnTo>
                      <a:lnTo>
                        <a:pt x="2195" y="181"/>
                      </a:lnTo>
                      <a:lnTo>
                        <a:pt x="2194" y="181"/>
                      </a:lnTo>
                      <a:lnTo>
                        <a:pt x="2194" y="181"/>
                      </a:lnTo>
                      <a:lnTo>
                        <a:pt x="2193" y="181"/>
                      </a:lnTo>
                      <a:lnTo>
                        <a:pt x="2191" y="181"/>
                      </a:lnTo>
                      <a:lnTo>
                        <a:pt x="2190" y="181"/>
                      </a:lnTo>
                      <a:lnTo>
                        <a:pt x="2189" y="181"/>
                      </a:lnTo>
                      <a:lnTo>
                        <a:pt x="2187" y="184"/>
                      </a:lnTo>
                      <a:lnTo>
                        <a:pt x="2186" y="184"/>
                      </a:lnTo>
                      <a:lnTo>
                        <a:pt x="2186" y="184"/>
                      </a:lnTo>
                      <a:lnTo>
                        <a:pt x="2185" y="184"/>
                      </a:lnTo>
                      <a:lnTo>
                        <a:pt x="2176" y="184"/>
                      </a:lnTo>
                      <a:lnTo>
                        <a:pt x="2174" y="181"/>
                      </a:lnTo>
                      <a:lnTo>
                        <a:pt x="2176" y="181"/>
                      </a:lnTo>
                      <a:lnTo>
                        <a:pt x="2176" y="180"/>
                      </a:lnTo>
                      <a:lnTo>
                        <a:pt x="2176" y="180"/>
                      </a:lnTo>
                      <a:lnTo>
                        <a:pt x="2177" y="178"/>
                      </a:lnTo>
                      <a:lnTo>
                        <a:pt x="2177" y="178"/>
                      </a:lnTo>
                      <a:lnTo>
                        <a:pt x="2178" y="181"/>
                      </a:lnTo>
                      <a:lnTo>
                        <a:pt x="2186" y="178"/>
                      </a:lnTo>
                      <a:lnTo>
                        <a:pt x="2187" y="177"/>
                      </a:lnTo>
                      <a:lnTo>
                        <a:pt x="2187" y="174"/>
                      </a:lnTo>
                      <a:lnTo>
                        <a:pt x="2189" y="173"/>
                      </a:lnTo>
                      <a:lnTo>
                        <a:pt x="2190" y="173"/>
                      </a:lnTo>
                      <a:lnTo>
                        <a:pt x="2191" y="172"/>
                      </a:lnTo>
                      <a:lnTo>
                        <a:pt x="2193" y="172"/>
                      </a:lnTo>
                      <a:lnTo>
                        <a:pt x="2193" y="169"/>
                      </a:lnTo>
                      <a:lnTo>
                        <a:pt x="2194" y="169"/>
                      </a:lnTo>
                      <a:lnTo>
                        <a:pt x="2195" y="169"/>
                      </a:lnTo>
                      <a:lnTo>
                        <a:pt x="2197" y="168"/>
                      </a:lnTo>
                      <a:lnTo>
                        <a:pt x="2197" y="172"/>
                      </a:lnTo>
                      <a:lnTo>
                        <a:pt x="2198" y="170"/>
                      </a:lnTo>
                      <a:lnTo>
                        <a:pt x="2198" y="170"/>
                      </a:lnTo>
                      <a:lnTo>
                        <a:pt x="2199" y="169"/>
                      </a:lnTo>
                      <a:lnTo>
                        <a:pt x="2199" y="169"/>
                      </a:lnTo>
                      <a:lnTo>
                        <a:pt x="2204" y="169"/>
                      </a:lnTo>
                      <a:lnTo>
                        <a:pt x="2206" y="167"/>
                      </a:lnTo>
                      <a:lnTo>
                        <a:pt x="2207" y="167"/>
                      </a:lnTo>
                      <a:lnTo>
                        <a:pt x="2208" y="167"/>
                      </a:lnTo>
                      <a:lnTo>
                        <a:pt x="2210" y="167"/>
                      </a:lnTo>
                      <a:lnTo>
                        <a:pt x="2212" y="167"/>
                      </a:lnTo>
                      <a:lnTo>
                        <a:pt x="2212" y="168"/>
                      </a:lnTo>
                      <a:lnTo>
                        <a:pt x="2214" y="168"/>
                      </a:lnTo>
                      <a:lnTo>
                        <a:pt x="2215" y="169"/>
                      </a:lnTo>
                      <a:lnTo>
                        <a:pt x="2216" y="169"/>
                      </a:lnTo>
                      <a:lnTo>
                        <a:pt x="2217" y="167"/>
                      </a:lnTo>
                      <a:lnTo>
                        <a:pt x="2220" y="165"/>
                      </a:lnTo>
                      <a:lnTo>
                        <a:pt x="2220" y="164"/>
                      </a:lnTo>
                      <a:lnTo>
                        <a:pt x="2219" y="164"/>
                      </a:lnTo>
                      <a:lnTo>
                        <a:pt x="2219" y="160"/>
                      </a:lnTo>
                      <a:lnTo>
                        <a:pt x="2221" y="160"/>
                      </a:lnTo>
                      <a:lnTo>
                        <a:pt x="2221" y="156"/>
                      </a:lnTo>
                      <a:lnTo>
                        <a:pt x="2223" y="156"/>
                      </a:lnTo>
                      <a:lnTo>
                        <a:pt x="2223" y="153"/>
                      </a:lnTo>
                      <a:lnTo>
                        <a:pt x="2224" y="153"/>
                      </a:lnTo>
                      <a:lnTo>
                        <a:pt x="2224" y="148"/>
                      </a:lnTo>
                      <a:lnTo>
                        <a:pt x="2225" y="147"/>
                      </a:lnTo>
                      <a:lnTo>
                        <a:pt x="2228" y="144"/>
                      </a:lnTo>
                      <a:lnTo>
                        <a:pt x="2231" y="143"/>
                      </a:lnTo>
                      <a:lnTo>
                        <a:pt x="2229" y="146"/>
                      </a:lnTo>
                      <a:lnTo>
                        <a:pt x="2229" y="147"/>
                      </a:lnTo>
                      <a:lnTo>
                        <a:pt x="2228" y="148"/>
                      </a:lnTo>
                      <a:lnTo>
                        <a:pt x="2225" y="148"/>
                      </a:lnTo>
                      <a:lnTo>
                        <a:pt x="2225" y="151"/>
                      </a:lnTo>
                      <a:lnTo>
                        <a:pt x="2227" y="151"/>
                      </a:lnTo>
                      <a:lnTo>
                        <a:pt x="2227" y="152"/>
                      </a:lnTo>
                      <a:lnTo>
                        <a:pt x="2227" y="152"/>
                      </a:lnTo>
                      <a:lnTo>
                        <a:pt x="2228" y="153"/>
                      </a:lnTo>
                      <a:lnTo>
                        <a:pt x="2228" y="153"/>
                      </a:lnTo>
                      <a:lnTo>
                        <a:pt x="2229" y="153"/>
                      </a:lnTo>
                      <a:lnTo>
                        <a:pt x="2229" y="153"/>
                      </a:lnTo>
                      <a:lnTo>
                        <a:pt x="2229" y="153"/>
                      </a:lnTo>
                      <a:lnTo>
                        <a:pt x="2232" y="152"/>
                      </a:lnTo>
                      <a:lnTo>
                        <a:pt x="2232" y="151"/>
                      </a:lnTo>
                      <a:lnTo>
                        <a:pt x="2232" y="151"/>
                      </a:lnTo>
                      <a:lnTo>
                        <a:pt x="2232" y="151"/>
                      </a:lnTo>
                      <a:lnTo>
                        <a:pt x="2236" y="150"/>
                      </a:lnTo>
                      <a:lnTo>
                        <a:pt x="2236" y="150"/>
                      </a:lnTo>
                      <a:lnTo>
                        <a:pt x="2238" y="150"/>
                      </a:lnTo>
                      <a:lnTo>
                        <a:pt x="2238" y="147"/>
                      </a:lnTo>
                      <a:lnTo>
                        <a:pt x="2240" y="147"/>
                      </a:lnTo>
                      <a:lnTo>
                        <a:pt x="2240" y="146"/>
                      </a:lnTo>
                      <a:lnTo>
                        <a:pt x="2241" y="146"/>
                      </a:lnTo>
                      <a:lnTo>
                        <a:pt x="2241" y="143"/>
                      </a:lnTo>
                      <a:lnTo>
                        <a:pt x="2245" y="139"/>
                      </a:lnTo>
                      <a:lnTo>
                        <a:pt x="2245" y="138"/>
                      </a:lnTo>
                      <a:lnTo>
                        <a:pt x="2250" y="135"/>
                      </a:lnTo>
                      <a:lnTo>
                        <a:pt x="2250" y="134"/>
                      </a:lnTo>
                      <a:lnTo>
                        <a:pt x="2250" y="134"/>
                      </a:lnTo>
                      <a:lnTo>
                        <a:pt x="2250" y="132"/>
                      </a:lnTo>
                      <a:lnTo>
                        <a:pt x="2252" y="132"/>
                      </a:lnTo>
                      <a:lnTo>
                        <a:pt x="2252" y="130"/>
                      </a:lnTo>
                      <a:lnTo>
                        <a:pt x="2253" y="130"/>
                      </a:lnTo>
                      <a:lnTo>
                        <a:pt x="2254" y="125"/>
                      </a:lnTo>
                      <a:lnTo>
                        <a:pt x="2254" y="125"/>
                      </a:lnTo>
                      <a:lnTo>
                        <a:pt x="2254" y="123"/>
                      </a:lnTo>
                      <a:lnTo>
                        <a:pt x="2255" y="122"/>
                      </a:lnTo>
                      <a:lnTo>
                        <a:pt x="2257" y="121"/>
                      </a:lnTo>
                      <a:lnTo>
                        <a:pt x="2257" y="118"/>
                      </a:lnTo>
                      <a:lnTo>
                        <a:pt x="2257" y="117"/>
                      </a:lnTo>
                      <a:lnTo>
                        <a:pt x="2254" y="117"/>
                      </a:lnTo>
                      <a:lnTo>
                        <a:pt x="2253" y="118"/>
                      </a:lnTo>
                      <a:lnTo>
                        <a:pt x="2253" y="117"/>
                      </a:lnTo>
                      <a:lnTo>
                        <a:pt x="2253" y="117"/>
                      </a:lnTo>
                      <a:lnTo>
                        <a:pt x="2253" y="117"/>
                      </a:lnTo>
                      <a:lnTo>
                        <a:pt x="2254" y="115"/>
                      </a:lnTo>
                      <a:lnTo>
                        <a:pt x="2255" y="114"/>
                      </a:lnTo>
                      <a:lnTo>
                        <a:pt x="2255" y="112"/>
                      </a:lnTo>
                      <a:lnTo>
                        <a:pt x="2255" y="109"/>
                      </a:lnTo>
                      <a:lnTo>
                        <a:pt x="2254" y="109"/>
                      </a:lnTo>
                      <a:lnTo>
                        <a:pt x="2255" y="106"/>
                      </a:lnTo>
                      <a:lnTo>
                        <a:pt x="2257" y="106"/>
                      </a:lnTo>
                      <a:lnTo>
                        <a:pt x="2257" y="105"/>
                      </a:lnTo>
                      <a:lnTo>
                        <a:pt x="2258" y="104"/>
                      </a:lnTo>
                      <a:lnTo>
                        <a:pt x="2259" y="101"/>
                      </a:lnTo>
                      <a:lnTo>
                        <a:pt x="2258" y="100"/>
                      </a:lnTo>
                      <a:lnTo>
                        <a:pt x="2261" y="100"/>
                      </a:lnTo>
                      <a:lnTo>
                        <a:pt x="2262" y="98"/>
                      </a:lnTo>
                      <a:close/>
                      <a:moveTo>
                        <a:pt x="359" y="98"/>
                      </a:moveTo>
                      <a:lnTo>
                        <a:pt x="364" y="98"/>
                      </a:lnTo>
                      <a:lnTo>
                        <a:pt x="364" y="98"/>
                      </a:lnTo>
                      <a:lnTo>
                        <a:pt x="369" y="98"/>
                      </a:lnTo>
                      <a:lnTo>
                        <a:pt x="369" y="98"/>
                      </a:lnTo>
                      <a:lnTo>
                        <a:pt x="369" y="98"/>
                      </a:lnTo>
                      <a:lnTo>
                        <a:pt x="368" y="98"/>
                      </a:lnTo>
                      <a:lnTo>
                        <a:pt x="368" y="100"/>
                      </a:lnTo>
                      <a:lnTo>
                        <a:pt x="368" y="100"/>
                      </a:lnTo>
                      <a:lnTo>
                        <a:pt x="366" y="101"/>
                      </a:lnTo>
                      <a:lnTo>
                        <a:pt x="365" y="101"/>
                      </a:lnTo>
                      <a:lnTo>
                        <a:pt x="364" y="102"/>
                      </a:lnTo>
                      <a:lnTo>
                        <a:pt x="363" y="101"/>
                      </a:lnTo>
                      <a:lnTo>
                        <a:pt x="363" y="101"/>
                      </a:lnTo>
                      <a:lnTo>
                        <a:pt x="360" y="102"/>
                      </a:lnTo>
                      <a:lnTo>
                        <a:pt x="357" y="102"/>
                      </a:lnTo>
                      <a:lnTo>
                        <a:pt x="357" y="104"/>
                      </a:lnTo>
                      <a:lnTo>
                        <a:pt x="352" y="104"/>
                      </a:lnTo>
                      <a:lnTo>
                        <a:pt x="352" y="101"/>
                      </a:lnTo>
                      <a:lnTo>
                        <a:pt x="353" y="101"/>
                      </a:lnTo>
                      <a:lnTo>
                        <a:pt x="353" y="101"/>
                      </a:lnTo>
                      <a:lnTo>
                        <a:pt x="355" y="100"/>
                      </a:lnTo>
                      <a:lnTo>
                        <a:pt x="356" y="100"/>
                      </a:lnTo>
                      <a:lnTo>
                        <a:pt x="356" y="100"/>
                      </a:lnTo>
                      <a:lnTo>
                        <a:pt x="357" y="100"/>
                      </a:lnTo>
                      <a:lnTo>
                        <a:pt x="357" y="98"/>
                      </a:lnTo>
                      <a:lnTo>
                        <a:pt x="359" y="98"/>
                      </a:lnTo>
                      <a:lnTo>
                        <a:pt x="359" y="98"/>
                      </a:lnTo>
                      <a:close/>
                      <a:moveTo>
                        <a:pt x="2269" y="96"/>
                      </a:moveTo>
                      <a:lnTo>
                        <a:pt x="2269" y="98"/>
                      </a:lnTo>
                      <a:lnTo>
                        <a:pt x="2266" y="98"/>
                      </a:lnTo>
                      <a:lnTo>
                        <a:pt x="2266" y="97"/>
                      </a:lnTo>
                      <a:lnTo>
                        <a:pt x="2267" y="96"/>
                      </a:lnTo>
                      <a:lnTo>
                        <a:pt x="2269" y="96"/>
                      </a:lnTo>
                      <a:close/>
                      <a:moveTo>
                        <a:pt x="387" y="87"/>
                      </a:moveTo>
                      <a:lnTo>
                        <a:pt x="387" y="88"/>
                      </a:lnTo>
                      <a:lnTo>
                        <a:pt x="385" y="88"/>
                      </a:lnTo>
                      <a:lnTo>
                        <a:pt x="385" y="87"/>
                      </a:lnTo>
                      <a:lnTo>
                        <a:pt x="387" y="87"/>
                      </a:lnTo>
                      <a:close/>
                      <a:moveTo>
                        <a:pt x="0" y="85"/>
                      </a:moveTo>
                      <a:lnTo>
                        <a:pt x="1" y="85"/>
                      </a:lnTo>
                      <a:lnTo>
                        <a:pt x="1" y="88"/>
                      </a:lnTo>
                      <a:lnTo>
                        <a:pt x="3" y="89"/>
                      </a:lnTo>
                      <a:lnTo>
                        <a:pt x="5" y="89"/>
                      </a:lnTo>
                      <a:lnTo>
                        <a:pt x="5" y="88"/>
                      </a:lnTo>
                      <a:lnTo>
                        <a:pt x="5" y="88"/>
                      </a:lnTo>
                      <a:lnTo>
                        <a:pt x="6" y="88"/>
                      </a:lnTo>
                      <a:lnTo>
                        <a:pt x="6" y="89"/>
                      </a:lnTo>
                      <a:lnTo>
                        <a:pt x="6" y="91"/>
                      </a:lnTo>
                      <a:lnTo>
                        <a:pt x="6" y="92"/>
                      </a:lnTo>
                      <a:lnTo>
                        <a:pt x="8" y="92"/>
                      </a:lnTo>
                      <a:lnTo>
                        <a:pt x="8" y="95"/>
                      </a:lnTo>
                      <a:lnTo>
                        <a:pt x="8" y="95"/>
                      </a:lnTo>
                      <a:lnTo>
                        <a:pt x="6" y="96"/>
                      </a:lnTo>
                      <a:lnTo>
                        <a:pt x="5" y="96"/>
                      </a:lnTo>
                      <a:lnTo>
                        <a:pt x="3" y="93"/>
                      </a:lnTo>
                      <a:lnTo>
                        <a:pt x="0" y="91"/>
                      </a:lnTo>
                      <a:lnTo>
                        <a:pt x="0" y="88"/>
                      </a:lnTo>
                      <a:lnTo>
                        <a:pt x="0" y="85"/>
                      </a:lnTo>
                      <a:close/>
                      <a:moveTo>
                        <a:pt x="1092" y="76"/>
                      </a:moveTo>
                      <a:lnTo>
                        <a:pt x="1093" y="76"/>
                      </a:lnTo>
                      <a:lnTo>
                        <a:pt x="1096" y="84"/>
                      </a:lnTo>
                      <a:lnTo>
                        <a:pt x="1096" y="84"/>
                      </a:lnTo>
                      <a:lnTo>
                        <a:pt x="1096" y="87"/>
                      </a:lnTo>
                      <a:lnTo>
                        <a:pt x="1096" y="88"/>
                      </a:lnTo>
                      <a:lnTo>
                        <a:pt x="1094" y="88"/>
                      </a:lnTo>
                      <a:lnTo>
                        <a:pt x="1094" y="92"/>
                      </a:lnTo>
                      <a:lnTo>
                        <a:pt x="1092" y="97"/>
                      </a:lnTo>
                      <a:lnTo>
                        <a:pt x="1092" y="97"/>
                      </a:lnTo>
                      <a:lnTo>
                        <a:pt x="1092" y="97"/>
                      </a:lnTo>
                      <a:lnTo>
                        <a:pt x="1090" y="97"/>
                      </a:lnTo>
                      <a:lnTo>
                        <a:pt x="1089" y="96"/>
                      </a:lnTo>
                      <a:lnTo>
                        <a:pt x="1088" y="95"/>
                      </a:lnTo>
                      <a:lnTo>
                        <a:pt x="1085" y="93"/>
                      </a:lnTo>
                      <a:lnTo>
                        <a:pt x="1085" y="92"/>
                      </a:lnTo>
                      <a:lnTo>
                        <a:pt x="1085" y="89"/>
                      </a:lnTo>
                      <a:lnTo>
                        <a:pt x="1085" y="88"/>
                      </a:lnTo>
                      <a:lnTo>
                        <a:pt x="1085" y="88"/>
                      </a:lnTo>
                      <a:lnTo>
                        <a:pt x="1085" y="87"/>
                      </a:lnTo>
                      <a:lnTo>
                        <a:pt x="1085" y="87"/>
                      </a:lnTo>
                      <a:lnTo>
                        <a:pt x="1085" y="87"/>
                      </a:lnTo>
                      <a:lnTo>
                        <a:pt x="1085" y="83"/>
                      </a:lnTo>
                      <a:lnTo>
                        <a:pt x="1088" y="81"/>
                      </a:lnTo>
                      <a:lnTo>
                        <a:pt x="1089" y="80"/>
                      </a:lnTo>
                      <a:lnTo>
                        <a:pt x="1092" y="79"/>
                      </a:lnTo>
                      <a:lnTo>
                        <a:pt x="1092" y="76"/>
                      </a:lnTo>
                      <a:close/>
                      <a:moveTo>
                        <a:pt x="2317" y="70"/>
                      </a:moveTo>
                      <a:lnTo>
                        <a:pt x="2320" y="71"/>
                      </a:lnTo>
                      <a:lnTo>
                        <a:pt x="2320" y="71"/>
                      </a:lnTo>
                      <a:lnTo>
                        <a:pt x="2320" y="71"/>
                      </a:lnTo>
                      <a:lnTo>
                        <a:pt x="2318" y="72"/>
                      </a:lnTo>
                      <a:lnTo>
                        <a:pt x="2318" y="72"/>
                      </a:lnTo>
                      <a:lnTo>
                        <a:pt x="2318" y="72"/>
                      </a:lnTo>
                      <a:lnTo>
                        <a:pt x="2318" y="71"/>
                      </a:lnTo>
                      <a:lnTo>
                        <a:pt x="2317" y="71"/>
                      </a:lnTo>
                      <a:lnTo>
                        <a:pt x="2317" y="71"/>
                      </a:lnTo>
                      <a:lnTo>
                        <a:pt x="2317" y="70"/>
                      </a:lnTo>
                      <a:close/>
                      <a:moveTo>
                        <a:pt x="2313" y="63"/>
                      </a:moveTo>
                      <a:lnTo>
                        <a:pt x="2316" y="63"/>
                      </a:lnTo>
                      <a:lnTo>
                        <a:pt x="2314" y="64"/>
                      </a:lnTo>
                      <a:lnTo>
                        <a:pt x="2313" y="66"/>
                      </a:lnTo>
                      <a:lnTo>
                        <a:pt x="2312" y="66"/>
                      </a:lnTo>
                      <a:lnTo>
                        <a:pt x="2310" y="67"/>
                      </a:lnTo>
                      <a:lnTo>
                        <a:pt x="2310" y="68"/>
                      </a:lnTo>
                      <a:lnTo>
                        <a:pt x="2310" y="70"/>
                      </a:lnTo>
                      <a:lnTo>
                        <a:pt x="2309" y="71"/>
                      </a:lnTo>
                      <a:lnTo>
                        <a:pt x="2308" y="71"/>
                      </a:lnTo>
                      <a:lnTo>
                        <a:pt x="2308" y="70"/>
                      </a:lnTo>
                      <a:lnTo>
                        <a:pt x="2309" y="68"/>
                      </a:lnTo>
                      <a:lnTo>
                        <a:pt x="2310" y="66"/>
                      </a:lnTo>
                      <a:lnTo>
                        <a:pt x="2312" y="64"/>
                      </a:lnTo>
                      <a:lnTo>
                        <a:pt x="2313" y="63"/>
                      </a:lnTo>
                      <a:close/>
                      <a:moveTo>
                        <a:pt x="332" y="55"/>
                      </a:moveTo>
                      <a:lnTo>
                        <a:pt x="332" y="55"/>
                      </a:lnTo>
                      <a:lnTo>
                        <a:pt x="332" y="60"/>
                      </a:lnTo>
                      <a:lnTo>
                        <a:pt x="330" y="60"/>
                      </a:lnTo>
                      <a:lnTo>
                        <a:pt x="330" y="63"/>
                      </a:lnTo>
                      <a:lnTo>
                        <a:pt x="330" y="63"/>
                      </a:lnTo>
                      <a:lnTo>
                        <a:pt x="330" y="64"/>
                      </a:lnTo>
                      <a:lnTo>
                        <a:pt x="330" y="64"/>
                      </a:lnTo>
                      <a:lnTo>
                        <a:pt x="328" y="66"/>
                      </a:lnTo>
                      <a:lnTo>
                        <a:pt x="328" y="67"/>
                      </a:lnTo>
                      <a:lnTo>
                        <a:pt x="328" y="67"/>
                      </a:lnTo>
                      <a:lnTo>
                        <a:pt x="328" y="67"/>
                      </a:lnTo>
                      <a:lnTo>
                        <a:pt x="328" y="70"/>
                      </a:lnTo>
                      <a:lnTo>
                        <a:pt x="325" y="70"/>
                      </a:lnTo>
                      <a:lnTo>
                        <a:pt x="322" y="71"/>
                      </a:lnTo>
                      <a:lnTo>
                        <a:pt x="321" y="72"/>
                      </a:lnTo>
                      <a:lnTo>
                        <a:pt x="317" y="71"/>
                      </a:lnTo>
                      <a:lnTo>
                        <a:pt x="315" y="72"/>
                      </a:lnTo>
                      <a:lnTo>
                        <a:pt x="311" y="72"/>
                      </a:lnTo>
                      <a:lnTo>
                        <a:pt x="311" y="71"/>
                      </a:lnTo>
                      <a:lnTo>
                        <a:pt x="310" y="71"/>
                      </a:lnTo>
                      <a:lnTo>
                        <a:pt x="309" y="71"/>
                      </a:lnTo>
                      <a:lnTo>
                        <a:pt x="308" y="72"/>
                      </a:lnTo>
                      <a:lnTo>
                        <a:pt x="306" y="72"/>
                      </a:lnTo>
                      <a:lnTo>
                        <a:pt x="305" y="72"/>
                      </a:lnTo>
                      <a:lnTo>
                        <a:pt x="302" y="72"/>
                      </a:lnTo>
                      <a:lnTo>
                        <a:pt x="301" y="72"/>
                      </a:lnTo>
                      <a:lnTo>
                        <a:pt x="302" y="75"/>
                      </a:lnTo>
                      <a:lnTo>
                        <a:pt x="304" y="76"/>
                      </a:lnTo>
                      <a:lnTo>
                        <a:pt x="301" y="79"/>
                      </a:lnTo>
                      <a:lnTo>
                        <a:pt x="301" y="80"/>
                      </a:lnTo>
                      <a:lnTo>
                        <a:pt x="298" y="81"/>
                      </a:lnTo>
                      <a:lnTo>
                        <a:pt x="298" y="83"/>
                      </a:lnTo>
                      <a:lnTo>
                        <a:pt x="297" y="83"/>
                      </a:lnTo>
                      <a:lnTo>
                        <a:pt x="296" y="84"/>
                      </a:lnTo>
                      <a:lnTo>
                        <a:pt x="293" y="84"/>
                      </a:lnTo>
                      <a:lnTo>
                        <a:pt x="293" y="84"/>
                      </a:lnTo>
                      <a:lnTo>
                        <a:pt x="292" y="84"/>
                      </a:lnTo>
                      <a:lnTo>
                        <a:pt x="291" y="85"/>
                      </a:lnTo>
                      <a:lnTo>
                        <a:pt x="289" y="85"/>
                      </a:lnTo>
                      <a:lnTo>
                        <a:pt x="289" y="87"/>
                      </a:lnTo>
                      <a:lnTo>
                        <a:pt x="288" y="87"/>
                      </a:lnTo>
                      <a:lnTo>
                        <a:pt x="288" y="87"/>
                      </a:lnTo>
                      <a:lnTo>
                        <a:pt x="281" y="88"/>
                      </a:lnTo>
                      <a:lnTo>
                        <a:pt x="280" y="91"/>
                      </a:lnTo>
                      <a:lnTo>
                        <a:pt x="279" y="92"/>
                      </a:lnTo>
                      <a:lnTo>
                        <a:pt x="276" y="93"/>
                      </a:lnTo>
                      <a:lnTo>
                        <a:pt x="276" y="93"/>
                      </a:lnTo>
                      <a:lnTo>
                        <a:pt x="273" y="93"/>
                      </a:lnTo>
                      <a:lnTo>
                        <a:pt x="273" y="95"/>
                      </a:lnTo>
                      <a:lnTo>
                        <a:pt x="268" y="95"/>
                      </a:lnTo>
                      <a:lnTo>
                        <a:pt x="268" y="93"/>
                      </a:lnTo>
                      <a:lnTo>
                        <a:pt x="267" y="93"/>
                      </a:lnTo>
                      <a:lnTo>
                        <a:pt x="267" y="93"/>
                      </a:lnTo>
                      <a:lnTo>
                        <a:pt x="270" y="93"/>
                      </a:lnTo>
                      <a:lnTo>
                        <a:pt x="270" y="92"/>
                      </a:lnTo>
                      <a:lnTo>
                        <a:pt x="267" y="92"/>
                      </a:lnTo>
                      <a:lnTo>
                        <a:pt x="267" y="91"/>
                      </a:lnTo>
                      <a:lnTo>
                        <a:pt x="267" y="91"/>
                      </a:lnTo>
                      <a:lnTo>
                        <a:pt x="266" y="91"/>
                      </a:lnTo>
                      <a:lnTo>
                        <a:pt x="266" y="89"/>
                      </a:lnTo>
                      <a:lnTo>
                        <a:pt x="266" y="89"/>
                      </a:lnTo>
                      <a:lnTo>
                        <a:pt x="264" y="89"/>
                      </a:lnTo>
                      <a:lnTo>
                        <a:pt x="263" y="91"/>
                      </a:lnTo>
                      <a:lnTo>
                        <a:pt x="263" y="87"/>
                      </a:lnTo>
                      <a:lnTo>
                        <a:pt x="266" y="85"/>
                      </a:lnTo>
                      <a:lnTo>
                        <a:pt x="267" y="85"/>
                      </a:lnTo>
                      <a:lnTo>
                        <a:pt x="270" y="80"/>
                      </a:lnTo>
                      <a:lnTo>
                        <a:pt x="270" y="78"/>
                      </a:lnTo>
                      <a:lnTo>
                        <a:pt x="270" y="78"/>
                      </a:lnTo>
                      <a:lnTo>
                        <a:pt x="270" y="78"/>
                      </a:lnTo>
                      <a:lnTo>
                        <a:pt x="272" y="78"/>
                      </a:lnTo>
                      <a:lnTo>
                        <a:pt x="272" y="79"/>
                      </a:lnTo>
                      <a:lnTo>
                        <a:pt x="271" y="80"/>
                      </a:lnTo>
                      <a:lnTo>
                        <a:pt x="270" y="81"/>
                      </a:lnTo>
                      <a:lnTo>
                        <a:pt x="268" y="83"/>
                      </a:lnTo>
                      <a:lnTo>
                        <a:pt x="268" y="85"/>
                      </a:lnTo>
                      <a:lnTo>
                        <a:pt x="273" y="85"/>
                      </a:lnTo>
                      <a:lnTo>
                        <a:pt x="275" y="84"/>
                      </a:lnTo>
                      <a:lnTo>
                        <a:pt x="276" y="84"/>
                      </a:lnTo>
                      <a:lnTo>
                        <a:pt x="276" y="84"/>
                      </a:lnTo>
                      <a:lnTo>
                        <a:pt x="277" y="83"/>
                      </a:lnTo>
                      <a:lnTo>
                        <a:pt x="279" y="81"/>
                      </a:lnTo>
                      <a:lnTo>
                        <a:pt x="279" y="81"/>
                      </a:lnTo>
                      <a:lnTo>
                        <a:pt x="279" y="81"/>
                      </a:lnTo>
                      <a:lnTo>
                        <a:pt x="279" y="81"/>
                      </a:lnTo>
                      <a:lnTo>
                        <a:pt x="279" y="81"/>
                      </a:lnTo>
                      <a:lnTo>
                        <a:pt x="280" y="81"/>
                      </a:lnTo>
                      <a:lnTo>
                        <a:pt x="280" y="80"/>
                      </a:lnTo>
                      <a:lnTo>
                        <a:pt x="281" y="80"/>
                      </a:lnTo>
                      <a:lnTo>
                        <a:pt x="284" y="78"/>
                      </a:lnTo>
                      <a:lnTo>
                        <a:pt x="291" y="78"/>
                      </a:lnTo>
                      <a:lnTo>
                        <a:pt x="291" y="76"/>
                      </a:lnTo>
                      <a:lnTo>
                        <a:pt x="292" y="75"/>
                      </a:lnTo>
                      <a:lnTo>
                        <a:pt x="292" y="75"/>
                      </a:lnTo>
                      <a:lnTo>
                        <a:pt x="293" y="74"/>
                      </a:lnTo>
                      <a:lnTo>
                        <a:pt x="298" y="74"/>
                      </a:lnTo>
                      <a:lnTo>
                        <a:pt x="298" y="75"/>
                      </a:lnTo>
                      <a:lnTo>
                        <a:pt x="300" y="75"/>
                      </a:lnTo>
                      <a:lnTo>
                        <a:pt x="301" y="74"/>
                      </a:lnTo>
                      <a:lnTo>
                        <a:pt x="301" y="72"/>
                      </a:lnTo>
                      <a:lnTo>
                        <a:pt x="300" y="71"/>
                      </a:lnTo>
                      <a:lnTo>
                        <a:pt x="297" y="71"/>
                      </a:lnTo>
                      <a:lnTo>
                        <a:pt x="297" y="70"/>
                      </a:lnTo>
                      <a:lnTo>
                        <a:pt x="298" y="68"/>
                      </a:lnTo>
                      <a:lnTo>
                        <a:pt x="298" y="68"/>
                      </a:lnTo>
                      <a:lnTo>
                        <a:pt x="300" y="68"/>
                      </a:lnTo>
                      <a:lnTo>
                        <a:pt x="300" y="67"/>
                      </a:lnTo>
                      <a:lnTo>
                        <a:pt x="300" y="67"/>
                      </a:lnTo>
                      <a:lnTo>
                        <a:pt x="304" y="66"/>
                      </a:lnTo>
                      <a:lnTo>
                        <a:pt x="304" y="64"/>
                      </a:lnTo>
                      <a:lnTo>
                        <a:pt x="315" y="64"/>
                      </a:lnTo>
                      <a:lnTo>
                        <a:pt x="315" y="66"/>
                      </a:lnTo>
                      <a:lnTo>
                        <a:pt x="317" y="66"/>
                      </a:lnTo>
                      <a:lnTo>
                        <a:pt x="318" y="67"/>
                      </a:lnTo>
                      <a:lnTo>
                        <a:pt x="319" y="67"/>
                      </a:lnTo>
                      <a:lnTo>
                        <a:pt x="321" y="66"/>
                      </a:lnTo>
                      <a:lnTo>
                        <a:pt x="322" y="64"/>
                      </a:lnTo>
                      <a:lnTo>
                        <a:pt x="323" y="64"/>
                      </a:lnTo>
                      <a:lnTo>
                        <a:pt x="323" y="63"/>
                      </a:lnTo>
                      <a:lnTo>
                        <a:pt x="321" y="64"/>
                      </a:lnTo>
                      <a:lnTo>
                        <a:pt x="319" y="64"/>
                      </a:lnTo>
                      <a:lnTo>
                        <a:pt x="318" y="63"/>
                      </a:lnTo>
                      <a:lnTo>
                        <a:pt x="318" y="62"/>
                      </a:lnTo>
                      <a:lnTo>
                        <a:pt x="315" y="62"/>
                      </a:lnTo>
                      <a:lnTo>
                        <a:pt x="314" y="60"/>
                      </a:lnTo>
                      <a:lnTo>
                        <a:pt x="314" y="60"/>
                      </a:lnTo>
                      <a:lnTo>
                        <a:pt x="314" y="60"/>
                      </a:lnTo>
                      <a:lnTo>
                        <a:pt x="319" y="59"/>
                      </a:lnTo>
                      <a:lnTo>
                        <a:pt x="319" y="60"/>
                      </a:lnTo>
                      <a:lnTo>
                        <a:pt x="321" y="60"/>
                      </a:lnTo>
                      <a:lnTo>
                        <a:pt x="321" y="60"/>
                      </a:lnTo>
                      <a:lnTo>
                        <a:pt x="327" y="60"/>
                      </a:lnTo>
                      <a:lnTo>
                        <a:pt x="328" y="59"/>
                      </a:lnTo>
                      <a:lnTo>
                        <a:pt x="331" y="58"/>
                      </a:lnTo>
                      <a:lnTo>
                        <a:pt x="332" y="55"/>
                      </a:lnTo>
                      <a:close/>
                      <a:moveTo>
                        <a:pt x="301" y="55"/>
                      </a:moveTo>
                      <a:lnTo>
                        <a:pt x="301" y="55"/>
                      </a:lnTo>
                      <a:lnTo>
                        <a:pt x="301" y="58"/>
                      </a:lnTo>
                      <a:lnTo>
                        <a:pt x="302" y="58"/>
                      </a:lnTo>
                      <a:lnTo>
                        <a:pt x="301" y="59"/>
                      </a:lnTo>
                      <a:lnTo>
                        <a:pt x="301" y="59"/>
                      </a:lnTo>
                      <a:lnTo>
                        <a:pt x="301" y="60"/>
                      </a:lnTo>
                      <a:lnTo>
                        <a:pt x="300" y="60"/>
                      </a:lnTo>
                      <a:lnTo>
                        <a:pt x="298" y="60"/>
                      </a:lnTo>
                      <a:lnTo>
                        <a:pt x="298" y="60"/>
                      </a:lnTo>
                      <a:lnTo>
                        <a:pt x="298" y="59"/>
                      </a:lnTo>
                      <a:lnTo>
                        <a:pt x="298" y="58"/>
                      </a:lnTo>
                      <a:lnTo>
                        <a:pt x="300" y="57"/>
                      </a:lnTo>
                      <a:lnTo>
                        <a:pt x="301" y="55"/>
                      </a:lnTo>
                      <a:close/>
                      <a:moveTo>
                        <a:pt x="356" y="53"/>
                      </a:moveTo>
                      <a:lnTo>
                        <a:pt x="356" y="53"/>
                      </a:lnTo>
                      <a:lnTo>
                        <a:pt x="357" y="54"/>
                      </a:lnTo>
                      <a:lnTo>
                        <a:pt x="356" y="57"/>
                      </a:lnTo>
                      <a:lnTo>
                        <a:pt x="356" y="59"/>
                      </a:lnTo>
                      <a:lnTo>
                        <a:pt x="355" y="59"/>
                      </a:lnTo>
                      <a:lnTo>
                        <a:pt x="356" y="53"/>
                      </a:lnTo>
                      <a:close/>
                      <a:moveTo>
                        <a:pt x="462" y="47"/>
                      </a:moveTo>
                      <a:lnTo>
                        <a:pt x="463" y="47"/>
                      </a:lnTo>
                      <a:lnTo>
                        <a:pt x="463" y="49"/>
                      </a:lnTo>
                      <a:lnTo>
                        <a:pt x="462" y="49"/>
                      </a:lnTo>
                      <a:lnTo>
                        <a:pt x="462" y="47"/>
                      </a:lnTo>
                      <a:close/>
                      <a:moveTo>
                        <a:pt x="280" y="47"/>
                      </a:moveTo>
                      <a:lnTo>
                        <a:pt x="280" y="50"/>
                      </a:lnTo>
                      <a:lnTo>
                        <a:pt x="283" y="50"/>
                      </a:lnTo>
                      <a:lnTo>
                        <a:pt x="283" y="49"/>
                      </a:lnTo>
                      <a:lnTo>
                        <a:pt x="280" y="47"/>
                      </a:lnTo>
                      <a:close/>
                      <a:moveTo>
                        <a:pt x="2334" y="46"/>
                      </a:moveTo>
                      <a:lnTo>
                        <a:pt x="2335" y="46"/>
                      </a:lnTo>
                      <a:lnTo>
                        <a:pt x="2335" y="47"/>
                      </a:lnTo>
                      <a:lnTo>
                        <a:pt x="2335" y="47"/>
                      </a:lnTo>
                      <a:lnTo>
                        <a:pt x="2335" y="51"/>
                      </a:lnTo>
                      <a:lnTo>
                        <a:pt x="2335" y="53"/>
                      </a:lnTo>
                      <a:lnTo>
                        <a:pt x="2334" y="54"/>
                      </a:lnTo>
                      <a:lnTo>
                        <a:pt x="2333" y="54"/>
                      </a:lnTo>
                      <a:lnTo>
                        <a:pt x="2333" y="55"/>
                      </a:lnTo>
                      <a:lnTo>
                        <a:pt x="2330" y="55"/>
                      </a:lnTo>
                      <a:lnTo>
                        <a:pt x="2327" y="57"/>
                      </a:lnTo>
                      <a:lnTo>
                        <a:pt x="2326" y="57"/>
                      </a:lnTo>
                      <a:lnTo>
                        <a:pt x="2325" y="58"/>
                      </a:lnTo>
                      <a:lnTo>
                        <a:pt x="2322" y="59"/>
                      </a:lnTo>
                      <a:lnTo>
                        <a:pt x="2321" y="60"/>
                      </a:lnTo>
                      <a:lnTo>
                        <a:pt x="2321" y="60"/>
                      </a:lnTo>
                      <a:lnTo>
                        <a:pt x="2321" y="60"/>
                      </a:lnTo>
                      <a:lnTo>
                        <a:pt x="2320" y="60"/>
                      </a:lnTo>
                      <a:lnTo>
                        <a:pt x="2320" y="60"/>
                      </a:lnTo>
                      <a:lnTo>
                        <a:pt x="2320" y="59"/>
                      </a:lnTo>
                      <a:lnTo>
                        <a:pt x="2320" y="59"/>
                      </a:lnTo>
                      <a:lnTo>
                        <a:pt x="2321" y="59"/>
                      </a:lnTo>
                      <a:lnTo>
                        <a:pt x="2321" y="59"/>
                      </a:lnTo>
                      <a:lnTo>
                        <a:pt x="2321" y="59"/>
                      </a:lnTo>
                      <a:lnTo>
                        <a:pt x="2321" y="58"/>
                      </a:lnTo>
                      <a:lnTo>
                        <a:pt x="2324" y="57"/>
                      </a:lnTo>
                      <a:lnTo>
                        <a:pt x="2325" y="54"/>
                      </a:lnTo>
                      <a:lnTo>
                        <a:pt x="2326" y="54"/>
                      </a:lnTo>
                      <a:lnTo>
                        <a:pt x="2326" y="54"/>
                      </a:lnTo>
                      <a:lnTo>
                        <a:pt x="2327" y="53"/>
                      </a:lnTo>
                      <a:lnTo>
                        <a:pt x="2327" y="53"/>
                      </a:lnTo>
                      <a:lnTo>
                        <a:pt x="2330" y="51"/>
                      </a:lnTo>
                      <a:lnTo>
                        <a:pt x="2330" y="54"/>
                      </a:lnTo>
                      <a:lnTo>
                        <a:pt x="2331" y="54"/>
                      </a:lnTo>
                      <a:lnTo>
                        <a:pt x="2331" y="54"/>
                      </a:lnTo>
                      <a:lnTo>
                        <a:pt x="2331" y="53"/>
                      </a:lnTo>
                      <a:lnTo>
                        <a:pt x="2334" y="46"/>
                      </a:lnTo>
                      <a:close/>
                      <a:moveTo>
                        <a:pt x="2272" y="46"/>
                      </a:moveTo>
                      <a:lnTo>
                        <a:pt x="2272" y="47"/>
                      </a:lnTo>
                      <a:lnTo>
                        <a:pt x="2274" y="47"/>
                      </a:lnTo>
                      <a:lnTo>
                        <a:pt x="2274" y="49"/>
                      </a:lnTo>
                      <a:lnTo>
                        <a:pt x="2275" y="49"/>
                      </a:lnTo>
                      <a:lnTo>
                        <a:pt x="2276" y="53"/>
                      </a:lnTo>
                      <a:lnTo>
                        <a:pt x="2278" y="53"/>
                      </a:lnTo>
                      <a:lnTo>
                        <a:pt x="2278" y="53"/>
                      </a:lnTo>
                      <a:lnTo>
                        <a:pt x="2279" y="54"/>
                      </a:lnTo>
                      <a:lnTo>
                        <a:pt x="2279" y="54"/>
                      </a:lnTo>
                      <a:lnTo>
                        <a:pt x="2280" y="57"/>
                      </a:lnTo>
                      <a:lnTo>
                        <a:pt x="2282" y="59"/>
                      </a:lnTo>
                      <a:lnTo>
                        <a:pt x="2283" y="62"/>
                      </a:lnTo>
                      <a:lnTo>
                        <a:pt x="2284" y="64"/>
                      </a:lnTo>
                      <a:lnTo>
                        <a:pt x="2291" y="66"/>
                      </a:lnTo>
                      <a:lnTo>
                        <a:pt x="2291" y="66"/>
                      </a:lnTo>
                      <a:lnTo>
                        <a:pt x="2293" y="64"/>
                      </a:lnTo>
                      <a:lnTo>
                        <a:pt x="2295" y="64"/>
                      </a:lnTo>
                      <a:lnTo>
                        <a:pt x="2295" y="64"/>
                      </a:lnTo>
                      <a:lnTo>
                        <a:pt x="2296" y="66"/>
                      </a:lnTo>
                      <a:lnTo>
                        <a:pt x="2296" y="67"/>
                      </a:lnTo>
                      <a:lnTo>
                        <a:pt x="2296" y="67"/>
                      </a:lnTo>
                      <a:lnTo>
                        <a:pt x="2297" y="68"/>
                      </a:lnTo>
                      <a:lnTo>
                        <a:pt x="2299" y="68"/>
                      </a:lnTo>
                      <a:lnTo>
                        <a:pt x="2301" y="68"/>
                      </a:lnTo>
                      <a:lnTo>
                        <a:pt x="2304" y="68"/>
                      </a:lnTo>
                      <a:lnTo>
                        <a:pt x="2304" y="70"/>
                      </a:lnTo>
                      <a:lnTo>
                        <a:pt x="2303" y="71"/>
                      </a:lnTo>
                      <a:lnTo>
                        <a:pt x="2303" y="72"/>
                      </a:lnTo>
                      <a:lnTo>
                        <a:pt x="2304" y="72"/>
                      </a:lnTo>
                      <a:lnTo>
                        <a:pt x="2304" y="72"/>
                      </a:lnTo>
                      <a:lnTo>
                        <a:pt x="2304" y="72"/>
                      </a:lnTo>
                      <a:lnTo>
                        <a:pt x="2305" y="72"/>
                      </a:lnTo>
                      <a:lnTo>
                        <a:pt x="2305" y="75"/>
                      </a:lnTo>
                      <a:lnTo>
                        <a:pt x="2307" y="75"/>
                      </a:lnTo>
                      <a:lnTo>
                        <a:pt x="2307" y="75"/>
                      </a:lnTo>
                      <a:lnTo>
                        <a:pt x="2307" y="76"/>
                      </a:lnTo>
                      <a:lnTo>
                        <a:pt x="2305" y="76"/>
                      </a:lnTo>
                      <a:lnTo>
                        <a:pt x="2303" y="78"/>
                      </a:lnTo>
                      <a:lnTo>
                        <a:pt x="2301" y="78"/>
                      </a:lnTo>
                      <a:lnTo>
                        <a:pt x="2299" y="78"/>
                      </a:lnTo>
                      <a:lnTo>
                        <a:pt x="2299" y="80"/>
                      </a:lnTo>
                      <a:lnTo>
                        <a:pt x="2297" y="79"/>
                      </a:lnTo>
                      <a:lnTo>
                        <a:pt x="2296" y="79"/>
                      </a:lnTo>
                      <a:lnTo>
                        <a:pt x="2293" y="78"/>
                      </a:lnTo>
                      <a:lnTo>
                        <a:pt x="2288" y="80"/>
                      </a:lnTo>
                      <a:lnTo>
                        <a:pt x="2284" y="88"/>
                      </a:lnTo>
                      <a:lnTo>
                        <a:pt x="2276" y="88"/>
                      </a:lnTo>
                      <a:lnTo>
                        <a:pt x="2276" y="88"/>
                      </a:lnTo>
                      <a:lnTo>
                        <a:pt x="2276" y="88"/>
                      </a:lnTo>
                      <a:lnTo>
                        <a:pt x="2275" y="88"/>
                      </a:lnTo>
                      <a:lnTo>
                        <a:pt x="2275" y="85"/>
                      </a:lnTo>
                      <a:lnTo>
                        <a:pt x="2274" y="85"/>
                      </a:lnTo>
                      <a:lnTo>
                        <a:pt x="2272" y="83"/>
                      </a:lnTo>
                      <a:lnTo>
                        <a:pt x="2270" y="83"/>
                      </a:lnTo>
                      <a:lnTo>
                        <a:pt x="2269" y="83"/>
                      </a:lnTo>
                      <a:lnTo>
                        <a:pt x="2267" y="84"/>
                      </a:lnTo>
                      <a:lnTo>
                        <a:pt x="2267" y="84"/>
                      </a:lnTo>
                      <a:lnTo>
                        <a:pt x="2267" y="84"/>
                      </a:lnTo>
                      <a:lnTo>
                        <a:pt x="2266" y="84"/>
                      </a:lnTo>
                      <a:lnTo>
                        <a:pt x="2266" y="84"/>
                      </a:lnTo>
                      <a:lnTo>
                        <a:pt x="2265" y="83"/>
                      </a:lnTo>
                      <a:lnTo>
                        <a:pt x="2265" y="83"/>
                      </a:lnTo>
                      <a:lnTo>
                        <a:pt x="2263" y="83"/>
                      </a:lnTo>
                      <a:lnTo>
                        <a:pt x="2263" y="84"/>
                      </a:lnTo>
                      <a:lnTo>
                        <a:pt x="2261" y="84"/>
                      </a:lnTo>
                      <a:lnTo>
                        <a:pt x="2261" y="88"/>
                      </a:lnTo>
                      <a:lnTo>
                        <a:pt x="2265" y="88"/>
                      </a:lnTo>
                      <a:lnTo>
                        <a:pt x="2265" y="89"/>
                      </a:lnTo>
                      <a:lnTo>
                        <a:pt x="2266" y="91"/>
                      </a:lnTo>
                      <a:lnTo>
                        <a:pt x="2267" y="91"/>
                      </a:lnTo>
                      <a:lnTo>
                        <a:pt x="2267" y="91"/>
                      </a:lnTo>
                      <a:lnTo>
                        <a:pt x="2267" y="91"/>
                      </a:lnTo>
                      <a:lnTo>
                        <a:pt x="2267" y="92"/>
                      </a:lnTo>
                      <a:lnTo>
                        <a:pt x="2267" y="92"/>
                      </a:lnTo>
                      <a:lnTo>
                        <a:pt x="2267" y="92"/>
                      </a:lnTo>
                      <a:lnTo>
                        <a:pt x="2263" y="92"/>
                      </a:lnTo>
                      <a:lnTo>
                        <a:pt x="2262" y="93"/>
                      </a:lnTo>
                      <a:lnTo>
                        <a:pt x="2259" y="95"/>
                      </a:lnTo>
                      <a:lnTo>
                        <a:pt x="2259" y="95"/>
                      </a:lnTo>
                      <a:lnTo>
                        <a:pt x="2257" y="95"/>
                      </a:lnTo>
                      <a:lnTo>
                        <a:pt x="2257" y="88"/>
                      </a:lnTo>
                      <a:lnTo>
                        <a:pt x="2255" y="88"/>
                      </a:lnTo>
                      <a:lnTo>
                        <a:pt x="2255" y="85"/>
                      </a:lnTo>
                      <a:lnTo>
                        <a:pt x="2254" y="81"/>
                      </a:lnTo>
                      <a:lnTo>
                        <a:pt x="2255" y="81"/>
                      </a:lnTo>
                      <a:lnTo>
                        <a:pt x="2257" y="80"/>
                      </a:lnTo>
                      <a:lnTo>
                        <a:pt x="2258" y="80"/>
                      </a:lnTo>
                      <a:lnTo>
                        <a:pt x="2259" y="76"/>
                      </a:lnTo>
                      <a:lnTo>
                        <a:pt x="2258" y="75"/>
                      </a:lnTo>
                      <a:lnTo>
                        <a:pt x="2258" y="75"/>
                      </a:lnTo>
                      <a:lnTo>
                        <a:pt x="2258" y="75"/>
                      </a:lnTo>
                      <a:lnTo>
                        <a:pt x="2258" y="74"/>
                      </a:lnTo>
                      <a:lnTo>
                        <a:pt x="2259" y="74"/>
                      </a:lnTo>
                      <a:lnTo>
                        <a:pt x="2259" y="75"/>
                      </a:lnTo>
                      <a:lnTo>
                        <a:pt x="2262" y="75"/>
                      </a:lnTo>
                      <a:lnTo>
                        <a:pt x="2263" y="76"/>
                      </a:lnTo>
                      <a:lnTo>
                        <a:pt x="2265" y="76"/>
                      </a:lnTo>
                      <a:lnTo>
                        <a:pt x="2266" y="78"/>
                      </a:lnTo>
                      <a:lnTo>
                        <a:pt x="2267" y="76"/>
                      </a:lnTo>
                      <a:lnTo>
                        <a:pt x="2269" y="76"/>
                      </a:lnTo>
                      <a:lnTo>
                        <a:pt x="2269" y="68"/>
                      </a:lnTo>
                      <a:lnTo>
                        <a:pt x="2271" y="67"/>
                      </a:lnTo>
                      <a:lnTo>
                        <a:pt x="2271" y="62"/>
                      </a:lnTo>
                      <a:lnTo>
                        <a:pt x="2271" y="60"/>
                      </a:lnTo>
                      <a:lnTo>
                        <a:pt x="2272" y="58"/>
                      </a:lnTo>
                      <a:lnTo>
                        <a:pt x="2272" y="57"/>
                      </a:lnTo>
                      <a:lnTo>
                        <a:pt x="2271" y="55"/>
                      </a:lnTo>
                      <a:lnTo>
                        <a:pt x="2270" y="53"/>
                      </a:lnTo>
                      <a:lnTo>
                        <a:pt x="2269" y="50"/>
                      </a:lnTo>
                      <a:lnTo>
                        <a:pt x="2269" y="50"/>
                      </a:lnTo>
                      <a:lnTo>
                        <a:pt x="2269" y="49"/>
                      </a:lnTo>
                      <a:lnTo>
                        <a:pt x="2272" y="46"/>
                      </a:lnTo>
                      <a:close/>
                      <a:moveTo>
                        <a:pt x="347" y="43"/>
                      </a:moveTo>
                      <a:lnTo>
                        <a:pt x="351" y="45"/>
                      </a:lnTo>
                      <a:lnTo>
                        <a:pt x="351" y="45"/>
                      </a:lnTo>
                      <a:lnTo>
                        <a:pt x="353" y="45"/>
                      </a:lnTo>
                      <a:lnTo>
                        <a:pt x="351" y="46"/>
                      </a:lnTo>
                      <a:lnTo>
                        <a:pt x="348" y="47"/>
                      </a:lnTo>
                      <a:lnTo>
                        <a:pt x="345" y="49"/>
                      </a:lnTo>
                      <a:lnTo>
                        <a:pt x="344" y="49"/>
                      </a:lnTo>
                      <a:lnTo>
                        <a:pt x="344" y="49"/>
                      </a:lnTo>
                      <a:lnTo>
                        <a:pt x="347" y="47"/>
                      </a:lnTo>
                      <a:lnTo>
                        <a:pt x="348" y="47"/>
                      </a:lnTo>
                      <a:lnTo>
                        <a:pt x="348" y="45"/>
                      </a:lnTo>
                      <a:lnTo>
                        <a:pt x="345" y="45"/>
                      </a:lnTo>
                      <a:lnTo>
                        <a:pt x="345" y="43"/>
                      </a:lnTo>
                      <a:lnTo>
                        <a:pt x="347" y="43"/>
                      </a:lnTo>
                      <a:lnTo>
                        <a:pt x="347" y="43"/>
                      </a:lnTo>
                      <a:close/>
                      <a:moveTo>
                        <a:pt x="237" y="41"/>
                      </a:moveTo>
                      <a:lnTo>
                        <a:pt x="237" y="42"/>
                      </a:lnTo>
                      <a:lnTo>
                        <a:pt x="237" y="43"/>
                      </a:lnTo>
                      <a:lnTo>
                        <a:pt x="237" y="43"/>
                      </a:lnTo>
                      <a:lnTo>
                        <a:pt x="238" y="43"/>
                      </a:lnTo>
                      <a:lnTo>
                        <a:pt x="238" y="42"/>
                      </a:lnTo>
                      <a:lnTo>
                        <a:pt x="238" y="42"/>
                      </a:lnTo>
                      <a:lnTo>
                        <a:pt x="238" y="42"/>
                      </a:lnTo>
                      <a:lnTo>
                        <a:pt x="238" y="42"/>
                      </a:lnTo>
                      <a:lnTo>
                        <a:pt x="238" y="41"/>
                      </a:lnTo>
                      <a:lnTo>
                        <a:pt x="238" y="41"/>
                      </a:lnTo>
                      <a:lnTo>
                        <a:pt x="238" y="41"/>
                      </a:lnTo>
                      <a:lnTo>
                        <a:pt x="237" y="41"/>
                      </a:lnTo>
                      <a:close/>
                      <a:moveTo>
                        <a:pt x="268" y="40"/>
                      </a:moveTo>
                      <a:lnTo>
                        <a:pt x="270" y="42"/>
                      </a:lnTo>
                      <a:lnTo>
                        <a:pt x="271" y="42"/>
                      </a:lnTo>
                      <a:lnTo>
                        <a:pt x="273" y="43"/>
                      </a:lnTo>
                      <a:lnTo>
                        <a:pt x="276" y="43"/>
                      </a:lnTo>
                      <a:lnTo>
                        <a:pt x="279" y="45"/>
                      </a:lnTo>
                      <a:lnTo>
                        <a:pt x="279" y="43"/>
                      </a:lnTo>
                      <a:lnTo>
                        <a:pt x="279" y="43"/>
                      </a:lnTo>
                      <a:lnTo>
                        <a:pt x="279" y="43"/>
                      </a:lnTo>
                      <a:lnTo>
                        <a:pt x="279" y="43"/>
                      </a:lnTo>
                      <a:lnTo>
                        <a:pt x="279" y="43"/>
                      </a:lnTo>
                      <a:lnTo>
                        <a:pt x="276" y="42"/>
                      </a:lnTo>
                      <a:lnTo>
                        <a:pt x="275" y="41"/>
                      </a:lnTo>
                      <a:lnTo>
                        <a:pt x="272" y="41"/>
                      </a:lnTo>
                      <a:lnTo>
                        <a:pt x="268" y="40"/>
                      </a:lnTo>
                      <a:close/>
                      <a:moveTo>
                        <a:pt x="2350" y="38"/>
                      </a:moveTo>
                      <a:lnTo>
                        <a:pt x="2350" y="41"/>
                      </a:lnTo>
                      <a:lnTo>
                        <a:pt x="2348" y="41"/>
                      </a:lnTo>
                      <a:lnTo>
                        <a:pt x="2348" y="45"/>
                      </a:lnTo>
                      <a:lnTo>
                        <a:pt x="2347" y="45"/>
                      </a:lnTo>
                      <a:lnTo>
                        <a:pt x="2346" y="46"/>
                      </a:lnTo>
                      <a:lnTo>
                        <a:pt x="2343" y="47"/>
                      </a:lnTo>
                      <a:lnTo>
                        <a:pt x="2343" y="47"/>
                      </a:lnTo>
                      <a:lnTo>
                        <a:pt x="2342" y="47"/>
                      </a:lnTo>
                      <a:lnTo>
                        <a:pt x="2343" y="45"/>
                      </a:lnTo>
                      <a:lnTo>
                        <a:pt x="2344" y="45"/>
                      </a:lnTo>
                      <a:lnTo>
                        <a:pt x="2344" y="43"/>
                      </a:lnTo>
                      <a:lnTo>
                        <a:pt x="2344" y="42"/>
                      </a:lnTo>
                      <a:lnTo>
                        <a:pt x="2344" y="41"/>
                      </a:lnTo>
                      <a:lnTo>
                        <a:pt x="2346" y="41"/>
                      </a:lnTo>
                      <a:lnTo>
                        <a:pt x="2346" y="41"/>
                      </a:lnTo>
                      <a:lnTo>
                        <a:pt x="2347" y="41"/>
                      </a:lnTo>
                      <a:lnTo>
                        <a:pt x="2347" y="41"/>
                      </a:lnTo>
                      <a:lnTo>
                        <a:pt x="2347" y="40"/>
                      </a:lnTo>
                      <a:lnTo>
                        <a:pt x="2350" y="38"/>
                      </a:lnTo>
                      <a:close/>
                      <a:moveTo>
                        <a:pt x="263" y="38"/>
                      </a:moveTo>
                      <a:lnTo>
                        <a:pt x="263" y="40"/>
                      </a:lnTo>
                      <a:lnTo>
                        <a:pt x="263" y="40"/>
                      </a:lnTo>
                      <a:lnTo>
                        <a:pt x="264" y="40"/>
                      </a:lnTo>
                      <a:lnTo>
                        <a:pt x="264" y="38"/>
                      </a:lnTo>
                      <a:lnTo>
                        <a:pt x="263" y="38"/>
                      </a:lnTo>
                      <a:close/>
                      <a:moveTo>
                        <a:pt x="213" y="8"/>
                      </a:moveTo>
                      <a:lnTo>
                        <a:pt x="213" y="9"/>
                      </a:lnTo>
                      <a:lnTo>
                        <a:pt x="213" y="9"/>
                      </a:lnTo>
                      <a:lnTo>
                        <a:pt x="215" y="9"/>
                      </a:lnTo>
                      <a:lnTo>
                        <a:pt x="215" y="9"/>
                      </a:lnTo>
                      <a:lnTo>
                        <a:pt x="215" y="8"/>
                      </a:lnTo>
                      <a:lnTo>
                        <a:pt x="215" y="8"/>
                      </a:lnTo>
                      <a:lnTo>
                        <a:pt x="215" y="8"/>
                      </a:lnTo>
                      <a:lnTo>
                        <a:pt x="215" y="8"/>
                      </a:lnTo>
                      <a:lnTo>
                        <a:pt x="215" y="8"/>
                      </a:lnTo>
                      <a:lnTo>
                        <a:pt x="213" y="8"/>
                      </a:lnTo>
                      <a:close/>
                      <a:moveTo>
                        <a:pt x="224" y="2"/>
                      </a:moveTo>
                      <a:lnTo>
                        <a:pt x="224" y="3"/>
                      </a:lnTo>
                      <a:lnTo>
                        <a:pt x="225" y="3"/>
                      </a:lnTo>
                      <a:lnTo>
                        <a:pt x="225" y="3"/>
                      </a:lnTo>
                      <a:lnTo>
                        <a:pt x="224" y="2"/>
                      </a:lnTo>
                      <a:close/>
                      <a:moveTo>
                        <a:pt x="222" y="0"/>
                      </a:moveTo>
                      <a:lnTo>
                        <a:pt x="226" y="2"/>
                      </a:lnTo>
                      <a:lnTo>
                        <a:pt x="226" y="0"/>
                      </a:lnTo>
                      <a:lnTo>
                        <a:pt x="230" y="0"/>
                      </a:lnTo>
                      <a:lnTo>
                        <a:pt x="232" y="2"/>
                      </a:lnTo>
                      <a:lnTo>
                        <a:pt x="233" y="2"/>
                      </a:lnTo>
                      <a:lnTo>
                        <a:pt x="233" y="2"/>
                      </a:lnTo>
                      <a:lnTo>
                        <a:pt x="234" y="0"/>
                      </a:lnTo>
                      <a:lnTo>
                        <a:pt x="234" y="0"/>
                      </a:lnTo>
                      <a:lnTo>
                        <a:pt x="236" y="0"/>
                      </a:lnTo>
                      <a:lnTo>
                        <a:pt x="237" y="4"/>
                      </a:lnTo>
                      <a:lnTo>
                        <a:pt x="237" y="4"/>
                      </a:lnTo>
                      <a:lnTo>
                        <a:pt x="237" y="7"/>
                      </a:lnTo>
                      <a:lnTo>
                        <a:pt x="238" y="7"/>
                      </a:lnTo>
                      <a:lnTo>
                        <a:pt x="238" y="8"/>
                      </a:lnTo>
                      <a:lnTo>
                        <a:pt x="239" y="9"/>
                      </a:lnTo>
                      <a:lnTo>
                        <a:pt x="241" y="11"/>
                      </a:lnTo>
                      <a:lnTo>
                        <a:pt x="242" y="12"/>
                      </a:lnTo>
                      <a:lnTo>
                        <a:pt x="242" y="13"/>
                      </a:lnTo>
                      <a:lnTo>
                        <a:pt x="247" y="13"/>
                      </a:lnTo>
                      <a:lnTo>
                        <a:pt x="247" y="13"/>
                      </a:lnTo>
                      <a:lnTo>
                        <a:pt x="249" y="13"/>
                      </a:lnTo>
                      <a:lnTo>
                        <a:pt x="249" y="13"/>
                      </a:lnTo>
                      <a:lnTo>
                        <a:pt x="250" y="15"/>
                      </a:lnTo>
                      <a:lnTo>
                        <a:pt x="250" y="15"/>
                      </a:lnTo>
                      <a:lnTo>
                        <a:pt x="250" y="16"/>
                      </a:lnTo>
                      <a:lnTo>
                        <a:pt x="250" y="16"/>
                      </a:lnTo>
                      <a:lnTo>
                        <a:pt x="250" y="19"/>
                      </a:lnTo>
                      <a:lnTo>
                        <a:pt x="251" y="19"/>
                      </a:lnTo>
                      <a:lnTo>
                        <a:pt x="253" y="20"/>
                      </a:lnTo>
                      <a:lnTo>
                        <a:pt x="254" y="21"/>
                      </a:lnTo>
                      <a:lnTo>
                        <a:pt x="253" y="23"/>
                      </a:lnTo>
                      <a:lnTo>
                        <a:pt x="253" y="25"/>
                      </a:lnTo>
                      <a:lnTo>
                        <a:pt x="254" y="25"/>
                      </a:lnTo>
                      <a:lnTo>
                        <a:pt x="255" y="30"/>
                      </a:lnTo>
                      <a:lnTo>
                        <a:pt x="259" y="32"/>
                      </a:lnTo>
                      <a:lnTo>
                        <a:pt x="260" y="34"/>
                      </a:lnTo>
                      <a:lnTo>
                        <a:pt x="263" y="34"/>
                      </a:lnTo>
                      <a:lnTo>
                        <a:pt x="263" y="36"/>
                      </a:lnTo>
                      <a:lnTo>
                        <a:pt x="264" y="36"/>
                      </a:lnTo>
                      <a:lnTo>
                        <a:pt x="264" y="34"/>
                      </a:lnTo>
                      <a:lnTo>
                        <a:pt x="264" y="34"/>
                      </a:lnTo>
                      <a:lnTo>
                        <a:pt x="264" y="36"/>
                      </a:lnTo>
                      <a:lnTo>
                        <a:pt x="271" y="36"/>
                      </a:lnTo>
                      <a:lnTo>
                        <a:pt x="271" y="36"/>
                      </a:lnTo>
                      <a:lnTo>
                        <a:pt x="272" y="36"/>
                      </a:lnTo>
                      <a:lnTo>
                        <a:pt x="272" y="37"/>
                      </a:lnTo>
                      <a:lnTo>
                        <a:pt x="277" y="37"/>
                      </a:lnTo>
                      <a:lnTo>
                        <a:pt x="279" y="38"/>
                      </a:lnTo>
                      <a:lnTo>
                        <a:pt x="281" y="40"/>
                      </a:lnTo>
                      <a:lnTo>
                        <a:pt x="283" y="38"/>
                      </a:lnTo>
                      <a:lnTo>
                        <a:pt x="285" y="38"/>
                      </a:lnTo>
                      <a:lnTo>
                        <a:pt x="288" y="37"/>
                      </a:lnTo>
                      <a:lnTo>
                        <a:pt x="288" y="38"/>
                      </a:lnTo>
                      <a:lnTo>
                        <a:pt x="288" y="40"/>
                      </a:lnTo>
                      <a:lnTo>
                        <a:pt x="289" y="40"/>
                      </a:lnTo>
                      <a:lnTo>
                        <a:pt x="289" y="40"/>
                      </a:lnTo>
                      <a:lnTo>
                        <a:pt x="291" y="40"/>
                      </a:lnTo>
                      <a:lnTo>
                        <a:pt x="291" y="41"/>
                      </a:lnTo>
                      <a:lnTo>
                        <a:pt x="292" y="41"/>
                      </a:lnTo>
                      <a:lnTo>
                        <a:pt x="292" y="42"/>
                      </a:lnTo>
                      <a:lnTo>
                        <a:pt x="296" y="42"/>
                      </a:lnTo>
                      <a:lnTo>
                        <a:pt x="296" y="46"/>
                      </a:lnTo>
                      <a:lnTo>
                        <a:pt x="296" y="49"/>
                      </a:lnTo>
                      <a:lnTo>
                        <a:pt x="297" y="50"/>
                      </a:lnTo>
                      <a:lnTo>
                        <a:pt x="300" y="51"/>
                      </a:lnTo>
                      <a:lnTo>
                        <a:pt x="298" y="54"/>
                      </a:lnTo>
                      <a:lnTo>
                        <a:pt x="297" y="54"/>
                      </a:lnTo>
                      <a:lnTo>
                        <a:pt x="297" y="54"/>
                      </a:lnTo>
                      <a:lnTo>
                        <a:pt x="296" y="54"/>
                      </a:lnTo>
                      <a:lnTo>
                        <a:pt x="296" y="54"/>
                      </a:lnTo>
                      <a:lnTo>
                        <a:pt x="296" y="54"/>
                      </a:lnTo>
                      <a:lnTo>
                        <a:pt x="294" y="54"/>
                      </a:lnTo>
                      <a:lnTo>
                        <a:pt x="294" y="55"/>
                      </a:lnTo>
                      <a:lnTo>
                        <a:pt x="296" y="55"/>
                      </a:lnTo>
                      <a:lnTo>
                        <a:pt x="296" y="57"/>
                      </a:lnTo>
                      <a:lnTo>
                        <a:pt x="296" y="57"/>
                      </a:lnTo>
                      <a:lnTo>
                        <a:pt x="296" y="58"/>
                      </a:lnTo>
                      <a:lnTo>
                        <a:pt x="293" y="58"/>
                      </a:lnTo>
                      <a:lnTo>
                        <a:pt x="292" y="58"/>
                      </a:lnTo>
                      <a:lnTo>
                        <a:pt x="292" y="57"/>
                      </a:lnTo>
                      <a:lnTo>
                        <a:pt x="288" y="55"/>
                      </a:lnTo>
                      <a:lnTo>
                        <a:pt x="288" y="55"/>
                      </a:lnTo>
                      <a:lnTo>
                        <a:pt x="287" y="55"/>
                      </a:lnTo>
                      <a:lnTo>
                        <a:pt x="287" y="54"/>
                      </a:lnTo>
                      <a:lnTo>
                        <a:pt x="285" y="54"/>
                      </a:lnTo>
                      <a:lnTo>
                        <a:pt x="285" y="54"/>
                      </a:lnTo>
                      <a:lnTo>
                        <a:pt x="285" y="53"/>
                      </a:lnTo>
                      <a:lnTo>
                        <a:pt x="284" y="53"/>
                      </a:lnTo>
                      <a:lnTo>
                        <a:pt x="284" y="55"/>
                      </a:lnTo>
                      <a:lnTo>
                        <a:pt x="283" y="55"/>
                      </a:lnTo>
                      <a:lnTo>
                        <a:pt x="281" y="57"/>
                      </a:lnTo>
                      <a:lnTo>
                        <a:pt x="280" y="58"/>
                      </a:lnTo>
                      <a:lnTo>
                        <a:pt x="279" y="59"/>
                      </a:lnTo>
                      <a:lnTo>
                        <a:pt x="279" y="59"/>
                      </a:lnTo>
                      <a:lnTo>
                        <a:pt x="277" y="64"/>
                      </a:lnTo>
                      <a:lnTo>
                        <a:pt x="279" y="64"/>
                      </a:lnTo>
                      <a:lnTo>
                        <a:pt x="277" y="71"/>
                      </a:lnTo>
                      <a:lnTo>
                        <a:pt x="275" y="72"/>
                      </a:lnTo>
                      <a:lnTo>
                        <a:pt x="273" y="75"/>
                      </a:lnTo>
                      <a:lnTo>
                        <a:pt x="272" y="72"/>
                      </a:lnTo>
                      <a:lnTo>
                        <a:pt x="271" y="70"/>
                      </a:lnTo>
                      <a:lnTo>
                        <a:pt x="271" y="66"/>
                      </a:lnTo>
                      <a:lnTo>
                        <a:pt x="270" y="63"/>
                      </a:lnTo>
                      <a:lnTo>
                        <a:pt x="268" y="63"/>
                      </a:lnTo>
                      <a:lnTo>
                        <a:pt x="268" y="63"/>
                      </a:lnTo>
                      <a:lnTo>
                        <a:pt x="268" y="63"/>
                      </a:lnTo>
                      <a:lnTo>
                        <a:pt x="264" y="63"/>
                      </a:lnTo>
                      <a:lnTo>
                        <a:pt x="264" y="64"/>
                      </a:lnTo>
                      <a:lnTo>
                        <a:pt x="260" y="67"/>
                      </a:lnTo>
                      <a:lnTo>
                        <a:pt x="260" y="67"/>
                      </a:lnTo>
                      <a:lnTo>
                        <a:pt x="260" y="66"/>
                      </a:lnTo>
                      <a:lnTo>
                        <a:pt x="260" y="67"/>
                      </a:lnTo>
                      <a:lnTo>
                        <a:pt x="260" y="66"/>
                      </a:lnTo>
                      <a:lnTo>
                        <a:pt x="260" y="66"/>
                      </a:lnTo>
                      <a:lnTo>
                        <a:pt x="260" y="64"/>
                      </a:lnTo>
                      <a:lnTo>
                        <a:pt x="262" y="62"/>
                      </a:lnTo>
                      <a:lnTo>
                        <a:pt x="263" y="58"/>
                      </a:lnTo>
                      <a:lnTo>
                        <a:pt x="264" y="55"/>
                      </a:lnTo>
                      <a:lnTo>
                        <a:pt x="264" y="53"/>
                      </a:lnTo>
                      <a:lnTo>
                        <a:pt x="263" y="53"/>
                      </a:lnTo>
                      <a:lnTo>
                        <a:pt x="263" y="51"/>
                      </a:lnTo>
                      <a:lnTo>
                        <a:pt x="262" y="50"/>
                      </a:lnTo>
                      <a:lnTo>
                        <a:pt x="262" y="49"/>
                      </a:lnTo>
                      <a:lnTo>
                        <a:pt x="263" y="47"/>
                      </a:lnTo>
                      <a:lnTo>
                        <a:pt x="263" y="47"/>
                      </a:lnTo>
                      <a:lnTo>
                        <a:pt x="262" y="47"/>
                      </a:lnTo>
                      <a:lnTo>
                        <a:pt x="262" y="46"/>
                      </a:lnTo>
                      <a:lnTo>
                        <a:pt x="260" y="45"/>
                      </a:lnTo>
                      <a:lnTo>
                        <a:pt x="258" y="43"/>
                      </a:lnTo>
                      <a:lnTo>
                        <a:pt x="256" y="43"/>
                      </a:lnTo>
                      <a:lnTo>
                        <a:pt x="254" y="41"/>
                      </a:lnTo>
                      <a:lnTo>
                        <a:pt x="253" y="41"/>
                      </a:lnTo>
                      <a:lnTo>
                        <a:pt x="251" y="42"/>
                      </a:lnTo>
                      <a:lnTo>
                        <a:pt x="250" y="42"/>
                      </a:lnTo>
                      <a:lnTo>
                        <a:pt x="250" y="42"/>
                      </a:lnTo>
                      <a:lnTo>
                        <a:pt x="250" y="45"/>
                      </a:lnTo>
                      <a:lnTo>
                        <a:pt x="249" y="46"/>
                      </a:lnTo>
                      <a:lnTo>
                        <a:pt x="249" y="46"/>
                      </a:lnTo>
                      <a:lnTo>
                        <a:pt x="247" y="46"/>
                      </a:lnTo>
                      <a:lnTo>
                        <a:pt x="247" y="46"/>
                      </a:lnTo>
                      <a:lnTo>
                        <a:pt x="246" y="47"/>
                      </a:lnTo>
                      <a:lnTo>
                        <a:pt x="246" y="49"/>
                      </a:lnTo>
                      <a:lnTo>
                        <a:pt x="245" y="50"/>
                      </a:lnTo>
                      <a:lnTo>
                        <a:pt x="243" y="51"/>
                      </a:lnTo>
                      <a:lnTo>
                        <a:pt x="243" y="51"/>
                      </a:lnTo>
                      <a:lnTo>
                        <a:pt x="243" y="51"/>
                      </a:lnTo>
                      <a:lnTo>
                        <a:pt x="242" y="51"/>
                      </a:lnTo>
                      <a:lnTo>
                        <a:pt x="242" y="50"/>
                      </a:lnTo>
                      <a:lnTo>
                        <a:pt x="241" y="50"/>
                      </a:lnTo>
                      <a:lnTo>
                        <a:pt x="241" y="51"/>
                      </a:lnTo>
                      <a:lnTo>
                        <a:pt x="239" y="53"/>
                      </a:lnTo>
                      <a:lnTo>
                        <a:pt x="239" y="55"/>
                      </a:lnTo>
                      <a:lnTo>
                        <a:pt x="239" y="57"/>
                      </a:lnTo>
                      <a:lnTo>
                        <a:pt x="239" y="59"/>
                      </a:lnTo>
                      <a:lnTo>
                        <a:pt x="238" y="60"/>
                      </a:lnTo>
                      <a:lnTo>
                        <a:pt x="238" y="60"/>
                      </a:lnTo>
                      <a:lnTo>
                        <a:pt x="237" y="60"/>
                      </a:lnTo>
                      <a:lnTo>
                        <a:pt x="237" y="71"/>
                      </a:lnTo>
                      <a:lnTo>
                        <a:pt x="238" y="71"/>
                      </a:lnTo>
                      <a:lnTo>
                        <a:pt x="238" y="72"/>
                      </a:lnTo>
                      <a:lnTo>
                        <a:pt x="238" y="72"/>
                      </a:lnTo>
                      <a:lnTo>
                        <a:pt x="238" y="78"/>
                      </a:lnTo>
                      <a:lnTo>
                        <a:pt x="238" y="78"/>
                      </a:lnTo>
                      <a:lnTo>
                        <a:pt x="238" y="79"/>
                      </a:lnTo>
                      <a:lnTo>
                        <a:pt x="237" y="80"/>
                      </a:lnTo>
                      <a:lnTo>
                        <a:pt x="236" y="84"/>
                      </a:lnTo>
                      <a:lnTo>
                        <a:pt x="234" y="84"/>
                      </a:lnTo>
                      <a:lnTo>
                        <a:pt x="234" y="87"/>
                      </a:lnTo>
                      <a:lnTo>
                        <a:pt x="234" y="87"/>
                      </a:lnTo>
                      <a:lnTo>
                        <a:pt x="233" y="88"/>
                      </a:lnTo>
                      <a:lnTo>
                        <a:pt x="232" y="89"/>
                      </a:lnTo>
                      <a:lnTo>
                        <a:pt x="229" y="89"/>
                      </a:lnTo>
                      <a:lnTo>
                        <a:pt x="228" y="88"/>
                      </a:lnTo>
                      <a:lnTo>
                        <a:pt x="226" y="88"/>
                      </a:lnTo>
                      <a:lnTo>
                        <a:pt x="225" y="81"/>
                      </a:lnTo>
                      <a:lnTo>
                        <a:pt x="225" y="81"/>
                      </a:lnTo>
                      <a:lnTo>
                        <a:pt x="225" y="78"/>
                      </a:lnTo>
                      <a:lnTo>
                        <a:pt x="224" y="78"/>
                      </a:lnTo>
                      <a:lnTo>
                        <a:pt x="224" y="75"/>
                      </a:lnTo>
                      <a:lnTo>
                        <a:pt x="224" y="75"/>
                      </a:lnTo>
                      <a:lnTo>
                        <a:pt x="224" y="72"/>
                      </a:lnTo>
                      <a:lnTo>
                        <a:pt x="224" y="72"/>
                      </a:lnTo>
                      <a:lnTo>
                        <a:pt x="224" y="71"/>
                      </a:lnTo>
                      <a:lnTo>
                        <a:pt x="224" y="71"/>
                      </a:lnTo>
                      <a:lnTo>
                        <a:pt x="224" y="67"/>
                      </a:lnTo>
                      <a:lnTo>
                        <a:pt x="225" y="67"/>
                      </a:lnTo>
                      <a:lnTo>
                        <a:pt x="225" y="62"/>
                      </a:lnTo>
                      <a:lnTo>
                        <a:pt x="226" y="62"/>
                      </a:lnTo>
                      <a:lnTo>
                        <a:pt x="226" y="60"/>
                      </a:lnTo>
                      <a:lnTo>
                        <a:pt x="228" y="60"/>
                      </a:lnTo>
                      <a:lnTo>
                        <a:pt x="229" y="54"/>
                      </a:lnTo>
                      <a:lnTo>
                        <a:pt x="230" y="54"/>
                      </a:lnTo>
                      <a:lnTo>
                        <a:pt x="230" y="53"/>
                      </a:lnTo>
                      <a:lnTo>
                        <a:pt x="230" y="50"/>
                      </a:lnTo>
                      <a:lnTo>
                        <a:pt x="229" y="51"/>
                      </a:lnTo>
                      <a:lnTo>
                        <a:pt x="226" y="53"/>
                      </a:lnTo>
                      <a:lnTo>
                        <a:pt x="226" y="54"/>
                      </a:lnTo>
                      <a:lnTo>
                        <a:pt x="225" y="57"/>
                      </a:lnTo>
                      <a:lnTo>
                        <a:pt x="222" y="57"/>
                      </a:lnTo>
                      <a:lnTo>
                        <a:pt x="224" y="54"/>
                      </a:lnTo>
                      <a:lnTo>
                        <a:pt x="224" y="53"/>
                      </a:lnTo>
                      <a:lnTo>
                        <a:pt x="225" y="50"/>
                      </a:lnTo>
                      <a:lnTo>
                        <a:pt x="226" y="50"/>
                      </a:lnTo>
                      <a:lnTo>
                        <a:pt x="228" y="46"/>
                      </a:lnTo>
                      <a:lnTo>
                        <a:pt x="229" y="46"/>
                      </a:lnTo>
                      <a:lnTo>
                        <a:pt x="230" y="42"/>
                      </a:lnTo>
                      <a:lnTo>
                        <a:pt x="230" y="42"/>
                      </a:lnTo>
                      <a:lnTo>
                        <a:pt x="232" y="42"/>
                      </a:lnTo>
                      <a:lnTo>
                        <a:pt x="232" y="40"/>
                      </a:lnTo>
                      <a:lnTo>
                        <a:pt x="234" y="40"/>
                      </a:lnTo>
                      <a:lnTo>
                        <a:pt x="234" y="41"/>
                      </a:lnTo>
                      <a:lnTo>
                        <a:pt x="236" y="41"/>
                      </a:lnTo>
                      <a:lnTo>
                        <a:pt x="236" y="40"/>
                      </a:lnTo>
                      <a:lnTo>
                        <a:pt x="237" y="40"/>
                      </a:lnTo>
                      <a:lnTo>
                        <a:pt x="238" y="40"/>
                      </a:lnTo>
                      <a:lnTo>
                        <a:pt x="238" y="40"/>
                      </a:lnTo>
                      <a:lnTo>
                        <a:pt x="239" y="40"/>
                      </a:lnTo>
                      <a:lnTo>
                        <a:pt x="241" y="38"/>
                      </a:lnTo>
                      <a:lnTo>
                        <a:pt x="243" y="38"/>
                      </a:lnTo>
                      <a:lnTo>
                        <a:pt x="243" y="38"/>
                      </a:lnTo>
                      <a:lnTo>
                        <a:pt x="243" y="38"/>
                      </a:lnTo>
                      <a:lnTo>
                        <a:pt x="243" y="37"/>
                      </a:lnTo>
                      <a:lnTo>
                        <a:pt x="245" y="36"/>
                      </a:lnTo>
                      <a:lnTo>
                        <a:pt x="246" y="37"/>
                      </a:lnTo>
                      <a:lnTo>
                        <a:pt x="249" y="38"/>
                      </a:lnTo>
                      <a:lnTo>
                        <a:pt x="250" y="38"/>
                      </a:lnTo>
                      <a:lnTo>
                        <a:pt x="253" y="38"/>
                      </a:lnTo>
                      <a:lnTo>
                        <a:pt x="253" y="37"/>
                      </a:lnTo>
                      <a:lnTo>
                        <a:pt x="255" y="37"/>
                      </a:lnTo>
                      <a:lnTo>
                        <a:pt x="255" y="38"/>
                      </a:lnTo>
                      <a:lnTo>
                        <a:pt x="259" y="38"/>
                      </a:lnTo>
                      <a:lnTo>
                        <a:pt x="258" y="37"/>
                      </a:lnTo>
                      <a:lnTo>
                        <a:pt x="256" y="34"/>
                      </a:lnTo>
                      <a:lnTo>
                        <a:pt x="255" y="33"/>
                      </a:lnTo>
                      <a:lnTo>
                        <a:pt x="250" y="33"/>
                      </a:lnTo>
                      <a:lnTo>
                        <a:pt x="250" y="28"/>
                      </a:lnTo>
                      <a:lnTo>
                        <a:pt x="249" y="28"/>
                      </a:lnTo>
                      <a:lnTo>
                        <a:pt x="249" y="28"/>
                      </a:lnTo>
                      <a:lnTo>
                        <a:pt x="247" y="28"/>
                      </a:lnTo>
                      <a:lnTo>
                        <a:pt x="247" y="29"/>
                      </a:lnTo>
                      <a:lnTo>
                        <a:pt x="246" y="29"/>
                      </a:lnTo>
                      <a:lnTo>
                        <a:pt x="246" y="29"/>
                      </a:lnTo>
                      <a:lnTo>
                        <a:pt x="239" y="30"/>
                      </a:lnTo>
                      <a:lnTo>
                        <a:pt x="238" y="32"/>
                      </a:lnTo>
                      <a:lnTo>
                        <a:pt x="233" y="32"/>
                      </a:lnTo>
                      <a:lnTo>
                        <a:pt x="233" y="33"/>
                      </a:lnTo>
                      <a:lnTo>
                        <a:pt x="232" y="32"/>
                      </a:lnTo>
                      <a:lnTo>
                        <a:pt x="232" y="32"/>
                      </a:lnTo>
                      <a:lnTo>
                        <a:pt x="228" y="32"/>
                      </a:lnTo>
                      <a:lnTo>
                        <a:pt x="226" y="28"/>
                      </a:lnTo>
                      <a:lnTo>
                        <a:pt x="226" y="28"/>
                      </a:lnTo>
                      <a:lnTo>
                        <a:pt x="225" y="25"/>
                      </a:lnTo>
                      <a:lnTo>
                        <a:pt x="221" y="26"/>
                      </a:lnTo>
                      <a:lnTo>
                        <a:pt x="219" y="26"/>
                      </a:lnTo>
                      <a:lnTo>
                        <a:pt x="219" y="26"/>
                      </a:lnTo>
                      <a:lnTo>
                        <a:pt x="217" y="26"/>
                      </a:lnTo>
                      <a:lnTo>
                        <a:pt x="219" y="25"/>
                      </a:lnTo>
                      <a:lnTo>
                        <a:pt x="219" y="24"/>
                      </a:lnTo>
                      <a:lnTo>
                        <a:pt x="220" y="24"/>
                      </a:lnTo>
                      <a:lnTo>
                        <a:pt x="220" y="24"/>
                      </a:lnTo>
                      <a:lnTo>
                        <a:pt x="220" y="24"/>
                      </a:lnTo>
                      <a:lnTo>
                        <a:pt x="221" y="24"/>
                      </a:lnTo>
                      <a:lnTo>
                        <a:pt x="222" y="23"/>
                      </a:lnTo>
                      <a:lnTo>
                        <a:pt x="224" y="21"/>
                      </a:lnTo>
                      <a:lnTo>
                        <a:pt x="224" y="21"/>
                      </a:lnTo>
                      <a:lnTo>
                        <a:pt x="225" y="21"/>
                      </a:lnTo>
                      <a:lnTo>
                        <a:pt x="224" y="19"/>
                      </a:lnTo>
                      <a:lnTo>
                        <a:pt x="221" y="19"/>
                      </a:lnTo>
                      <a:lnTo>
                        <a:pt x="220" y="20"/>
                      </a:lnTo>
                      <a:lnTo>
                        <a:pt x="219" y="20"/>
                      </a:lnTo>
                      <a:lnTo>
                        <a:pt x="216" y="21"/>
                      </a:lnTo>
                      <a:lnTo>
                        <a:pt x="216" y="24"/>
                      </a:lnTo>
                      <a:lnTo>
                        <a:pt x="215" y="24"/>
                      </a:lnTo>
                      <a:lnTo>
                        <a:pt x="211" y="26"/>
                      </a:lnTo>
                      <a:lnTo>
                        <a:pt x="205" y="28"/>
                      </a:lnTo>
                      <a:lnTo>
                        <a:pt x="204" y="29"/>
                      </a:lnTo>
                      <a:lnTo>
                        <a:pt x="200" y="29"/>
                      </a:lnTo>
                      <a:lnTo>
                        <a:pt x="200" y="29"/>
                      </a:lnTo>
                      <a:lnTo>
                        <a:pt x="199" y="28"/>
                      </a:lnTo>
                      <a:lnTo>
                        <a:pt x="198" y="28"/>
                      </a:lnTo>
                      <a:lnTo>
                        <a:pt x="198" y="26"/>
                      </a:lnTo>
                      <a:lnTo>
                        <a:pt x="198" y="26"/>
                      </a:lnTo>
                      <a:lnTo>
                        <a:pt x="195" y="26"/>
                      </a:lnTo>
                      <a:lnTo>
                        <a:pt x="192" y="28"/>
                      </a:lnTo>
                      <a:lnTo>
                        <a:pt x="191" y="28"/>
                      </a:lnTo>
                      <a:lnTo>
                        <a:pt x="191" y="28"/>
                      </a:lnTo>
                      <a:lnTo>
                        <a:pt x="191" y="26"/>
                      </a:lnTo>
                      <a:lnTo>
                        <a:pt x="188" y="26"/>
                      </a:lnTo>
                      <a:lnTo>
                        <a:pt x="190" y="24"/>
                      </a:lnTo>
                      <a:lnTo>
                        <a:pt x="191" y="24"/>
                      </a:lnTo>
                      <a:lnTo>
                        <a:pt x="192" y="24"/>
                      </a:lnTo>
                      <a:lnTo>
                        <a:pt x="194" y="21"/>
                      </a:lnTo>
                      <a:lnTo>
                        <a:pt x="196" y="21"/>
                      </a:lnTo>
                      <a:lnTo>
                        <a:pt x="196" y="20"/>
                      </a:lnTo>
                      <a:lnTo>
                        <a:pt x="199" y="19"/>
                      </a:lnTo>
                      <a:lnTo>
                        <a:pt x="201" y="17"/>
                      </a:lnTo>
                      <a:lnTo>
                        <a:pt x="204" y="16"/>
                      </a:lnTo>
                      <a:lnTo>
                        <a:pt x="204" y="16"/>
                      </a:lnTo>
                      <a:lnTo>
                        <a:pt x="207" y="15"/>
                      </a:lnTo>
                      <a:lnTo>
                        <a:pt x="208" y="13"/>
                      </a:lnTo>
                      <a:lnTo>
                        <a:pt x="209" y="13"/>
                      </a:lnTo>
                      <a:lnTo>
                        <a:pt x="211" y="11"/>
                      </a:lnTo>
                      <a:lnTo>
                        <a:pt x="212" y="11"/>
                      </a:lnTo>
                      <a:lnTo>
                        <a:pt x="212" y="7"/>
                      </a:lnTo>
                      <a:lnTo>
                        <a:pt x="212" y="7"/>
                      </a:lnTo>
                      <a:lnTo>
                        <a:pt x="212" y="7"/>
                      </a:lnTo>
                      <a:lnTo>
                        <a:pt x="216" y="7"/>
                      </a:lnTo>
                      <a:lnTo>
                        <a:pt x="216" y="7"/>
                      </a:lnTo>
                      <a:lnTo>
                        <a:pt x="217" y="6"/>
                      </a:lnTo>
                      <a:lnTo>
                        <a:pt x="217" y="6"/>
                      </a:lnTo>
                      <a:lnTo>
                        <a:pt x="219" y="6"/>
                      </a:lnTo>
                      <a:lnTo>
                        <a:pt x="219" y="3"/>
                      </a:lnTo>
                      <a:lnTo>
                        <a:pt x="220" y="3"/>
                      </a:lnTo>
                      <a:lnTo>
                        <a:pt x="220" y="3"/>
                      </a:lnTo>
                      <a:lnTo>
                        <a:pt x="220" y="2"/>
                      </a:lnTo>
                      <a:lnTo>
                        <a:pt x="220" y="2"/>
                      </a:lnTo>
                      <a:lnTo>
                        <a:pt x="221" y="4"/>
                      </a:lnTo>
                      <a:lnTo>
                        <a:pt x="220" y="4"/>
                      </a:lnTo>
                      <a:lnTo>
                        <a:pt x="221" y="4"/>
                      </a:lnTo>
                      <a:lnTo>
                        <a:pt x="221" y="4"/>
                      </a:lnTo>
                      <a:lnTo>
                        <a:pt x="221" y="4"/>
                      </a:lnTo>
                      <a:lnTo>
                        <a:pt x="221" y="6"/>
                      </a:lnTo>
                      <a:lnTo>
                        <a:pt x="222" y="3"/>
                      </a:lnTo>
                      <a:lnTo>
                        <a:pt x="222" y="3"/>
                      </a:lnTo>
                      <a:lnTo>
                        <a:pt x="221" y="2"/>
                      </a:lnTo>
                      <a:lnTo>
                        <a:pt x="221" y="2"/>
                      </a:lnTo>
                      <a:lnTo>
                        <a:pt x="222" y="2"/>
                      </a:lnTo>
                      <a:lnTo>
                        <a:pt x="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3" name="Freeform 23">
                  <a:extLst>
                    <a:ext uri="{FF2B5EF4-FFF2-40B4-BE49-F238E27FC236}">
                      <a16:creationId xmlns:a16="http://schemas.microsoft.com/office/drawing/2014/main" id="{42E08E14-7855-4BE0-8E8D-8F2388246AA8}"/>
                    </a:ext>
                  </a:extLst>
                </p:cNvPr>
                <p:cNvSpPr>
                  <a:spLocks noEditPoints="1"/>
                </p:cNvSpPr>
                <p:nvPr/>
              </p:nvSpPr>
              <p:spPr bwMode="auto">
                <a:xfrm>
                  <a:off x="3149600" y="1853067"/>
                  <a:ext cx="5502275" cy="214313"/>
                </a:xfrm>
                <a:custGeom>
                  <a:avLst/>
                  <a:gdLst>
                    <a:gd name="T0" fmla="*/ 1149 w 3466"/>
                    <a:gd name="T1" fmla="*/ 132 h 135"/>
                    <a:gd name="T2" fmla="*/ 963 w 3466"/>
                    <a:gd name="T3" fmla="*/ 123 h 135"/>
                    <a:gd name="T4" fmla="*/ 1124 w 3466"/>
                    <a:gd name="T5" fmla="*/ 127 h 135"/>
                    <a:gd name="T6" fmla="*/ 1143 w 3466"/>
                    <a:gd name="T7" fmla="*/ 123 h 135"/>
                    <a:gd name="T8" fmla="*/ 1140 w 3466"/>
                    <a:gd name="T9" fmla="*/ 122 h 135"/>
                    <a:gd name="T10" fmla="*/ 586 w 3466"/>
                    <a:gd name="T11" fmla="*/ 113 h 135"/>
                    <a:gd name="T12" fmla="*/ 1112 w 3466"/>
                    <a:gd name="T13" fmla="*/ 77 h 135"/>
                    <a:gd name="T14" fmla="*/ 570 w 3466"/>
                    <a:gd name="T15" fmla="*/ 75 h 135"/>
                    <a:gd name="T16" fmla="*/ 893 w 3466"/>
                    <a:gd name="T17" fmla="*/ 81 h 135"/>
                    <a:gd name="T18" fmla="*/ 548 w 3466"/>
                    <a:gd name="T19" fmla="*/ 69 h 135"/>
                    <a:gd name="T20" fmla="*/ 581 w 3466"/>
                    <a:gd name="T21" fmla="*/ 94 h 135"/>
                    <a:gd name="T22" fmla="*/ 546 w 3466"/>
                    <a:gd name="T23" fmla="*/ 77 h 135"/>
                    <a:gd name="T24" fmla="*/ 3276 w 3466"/>
                    <a:gd name="T25" fmla="*/ 64 h 135"/>
                    <a:gd name="T26" fmla="*/ 1033 w 3466"/>
                    <a:gd name="T27" fmla="*/ 67 h 135"/>
                    <a:gd name="T28" fmla="*/ 3304 w 3466"/>
                    <a:gd name="T29" fmla="*/ 58 h 135"/>
                    <a:gd name="T30" fmla="*/ 1178 w 3466"/>
                    <a:gd name="T31" fmla="*/ 81 h 135"/>
                    <a:gd name="T32" fmla="*/ 1194 w 3466"/>
                    <a:gd name="T33" fmla="*/ 84 h 135"/>
                    <a:gd name="T34" fmla="*/ 1209 w 3466"/>
                    <a:gd name="T35" fmla="*/ 94 h 135"/>
                    <a:gd name="T36" fmla="*/ 1221 w 3466"/>
                    <a:gd name="T37" fmla="*/ 97 h 135"/>
                    <a:gd name="T38" fmla="*/ 1217 w 3466"/>
                    <a:gd name="T39" fmla="*/ 110 h 135"/>
                    <a:gd name="T40" fmla="*/ 1200 w 3466"/>
                    <a:gd name="T41" fmla="*/ 109 h 135"/>
                    <a:gd name="T42" fmla="*/ 1181 w 3466"/>
                    <a:gd name="T43" fmla="*/ 103 h 135"/>
                    <a:gd name="T44" fmla="*/ 1166 w 3466"/>
                    <a:gd name="T45" fmla="*/ 93 h 135"/>
                    <a:gd name="T46" fmla="*/ 1169 w 3466"/>
                    <a:gd name="T47" fmla="*/ 82 h 135"/>
                    <a:gd name="T48" fmla="*/ 3263 w 3466"/>
                    <a:gd name="T49" fmla="*/ 59 h 135"/>
                    <a:gd name="T50" fmla="*/ 3368 w 3466"/>
                    <a:gd name="T51" fmla="*/ 51 h 135"/>
                    <a:gd name="T52" fmla="*/ 794 w 3466"/>
                    <a:gd name="T53" fmla="*/ 51 h 135"/>
                    <a:gd name="T54" fmla="*/ 98 w 3466"/>
                    <a:gd name="T55" fmla="*/ 52 h 135"/>
                    <a:gd name="T56" fmla="*/ 51 w 3466"/>
                    <a:gd name="T57" fmla="*/ 48 h 135"/>
                    <a:gd name="T58" fmla="*/ 3210 w 3466"/>
                    <a:gd name="T59" fmla="*/ 43 h 135"/>
                    <a:gd name="T60" fmla="*/ 162 w 3466"/>
                    <a:gd name="T61" fmla="*/ 42 h 135"/>
                    <a:gd name="T62" fmla="*/ 1063 w 3466"/>
                    <a:gd name="T63" fmla="*/ 46 h 135"/>
                    <a:gd name="T64" fmla="*/ 0 w 3466"/>
                    <a:gd name="T65" fmla="*/ 37 h 135"/>
                    <a:gd name="T66" fmla="*/ 523 w 3466"/>
                    <a:gd name="T67" fmla="*/ 37 h 135"/>
                    <a:gd name="T68" fmla="*/ 501 w 3466"/>
                    <a:gd name="T69" fmla="*/ 39 h 135"/>
                    <a:gd name="T70" fmla="*/ 789 w 3466"/>
                    <a:gd name="T71" fmla="*/ 51 h 135"/>
                    <a:gd name="T72" fmla="*/ 1110 w 3466"/>
                    <a:gd name="T73" fmla="*/ 31 h 135"/>
                    <a:gd name="T74" fmla="*/ 2963 w 3466"/>
                    <a:gd name="T75" fmla="*/ 48 h 135"/>
                    <a:gd name="T76" fmla="*/ 2967 w 3466"/>
                    <a:gd name="T77" fmla="*/ 90 h 135"/>
                    <a:gd name="T78" fmla="*/ 2957 w 3466"/>
                    <a:gd name="T79" fmla="*/ 127 h 135"/>
                    <a:gd name="T80" fmla="*/ 2950 w 3466"/>
                    <a:gd name="T81" fmla="*/ 96 h 135"/>
                    <a:gd name="T82" fmla="*/ 191 w 3466"/>
                    <a:gd name="T83" fmla="*/ 27 h 135"/>
                    <a:gd name="T84" fmla="*/ 498 w 3466"/>
                    <a:gd name="T85" fmla="*/ 26 h 135"/>
                    <a:gd name="T86" fmla="*/ 1071 w 3466"/>
                    <a:gd name="T87" fmla="*/ 29 h 135"/>
                    <a:gd name="T88" fmla="*/ 2912 w 3466"/>
                    <a:gd name="T89" fmla="*/ 18 h 135"/>
                    <a:gd name="T90" fmla="*/ 815 w 3466"/>
                    <a:gd name="T91" fmla="*/ 46 h 135"/>
                    <a:gd name="T92" fmla="*/ 815 w 3466"/>
                    <a:gd name="T93" fmla="*/ 52 h 135"/>
                    <a:gd name="T94" fmla="*/ 797 w 3466"/>
                    <a:gd name="T95" fmla="*/ 29 h 135"/>
                    <a:gd name="T96" fmla="*/ 1797 w 3466"/>
                    <a:gd name="T97" fmla="*/ 20 h 135"/>
                    <a:gd name="T98" fmla="*/ 3437 w 3466"/>
                    <a:gd name="T99" fmla="*/ 20 h 135"/>
                    <a:gd name="T100" fmla="*/ 1030 w 3466"/>
                    <a:gd name="T101" fmla="*/ 16 h 135"/>
                    <a:gd name="T102" fmla="*/ 209 w 3466"/>
                    <a:gd name="T103" fmla="*/ 20 h 135"/>
                    <a:gd name="T104" fmla="*/ 1622 w 3466"/>
                    <a:gd name="T105" fmla="*/ 16 h 135"/>
                    <a:gd name="T106" fmla="*/ 1626 w 3466"/>
                    <a:gd name="T107" fmla="*/ 41 h 135"/>
                    <a:gd name="T108" fmla="*/ 1598 w 3466"/>
                    <a:gd name="T109" fmla="*/ 61 h 135"/>
                    <a:gd name="T110" fmla="*/ 1599 w 3466"/>
                    <a:gd name="T111" fmla="*/ 46 h 135"/>
                    <a:gd name="T112" fmla="*/ 1599 w 3466"/>
                    <a:gd name="T113" fmla="*/ 31 h 135"/>
                    <a:gd name="T114" fmla="*/ 1611 w 3466"/>
                    <a:gd name="T115" fmla="*/ 17 h 135"/>
                    <a:gd name="T116" fmla="*/ 498 w 3466"/>
                    <a:gd name="T117" fmla="*/ 9 h 135"/>
                    <a:gd name="T118" fmla="*/ 247 w 3466"/>
                    <a:gd name="T119" fmla="*/ 6 h 135"/>
                    <a:gd name="T120" fmla="*/ 1787 w 3466"/>
                    <a:gd name="T121" fmla="*/ 14 h 135"/>
                    <a:gd name="T122" fmla="*/ 1029 w 3466"/>
                    <a:gd name="T123" fmla="*/ 0 h 135"/>
                    <a:gd name="T124" fmla="*/ 3443 w 3466"/>
                    <a:gd name="T125" fmla="*/ 1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6" h="135">
                      <a:moveTo>
                        <a:pt x="2225" y="128"/>
                      </a:moveTo>
                      <a:lnTo>
                        <a:pt x="2226" y="130"/>
                      </a:lnTo>
                      <a:lnTo>
                        <a:pt x="2226" y="130"/>
                      </a:lnTo>
                      <a:lnTo>
                        <a:pt x="2225" y="130"/>
                      </a:lnTo>
                      <a:lnTo>
                        <a:pt x="2225" y="128"/>
                      </a:lnTo>
                      <a:close/>
                      <a:moveTo>
                        <a:pt x="1078" y="128"/>
                      </a:moveTo>
                      <a:lnTo>
                        <a:pt x="1078" y="128"/>
                      </a:lnTo>
                      <a:lnTo>
                        <a:pt x="1078" y="130"/>
                      </a:lnTo>
                      <a:lnTo>
                        <a:pt x="1078" y="130"/>
                      </a:lnTo>
                      <a:lnTo>
                        <a:pt x="1078" y="128"/>
                      </a:lnTo>
                      <a:close/>
                      <a:moveTo>
                        <a:pt x="1150" y="123"/>
                      </a:moveTo>
                      <a:lnTo>
                        <a:pt x="1152" y="124"/>
                      </a:lnTo>
                      <a:lnTo>
                        <a:pt x="1152" y="124"/>
                      </a:lnTo>
                      <a:lnTo>
                        <a:pt x="1152" y="124"/>
                      </a:lnTo>
                      <a:lnTo>
                        <a:pt x="1153" y="124"/>
                      </a:lnTo>
                      <a:lnTo>
                        <a:pt x="1153" y="127"/>
                      </a:lnTo>
                      <a:lnTo>
                        <a:pt x="1150" y="127"/>
                      </a:lnTo>
                      <a:lnTo>
                        <a:pt x="1150" y="128"/>
                      </a:lnTo>
                      <a:lnTo>
                        <a:pt x="1150" y="128"/>
                      </a:lnTo>
                      <a:lnTo>
                        <a:pt x="1152" y="128"/>
                      </a:lnTo>
                      <a:lnTo>
                        <a:pt x="1152" y="128"/>
                      </a:lnTo>
                      <a:lnTo>
                        <a:pt x="1152" y="128"/>
                      </a:lnTo>
                      <a:lnTo>
                        <a:pt x="1152" y="128"/>
                      </a:lnTo>
                      <a:lnTo>
                        <a:pt x="1152" y="128"/>
                      </a:lnTo>
                      <a:lnTo>
                        <a:pt x="1153" y="128"/>
                      </a:lnTo>
                      <a:lnTo>
                        <a:pt x="1153" y="128"/>
                      </a:lnTo>
                      <a:lnTo>
                        <a:pt x="1153" y="130"/>
                      </a:lnTo>
                      <a:lnTo>
                        <a:pt x="1153" y="130"/>
                      </a:lnTo>
                      <a:lnTo>
                        <a:pt x="1150" y="130"/>
                      </a:lnTo>
                      <a:lnTo>
                        <a:pt x="1150" y="131"/>
                      </a:lnTo>
                      <a:lnTo>
                        <a:pt x="1149" y="131"/>
                      </a:lnTo>
                      <a:lnTo>
                        <a:pt x="1149" y="132"/>
                      </a:lnTo>
                      <a:lnTo>
                        <a:pt x="1148" y="133"/>
                      </a:lnTo>
                      <a:lnTo>
                        <a:pt x="1145" y="133"/>
                      </a:lnTo>
                      <a:lnTo>
                        <a:pt x="1144" y="133"/>
                      </a:lnTo>
                      <a:lnTo>
                        <a:pt x="1144" y="133"/>
                      </a:lnTo>
                      <a:lnTo>
                        <a:pt x="1144" y="133"/>
                      </a:lnTo>
                      <a:lnTo>
                        <a:pt x="1144" y="131"/>
                      </a:lnTo>
                      <a:lnTo>
                        <a:pt x="1145" y="131"/>
                      </a:lnTo>
                      <a:lnTo>
                        <a:pt x="1146" y="128"/>
                      </a:lnTo>
                      <a:lnTo>
                        <a:pt x="1144" y="128"/>
                      </a:lnTo>
                      <a:lnTo>
                        <a:pt x="1145" y="127"/>
                      </a:lnTo>
                      <a:lnTo>
                        <a:pt x="1146" y="126"/>
                      </a:lnTo>
                      <a:lnTo>
                        <a:pt x="1146" y="126"/>
                      </a:lnTo>
                      <a:lnTo>
                        <a:pt x="1148" y="126"/>
                      </a:lnTo>
                      <a:lnTo>
                        <a:pt x="1150" y="126"/>
                      </a:lnTo>
                      <a:lnTo>
                        <a:pt x="1150" y="123"/>
                      </a:lnTo>
                      <a:close/>
                      <a:moveTo>
                        <a:pt x="3034" y="123"/>
                      </a:moveTo>
                      <a:lnTo>
                        <a:pt x="3035" y="123"/>
                      </a:lnTo>
                      <a:lnTo>
                        <a:pt x="3035" y="123"/>
                      </a:lnTo>
                      <a:lnTo>
                        <a:pt x="3034" y="123"/>
                      </a:lnTo>
                      <a:lnTo>
                        <a:pt x="3034" y="123"/>
                      </a:lnTo>
                      <a:lnTo>
                        <a:pt x="3034" y="123"/>
                      </a:lnTo>
                      <a:close/>
                      <a:moveTo>
                        <a:pt x="967" y="122"/>
                      </a:moveTo>
                      <a:lnTo>
                        <a:pt x="970" y="122"/>
                      </a:lnTo>
                      <a:lnTo>
                        <a:pt x="971" y="122"/>
                      </a:lnTo>
                      <a:lnTo>
                        <a:pt x="972" y="123"/>
                      </a:lnTo>
                      <a:lnTo>
                        <a:pt x="971" y="124"/>
                      </a:lnTo>
                      <a:lnTo>
                        <a:pt x="971" y="124"/>
                      </a:lnTo>
                      <a:lnTo>
                        <a:pt x="971" y="126"/>
                      </a:lnTo>
                      <a:lnTo>
                        <a:pt x="970" y="126"/>
                      </a:lnTo>
                      <a:lnTo>
                        <a:pt x="970" y="124"/>
                      </a:lnTo>
                      <a:lnTo>
                        <a:pt x="966" y="124"/>
                      </a:lnTo>
                      <a:lnTo>
                        <a:pt x="963" y="123"/>
                      </a:lnTo>
                      <a:lnTo>
                        <a:pt x="963" y="122"/>
                      </a:lnTo>
                      <a:lnTo>
                        <a:pt x="967" y="122"/>
                      </a:lnTo>
                      <a:lnTo>
                        <a:pt x="967" y="122"/>
                      </a:lnTo>
                      <a:close/>
                      <a:moveTo>
                        <a:pt x="3039" y="118"/>
                      </a:moveTo>
                      <a:lnTo>
                        <a:pt x="3039" y="119"/>
                      </a:lnTo>
                      <a:lnTo>
                        <a:pt x="3038" y="122"/>
                      </a:lnTo>
                      <a:lnTo>
                        <a:pt x="3037" y="123"/>
                      </a:lnTo>
                      <a:lnTo>
                        <a:pt x="3035" y="123"/>
                      </a:lnTo>
                      <a:lnTo>
                        <a:pt x="3035" y="122"/>
                      </a:lnTo>
                      <a:lnTo>
                        <a:pt x="3037" y="120"/>
                      </a:lnTo>
                      <a:lnTo>
                        <a:pt x="3037" y="118"/>
                      </a:lnTo>
                      <a:lnTo>
                        <a:pt x="3039" y="118"/>
                      </a:lnTo>
                      <a:close/>
                      <a:moveTo>
                        <a:pt x="1114" y="115"/>
                      </a:moveTo>
                      <a:lnTo>
                        <a:pt x="1112" y="118"/>
                      </a:lnTo>
                      <a:lnTo>
                        <a:pt x="1112" y="120"/>
                      </a:lnTo>
                      <a:lnTo>
                        <a:pt x="1115" y="120"/>
                      </a:lnTo>
                      <a:lnTo>
                        <a:pt x="1115" y="122"/>
                      </a:lnTo>
                      <a:lnTo>
                        <a:pt x="1118" y="122"/>
                      </a:lnTo>
                      <a:lnTo>
                        <a:pt x="1118" y="120"/>
                      </a:lnTo>
                      <a:lnTo>
                        <a:pt x="1119" y="120"/>
                      </a:lnTo>
                      <a:lnTo>
                        <a:pt x="1119" y="123"/>
                      </a:lnTo>
                      <a:lnTo>
                        <a:pt x="1128" y="122"/>
                      </a:lnTo>
                      <a:lnTo>
                        <a:pt x="1128" y="123"/>
                      </a:lnTo>
                      <a:lnTo>
                        <a:pt x="1127" y="123"/>
                      </a:lnTo>
                      <a:lnTo>
                        <a:pt x="1127" y="124"/>
                      </a:lnTo>
                      <a:lnTo>
                        <a:pt x="1128" y="126"/>
                      </a:lnTo>
                      <a:lnTo>
                        <a:pt x="1129" y="126"/>
                      </a:lnTo>
                      <a:lnTo>
                        <a:pt x="1128" y="127"/>
                      </a:lnTo>
                      <a:lnTo>
                        <a:pt x="1127" y="128"/>
                      </a:lnTo>
                      <a:lnTo>
                        <a:pt x="1126" y="128"/>
                      </a:lnTo>
                      <a:lnTo>
                        <a:pt x="1124" y="127"/>
                      </a:lnTo>
                      <a:lnTo>
                        <a:pt x="1124" y="127"/>
                      </a:lnTo>
                      <a:lnTo>
                        <a:pt x="1124" y="126"/>
                      </a:lnTo>
                      <a:lnTo>
                        <a:pt x="1124" y="126"/>
                      </a:lnTo>
                      <a:lnTo>
                        <a:pt x="1126" y="124"/>
                      </a:lnTo>
                      <a:lnTo>
                        <a:pt x="1126" y="123"/>
                      </a:lnTo>
                      <a:lnTo>
                        <a:pt x="1124" y="123"/>
                      </a:lnTo>
                      <a:lnTo>
                        <a:pt x="1124" y="124"/>
                      </a:lnTo>
                      <a:lnTo>
                        <a:pt x="1122" y="124"/>
                      </a:lnTo>
                      <a:lnTo>
                        <a:pt x="1122" y="126"/>
                      </a:lnTo>
                      <a:lnTo>
                        <a:pt x="1120" y="126"/>
                      </a:lnTo>
                      <a:lnTo>
                        <a:pt x="1118" y="126"/>
                      </a:lnTo>
                      <a:lnTo>
                        <a:pt x="1115" y="124"/>
                      </a:lnTo>
                      <a:lnTo>
                        <a:pt x="1114" y="124"/>
                      </a:lnTo>
                      <a:lnTo>
                        <a:pt x="1112" y="122"/>
                      </a:lnTo>
                      <a:lnTo>
                        <a:pt x="1110" y="122"/>
                      </a:lnTo>
                      <a:lnTo>
                        <a:pt x="1110" y="119"/>
                      </a:lnTo>
                      <a:lnTo>
                        <a:pt x="1110" y="119"/>
                      </a:lnTo>
                      <a:lnTo>
                        <a:pt x="1110" y="118"/>
                      </a:lnTo>
                      <a:lnTo>
                        <a:pt x="1111" y="118"/>
                      </a:lnTo>
                      <a:lnTo>
                        <a:pt x="1112" y="116"/>
                      </a:lnTo>
                      <a:lnTo>
                        <a:pt x="1112" y="116"/>
                      </a:lnTo>
                      <a:lnTo>
                        <a:pt x="1111" y="116"/>
                      </a:lnTo>
                      <a:lnTo>
                        <a:pt x="1112" y="115"/>
                      </a:lnTo>
                      <a:lnTo>
                        <a:pt x="1114" y="115"/>
                      </a:lnTo>
                      <a:close/>
                      <a:moveTo>
                        <a:pt x="1152" y="114"/>
                      </a:moveTo>
                      <a:lnTo>
                        <a:pt x="1152" y="114"/>
                      </a:lnTo>
                      <a:lnTo>
                        <a:pt x="1150" y="114"/>
                      </a:lnTo>
                      <a:lnTo>
                        <a:pt x="1150" y="116"/>
                      </a:lnTo>
                      <a:lnTo>
                        <a:pt x="1146" y="116"/>
                      </a:lnTo>
                      <a:lnTo>
                        <a:pt x="1145" y="119"/>
                      </a:lnTo>
                      <a:lnTo>
                        <a:pt x="1144" y="119"/>
                      </a:lnTo>
                      <a:lnTo>
                        <a:pt x="1144" y="122"/>
                      </a:lnTo>
                      <a:lnTo>
                        <a:pt x="1143" y="123"/>
                      </a:lnTo>
                      <a:lnTo>
                        <a:pt x="1141" y="124"/>
                      </a:lnTo>
                      <a:lnTo>
                        <a:pt x="1144" y="124"/>
                      </a:lnTo>
                      <a:lnTo>
                        <a:pt x="1143" y="126"/>
                      </a:lnTo>
                      <a:lnTo>
                        <a:pt x="1143" y="127"/>
                      </a:lnTo>
                      <a:lnTo>
                        <a:pt x="1141" y="128"/>
                      </a:lnTo>
                      <a:lnTo>
                        <a:pt x="1140" y="128"/>
                      </a:lnTo>
                      <a:lnTo>
                        <a:pt x="1140" y="131"/>
                      </a:lnTo>
                      <a:lnTo>
                        <a:pt x="1140" y="133"/>
                      </a:lnTo>
                      <a:lnTo>
                        <a:pt x="1141" y="133"/>
                      </a:lnTo>
                      <a:lnTo>
                        <a:pt x="1141" y="133"/>
                      </a:lnTo>
                      <a:lnTo>
                        <a:pt x="1141" y="133"/>
                      </a:lnTo>
                      <a:lnTo>
                        <a:pt x="1141" y="133"/>
                      </a:lnTo>
                      <a:lnTo>
                        <a:pt x="1141" y="133"/>
                      </a:lnTo>
                      <a:lnTo>
                        <a:pt x="1140" y="133"/>
                      </a:lnTo>
                      <a:lnTo>
                        <a:pt x="1140" y="135"/>
                      </a:lnTo>
                      <a:lnTo>
                        <a:pt x="1139" y="135"/>
                      </a:lnTo>
                      <a:lnTo>
                        <a:pt x="1139" y="133"/>
                      </a:lnTo>
                      <a:lnTo>
                        <a:pt x="1137" y="133"/>
                      </a:lnTo>
                      <a:lnTo>
                        <a:pt x="1136" y="132"/>
                      </a:lnTo>
                      <a:lnTo>
                        <a:pt x="1135" y="130"/>
                      </a:lnTo>
                      <a:lnTo>
                        <a:pt x="1135" y="127"/>
                      </a:lnTo>
                      <a:lnTo>
                        <a:pt x="1137" y="126"/>
                      </a:lnTo>
                      <a:lnTo>
                        <a:pt x="1137" y="126"/>
                      </a:lnTo>
                      <a:lnTo>
                        <a:pt x="1136" y="124"/>
                      </a:lnTo>
                      <a:lnTo>
                        <a:pt x="1136" y="123"/>
                      </a:lnTo>
                      <a:lnTo>
                        <a:pt x="1137" y="123"/>
                      </a:lnTo>
                      <a:lnTo>
                        <a:pt x="1139" y="122"/>
                      </a:lnTo>
                      <a:lnTo>
                        <a:pt x="1139" y="122"/>
                      </a:lnTo>
                      <a:lnTo>
                        <a:pt x="1139" y="122"/>
                      </a:lnTo>
                      <a:lnTo>
                        <a:pt x="1139" y="120"/>
                      </a:lnTo>
                      <a:lnTo>
                        <a:pt x="1139" y="122"/>
                      </a:lnTo>
                      <a:lnTo>
                        <a:pt x="1140" y="122"/>
                      </a:lnTo>
                      <a:lnTo>
                        <a:pt x="1140" y="120"/>
                      </a:lnTo>
                      <a:lnTo>
                        <a:pt x="1140" y="120"/>
                      </a:lnTo>
                      <a:lnTo>
                        <a:pt x="1140" y="118"/>
                      </a:lnTo>
                      <a:lnTo>
                        <a:pt x="1141" y="116"/>
                      </a:lnTo>
                      <a:lnTo>
                        <a:pt x="1143" y="114"/>
                      </a:lnTo>
                      <a:lnTo>
                        <a:pt x="1144" y="115"/>
                      </a:lnTo>
                      <a:lnTo>
                        <a:pt x="1145" y="116"/>
                      </a:lnTo>
                      <a:lnTo>
                        <a:pt x="1148" y="115"/>
                      </a:lnTo>
                      <a:lnTo>
                        <a:pt x="1150" y="115"/>
                      </a:lnTo>
                      <a:lnTo>
                        <a:pt x="1152" y="114"/>
                      </a:lnTo>
                      <a:close/>
                      <a:moveTo>
                        <a:pt x="1191" y="110"/>
                      </a:moveTo>
                      <a:lnTo>
                        <a:pt x="1194" y="110"/>
                      </a:lnTo>
                      <a:lnTo>
                        <a:pt x="1194" y="113"/>
                      </a:lnTo>
                      <a:lnTo>
                        <a:pt x="1192" y="114"/>
                      </a:lnTo>
                      <a:lnTo>
                        <a:pt x="1192" y="114"/>
                      </a:lnTo>
                      <a:lnTo>
                        <a:pt x="1192" y="114"/>
                      </a:lnTo>
                      <a:lnTo>
                        <a:pt x="1192" y="114"/>
                      </a:lnTo>
                      <a:lnTo>
                        <a:pt x="1191" y="113"/>
                      </a:lnTo>
                      <a:lnTo>
                        <a:pt x="1191" y="110"/>
                      </a:lnTo>
                      <a:lnTo>
                        <a:pt x="1191" y="110"/>
                      </a:lnTo>
                      <a:lnTo>
                        <a:pt x="1191" y="110"/>
                      </a:lnTo>
                      <a:lnTo>
                        <a:pt x="1191" y="110"/>
                      </a:lnTo>
                      <a:lnTo>
                        <a:pt x="1191" y="110"/>
                      </a:lnTo>
                      <a:lnTo>
                        <a:pt x="1191" y="110"/>
                      </a:lnTo>
                      <a:close/>
                      <a:moveTo>
                        <a:pt x="589" y="109"/>
                      </a:moveTo>
                      <a:lnTo>
                        <a:pt x="589" y="110"/>
                      </a:lnTo>
                      <a:lnTo>
                        <a:pt x="590" y="110"/>
                      </a:lnTo>
                      <a:lnTo>
                        <a:pt x="590" y="110"/>
                      </a:lnTo>
                      <a:lnTo>
                        <a:pt x="587" y="111"/>
                      </a:lnTo>
                      <a:lnTo>
                        <a:pt x="587" y="111"/>
                      </a:lnTo>
                      <a:lnTo>
                        <a:pt x="586" y="111"/>
                      </a:lnTo>
                      <a:lnTo>
                        <a:pt x="586" y="113"/>
                      </a:lnTo>
                      <a:lnTo>
                        <a:pt x="586" y="113"/>
                      </a:lnTo>
                      <a:lnTo>
                        <a:pt x="586" y="113"/>
                      </a:lnTo>
                      <a:lnTo>
                        <a:pt x="585" y="114"/>
                      </a:lnTo>
                      <a:lnTo>
                        <a:pt x="585" y="111"/>
                      </a:lnTo>
                      <a:lnTo>
                        <a:pt x="586" y="110"/>
                      </a:lnTo>
                      <a:lnTo>
                        <a:pt x="589" y="109"/>
                      </a:lnTo>
                      <a:close/>
                      <a:moveTo>
                        <a:pt x="1136" y="105"/>
                      </a:moveTo>
                      <a:lnTo>
                        <a:pt x="1136" y="106"/>
                      </a:lnTo>
                      <a:lnTo>
                        <a:pt x="1133" y="107"/>
                      </a:lnTo>
                      <a:lnTo>
                        <a:pt x="1133" y="107"/>
                      </a:lnTo>
                      <a:lnTo>
                        <a:pt x="1131" y="109"/>
                      </a:lnTo>
                      <a:lnTo>
                        <a:pt x="1131" y="107"/>
                      </a:lnTo>
                      <a:lnTo>
                        <a:pt x="1133" y="106"/>
                      </a:lnTo>
                      <a:lnTo>
                        <a:pt x="1133" y="106"/>
                      </a:lnTo>
                      <a:lnTo>
                        <a:pt x="1136" y="105"/>
                      </a:lnTo>
                      <a:close/>
                      <a:moveTo>
                        <a:pt x="3058" y="96"/>
                      </a:moveTo>
                      <a:lnTo>
                        <a:pt x="3058" y="96"/>
                      </a:lnTo>
                      <a:lnTo>
                        <a:pt x="3058" y="97"/>
                      </a:lnTo>
                      <a:lnTo>
                        <a:pt x="3058" y="97"/>
                      </a:lnTo>
                      <a:lnTo>
                        <a:pt x="3058" y="97"/>
                      </a:lnTo>
                      <a:lnTo>
                        <a:pt x="3058" y="96"/>
                      </a:lnTo>
                      <a:close/>
                      <a:moveTo>
                        <a:pt x="3064" y="86"/>
                      </a:moveTo>
                      <a:lnTo>
                        <a:pt x="3064" y="88"/>
                      </a:lnTo>
                      <a:lnTo>
                        <a:pt x="3064" y="89"/>
                      </a:lnTo>
                      <a:lnTo>
                        <a:pt x="3063" y="89"/>
                      </a:lnTo>
                      <a:lnTo>
                        <a:pt x="3063" y="89"/>
                      </a:lnTo>
                      <a:lnTo>
                        <a:pt x="3063" y="88"/>
                      </a:lnTo>
                      <a:lnTo>
                        <a:pt x="3063" y="88"/>
                      </a:lnTo>
                      <a:lnTo>
                        <a:pt x="3063" y="88"/>
                      </a:lnTo>
                      <a:lnTo>
                        <a:pt x="3064" y="86"/>
                      </a:lnTo>
                      <a:close/>
                      <a:moveTo>
                        <a:pt x="1109" y="77"/>
                      </a:moveTo>
                      <a:lnTo>
                        <a:pt x="1112" y="77"/>
                      </a:lnTo>
                      <a:lnTo>
                        <a:pt x="1115" y="78"/>
                      </a:lnTo>
                      <a:lnTo>
                        <a:pt x="1119" y="80"/>
                      </a:lnTo>
                      <a:lnTo>
                        <a:pt x="1123" y="81"/>
                      </a:lnTo>
                      <a:lnTo>
                        <a:pt x="1123" y="81"/>
                      </a:lnTo>
                      <a:lnTo>
                        <a:pt x="1124" y="81"/>
                      </a:lnTo>
                      <a:lnTo>
                        <a:pt x="1124" y="82"/>
                      </a:lnTo>
                      <a:lnTo>
                        <a:pt x="1124" y="82"/>
                      </a:lnTo>
                      <a:lnTo>
                        <a:pt x="1126" y="84"/>
                      </a:lnTo>
                      <a:lnTo>
                        <a:pt x="1126" y="84"/>
                      </a:lnTo>
                      <a:lnTo>
                        <a:pt x="1127" y="85"/>
                      </a:lnTo>
                      <a:lnTo>
                        <a:pt x="1127" y="85"/>
                      </a:lnTo>
                      <a:lnTo>
                        <a:pt x="1129" y="86"/>
                      </a:lnTo>
                      <a:lnTo>
                        <a:pt x="1131" y="88"/>
                      </a:lnTo>
                      <a:lnTo>
                        <a:pt x="1131" y="88"/>
                      </a:lnTo>
                      <a:lnTo>
                        <a:pt x="1132" y="88"/>
                      </a:lnTo>
                      <a:lnTo>
                        <a:pt x="1132" y="88"/>
                      </a:lnTo>
                      <a:lnTo>
                        <a:pt x="1132" y="89"/>
                      </a:lnTo>
                      <a:lnTo>
                        <a:pt x="1132" y="89"/>
                      </a:lnTo>
                      <a:lnTo>
                        <a:pt x="1131" y="90"/>
                      </a:lnTo>
                      <a:lnTo>
                        <a:pt x="1128" y="90"/>
                      </a:lnTo>
                      <a:lnTo>
                        <a:pt x="1127" y="89"/>
                      </a:lnTo>
                      <a:lnTo>
                        <a:pt x="1123" y="89"/>
                      </a:lnTo>
                      <a:lnTo>
                        <a:pt x="1123" y="88"/>
                      </a:lnTo>
                      <a:lnTo>
                        <a:pt x="1115" y="85"/>
                      </a:lnTo>
                      <a:lnTo>
                        <a:pt x="1115" y="84"/>
                      </a:lnTo>
                      <a:lnTo>
                        <a:pt x="1115" y="84"/>
                      </a:lnTo>
                      <a:lnTo>
                        <a:pt x="1112" y="81"/>
                      </a:lnTo>
                      <a:lnTo>
                        <a:pt x="1111" y="80"/>
                      </a:lnTo>
                      <a:lnTo>
                        <a:pt x="1109" y="80"/>
                      </a:lnTo>
                      <a:lnTo>
                        <a:pt x="1109" y="77"/>
                      </a:lnTo>
                      <a:close/>
                      <a:moveTo>
                        <a:pt x="570" y="75"/>
                      </a:moveTo>
                      <a:lnTo>
                        <a:pt x="570" y="75"/>
                      </a:lnTo>
                      <a:lnTo>
                        <a:pt x="572" y="76"/>
                      </a:lnTo>
                      <a:lnTo>
                        <a:pt x="573" y="77"/>
                      </a:lnTo>
                      <a:lnTo>
                        <a:pt x="574" y="80"/>
                      </a:lnTo>
                      <a:lnTo>
                        <a:pt x="572" y="78"/>
                      </a:lnTo>
                      <a:lnTo>
                        <a:pt x="570" y="77"/>
                      </a:lnTo>
                      <a:lnTo>
                        <a:pt x="570" y="75"/>
                      </a:lnTo>
                      <a:close/>
                      <a:moveTo>
                        <a:pt x="3076" y="73"/>
                      </a:moveTo>
                      <a:lnTo>
                        <a:pt x="3076" y="75"/>
                      </a:lnTo>
                      <a:lnTo>
                        <a:pt x="3076" y="75"/>
                      </a:lnTo>
                      <a:lnTo>
                        <a:pt x="3076" y="75"/>
                      </a:lnTo>
                      <a:lnTo>
                        <a:pt x="3076" y="76"/>
                      </a:lnTo>
                      <a:lnTo>
                        <a:pt x="3073" y="77"/>
                      </a:lnTo>
                      <a:lnTo>
                        <a:pt x="3072" y="77"/>
                      </a:lnTo>
                      <a:lnTo>
                        <a:pt x="3070" y="78"/>
                      </a:lnTo>
                      <a:lnTo>
                        <a:pt x="3068" y="76"/>
                      </a:lnTo>
                      <a:lnTo>
                        <a:pt x="3072" y="76"/>
                      </a:lnTo>
                      <a:lnTo>
                        <a:pt x="3073" y="75"/>
                      </a:lnTo>
                      <a:lnTo>
                        <a:pt x="3076" y="73"/>
                      </a:lnTo>
                      <a:close/>
                      <a:moveTo>
                        <a:pt x="895" y="73"/>
                      </a:moveTo>
                      <a:lnTo>
                        <a:pt x="896" y="75"/>
                      </a:lnTo>
                      <a:lnTo>
                        <a:pt x="898" y="77"/>
                      </a:lnTo>
                      <a:lnTo>
                        <a:pt x="899" y="80"/>
                      </a:lnTo>
                      <a:lnTo>
                        <a:pt x="899" y="82"/>
                      </a:lnTo>
                      <a:lnTo>
                        <a:pt x="899" y="82"/>
                      </a:lnTo>
                      <a:lnTo>
                        <a:pt x="898" y="84"/>
                      </a:lnTo>
                      <a:lnTo>
                        <a:pt x="896" y="84"/>
                      </a:lnTo>
                      <a:lnTo>
                        <a:pt x="896" y="82"/>
                      </a:lnTo>
                      <a:lnTo>
                        <a:pt x="895" y="82"/>
                      </a:lnTo>
                      <a:lnTo>
                        <a:pt x="894" y="82"/>
                      </a:lnTo>
                      <a:lnTo>
                        <a:pt x="894" y="82"/>
                      </a:lnTo>
                      <a:lnTo>
                        <a:pt x="893" y="81"/>
                      </a:lnTo>
                      <a:lnTo>
                        <a:pt x="893" y="81"/>
                      </a:lnTo>
                      <a:lnTo>
                        <a:pt x="894" y="81"/>
                      </a:lnTo>
                      <a:lnTo>
                        <a:pt x="894" y="80"/>
                      </a:lnTo>
                      <a:lnTo>
                        <a:pt x="893" y="80"/>
                      </a:lnTo>
                      <a:lnTo>
                        <a:pt x="893" y="81"/>
                      </a:lnTo>
                      <a:lnTo>
                        <a:pt x="891" y="81"/>
                      </a:lnTo>
                      <a:lnTo>
                        <a:pt x="890" y="78"/>
                      </a:lnTo>
                      <a:lnTo>
                        <a:pt x="891" y="77"/>
                      </a:lnTo>
                      <a:lnTo>
                        <a:pt x="891" y="75"/>
                      </a:lnTo>
                      <a:lnTo>
                        <a:pt x="893" y="75"/>
                      </a:lnTo>
                      <a:lnTo>
                        <a:pt x="894" y="73"/>
                      </a:lnTo>
                      <a:lnTo>
                        <a:pt x="895" y="73"/>
                      </a:lnTo>
                      <a:close/>
                      <a:moveTo>
                        <a:pt x="561" y="72"/>
                      </a:moveTo>
                      <a:lnTo>
                        <a:pt x="564" y="72"/>
                      </a:lnTo>
                      <a:lnTo>
                        <a:pt x="564" y="73"/>
                      </a:lnTo>
                      <a:lnTo>
                        <a:pt x="563" y="73"/>
                      </a:lnTo>
                      <a:lnTo>
                        <a:pt x="563" y="72"/>
                      </a:lnTo>
                      <a:lnTo>
                        <a:pt x="561" y="72"/>
                      </a:lnTo>
                      <a:lnTo>
                        <a:pt x="561" y="72"/>
                      </a:lnTo>
                      <a:close/>
                      <a:moveTo>
                        <a:pt x="1669" y="71"/>
                      </a:moveTo>
                      <a:lnTo>
                        <a:pt x="1671" y="71"/>
                      </a:lnTo>
                      <a:lnTo>
                        <a:pt x="1671" y="71"/>
                      </a:lnTo>
                      <a:lnTo>
                        <a:pt x="1670" y="71"/>
                      </a:lnTo>
                      <a:lnTo>
                        <a:pt x="1670" y="72"/>
                      </a:lnTo>
                      <a:lnTo>
                        <a:pt x="1670" y="72"/>
                      </a:lnTo>
                      <a:lnTo>
                        <a:pt x="1669" y="72"/>
                      </a:lnTo>
                      <a:lnTo>
                        <a:pt x="1669" y="71"/>
                      </a:lnTo>
                      <a:close/>
                      <a:moveTo>
                        <a:pt x="539" y="65"/>
                      </a:moveTo>
                      <a:lnTo>
                        <a:pt x="539" y="67"/>
                      </a:lnTo>
                      <a:lnTo>
                        <a:pt x="542" y="67"/>
                      </a:lnTo>
                      <a:lnTo>
                        <a:pt x="543" y="68"/>
                      </a:lnTo>
                      <a:lnTo>
                        <a:pt x="548" y="69"/>
                      </a:lnTo>
                      <a:lnTo>
                        <a:pt x="548" y="69"/>
                      </a:lnTo>
                      <a:lnTo>
                        <a:pt x="551" y="69"/>
                      </a:lnTo>
                      <a:lnTo>
                        <a:pt x="551" y="71"/>
                      </a:lnTo>
                      <a:lnTo>
                        <a:pt x="552" y="71"/>
                      </a:lnTo>
                      <a:lnTo>
                        <a:pt x="555" y="71"/>
                      </a:lnTo>
                      <a:lnTo>
                        <a:pt x="557" y="71"/>
                      </a:lnTo>
                      <a:lnTo>
                        <a:pt x="559" y="71"/>
                      </a:lnTo>
                      <a:lnTo>
                        <a:pt x="560" y="71"/>
                      </a:lnTo>
                      <a:lnTo>
                        <a:pt x="560" y="72"/>
                      </a:lnTo>
                      <a:lnTo>
                        <a:pt x="563" y="73"/>
                      </a:lnTo>
                      <a:lnTo>
                        <a:pt x="563" y="75"/>
                      </a:lnTo>
                      <a:lnTo>
                        <a:pt x="564" y="76"/>
                      </a:lnTo>
                      <a:lnTo>
                        <a:pt x="567" y="76"/>
                      </a:lnTo>
                      <a:lnTo>
                        <a:pt x="567" y="80"/>
                      </a:lnTo>
                      <a:lnTo>
                        <a:pt x="577" y="82"/>
                      </a:lnTo>
                      <a:lnTo>
                        <a:pt x="580" y="86"/>
                      </a:lnTo>
                      <a:lnTo>
                        <a:pt x="581" y="86"/>
                      </a:lnTo>
                      <a:lnTo>
                        <a:pt x="581" y="88"/>
                      </a:lnTo>
                      <a:lnTo>
                        <a:pt x="582" y="89"/>
                      </a:lnTo>
                      <a:lnTo>
                        <a:pt x="584" y="90"/>
                      </a:lnTo>
                      <a:lnTo>
                        <a:pt x="584" y="92"/>
                      </a:lnTo>
                      <a:lnTo>
                        <a:pt x="584" y="92"/>
                      </a:lnTo>
                      <a:lnTo>
                        <a:pt x="585" y="92"/>
                      </a:lnTo>
                      <a:lnTo>
                        <a:pt x="586" y="93"/>
                      </a:lnTo>
                      <a:lnTo>
                        <a:pt x="586" y="94"/>
                      </a:lnTo>
                      <a:lnTo>
                        <a:pt x="586" y="96"/>
                      </a:lnTo>
                      <a:lnTo>
                        <a:pt x="584" y="96"/>
                      </a:lnTo>
                      <a:lnTo>
                        <a:pt x="584" y="96"/>
                      </a:lnTo>
                      <a:lnTo>
                        <a:pt x="584" y="96"/>
                      </a:lnTo>
                      <a:lnTo>
                        <a:pt x="582" y="96"/>
                      </a:lnTo>
                      <a:lnTo>
                        <a:pt x="582" y="96"/>
                      </a:lnTo>
                      <a:lnTo>
                        <a:pt x="581" y="96"/>
                      </a:lnTo>
                      <a:lnTo>
                        <a:pt x="581" y="94"/>
                      </a:lnTo>
                      <a:lnTo>
                        <a:pt x="573" y="94"/>
                      </a:lnTo>
                      <a:lnTo>
                        <a:pt x="572" y="93"/>
                      </a:lnTo>
                      <a:lnTo>
                        <a:pt x="569" y="93"/>
                      </a:lnTo>
                      <a:lnTo>
                        <a:pt x="569" y="92"/>
                      </a:lnTo>
                      <a:lnTo>
                        <a:pt x="568" y="92"/>
                      </a:lnTo>
                      <a:lnTo>
                        <a:pt x="567" y="90"/>
                      </a:lnTo>
                      <a:lnTo>
                        <a:pt x="565" y="90"/>
                      </a:lnTo>
                      <a:lnTo>
                        <a:pt x="565" y="89"/>
                      </a:lnTo>
                      <a:lnTo>
                        <a:pt x="565" y="88"/>
                      </a:lnTo>
                      <a:lnTo>
                        <a:pt x="567" y="88"/>
                      </a:lnTo>
                      <a:lnTo>
                        <a:pt x="565" y="86"/>
                      </a:lnTo>
                      <a:lnTo>
                        <a:pt x="563" y="86"/>
                      </a:lnTo>
                      <a:lnTo>
                        <a:pt x="563" y="86"/>
                      </a:lnTo>
                      <a:lnTo>
                        <a:pt x="560" y="85"/>
                      </a:lnTo>
                      <a:lnTo>
                        <a:pt x="560" y="84"/>
                      </a:lnTo>
                      <a:lnTo>
                        <a:pt x="560" y="82"/>
                      </a:lnTo>
                      <a:lnTo>
                        <a:pt x="559" y="82"/>
                      </a:lnTo>
                      <a:lnTo>
                        <a:pt x="557" y="82"/>
                      </a:lnTo>
                      <a:lnTo>
                        <a:pt x="557" y="81"/>
                      </a:lnTo>
                      <a:lnTo>
                        <a:pt x="556" y="81"/>
                      </a:lnTo>
                      <a:lnTo>
                        <a:pt x="556" y="81"/>
                      </a:lnTo>
                      <a:lnTo>
                        <a:pt x="552" y="82"/>
                      </a:lnTo>
                      <a:lnTo>
                        <a:pt x="552" y="81"/>
                      </a:lnTo>
                      <a:lnTo>
                        <a:pt x="551" y="81"/>
                      </a:lnTo>
                      <a:lnTo>
                        <a:pt x="552" y="80"/>
                      </a:lnTo>
                      <a:lnTo>
                        <a:pt x="552" y="80"/>
                      </a:lnTo>
                      <a:lnTo>
                        <a:pt x="552" y="77"/>
                      </a:lnTo>
                      <a:lnTo>
                        <a:pt x="550" y="76"/>
                      </a:lnTo>
                      <a:lnTo>
                        <a:pt x="547" y="76"/>
                      </a:lnTo>
                      <a:lnTo>
                        <a:pt x="546" y="76"/>
                      </a:lnTo>
                      <a:lnTo>
                        <a:pt x="546" y="77"/>
                      </a:lnTo>
                      <a:lnTo>
                        <a:pt x="546" y="77"/>
                      </a:lnTo>
                      <a:lnTo>
                        <a:pt x="544" y="76"/>
                      </a:lnTo>
                      <a:lnTo>
                        <a:pt x="543" y="76"/>
                      </a:lnTo>
                      <a:lnTo>
                        <a:pt x="543" y="75"/>
                      </a:lnTo>
                      <a:lnTo>
                        <a:pt x="543" y="75"/>
                      </a:lnTo>
                      <a:lnTo>
                        <a:pt x="543" y="75"/>
                      </a:lnTo>
                      <a:lnTo>
                        <a:pt x="543" y="76"/>
                      </a:lnTo>
                      <a:lnTo>
                        <a:pt x="539" y="77"/>
                      </a:lnTo>
                      <a:lnTo>
                        <a:pt x="539" y="76"/>
                      </a:lnTo>
                      <a:lnTo>
                        <a:pt x="539" y="76"/>
                      </a:lnTo>
                      <a:lnTo>
                        <a:pt x="538" y="75"/>
                      </a:lnTo>
                      <a:lnTo>
                        <a:pt x="538" y="72"/>
                      </a:lnTo>
                      <a:lnTo>
                        <a:pt x="538" y="72"/>
                      </a:lnTo>
                      <a:lnTo>
                        <a:pt x="538" y="72"/>
                      </a:lnTo>
                      <a:lnTo>
                        <a:pt x="538" y="71"/>
                      </a:lnTo>
                      <a:lnTo>
                        <a:pt x="536" y="69"/>
                      </a:lnTo>
                      <a:lnTo>
                        <a:pt x="536" y="68"/>
                      </a:lnTo>
                      <a:lnTo>
                        <a:pt x="536" y="67"/>
                      </a:lnTo>
                      <a:lnTo>
                        <a:pt x="538" y="65"/>
                      </a:lnTo>
                      <a:lnTo>
                        <a:pt x="539" y="65"/>
                      </a:lnTo>
                      <a:close/>
                      <a:moveTo>
                        <a:pt x="1187" y="65"/>
                      </a:moveTo>
                      <a:lnTo>
                        <a:pt x="1188" y="65"/>
                      </a:lnTo>
                      <a:lnTo>
                        <a:pt x="1188" y="65"/>
                      </a:lnTo>
                      <a:lnTo>
                        <a:pt x="1187" y="65"/>
                      </a:lnTo>
                      <a:lnTo>
                        <a:pt x="1187" y="65"/>
                      </a:lnTo>
                      <a:lnTo>
                        <a:pt x="1187" y="65"/>
                      </a:lnTo>
                      <a:close/>
                      <a:moveTo>
                        <a:pt x="3276" y="61"/>
                      </a:moveTo>
                      <a:lnTo>
                        <a:pt x="3278" y="61"/>
                      </a:lnTo>
                      <a:lnTo>
                        <a:pt x="3278" y="63"/>
                      </a:lnTo>
                      <a:lnTo>
                        <a:pt x="3279" y="63"/>
                      </a:lnTo>
                      <a:lnTo>
                        <a:pt x="3279" y="63"/>
                      </a:lnTo>
                      <a:lnTo>
                        <a:pt x="3279" y="64"/>
                      </a:lnTo>
                      <a:lnTo>
                        <a:pt x="3276" y="64"/>
                      </a:lnTo>
                      <a:lnTo>
                        <a:pt x="3276" y="63"/>
                      </a:lnTo>
                      <a:lnTo>
                        <a:pt x="3276" y="63"/>
                      </a:lnTo>
                      <a:lnTo>
                        <a:pt x="3276" y="63"/>
                      </a:lnTo>
                      <a:lnTo>
                        <a:pt x="3276" y="61"/>
                      </a:lnTo>
                      <a:close/>
                      <a:moveTo>
                        <a:pt x="1043" y="61"/>
                      </a:moveTo>
                      <a:lnTo>
                        <a:pt x="1043" y="63"/>
                      </a:lnTo>
                      <a:lnTo>
                        <a:pt x="1042" y="64"/>
                      </a:lnTo>
                      <a:lnTo>
                        <a:pt x="1040" y="65"/>
                      </a:lnTo>
                      <a:lnTo>
                        <a:pt x="1039" y="65"/>
                      </a:lnTo>
                      <a:lnTo>
                        <a:pt x="1040" y="63"/>
                      </a:lnTo>
                      <a:lnTo>
                        <a:pt x="1043" y="61"/>
                      </a:lnTo>
                      <a:close/>
                      <a:moveTo>
                        <a:pt x="1716" y="59"/>
                      </a:moveTo>
                      <a:lnTo>
                        <a:pt x="1720" y="60"/>
                      </a:lnTo>
                      <a:lnTo>
                        <a:pt x="1720" y="60"/>
                      </a:lnTo>
                      <a:lnTo>
                        <a:pt x="1720" y="61"/>
                      </a:lnTo>
                      <a:lnTo>
                        <a:pt x="1720" y="61"/>
                      </a:lnTo>
                      <a:lnTo>
                        <a:pt x="1720" y="61"/>
                      </a:lnTo>
                      <a:lnTo>
                        <a:pt x="1717" y="61"/>
                      </a:lnTo>
                      <a:lnTo>
                        <a:pt x="1716" y="61"/>
                      </a:lnTo>
                      <a:lnTo>
                        <a:pt x="1716" y="60"/>
                      </a:lnTo>
                      <a:lnTo>
                        <a:pt x="1716" y="59"/>
                      </a:lnTo>
                      <a:close/>
                      <a:moveTo>
                        <a:pt x="1037" y="59"/>
                      </a:moveTo>
                      <a:lnTo>
                        <a:pt x="1038" y="59"/>
                      </a:lnTo>
                      <a:lnTo>
                        <a:pt x="1038" y="59"/>
                      </a:lnTo>
                      <a:lnTo>
                        <a:pt x="1038" y="59"/>
                      </a:lnTo>
                      <a:lnTo>
                        <a:pt x="1039" y="59"/>
                      </a:lnTo>
                      <a:lnTo>
                        <a:pt x="1038" y="61"/>
                      </a:lnTo>
                      <a:lnTo>
                        <a:pt x="1037" y="63"/>
                      </a:lnTo>
                      <a:lnTo>
                        <a:pt x="1037" y="64"/>
                      </a:lnTo>
                      <a:lnTo>
                        <a:pt x="1034" y="65"/>
                      </a:lnTo>
                      <a:lnTo>
                        <a:pt x="1034" y="67"/>
                      </a:lnTo>
                      <a:lnTo>
                        <a:pt x="1033" y="67"/>
                      </a:lnTo>
                      <a:lnTo>
                        <a:pt x="1033" y="67"/>
                      </a:lnTo>
                      <a:lnTo>
                        <a:pt x="1031" y="67"/>
                      </a:lnTo>
                      <a:lnTo>
                        <a:pt x="1031" y="68"/>
                      </a:lnTo>
                      <a:lnTo>
                        <a:pt x="1031" y="68"/>
                      </a:lnTo>
                      <a:lnTo>
                        <a:pt x="1030" y="68"/>
                      </a:lnTo>
                      <a:lnTo>
                        <a:pt x="1026" y="68"/>
                      </a:lnTo>
                      <a:lnTo>
                        <a:pt x="1026" y="67"/>
                      </a:lnTo>
                      <a:lnTo>
                        <a:pt x="1029" y="67"/>
                      </a:lnTo>
                      <a:lnTo>
                        <a:pt x="1030" y="64"/>
                      </a:lnTo>
                      <a:lnTo>
                        <a:pt x="1031" y="63"/>
                      </a:lnTo>
                      <a:lnTo>
                        <a:pt x="1033" y="61"/>
                      </a:lnTo>
                      <a:lnTo>
                        <a:pt x="1035" y="60"/>
                      </a:lnTo>
                      <a:lnTo>
                        <a:pt x="1037" y="59"/>
                      </a:lnTo>
                      <a:close/>
                      <a:moveTo>
                        <a:pt x="3312" y="58"/>
                      </a:moveTo>
                      <a:lnTo>
                        <a:pt x="3312" y="58"/>
                      </a:lnTo>
                      <a:lnTo>
                        <a:pt x="3313" y="59"/>
                      </a:lnTo>
                      <a:lnTo>
                        <a:pt x="3312" y="59"/>
                      </a:lnTo>
                      <a:lnTo>
                        <a:pt x="3312" y="59"/>
                      </a:lnTo>
                      <a:lnTo>
                        <a:pt x="3312" y="60"/>
                      </a:lnTo>
                      <a:lnTo>
                        <a:pt x="3309" y="60"/>
                      </a:lnTo>
                      <a:lnTo>
                        <a:pt x="3309" y="59"/>
                      </a:lnTo>
                      <a:lnTo>
                        <a:pt x="3310" y="59"/>
                      </a:lnTo>
                      <a:lnTo>
                        <a:pt x="3310" y="59"/>
                      </a:lnTo>
                      <a:lnTo>
                        <a:pt x="3312" y="58"/>
                      </a:lnTo>
                      <a:close/>
                      <a:moveTo>
                        <a:pt x="3304" y="58"/>
                      </a:moveTo>
                      <a:lnTo>
                        <a:pt x="3305" y="58"/>
                      </a:lnTo>
                      <a:lnTo>
                        <a:pt x="3306" y="59"/>
                      </a:lnTo>
                      <a:lnTo>
                        <a:pt x="3308" y="59"/>
                      </a:lnTo>
                      <a:lnTo>
                        <a:pt x="3308" y="59"/>
                      </a:lnTo>
                      <a:lnTo>
                        <a:pt x="3308" y="61"/>
                      </a:lnTo>
                      <a:lnTo>
                        <a:pt x="3304" y="61"/>
                      </a:lnTo>
                      <a:lnTo>
                        <a:pt x="3304" y="58"/>
                      </a:lnTo>
                      <a:close/>
                      <a:moveTo>
                        <a:pt x="1183" y="55"/>
                      </a:moveTo>
                      <a:lnTo>
                        <a:pt x="1183" y="56"/>
                      </a:lnTo>
                      <a:lnTo>
                        <a:pt x="1184" y="56"/>
                      </a:lnTo>
                      <a:lnTo>
                        <a:pt x="1186" y="56"/>
                      </a:lnTo>
                      <a:lnTo>
                        <a:pt x="1186" y="56"/>
                      </a:lnTo>
                      <a:lnTo>
                        <a:pt x="1188" y="55"/>
                      </a:lnTo>
                      <a:lnTo>
                        <a:pt x="1188" y="58"/>
                      </a:lnTo>
                      <a:lnTo>
                        <a:pt x="1187" y="58"/>
                      </a:lnTo>
                      <a:lnTo>
                        <a:pt x="1186" y="58"/>
                      </a:lnTo>
                      <a:lnTo>
                        <a:pt x="1186" y="59"/>
                      </a:lnTo>
                      <a:lnTo>
                        <a:pt x="1183" y="59"/>
                      </a:lnTo>
                      <a:lnTo>
                        <a:pt x="1183" y="60"/>
                      </a:lnTo>
                      <a:lnTo>
                        <a:pt x="1186" y="60"/>
                      </a:lnTo>
                      <a:lnTo>
                        <a:pt x="1186" y="63"/>
                      </a:lnTo>
                      <a:lnTo>
                        <a:pt x="1184" y="64"/>
                      </a:lnTo>
                      <a:lnTo>
                        <a:pt x="1183" y="64"/>
                      </a:lnTo>
                      <a:lnTo>
                        <a:pt x="1183" y="65"/>
                      </a:lnTo>
                      <a:lnTo>
                        <a:pt x="1181" y="64"/>
                      </a:lnTo>
                      <a:lnTo>
                        <a:pt x="1181" y="71"/>
                      </a:lnTo>
                      <a:lnTo>
                        <a:pt x="1178" y="72"/>
                      </a:lnTo>
                      <a:lnTo>
                        <a:pt x="1178" y="75"/>
                      </a:lnTo>
                      <a:lnTo>
                        <a:pt x="1178" y="75"/>
                      </a:lnTo>
                      <a:lnTo>
                        <a:pt x="1178" y="76"/>
                      </a:lnTo>
                      <a:lnTo>
                        <a:pt x="1178" y="76"/>
                      </a:lnTo>
                      <a:lnTo>
                        <a:pt x="1178" y="76"/>
                      </a:lnTo>
                      <a:lnTo>
                        <a:pt x="1178" y="77"/>
                      </a:lnTo>
                      <a:lnTo>
                        <a:pt x="1178" y="77"/>
                      </a:lnTo>
                      <a:lnTo>
                        <a:pt x="1179" y="80"/>
                      </a:lnTo>
                      <a:lnTo>
                        <a:pt x="1178" y="80"/>
                      </a:lnTo>
                      <a:lnTo>
                        <a:pt x="1178" y="81"/>
                      </a:lnTo>
                      <a:lnTo>
                        <a:pt x="1178" y="81"/>
                      </a:lnTo>
                      <a:lnTo>
                        <a:pt x="1178" y="81"/>
                      </a:lnTo>
                      <a:lnTo>
                        <a:pt x="1178" y="81"/>
                      </a:lnTo>
                      <a:lnTo>
                        <a:pt x="1178" y="81"/>
                      </a:lnTo>
                      <a:lnTo>
                        <a:pt x="1179" y="81"/>
                      </a:lnTo>
                      <a:lnTo>
                        <a:pt x="1179" y="81"/>
                      </a:lnTo>
                      <a:lnTo>
                        <a:pt x="1179" y="78"/>
                      </a:lnTo>
                      <a:lnTo>
                        <a:pt x="1181" y="78"/>
                      </a:lnTo>
                      <a:lnTo>
                        <a:pt x="1181" y="77"/>
                      </a:lnTo>
                      <a:lnTo>
                        <a:pt x="1182" y="77"/>
                      </a:lnTo>
                      <a:lnTo>
                        <a:pt x="1182" y="76"/>
                      </a:lnTo>
                      <a:lnTo>
                        <a:pt x="1183" y="76"/>
                      </a:lnTo>
                      <a:lnTo>
                        <a:pt x="1183" y="75"/>
                      </a:lnTo>
                      <a:lnTo>
                        <a:pt x="1184" y="75"/>
                      </a:lnTo>
                      <a:lnTo>
                        <a:pt x="1184" y="76"/>
                      </a:lnTo>
                      <a:lnTo>
                        <a:pt x="1187" y="76"/>
                      </a:lnTo>
                      <a:lnTo>
                        <a:pt x="1188" y="77"/>
                      </a:lnTo>
                      <a:lnTo>
                        <a:pt x="1190" y="77"/>
                      </a:lnTo>
                      <a:lnTo>
                        <a:pt x="1188" y="77"/>
                      </a:lnTo>
                      <a:lnTo>
                        <a:pt x="1188" y="77"/>
                      </a:lnTo>
                      <a:lnTo>
                        <a:pt x="1188" y="77"/>
                      </a:lnTo>
                      <a:lnTo>
                        <a:pt x="1188" y="78"/>
                      </a:lnTo>
                      <a:lnTo>
                        <a:pt x="1187" y="80"/>
                      </a:lnTo>
                      <a:lnTo>
                        <a:pt x="1184" y="81"/>
                      </a:lnTo>
                      <a:lnTo>
                        <a:pt x="1187" y="81"/>
                      </a:lnTo>
                      <a:lnTo>
                        <a:pt x="1187" y="81"/>
                      </a:lnTo>
                      <a:lnTo>
                        <a:pt x="1190" y="81"/>
                      </a:lnTo>
                      <a:lnTo>
                        <a:pt x="1188" y="84"/>
                      </a:lnTo>
                      <a:lnTo>
                        <a:pt x="1190" y="84"/>
                      </a:lnTo>
                      <a:lnTo>
                        <a:pt x="1190" y="82"/>
                      </a:lnTo>
                      <a:lnTo>
                        <a:pt x="1192" y="82"/>
                      </a:lnTo>
                      <a:lnTo>
                        <a:pt x="1194" y="85"/>
                      </a:lnTo>
                      <a:lnTo>
                        <a:pt x="1194" y="84"/>
                      </a:lnTo>
                      <a:lnTo>
                        <a:pt x="1194" y="84"/>
                      </a:lnTo>
                      <a:lnTo>
                        <a:pt x="1194" y="84"/>
                      </a:lnTo>
                      <a:lnTo>
                        <a:pt x="1195" y="84"/>
                      </a:lnTo>
                      <a:lnTo>
                        <a:pt x="1194" y="81"/>
                      </a:lnTo>
                      <a:lnTo>
                        <a:pt x="1198" y="82"/>
                      </a:lnTo>
                      <a:lnTo>
                        <a:pt x="1198" y="81"/>
                      </a:lnTo>
                      <a:lnTo>
                        <a:pt x="1199" y="81"/>
                      </a:lnTo>
                      <a:lnTo>
                        <a:pt x="1200" y="80"/>
                      </a:lnTo>
                      <a:lnTo>
                        <a:pt x="1200" y="80"/>
                      </a:lnTo>
                      <a:lnTo>
                        <a:pt x="1200" y="81"/>
                      </a:lnTo>
                      <a:lnTo>
                        <a:pt x="1200" y="81"/>
                      </a:lnTo>
                      <a:lnTo>
                        <a:pt x="1200" y="81"/>
                      </a:lnTo>
                      <a:lnTo>
                        <a:pt x="1200" y="82"/>
                      </a:lnTo>
                      <a:lnTo>
                        <a:pt x="1204" y="82"/>
                      </a:lnTo>
                      <a:lnTo>
                        <a:pt x="1204" y="80"/>
                      </a:lnTo>
                      <a:lnTo>
                        <a:pt x="1205" y="80"/>
                      </a:lnTo>
                      <a:lnTo>
                        <a:pt x="1207" y="81"/>
                      </a:lnTo>
                      <a:lnTo>
                        <a:pt x="1208" y="82"/>
                      </a:lnTo>
                      <a:lnTo>
                        <a:pt x="1208" y="84"/>
                      </a:lnTo>
                      <a:lnTo>
                        <a:pt x="1207" y="86"/>
                      </a:lnTo>
                      <a:lnTo>
                        <a:pt x="1205" y="88"/>
                      </a:lnTo>
                      <a:lnTo>
                        <a:pt x="1204" y="88"/>
                      </a:lnTo>
                      <a:lnTo>
                        <a:pt x="1205" y="89"/>
                      </a:lnTo>
                      <a:lnTo>
                        <a:pt x="1205" y="89"/>
                      </a:lnTo>
                      <a:lnTo>
                        <a:pt x="1207" y="89"/>
                      </a:lnTo>
                      <a:lnTo>
                        <a:pt x="1207" y="92"/>
                      </a:lnTo>
                      <a:lnTo>
                        <a:pt x="1208" y="92"/>
                      </a:lnTo>
                      <a:lnTo>
                        <a:pt x="1209" y="90"/>
                      </a:lnTo>
                      <a:lnTo>
                        <a:pt x="1209" y="90"/>
                      </a:lnTo>
                      <a:lnTo>
                        <a:pt x="1209" y="92"/>
                      </a:lnTo>
                      <a:lnTo>
                        <a:pt x="1208" y="93"/>
                      </a:lnTo>
                      <a:lnTo>
                        <a:pt x="1208" y="94"/>
                      </a:lnTo>
                      <a:lnTo>
                        <a:pt x="1209" y="94"/>
                      </a:lnTo>
                      <a:lnTo>
                        <a:pt x="1209" y="96"/>
                      </a:lnTo>
                      <a:lnTo>
                        <a:pt x="1209" y="94"/>
                      </a:lnTo>
                      <a:lnTo>
                        <a:pt x="1211" y="94"/>
                      </a:lnTo>
                      <a:lnTo>
                        <a:pt x="1211" y="94"/>
                      </a:lnTo>
                      <a:lnTo>
                        <a:pt x="1212" y="94"/>
                      </a:lnTo>
                      <a:lnTo>
                        <a:pt x="1212" y="93"/>
                      </a:lnTo>
                      <a:lnTo>
                        <a:pt x="1215" y="94"/>
                      </a:lnTo>
                      <a:lnTo>
                        <a:pt x="1216" y="92"/>
                      </a:lnTo>
                      <a:lnTo>
                        <a:pt x="1216" y="92"/>
                      </a:lnTo>
                      <a:lnTo>
                        <a:pt x="1216" y="93"/>
                      </a:lnTo>
                      <a:lnTo>
                        <a:pt x="1218" y="92"/>
                      </a:lnTo>
                      <a:lnTo>
                        <a:pt x="1218" y="93"/>
                      </a:lnTo>
                      <a:lnTo>
                        <a:pt x="1217" y="94"/>
                      </a:lnTo>
                      <a:lnTo>
                        <a:pt x="1216" y="96"/>
                      </a:lnTo>
                      <a:lnTo>
                        <a:pt x="1215" y="97"/>
                      </a:lnTo>
                      <a:lnTo>
                        <a:pt x="1215" y="98"/>
                      </a:lnTo>
                      <a:lnTo>
                        <a:pt x="1215" y="98"/>
                      </a:lnTo>
                      <a:lnTo>
                        <a:pt x="1216" y="99"/>
                      </a:lnTo>
                      <a:lnTo>
                        <a:pt x="1217" y="99"/>
                      </a:lnTo>
                      <a:lnTo>
                        <a:pt x="1216" y="101"/>
                      </a:lnTo>
                      <a:lnTo>
                        <a:pt x="1215" y="102"/>
                      </a:lnTo>
                      <a:lnTo>
                        <a:pt x="1213" y="102"/>
                      </a:lnTo>
                      <a:lnTo>
                        <a:pt x="1213" y="103"/>
                      </a:lnTo>
                      <a:lnTo>
                        <a:pt x="1215" y="103"/>
                      </a:lnTo>
                      <a:lnTo>
                        <a:pt x="1215" y="105"/>
                      </a:lnTo>
                      <a:lnTo>
                        <a:pt x="1217" y="105"/>
                      </a:lnTo>
                      <a:lnTo>
                        <a:pt x="1218" y="105"/>
                      </a:lnTo>
                      <a:lnTo>
                        <a:pt x="1218" y="101"/>
                      </a:lnTo>
                      <a:lnTo>
                        <a:pt x="1220" y="99"/>
                      </a:lnTo>
                      <a:lnTo>
                        <a:pt x="1221" y="98"/>
                      </a:lnTo>
                      <a:lnTo>
                        <a:pt x="1221" y="97"/>
                      </a:lnTo>
                      <a:lnTo>
                        <a:pt x="1221" y="97"/>
                      </a:lnTo>
                      <a:lnTo>
                        <a:pt x="1221" y="97"/>
                      </a:lnTo>
                      <a:lnTo>
                        <a:pt x="1222" y="97"/>
                      </a:lnTo>
                      <a:lnTo>
                        <a:pt x="1222" y="99"/>
                      </a:lnTo>
                      <a:lnTo>
                        <a:pt x="1221" y="101"/>
                      </a:lnTo>
                      <a:lnTo>
                        <a:pt x="1220" y="102"/>
                      </a:lnTo>
                      <a:lnTo>
                        <a:pt x="1220" y="106"/>
                      </a:lnTo>
                      <a:lnTo>
                        <a:pt x="1222" y="106"/>
                      </a:lnTo>
                      <a:lnTo>
                        <a:pt x="1222" y="106"/>
                      </a:lnTo>
                      <a:lnTo>
                        <a:pt x="1222" y="106"/>
                      </a:lnTo>
                      <a:lnTo>
                        <a:pt x="1224" y="105"/>
                      </a:lnTo>
                      <a:lnTo>
                        <a:pt x="1224" y="103"/>
                      </a:lnTo>
                      <a:lnTo>
                        <a:pt x="1222" y="103"/>
                      </a:lnTo>
                      <a:lnTo>
                        <a:pt x="1224" y="102"/>
                      </a:lnTo>
                      <a:lnTo>
                        <a:pt x="1225" y="102"/>
                      </a:lnTo>
                      <a:lnTo>
                        <a:pt x="1225" y="103"/>
                      </a:lnTo>
                      <a:lnTo>
                        <a:pt x="1224" y="105"/>
                      </a:lnTo>
                      <a:lnTo>
                        <a:pt x="1224" y="105"/>
                      </a:lnTo>
                      <a:lnTo>
                        <a:pt x="1224" y="106"/>
                      </a:lnTo>
                      <a:lnTo>
                        <a:pt x="1222" y="106"/>
                      </a:lnTo>
                      <a:lnTo>
                        <a:pt x="1222" y="110"/>
                      </a:lnTo>
                      <a:lnTo>
                        <a:pt x="1222" y="110"/>
                      </a:lnTo>
                      <a:lnTo>
                        <a:pt x="1222" y="111"/>
                      </a:lnTo>
                      <a:lnTo>
                        <a:pt x="1221" y="113"/>
                      </a:lnTo>
                      <a:lnTo>
                        <a:pt x="1220" y="113"/>
                      </a:lnTo>
                      <a:lnTo>
                        <a:pt x="1217" y="114"/>
                      </a:lnTo>
                      <a:lnTo>
                        <a:pt x="1217" y="114"/>
                      </a:lnTo>
                      <a:lnTo>
                        <a:pt x="1217" y="114"/>
                      </a:lnTo>
                      <a:lnTo>
                        <a:pt x="1216" y="114"/>
                      </a:lnTo>
                      <a:lnTo>
                        <a:pt x="1216" y="113"/>
                      </a:lnTo>
                      <a:lnTo>
                        <a:pt x="1217" y="111"/>
                      </a:lnTo>
                      <a:lnTo>
                        <a:pt x="1217" y="110"/>
                      </a:lnTo>
                      <a:lnTo>
                        <a:pt x="1217" y="110"/>
                      </a:lnTo>
                      <a:lnTo>
                        <a:pt x="1216" y="109"/>
                      </a:lnTo>
                      <a:lnTo>
                        <a:pt x="1215" y="109"/>
                      </a:lnTo>
                      <a:lnTo>
                        <a:pt x="1213" y="110"/>
                      </a:lnTo>
                      <a:lnTo>
                        <a:pt x="1212" y="113"/>
                      </a:lnTo>
                      <a:lnTo>
                        <a:pt x="1212" y="113"/>
                      </a:lnTo>
                      <a:lnTo>
                        <a:pt x="1211" y="113"/>
                      </a:lnTo>
                      <a:lnTo>
                        <a:pt x="1211" y="113"/>
                      </a:lnTo>
                      <a:lnTo>
                        <a:pt x="1211" y="113"/>
                      </a:lnTo>
                      <a:lnTo>
                        <a:pt x="1211" y="107"/>
                      </a:lnTo>
                      <a:lnTo>
                        <a:pt x="1212" y="107"/>
                      </a:lnTo>
                      <a:lnTo>
                        <a:pt x="1213" y="107"/>
                      </a:lnTo>
                      <a:lnTo>
                        <a:pt x="1213" y="107"/>
                      </a:lnTo>
                      <a:lnTo>
                        <a:pt x="1213" y="107"/>
                      </a:lnTo>
                      <a:lnTo>
                        <a:pt x="1213" y="105"/>
                      </a:lnTo>
                      <a:lnTo>
                        <a:pt x="1212" y="103"/>
                      </a:lnTo>
                      <a:lnTo>
                        <a:pt x="1211" y="102"/>
                      </a:lnTo>
                      <a:lnTo>
                        <a:pt x="1211" y="101"/>
                      </a:lnTo>
                      <a:lnTo>
                        <a:pt x="1209" y="101"/>
                      </a:lnTo>
                      <a:lnTo>
                        <a:pt x="1209" y="102"/>
                      </a:lnTo>
                      <a:lnTo>
                        <a:pt x="1208" y="103"/>
                      </a:lnTo>
                      <a:lnTo>
                        <a:pt x="1208" y="105"/>
                      </a:lnTo>
                      <a:lnTo>
                        <a:pt x="1205" y="105"/>
                      </a:lnTo>
                      <a:lnTo>
                        <a:pt x="1204" y="105"/>
                      </a:lnTo>
                      <a:lnTo>
                        <a:pt x="1203" y="106"/>
                      </a:lnTo>
                      <a:lnTo>
                        <a:pt x="1204" y="109"/>
                      </a:lnTo>
                      <a:lnTo>
                        <a:pt x="1203" y="109"/>
                      </a:lnTo>
                      <a:lnTo>
                        <a:pt x="1201" y="110"/>
                      </a:lnTo>
                      <a:lnTo>
                        <a:pt x="1199" y="111"/>
                      </a:lnTo>
                      <a:lnTo>
                        <a:pt x="1196" y="113"/>
                      </a:lnTo>
                      <a:lnTo>
                        <a:pt x="1198" y="110"/>
                      </a:lnTo>
                      <a:lnTo>
                        <a:pt x="1198" y="109"/>
                      </a:lnTo>
                      <a:lnTo>
                        <a:pt x="1200" y="109"/>
                      </a:lnTo>
                      <a:lnTo>
                        <a:pt x="1200" y="106"/>
                      </a:lnTo>
                      <a:lnTo>
                        <a:pt x="1201" y="106"/>
                      </a:lnTo>
                      <a:lnTo>
                        <a:pt x="1203" y="103"/>
                      </a:lnTo>
                      <a:lnTo>
                        <a:pt x="1204" y="103"/>
                      </a:lnTo>
                      <a:lnTo>
                        <a:pt x="1204" y="101"/>
                      </a:lnTo>
                      <a:lnTo>
                        <a:pt x="1203" y="101"/>
                      </a:lnTo>
                      <a:lnTo>
                        <a:pt x="1203" y="102"/>
                      </a:lnTo>
                      <a:lnTo>
                        <a:pt x="1201" y="102"/>
                      </a:lnTo>
                      <a:lnTo>
                        <a:pt x="1200" y="103"/>
                      </a:lnTo>
                      <a:lnTo>
                        <a:pt x="1200" y="105"/>
                      </a:lnTo>
                      <a:lnTo>
                        <a:pt x="1199" y="105"/>
                      </a:lnTo>
                      <a:lnTo>
                        <a:pt x="1196" y="105"/>
                      </a:lnTo>
                      <a:lnTo>
                        <a:pt x="1196" y="105"/>
                      </a:lnTo>
                      <a:lnTo>
                        <a:pt x="1198" y="103"/>
                      </a:lnTo>
                      <a:lnTo>
                        <a:pt x="1198" y="101"/>
                      </a:lnTo>
                      <a:lnTo>
                        <a:pt x="1194" y="101"/>
                      </a:lnTo>
                      <a:lnTo>
                        <a:pt x="1194" y="102"/>
                      </a:lnTo>
                      <a:lnTo>
                        <a:pt x="1190" y="102"/>
                      </a:lnTo>
                      <a:lnTo>
                        <a:pt x="1190" y="103"/>
                      </a:lnTo>
                      <a:lnTo>
                        <a:pt x="1190" y="103"/>
                      </a:lnTo>
                      <a:lnTo>
                        <a:pt x="1190" y="102"/>
                      </a:lnTo>
                      <a:lnTo>
                        <a:pt x="1184" y="103"/>
                      </a:lnTo>
                      <a:lnTo>
                        <a:pt x="1184" y="101"/>
                      </a:lnTo>
                      <a:lnTo>
                        <a:pt x="1184" y="101"/>
                      </a:lnTo>
                      <a:lnTo>
                        <a:pt x="1184" y="101"/>
                      </a:lnTo>
                      <a:lnTo>
                        <a:pt x="1184" y="101"/>
                      </a:lnTo>
                      <a:lnTo>
                        <a:pt x="1183" y="102"/>
                      </a:lnTo>
                      <a:lnTo>
                        <a:pt x="1183" y="102"/>
                      </a:lnTo>
                      <a:lnTo>
                        <a:pt x="1183" y="102"/>
                      </a:lnTo>
                      <a:lnTo>
                        <a:pt x="1183" y="103"/>
                      </a:lnTo>
                      <a:lnTo>
                        <a:pt x="1181" y="103"/>
                      </a:lnTo>
                      <a:lnTo>
                        <a:pt x="1181" y="103"/>
                      </a:lnTo>
                      <a:lnTo>
                        <a:pt x="1181" y="103"/>
                      </a:lnTo>
                      <a:lnTo>
                        <a:pt x="1179" y="103"/>
                      </a:lnTo>
                      <a:lnTo>
                        <a:pt x="1179" y="102"/>
                      </a:lnTo>
                      <a:lnTo>
                        <a:pt x="1177" y="102"/>
                      </a:lnTo>
                      <a:lnTo>
                        <a:pt x="1177" y="102"/>
                      </a:lnTo>
                      <a:lnTo>
                        <a:pt x="1177" y="102"/>
                      </a:lnTo>
                      <a:lnTo>
                        <a:pt x="1177" y="102"/>
                      </a:lnTo>
                      <a:lnTo>
                        <a:pt x="1175" y="102"/>
                      </a:lnTo>
                      <a:lnTo>
                        <a:pt x="1175" y="102"/>
                      </a:lnTo>
                      <a:lnTo>
                        <a:pt x="1174" y="102"/>
                      </a:lnTo>
                      <a:lnTo>
                        <a:pt x="1174" y="102"/>
                      </a:lnTo>
                      <a:lnTo>
                        <a:pt x="1174" y="102"/>
                      </a:lnTo>
                      <a:lnTo>
                        <a:pt x="1173" y="102"/>
                      </a:lnTo>
                      <a:lnTo>
                        <a:pt x="1173" y="102"/>
                      </a:lnTo>
                      <a:lnTo>
                        <a:pt x="1171" y="102"/>
                      </a:lnTo>
                      <a:lnTo>
                        <a:pt x="1167" y="102"/>
                      </a:lnTo>
                      <a:lnTo>
                        <a:pt x="1167" y="102"/>
                      </a:lnTo>
                      <a:lnTo>
                        <a:pt x="1165" y="102"/>
                      </a:lnTo>
                      <a:lnTo>
                        <a:pt x="1163" y="103"/>
                      </a:lnTo>
                      <a:lnTo>
                        <a:pt x="1161" y="105"/>
                      </a:lnTo>
                      <a:lnTo>
                        <a:pt x="1161" y="103"/>
                      </a:lnTo>
                      <a:lnTo>
                        <a:pt x="1160" y="103"/>
                      </a:lnTo>
                      <a:lnTo>
                        <a:pt x="1157" y="99"/>
                      </a:lnTo>
                      <a:lnTo>
                        <a:pt x="1158" y="99"/>
                      </a:lnTo>
                      <a:lnTo>
                        <a:pt x="1160" y="98"/>
                      </a:lnTo>
                      <a:lnTo>
                        <a:pt x="1161" y="97"/>
                      </a:lnTo>
                      <a:lnTo>
                        <a:pt x="1163" y="96"/>
                      </a:lnTo>
                      <a:lnTo>
                        <a:pt x="1163" y="93"/>
                      </a:lnTo>
                      <a:lnTo>
                        <a:pt x="1165" y="93"/>
                      </a:lnTo>
                      <a:lnTo>
                        <a:pt x="1165" y="94"/>
                      </a:lnTo>
                      <a:lnTo>
                        <a:pt x="1166" y="93"/>
                      </a:lnTo>
                      <a:lnTo>
                        <a:pt x="1166" y="93"/>
                      </a:lnTo>
                      <a:lnTo>
                        <a:pt x="1166" y="93"/>
                      </a:lnTo>
                      <a:lnTo>
                        <a:pt x="1166" y="93"/>
                      </a:lnTo>
                      <a:lnTo>
                        <a:pt x="1166" y="93"/>
                      </a:lnTo>
                      <a:lnTo>
                        <a:pt x="1166" y="92"/>
                      </a:lnTo>
                      <a:lnTo>
                        <a:pt x="1165" y="92"/>
                      </a:lnTo>
                      <a:lnTo>
                        <a:pt x="1163" y="92"/>
                      </a:lnTo>
                      <a:lnTo>
                        <a:pt x="1162" y="92"/>
                      </a:lnTo>
                      <a:lnTo>
                        <a:pt x="1161" y="92"/>
                      </a:lnTo>
                      <a:lnTo>
                        <a:pt x="1161" y="90"/>
                      </a:lnTo>
                      <a:lnTo>
                        <a:pt x="1161" y="90"/>
                      </a:lnTo>
                      <a:lnTo>
                        <a:pt x="1161" y="89"/>
                      </a:lnTo>
                      <a:lnTo>
                        <a:pt x="1163" y="89"/>
                      </a:lnTo>
                      <a:lnTo>
                        <a:pt x="1163" y="90"/>
                      </a:lnTo>
                      <a:lnTo>
                        <a:pt x="1163" y="90"/>
                      </a:lnTo>
                      <a:lnTo>
                        <a:pt x="1163" y="89"/>
                      </a:lnTo>
                      <a:lnTo>
                        <a:pt x="1163" y="89"/>
                      </a:lnTo>
                      <a:lnTo>
                        <a:pt x="1166" y="90"/>
                      </a:lnTo>
                      <a:lnTo>
                        <a:pt x="1165" y="89"/>
                      </a:lnTo>
                      <a:lnTo>
                        <a:pt x="1165" y="88"/>
                      </a:lnTo>
                      <a:lnTo>
                        <a:pt x="1165" y="88"/>
                      </a:lnTo>
                      <a:lnTo>
                        <a:pt x="1165" y="88"/>
                      </a:lnTo>
                      <a:lnTo>
                        <a:pt x="1166" y="85"/>
                      </a:lnTo>
                      <a:lnTo>
                        <a:pt x="1167" y="85"/>
                      </a:lnTo>
                      <a:lnTo>
                        <a:pt x="1169" y="86"/>
                      </a:lnTo>
                      <a:lnTo>
                        <a:pt x="1170" y="86"/>
                      </a:lnTo>
                      <a:lnTo>
                        <a:pt x="1170" y="88"/>
                      </a:lnTo>
                      <a:lnTo>
                        <a:pt x="1171" y="85"/>
                      </a:lnTo>
                      <a:lnTo>
                        <a:pt x="1171" y="85"/>
                      </a:lnTo>
                      <a:lnTo>
                        <a:pt x="1173" y="85"/>
                      </a:lnTo>
                      <a:lnTo>
                        <a:pt x="1173" y="84"/>
                      </a:lnTo>
                      <a:lnTo>
                        <a:pt x="1171" y="82"/>
                      </a:lnTo>
                      <a:lnTo>
                        <a:pt x="1169" y="82"/>
                      </a:lnTo>
                      <a:lnTo>
                        <a:pt x="1167" y="81"/>
                      </a:lnTo>
                      <a:lnTo>
                        <a:pt x="1169" y="81"/>
                      </a:lnTo>
                      <a:lnTo>
                        <a:pt x="1169" y="80"/>
                      </a:lnTo>
                      <a:lnTo>
                        <a:pt x="1170" y="80"/>
                      </a:lnTo>
                      <a:lnTo>
                        <a:pt x="1170" y="80"/>
                      </a:lnTo>
                      <a:lnTo>
                        <a:pt x="1171" y="73"/>
                      </a:lnTo>
                      <a:lnTo>
                        <a:pt x="1170" y="73"/>
                      </a:lnTo>
                      <a:lnTo>
                        <a:pt x="1170" y="71"/>
                      </a:lnTo>
                      <a:lnTo>
                        <a:pt x="1171" y="71"/>
                      </a:lnTo>
                      <a:lnTo>
                        <a:pt x="1171" y="69"/>
                      </a:lnTo>
                      <a:lnTo>
                        <a:pt x="1171" y="69"/>
                      </a:lnTo>
                      <a:lnTo>
                        <a:pt x="1171" y="68"/>
                      </a:lnTo>
                      <a:lnTo>
                        <a:pt x="1171" y="68"/>
                      </a:lnTo>
                      <a:lnTo>
                        <a:pt x="1171" y="68"/>
                      </a:lnTo>
                      <a:lnTo>
                        <a:pt x="1171" y="67"/>
                      </a:lnTo>
                      <a:lnTo>
                        <a:pt x="1171" y="67"/>
                      </a:lnTo>
                      <a:lnTo>
                        <a:pt x="1171" y="64"/>
                      </a:lnTo>
                      <a:lnTo>
                        <a:pt x="1174" y="63"/>
                      </a:lnTo>
                      <a:lnTo>
                        <a:pt x="1177" y="63"/>
                      </a:lnTo>
                      <a:lnTo>
                        <a:pt x="1175" y="61"/>
                      </a:lnTo>
                      <a:lnTo>
                        <a:pt x="1175" y="61"/>
                      </a:lnTo>
                      <a:lnTo>
                        <a:pt x="1175" y="60"/>
                      </a:lnTo>
                      <a:lnTo>
                        <a:pt x="1177" y="59"/>
                      </a:lnTo>
                      <a:lnTo>
                        <a:pt x="1177" y="58"/>
                      </a:lnTo>
                      <a:lnTo>
                        <a:pt x="1178" y="58"/>
                      </a:lnTo>
                      <a:lnTo>
                        <a:pt x="1181" y="56"/>
                      </a:lnTo>
                      <a:lnTo>
                        <a:pt x="1183" y="55"/>
                      </a:lnTo>
                      <a:close/>
                      <a:moveTo>
                        <a:pt x="3265" y="55"/>
                      </a:moveTo>
                      <a:lnTo>
                        <a:pt x="3265" y="56"/>
                      </a:lnTo>
                      <a:lnTo>
                        <a:pt x="3265" y="58"/>
                      </a:lnTo>
                      <a:lnTo>
                        <a:pt x="3263" y="59"/>
                      </a:lnTo>
                      <a:lnTo>
                        <a:pt x="3263" y="59"/>
                      </a:lnTo>
                      <a:lnTo>
                        <a:pt x="3262" y="59"/>
                      </a:lnTo>
                      <a:lnTo>
                        <a:pt x="3262" y="58"/>
                      </a:lnTo>
                      <a:lnTo>
                        <a:pt x="3263" y="56"/>
                      </a:lnTo>
                      <a:lnTo>
                        <a:pt x="3265" y="55"/>
                      </a:lnTo>
                      <a:close/>
                      <a:moveTo>
                        <a:pt x="63" y="54"/>
                      </a:moveTo>
                      <a:lnTo>
                        <a:pt x="64" y="54"/>
                      </a:lnTo>
                      <a:lnTo>
                        <a:pt x="65" y="55"/>
                      </a:lnTo>
                      <a:lnTo>
                        <a:pt x="66" y="58"/>
                      </a:lnTo>
                      <a:lnTo>
                        <a:pt x="66" y="58"/>
                      </a:lnTo>
                      <a:lnTo>
                        <a:pt x="66" y="58"/>
                      </a:lnTo>
                      <a:lnTo>
                        <a:pt x="65" y="58"/>
                      </a:lnTo>
                      <a:lnTo>
                        <a:pt x="64" y="56"/>
                      </a:lnTo>
                      <a:lnTo>
                        <a:pt x="63" y="56"/>
                      </a:lnTo>
                      <a:lnTo>
                        <a:pt x="63" y="56"/>
                      </a:lnTo>
                      <a:lnTo>
                        <a:pt x="61" y="55"/>
                      </a:lnTo>
                      <a:lnTo>
                        <a:pt x="63" y="54"/>
                      </a:lnTo>
                      <a:close/>
                      <a:moveTo>
                        <a:pt x="3337" y="52"/>
                      </a:moveTo>
                      <a:lnTo>
                        <a:pt x="3337" y="54"/>
                      </a:lnTo>
                      <a:lnTo>
                        <a:pt x="3337" y="54"/>
                      </a:lnTo>
                      <a:lnTo>
                        <a:pt x="3337" y="56"/>
                      </a:lnTo>
                      <a:lnTo>
                        <a:pt x="3331" y="56"/>
                      </a:lnTo>
                      <a:lnTo>
                        <a:pt x="3331" y="55"/>
                      </a:lnTo>
                      <a:lnTo>
                        <a:pt x="3334" y="54"/>
                      </a:lnTo>
                      <a:lnTo>
                        <a:pt x="3335" y="54"/>
                      </a:lnTo>
                      <a:lnTo>
                        <a:pt x="3337" y="52"/>
                      </a:lnTo>
                      <a:close/>
                      <a:moveTo>
                        <a:pt x="3369" y="51"/>
                      </a:moveTo>
                      <a:lnTo>
                        <a:pt x="3369" y="52"/>
                      </a:lnTo>
                      <a:lnTo>
                        <a:pt x="3367" y="52"/>
                      </a:lnTo>
                      <a:lnTo>
                        <a:pt x="3367" y="51"/>
                      </a:lnTo>
                      <a:lnTo>
                        <a:pt x="3368" y="51"/>
                      </a:lnTo>
                      <a:lnTo>
                        <a:pt x="3368" y="51"/>
                      </a:lnTo>
                      <a:lnTo>
                        <a:pt x="3368" y="51"/>
                      </a:lnTo>
                      <a:lnTo>
                        <a:pt x="3369" y="51"/>
                      </a:lnTo>
                      <a:close/>
                      <a:moveTo>
                        <a:pt x="796" y="51"/>
                      </a:moveTo>
                      <a:lnTo>
                        <a:pt x="797" y="52"/>
                      </a:lnTo>
                      <a:lnTo>
                        <a:pt x="798" y="52"/>
                      </a:lnTo>
                      <a:lnTo>
                        <a:pt x="798" y="54"/>
                      </a:lnTo>
                      <a:lnTo>
                        <a:pt x="798" y="54"/>
                      </a:lnTo>
                      <a:lnTo>
                        <a:pt x="798" y="55"/>
                      </a:lnTo>
                      <a:lnTo>
                        <a:pt x="801" y="54"/>
                      </a:lnTo>
                      <a:lnTo>
                        <a:pt x="801" y="58"/>
                      </a:lnTo>
                      <a:lnTo>
                        <a:pt x="801" y="59"/>
                      </a:lnTo>
                      <a:lnTo>
                        <a:pt x="802" y="60"/>
                      </a:lnTo>
                      <a:lnTo>
                        <a:pt x="803" y="61"/>
                      </a:lnTo>
                      <a:lnTo>
                        <a:pt x="805" y="65"/>
                      </a:lnTo>
                      <a:lnTo>
                        <a:pt x="806" y="67"/>
                      </a:lnTo>
                      <a:lnTo>
                        <a:pt x="807" y="68"/>
                      </a:lnTo>
                      <a:lnTo>
                        <a:pt x="807" y="69"/>
                      </a:lnTo>
                      <a:lnTo>
                        <a:pt x="806" y="71"/>
                      </a:lnTo>
                      <a:lnTo>
                        <a:pt x="806" y="72"/>
                      </a:lnTo>
                      <a:lnTo>
                        <a:pt x="802" y="72"/>
                      </a:lnTo>
                      <a:lnTo>
                        <a:pt x="801" y="61"/>
                      </a:lnTo>
                      <a:lnTo>
                        <a:pt x="798" y="61"/>
                      </a:lnTo>
                      <a:lnTo>
                        <a:pt x="798" y="59"/>
                      </a:lnTo>
                      <a:lnTo>
                        <a:pt x="797" y="58"/>
                      </a:lnTo>
                      <a:lnTo>
                        <a:pt x="796" y="56"/>
                      </a:lnTo>
                      <a:lnTo>
                        <a:pt x="794" y="56"/>
                      </a:lnTo>
                      <a:lnTo>
                        <a:pt x="794" y="55"/>
                      </a:lnTo>
                      <a:lnTo>
                        <a:pt x="794" y="54"/>
                      </a:lnTo>
                      <a:lnTo>
                        <a:pt x="793" y="54"/>
                      </a:lnTo>
                      <a:lnTo>
                        <a:pt x="793" y="51"/>
                      </a:lnTo>
                      <a:lnTo>
                        <a:pt x="794" y="51"/>
                      </a:lnTo>
                      <a:lnTo>
                        <a:pt x="794" y="51"/>
                      </a:lnTo>
                      <a:lnTo>
                        <a:pt x="794" y="51"/>
                      </a:lnTo>
                      <a:lnTo>
                        <a:pt x="796" y="51"/>
                      </a:lnTo>
                      <a:close/>
                      <a:moveTo>
                        <a:pt x="91" y="50"/>
                      </a:moveTo>
                      <a:lnTo>
                        <a:pt x="95" y="50"/>
                      </a:lnTo>
                      <a:lnTo>
                        <a:pt x="95" y="51"/>
                      </a:lnTo>
                      <a:lnTo>
                        <a:pt x="94" y="51"/>
                      </a:lnTo>
                      <a:lnTo>
                        <a:pt x="94" y="52"/>
                      </a:lnTo>
                      <a:lnTo>
                        <a:pt x="94" y="52"/>
                      </a:lnTo>
                      <a:lnTo>
                        <a:pt x="94" y="52"/>
                      </a:lnTo>
                      <a:lnTo>
                        <a:pt x="94" y="54"/>
                      </a:lnTo>
                      <a:lnTo>
                        <a:pt x="93" y="54"/>
                      </a:lnTo>
                      <a:lnTo>
                        <a:pt x="93" y="52"/>
                      </a:lnTo>
                      <a:lnTo>
                        <a:pt x="93" y="51"/>
                      </a:lnTo>
                      <a:lnTo>
                        <a:pt x="91" y="50"/>
                      </a:lnTo>
                      <a:close/>
                      <a:moveTo>
                        <a:pt x="127" y="50"/>
                      </a:moveTo>
                      <a:lnTo>
                        <a:pt x="129" y="50"/>
                      </a:lnTo>
                      <a:lnTo>
                        <a:pt x="129" y="50"/>
                      </a:lnTo>
                      <a:lnTo>
                        <a:pt x="127" y="50"/>
                      </a:lnTo>
                      <a:lnTo>
                        <a:pt x="127" y="50"/>
                      </a:lnTo>
                      <a:close/>
                      <a:moveTo>
                        <a:pt x="103" y="50"/>
                      </a:moveTo>
                      <a:lnTo>
                        <a:pt x="104" y="50"/>
                      </a:lnTo>
                      <a:lnTo>
                        <a:pt x="103" y="54"/>
                      </a:lnTo>
                      <a:lnTo>
                        <a:pt x="102" y="54"/>
                      </a:lnTo>
                      <a:lnTo>
                        <a:pt x="102" y="51"/>
                      </a:lnTo>
                      <a:lnTo>
                        <a:pt x="102" y="51"/>
                      </a:lnTo>
                      <a:lnTo>
                        <a:pt x="102" y="50"/>
                      </a:lnTo>
                      <a:lnTo>
                        <a:pt x="103" y="50"/>
                      </a:lnTo>
                      <a:close/>
                      <a:moveTo>
                        <a:pt x="99" y="50"/>
                      </a:moveTo>
                      <a:lnTo>
                        <a:pt x="101" y="50"/>
                      </a:lnTo>
                      <a:lnTo>
                        <a:pt x="99" y="52"/>
                      </a:lnTo>
                      <a:lnTo>
                        <a:pt x="98" y="52"/>
                      </a:lnTo>
                      <a:lnTo>
                        <a:pt x="98" y="52"/>
                      </a:lnTo>
                      <a:lnTo>
                        <a:pt x="98" y="52"/>
                      </a:lnTo>
                      <a:lnTo>
                        <a:pt x="98" y="51"/>
                      </a:lnTo>
                      <a:lnTo>
                        <a:pt x="98" y="50"/>
                      </a:lnTo>
                      <a:lnTo>
                        <a:pt x="99" y="50"/>
                      </a:lnTo>
                      <a:close/>
                      <a:moveTo>
                        <a:pt x="535" y="48"/>
                      </a:moveTo>
                      <a:lnTo>
                        <a:pt x="536" y="48"/>
                      </a:lnTo>
                      <a:lnTo>
                        <a:pt x="536" y="51"/>
                      </a:lnTo>
                      <a:lnTo>
                        <a:pt x="535" y="51"/>
                      </a:lnTo>
                      <a:lnTo>
                        <a:pt x="535" y="48"/>
                      </a:lnTo>
                      <a:close/>
                      <a:moveTo>
                        <a:pt x="133" y="48"/>
                      </a:moveTo>
                      <a:lnTo>
                        <a:pt x="135" y="48"/>
                      </a:lnTo>
                      <a:lnTo>
                        <a:pt x="136" y="50"/>
                      </a:lnTo>
                      <a:lnTo>
                        <a:pt x="136" y="50"/>
                      </a:lnTo>
                      <a:lnTo>
                        <a:pt x="133" y="50"/>
                      </a:lnTo>
                      <a:lnTo>
                        <a:pt x="133" y="48"/>
                      </a:lnTo>
                      <a:close/>
                      <a:moveTo>
                        <a:pt x="68" y="48"/>
                      </a:moveTo>
                      <a:lnTo>
                        <a:pt x="70" y="48"/>
                      </a:lnTo>
                      <a:lnTo>
                        <a:pt x="70" y="50"/>
                      </a:lnTo>
                      <a:lnTo>
                        <a:pt x="70" y="51"/>
                      </a:lnTo>
                      <a:lnTo>
                        <a:pt x="68" y="51"/>
                      </a:lnTo>
                      <a:lnTo>
                        <a:pt x="68" y="50"/>
                      </a:lnTo>
                      <a:lnTo>
                        <a:pt x="68" y="48"/>
                      </a:lnTo>
                      <a:lnTo>
                        <a:pt x="68" y="48"/>
                      </a:lnTo>
                      <a:lnTo>
                        <a:pt x="68" y="48"/>
                      </a:lnTo>
                      <a:close/>
                      <a:moveTo>
                        <a:pt x="52" y="48"/>
                      </a:moveTo>
                      <a:lnTo>
                        <a:pt x="52" y="50"/>
                      </a:lnTo>
                      <a:lnTo>
                        <a:pt x="52" y="51"/>
                      </a:lnTo>
                      <a:lnTo>
                        <a:pt x="52" y="51"/>
                      </a:lnTo>
                      <a:lnTo>
                        <a:pt x="52" y="51"/>
                      </a:lnTo>
                      <a:lnTo>
                        <a:pt x="49" y="51"/>
                      </a:lnTo>
                      <a:lnTo>
                        <a:pt x="49" y="50"/>
                      </a:lnTo>
                      <a:lnTo>
                        <a:pt x="51" y="48"/>
                      </a:lnTo>
                      <a:lnTo>
                        <a:pt x="51" y="48"/>
                      </a:lnTo>
                      <a:lnTo>
                        <a:pt x="51" y="48"/>
                      </a:lnTo>
                      <a:lnTo>
                        <a:pt x="52" y="48"/>
                      </a:lnTo>
                      <a:close/>
                      <a:moveTo>
                        <a:pt x="1602" y="46"/>
                      </a:moveTo>
                      <a:lnTo>
                        <a:pt x="1602" y="46"/>
                      </a:lnTo>
                      <a:lnTo>
                        <a:pt x="1602" y="47"/>
                      </a:lnTo>
                      <a:lnTo>
                        <a:pt x="1601" y="48"/>
                      </a:lnTo>
                      <a:lnTo>
                        <a:pt x="1602" y="48"/>
                      </a:lnTo>
                      <a:lnTo>
                        <a:pt x="1603" y="47"/>
                      </a:lnTo>
                      <a:lnTo>
                        <a:pt x="1603" y="47"/>
                      </a:lnTo>
                      <a:lnTo>
                        <a:pt x="1603" y="47"/>
                      </a:lnTo>
                      <a:lnTo>
                        <a:pt x="1605" y="46"/>
                      </a:lnTo>
                      <a:lnTo>
                        <a:pt x="1602" y="46"/>
                      </a:lnTo>
                      <a:close/>
                      <a:moveTo>
                        <a:pt x="531" y="44"/>
                      </a:moveTo>
                      <a:lnTo>
                        <a:pt x="533" y="44"/>
                      </a:lnTo>
                      <a:lnTo>
                        <a:pt x="533" y="46"/>
                      </a:lnTo>
                      <a:lnTo>
                        <a:pt x="533" y="46"/>
                      </a:lnTo>
                      <a:lnTo>
                        <a:pt x="533" y="46"/>
                      </a:lnTo>
                      <a:lnTo>
                        <a:pt x="531" y="46"/>
                      </a:lnTo>
                      <a:lnTo>
                        <a:pt x="531" y="46"/>
                      </a:lnTo>
                      <a:lnTo>
                        <a:pt x="531" y="46"/>
                      </a:lnTo>
                      <a:lnTo>
                        <a:pt x="531" y="44"/>
                      </a:lnTo>
                      <a:lnTo>
                        <a:pt x="531" y="44"/>
                      </a:lnTo>
                      <a:close/>
                      <a:moveTo>
                        <a:pt x="121" y="44"/>
                      </a:moveTo>
                      <a:lnTo>
                        <a:pt x="124" y="44"/>
                      </a:lnTo>
                      <a:lnTo>
                        <a:pt x="124" y="46"/>
                      </a:lnTo>
                      <a:lnTo>
                        <a:pt x="123" y="46"/>
                      </a:lnTo>
                      <a:lnTo>
                        <a:pt x="121" y="48"/>
                      </a:lnTo>
                      <a:lnTo>
                        <a:pt x="119" y="48"/>
                      </a:lnTo>
                      <a:lnTo>
                        <a:pt x="119" y="47"/>
                      </a:lnTo>
                      <a:lnTo>
                        <a:pt x="121" y="47"/>
                      </a:lnTo>
                      <a:lnTo>
                        <a:pt x="121" y="44"/>
                      </a:lnTo>
                      <a:close/>
                      <a:moveTo>
                        <a:pt x="3210" y="43"/>
                      </a:moveTo>
                      <a:lnTo>
                        <a:pt x="3211" y="44"/>
                      </a:lnTo>
                      <a:lnTo>
                        <a:pt x="3214" y="44"/>
                      </a:lnTo>
                      <a:lnTo>
                        <a:pt x="3216" y="44"/>
                      </a:lnTo>
                      <a:lnTo>
                        <a:pt x="3216" y="46"/>
                      </a:lnTo>
                      <a:lnTo>
                        <a:pt x="3212" y="47"/>
                      </a:lnTo>
                      <a:lnTo>
                        <a:pt x="3212" y="46"/>
                      </a:lnTo>
                      <a:lnTo>
                        <a:pt x="3211" y="46"/>
                      </a:lnTo>
                      <a:lnTo>
                        <a:pt x="3211" y="44"/>
                      </a:lnTo>
                      <a:lnTo>
                        <a:pt x="3210" y="44"/>
                      </a:lnTo>
                      <a:lnTo>
                        <a:pt x="3210" y="43"/>
                      </a:lnTo>
                      <a:close/>
                      <a:moveTo>
                        <a:pt x="157" y="43"/>
                      </a:moveTo>
                      <a:lnTo>
                        <a:pt x="157" y="44"/>
                      </a:lnTo>
                      <a:lnTo>
                        <a:pt x="154" y="44"/>
                      </a:lnTo>
                      <a:lnTo>
                        <a:pt x="154" y="43"/>
                      </a:lnTo>
                      <a:lnTo>
                        <a:pt x="154" y="43"/>
                      </a:lnTo>
                      <a:lnTo>
                        <a:pt x="155" y="43"/>
                      </a:lnTo>
                      <a:lnTo>
                        <a:pt x="155" y="43"/>
                      </a:lnTo>
                      <a:lnTo>
                        <a:pt x="157" y="43"/>
                      </a:lnTo>
                      <a:close/>
                      <a:moveTo>
                        <a:pt x="2639" y="42"/>
                      </a:moveTo>
                      <a:lnTo>
                        <a:pt x="2640" y="42"/>
                      </a:lnTo>
                      <a:lnTo>
                        <a:pt x="2640" y="42"/>
                      </a:lnTo>
                      <a:lnTo>
                        <a:pt x="2640" y="42"/>
                      </a:lnTo>
                      <a:lnTo>
                        <a:pt x="2639" y="43"/>
                      </a:lnTo>
                      <a:lnTo>
                        <a:pt x="2639" y="43"/>
                      </a:lnTo>
                      <a:lnTo>
                        <a:pt x="2639" y="43"/>
                      </a:lnTo>
                      <a:lnTo>
                        <a:pt x="2639" y="42"/>
                      </a:lnTo>
                      <a:close/>
                      <a:moveTo>
                        <a:pt x="161" y="41"/>
                      </a:moveTo>
                      <a:lnTo>
                        <a:pt x="162" y="41"/>
                      </a:lnTo>
                      <a:lnTo>
                        <a:pt x="162" y="42"/>
                      </a:lnTo>
                      <a:lnTo>
                        <a:pt x="162" y="42"/>
                      </a:lnTo>
                      <a:lnTo>
                        <a:pt x="162" y="42"/>
                      </a:lnTo>
                      <a:lnTo>
                        <a:pt x="162" y="42"/>
                      </a:lnTo>
                      <a:lnTo>
                        <a:pt x="162" y="42"/>
                      </a:lnTo>
                      <a:lnTo>
                        <a:pt x="162" y="42"/>
                      </a:lnTo>
                      <a:lnTo>
                        <a:pt x="161" y="42"/>
                      </a:lnTo>
                      <a:lnTo>
                        <a:pt x="161" y="42"/>
                      </a:lnTo>
                      <a:lnTo>
                        <a:pt x="161" y="41"/>
                      </a:lnTo>
                      <a:close/>
                      <a:moveTo>
                        <a:pt x="3393" y="38"/>
                      </a:moveTo>
                      <a:lnTo>
                        <a:pt x="3394" y="38"/>
                      </a:lnTo>
                      <a:lnTo>
                        <a:pt x="3390" y="43"/>
                      </a:lnTo>
                      <a:lnTo>
                        <a:pt x="3389" y="44"/>
                      </a:lnTo>
                      <a:lnTo>
                        <a:pt x="3389" y="47"/>
                      </a:lnTo>
                      <a:lnTo>
                        <a:pt x="3386" y="47"/>
                      </a:lnTo>
                      <a:lnTo>
                        <a:pt x="3386" y="48"/>
                      </a:lnTo>
                      <a:lnTo>
                        <a:pt x="3385" y="48"/>
                      </a:lnTo>
                      <a:lnTo>
                        <a:pt x="3385" y="47"/>
                      </a:lnTo>
                      <a:lnTo>
                        <a:pt x="3386" y="46"/>
                      </a:lnTo>
                      <a:lnTo>
                        <a:pt x="3388" y="42"/>
                      </a:lnTo>
                      <a:lnTo>
                        <a:pt x="3390" y="42"/>
                      </a:lnTo>
                      <a:lnTo>
                        <a:pt x="3390" y="41"/>
                      </a:lnTo>
                      <a:lnTo>
                        <a:pt x="3389" y="41"/>
                      </a:lnTo>
                      <a:lnTo>
                        <a:pt x="3389" y="41"/>
                      </a:lnTo>
                      <a:lnTo>
                        <a:pt x="3389" y="39"/>
                      </a:lnTo>
                      <a:lnTo>
                        <a:pt x="3392" y="39"/>
                      </a:lnTo>
                      <a:lnTo>
                        <a:pt x="3393" y="38"/>
                      </a:lnTo>
                      <a:lnTo>
                        <a:pt x="3393" y="38"/>
                      </a:lnTo>
                      <a:close/>
                      <a:moveTo>
                        <a:pt x="1065" y="38"/>
                      </a:moveTo>
                      <a:lnTo>
                        <a:pt x="1067" y="39"/>
                      </a:lnTo>
                      <a:lnTo>
                        <a:pt x="1067" y="42"/>
                      </a:lnTo>
                      <a:lnTo>
                        <a:pt x="1065" y="44"/>
                      </a:lnTo>
                      <a:lnTo>
                        <a:pt x="1065" y="44"/>
                      </a:lnTo>
                      <a:lnTo>
                        <a:pt x="1063" y="44"/>
                      </a:lnTo>
                      <a:lnTo>
                        <a:pt x="1063" y="44"/>
                      </a:lnTo>
                      <a:lnTo>
                        <a:pt x="1063" y="46"/>
                      </a:lnTo>
                      <a:lnTo>
                        <a:pt x="1061" y="46"/>
                      </a:lnTo>
                      <a:lnTo>
                        <a:pt x="1061" y="46"/>
                      </a:lnTo>
                      <a:lnTo>
                        <a:pt x="1061" y="46"/>
                      </a:lnTo>
                      <a:lnTo>
                        <a:pt x="1061" y="46"/>
                      </a:lnTo>
                      <a:lnTo>
                        <a:pt x="1060" y="46"/>
                      </a:lnTo>
                      <a:lnTo>
                        <a:pt x="1061" y="43"/>
                      </a:lnTo>
                      <a:lnTo>
                        <a:pt x="1063" y="41"/>
                      </a:lnTo>
                      <a:lnTo>
                        <a:pt x="1064" y="39"/>
                      </a:lnTo>
                      <a:lnTo>
                        <a:pt x="1065" y="38"/>
                      </a:lnTo>
                      <a:close/>
                      <a:moveTo>
                        <a:pt x="958" y="37"/>
                      </a:moveTo>
                      <a:lnTo>
                        <a:pt x="958" y="38"/>
                      </a:lnTo>
                      <a:lnTo>
                        <a:pt x="959" y="39"/>
                      </a:lnTo>
                      <a:lnTo>
                        <a:pt x="961" y="39"/>
                      </a:lnTo>
                      <a:lnTo>
                        <a:pt x="962" y="41"/>
                      </a:lnTo>
                      <a:lnTo>
                        <a:pt x="962" y="43"/>
                      </a:lnTo>
                      <a:lnTo>
                        <a:pt x="959" y="42"/>
                      </a:lnTo>
                      <a:lnTo>
                        <a:pt x="957" y="42"/>
                      </a:lnTo>
                      <a:lnTo>
                        <a:pt x="954" y="41"/>
                      </a:lnTo>
                      <a:lnTo>
                        <a:pt x="954" y="41"/>
                      </a:lnTo>
                      <a:lnTo>
                        <a:pt x="954" y="39"/>
                      </a:lnTo>
                      <a:lnTo>
                        <a:pt x="953" y="39"/>
                      </a:lnTo>
                      <a:lnTo>
                        <a:pt x="954" y="39"/>
                      </a:lnTo>
                      <a:lnTo>
                        <a:pt x="954" y="38"/>
                      </a:lnTo>
                      <a:lnTo>
                        <a:pt x="954" y="38"/>
                      </a:lnTo>
                      <a:lnTo>
                        <a:pt x="958" y="37"/>
                      </a:lnTo>
                      <a:close/>
                      <a:moveTo>
                        <a:pt x="1" y="37"/>
                      </a:moveTo>
                      <a:lnTo>
                        <a:pt x="2" y="37"/>
                      </a:lnTo>
                      <a:lnTo>
                        <a:pt x="2" y="38"/>
                      </a:lnTo>
                      <a:lnTo>
                        <a:pt x="1" y="38"/>
                      </a:lnTo>
                      <a:lnTo>
                        <a:pt x="1" y="38"/>
                      </a:lnTo>
                      <a:lnTo>
                        <a:pt x="1" y="38"/>
                      </a:lnTo>
                      <a:lnTo>
                        <a:pt x="0" y="37"/>
                      </a:lnTo>
                      <a:lnTo>
                        <a:pt x="0" y="37"/>
                      </a:lnTo>
                      <a:lnTo>
                        <a:pt x="1" y="37"/>
                      </a:lnTo>
                      <a:lnTo>
                        <a:pt x="1" y="37"/>
                      </a:lnTo>
                      <a:close/>
                      <a:moveTo>
                        <a:pt x="3403" y="37"/>
                      </a:moveTo>
                      <a:lnTo>
                        <a:pt x="3405" y="37"/>
                      </a:lnTo>
                      <a:lnTo>
                        <a:pt x="3406" y="37"/>
                      </a:lnTo>
                      <a:lnTo>
                        <a:pt x="3405" y="39"/>
                      </a:lnTo>
                      <a:lnTo>
                        <a:pt x="3403" y="41"/>
                      </a:lnTo>
                      <a:lnTo>
                        <a:pt x="3403" y="42"/>
                      </a:lnTo>
                      <a:lnTo>
                        <a:pt x="3401" y="42"/>
                      </a:lnTo>
                      <a:lnTo>
                        <a:pt x="3399" y="43"/>
                      </a:lnTo>
                      <a:lnTo>
                        <a:pt x="3398" y="42"/>
                      </a:lnTo>
                      <a:lnTo>
                        <a:pt x="3399" y="42"/>
                      </a:lnTo>
                      <a:lnTo>
                        <a:pt x="3401" y="41"/>
                      </a:lnTo>
                      <a:lnTo>
                        <a:pt x="3402" y="38"/>
                      </a:lnTo>
                      <a:lnTo>
                        <a:pt x="3402" y="38"/>
                      </a:lnTo>
                      <a:lnTo>
                        <a:pt x="3402" y="38"/>
                      </a:lnTo>
                      <a:lnTo>
                        <a:pt x="3402" y="37"/>
                      </a:lnTo>
                      <a:lnTo>
                        <a:pt x="3403" y="37"/>
                      </a:lnTo>
                      <a:lnTo>
                        <a:pt x="3403" y="37"/>
                      </a:lnTo>
                      <a:close/>
                      <a:moveTo>
                        <a:pt x="1739" y="37"/>
                      </a:moveTo>
                      <a:lnTo>
                        <a:pt x="1739" y="38"/>
                      </a:lnTo>
                      <a:lnTo>
                        <a:pt x="1736" y="38"/>
                      </a:lnTo>
                      <a:lnTo>
                        <a:pt x="1736" y="38"/>
                      </a:lnTo>
                      <a:lnTo>
                        <a:pt x="1736" y="38"/>
                      </a:lnTo>
                      <a:lnTo>
                        <a:pt x="1736" y="37"/>
                      </a:lnTo>
                      <a:lnTo>
                        <a:pt x="1739" y="37"/>
                      </a:lnTo>
                      <a:close/>
                      <a:moveTo>
                        <a:pt x="523" y="35"/>
                      </a:moveTo>
                      <a:lnTo>
                        <a:pt x="525" y="35"/>
                      </a:lnTo>
                      <a:lnTo>
                        <a:pt x="525" y="37"/>
                      </a:lnTo>
                      <a:lnTo>
                        <a:pt x="523" y="37"/>
                      </a:lnTo>
                      <a:lnTo>
                        <a:pt x="523" y="37"/>
                      </a:lnTo>
                      <a:lnTo>
                        <a:pt x="523" y="35"/>
                      </a:lnTo>
                      <a:close/>
                      <a:moveTo>
                        <a:pt x="504" y="35"/>
                      </a:moveTo>
                      <a:lnTo>
                        <a:pt x="505" y="35"/>
                      </a:lnTo>
                      <a:lnTo>
                        <a:pt x="505" y="35"/>
                      </a:lnTo>
                      <a:lnTo>
                        <a:pt x="505" y="35"/>
                      </a:lnTo>
                      <a:lnTo>
                        <a:pt x="506" y="37"/>
                      </a:lnTo>
                      <a:lnTo>
                        <a:pt x="506" y="38"/>
                      </a:lnTo>
                      <a:lnTo>
                        <a:pt x="506" y="38"/>
                      </a:lnTo>
                      <a:lnTo>
                        <a:pt x="506" y="38"/>
                      </a:lnTo>
                      <a:lnTo>
                        <a:pt x="508" y="38"/>
                      </a:lnTo>
                      <a:lnTo>
                        <a:pt x="508" y="39"/>
                      </a:lnTo>
                      <a:lnTo>
                        <a:pt x="509" y="41"/>
                      </a:lnTo>
                      <a:lnTo>
                        <a:pt x="508" y="42"/>
                      </a:lnTo>
                      <a:lnTo>
                        <a:pt x="508" y="42"/>
                      </a:lnTo>
                      <a:lnTo>
                        <a:pt x="508" y="42"/>
                      </a:lnTo>
                      <a:lnTo>
                        <a:pt x="509" y="43"/>
                      </a:lnTo>
                      <a:lnTo>
                        <a:pt x="510" y="43"/>
                      </a:lnTo>
                      <a:lnTo>
                        <a:pt x="510" y="43"/>
                      </a:lnTo>
                      <a:lnTo>
                        <a:pt x="510" y="43"/>
                      </a:lnTo>
                      <a:lnTo>
                        <a:pt x="509" y="44"/>
                      </a:lnTo>
                      <a:lnTo>
                        <a:pt x="508" y="44"/>
                      </a:lnTo>
                      <a:lnTo>
                        <a:pt x="509" y="47"/>
                      </a:lnTo>
                      <a:lnTo>
                        <a:pt x="509" y="47"/>
                      </a:lnTo>
                      <a:lnTo>
                        <a:pt x="510" y="50"/>
                      </a:lnTo>
                      <a:lnTo>
                        <a:pt x="508" y="48"/>
                      </a:lnTo>
                      <a:lnTo>
                        <a:pt x="508" y="48"/>
                      </a:lnTo>
                      <a:lnTo>
                        <a:pt x="506" y="47"/>
                      </a:lnTo>
                      <a:lnTo>
                        <a:pt x="504" y="46"/>
                      </a:lnTo>
                      <a:lnTo>
                        <a:pt x="502" y="44"/>
                      </a:lnTo>
                      <a:lnTo>
                        <a:pt x="501" y="42"/>
                      </a:lnTo>
                      <a:lnTo>
                        <a:pt x="500" y="39"/>
                      </a:lnTo>
                      <a:lnTo>
                        <a:pt x="501" y="39"/>
                      </a:lnTo>
                      <a:lnTo>
                        <a:pt x="501" y="39"/>
                      </a:lnTo>
                      <a:lnTo>
                        <a:pt x="501" y="39"/>
                      </a:lnTo>
                      <a:lnTo>
                        <a:pt x="500" y="39"/>
                      </a:lnTo>
                      <a:lnTo>
                        <a:pt x="500" y="37"/>
                      </a:lnTo>
                      <a:lnTo>
                        <a:pt x="501" y="37"/>
                      </a:lnTo>
                      <a:lnTo>
                        <a:pt x="501" y="37"/>
                      </a:lnTo>
                      <a:lnTo>
                        <a:pt x="502" y="37"/>
                      </a:lnTo>
                      <a:lnTo>
                        <a:pt x="502" y="37"/>
                      </a:lnTo>
                      <a:lnTo>
                        <a:pt x="504" y="35"/>
                      </a:lnTo>
                      <a:close/>
                      <a:moveTo>
                        <a:pt x="180" y="31"/>
                      </a:moveTo>
                      <a:lnTo>
                        <a:pt x="180" y="34"/>
                      </a:lnTo>
                      <a:lnTo>
                        <a:pt x="178" y="35"/>
                      </a:lnTo>
                      <a:lnTo>
                        <a:pt x="175" y="37"/>
                      </a:lnTo>
                      <a:lnTo>
                        <a:pt x="175" y="39"/>
                      </a:lnTo>
                      <a:lnTo>
                        <a:pt x="174" y="39"/>
                      </a:lnTo>
                      <a:lnTo>
                        <a:pt x="174" y="35"/>
                      </a:lnTo>
                      <a:lnTo>
                        <a:pt x="176" y="34"/>
                      </a:lnTo>
                      <a:lnTo>
                        <a:pt x="176" y="33"/>
                      </a:lnTo>
                      <a:lnTo>
                        <a:pt x="180" y="31"/>
                      </a:lnTo>
                      <a:close/>
                      <a:moveTo>
                        <a:pt x="786" y="31"/>
                      </a:moveTo>
                      <a:lnTo>
                        <a:pt x="789" y="31"/>
                      </a:lnTo>
                      <a:lnTo>
                        <a:pt x="789" y="31"/>
                      </a:lnTo>
                      <a:lnTo>
                        <a:pt x="789" y="33"/>
                      </a:lnTo>
                      <a:lnTo>
                        <a:pt x="789" y="34"/>
                      </a:lnTo>
                      <a:lnTo>
                        <a:pt x="788" y="34"/>
                      </a:lnTo>
                      <a:lnTo>
                        <a:pt x="790" y="37"/>
                      </a:lnTo>
                      <a:lnTo>
                        <a:pt x="792" y="37"/>
                      </a:lnTo>
                      <a:lnTo>
                        <a:pt x="792" y="42"/>
                      </a:lnTo>
                      <a:lnTo>
                        <a:pt x="792" y="46"/>
                      </a:lnTo>
                      <a:lnTo>
                        <a:pt x="792" y="51"/>
                      </a:lnTo>
                      <a:lnTo>
                        <a:pt x="790" y="51"/>
                      </a:lnTo>
                      <a:lnTo>
                        <a:pt x="789" y="51"/>
                      </a:lnTo>
                      <a:lnTo>
                        <a:pt x="788" y="48"/>
                      </a:lnTo>
                      <a:lnTo>
                        <a:pt x="786" y="48"/>
                      </a:lnTo>
                      <a:lnTo>
                        <a:pt x="786" y="47"/>
                      </a:lnTo>
                      <a:lnTo>
                        <a:pt x="788" y="46"/>
                      </a:lnTo>
                      <a:lnTo>
                        <a:pt x="788" y="44"/>
                      </a:lnTo>
                      <a:lnTo>
                        <a:pt x="788" y="42"/>
                      </a:lnTo>
                      <a:lnTo>
                        <a:pt x="788" y="41"/>
                      </a:lnTo>
                      <a:lnTo>
                        <a:pt x="786" y="39"/>
                      </a:lnTo>
                      <a:lnTo>
                        <a:pt x="786" y="39"/>
                      </a:lnTo>
                      <a:lnTo>
                        <a:pt x="785" y="39"/>
                      </a:lnTo>
                      <a:lnTo>
                        <a:pt x="785" y="38"/>
                      </a:lnTo>
                      <a:lnTo>
                        <a:pt x="784" y="37"/>
                      </a:lnTo>
                      <a:lnTo>
                        <a:pt x="783" y="37"/>
                      </a:lnTo>
                      <a:lnTo>
                        <a:pt x="783" y="35"/>
                      </a:lnTo>
                      <a:lnTo>
                        <a:pt x="781" y="35"/>
                      </a:lnTo>
                      <a:lnTo>
                        <a:pt x="781" y="35"/>
                      </a:lnTo>
                      <a:lnTo>
                        <a:pt x="781" y="35"/>
                      </a:lnTo>
                      <a:lnTo>
                        <a:pt x="781" y="35"/>
                      </a:lnTo>
                      <a:lnTo>
                        <a:pt x="781" y="35"/>
                      </a:lnTo>
                      <a:lnTo>
                        <a:pt x="784" y="34"/>
                      </a:lnTo>
                      <a:lnTo>
                        <a:pt x="786" y="34"/>
                      </a:lnTo>
                      <a:lnTo>
                        <a:pt x="788" y="34"/>
                      </a:lnTo>
                      <a:lnTo>
                        <a:pt x="786" y="34"/>
                      </a:lnTo>
                      <a:lnTo>
                        <a:pt x="786" y="33"/>
                      </a:lnTo>
                      <a:lnTo>
                        <a:pt x="786" y="31"/>
                      </a:lnTo>
                      <a:lnTo>
                        <a:pt x="786" y="31"/>
                      </a:lnTo>
                      <a:lnTo>
                        <a:pt x="786" y="31"/>
                      </a:lnTo>
                      <a:lnTo>
                        <a:pt x="786" y="31"/>
                      </a:lnTo>
                      <a:lnTo>
                        <a:pt x="786" y="31"/>
                      </a:lnTo>
                      <a:lnTo>
                        <a:pt x="786" y="31"/>
                      </a:lnTo>
                      <a:close/>
                      <a:moveTo>
                        <a:pt x="1109" y="30"/>
                      </a:moveTo>
                      <a:lnTo>
                        <a:pt x="1110" y="31"/>
                      </a:lnTo>
                      <a:lnTo>
                        <a:pt x="1111" y="31"/>
                      </a:lnTo>
                      <a:lnTo>
                        <a:pt x="1112" y="33"/>
                      </a:lnTo>
                      <a:lnTo>
                        <a:pt x="1114" y="33"/>
                      </a:lnTo>
                      <a:lnTo>
                        <a:pt x="1114" y="35"/>
                      </a:lnTo>
                      <a:lnTo>
                        <a:pt x="1112" y="35"/>
                      </a:lnTo>
                      <a:lnTo>
                        <a:pt x="1110" y="37"/>
                      </a:lnTo>
                      <a:lnTo>
                        <a:pt x="1110" y="35"/>
                      </a:lnTo>
                      <a:lnTo>
                        <a:pt x="1109" y="34"/>
                      </a:lnTo>
                      <a:lnTo>
                        <a:pt x="1109" y="33"/>
                      </a:lnTo>
                      <a:lnTo>
                        <a:pt x="1109" y="30"/>
                      </a:lnTo>
                      <a:close/>
                      <a:moveTo>
                        <a:pt x="533" y="29"/>
                      </a:moveTo>
                      <a:lnTo>
                        <a:pt x="533" y="29"/>
                      </a:lnTo>
                      <a:lnTo>
                        <a:pt x="533" y="30"/>
                      </a:lnTo>
                      <a:lnTo>
                        <a:pt x="533" y="30"/>
                      </a:lnTo>
                      <a:lnTo>
                        <a:pt x="533" y="29"/>
                      </a:lnTo>
                      <a:close/>
                      <a:moveTo>
                        <a:pt x="2958" y="29"/>
                      </a:moveTo>
                      <a:lnTo>
                        <a:pt x="2960" y="29"/>
                      </a:lnTo>
                      <a:lnTo>
                        <a:pt x="2960" y="30"/>
                      </a:lnTo>
                      <a:lnTo>
                        <a:pt x="2960" y="31"/>
                      </a:lnTo>
                      <a:lnTo>
                        <a:pt x="2961" y="31"/>
                      </a:lnTo>
                      <a:lnTo>
                        <a:pt x="2961" y="33"/>
                      </a:lnTo>
                      <a:lnTo>
                        <a:pt x="2961" y="33"/>
                      </a:lnTo>
                      <a:lnTo>
                        <a:pt x="2961" y="37"/>
                      </a:lnTo>
                      <a:lnTo>
                        <a:pt x="2960" y="38"/>
                      </a:lnTo>
                      <a:lnTo>
                        <a:pt x="2961" y="39"/>
                      </a:lnTo>
                      <a:lnTo>
                        <a:pt x="2960" y="39"/>
                      </a:lnTo>
                      <a:lnTo>
                        <a:pt x="2960" y="43"/>
                      </a:lnTo>
                      <a:lnTo>
                        <a:pt x="2961" y="43"/>
                      </a:lnTo>
                      <a:lnTo>
                        <a:pt x="2961" y="44"/>
                      </a:lnTo>
                      <a:lnTo>
                        <a:pt x="2961" y="44"/>
                      </a:lnTo>
                      <a:lnTo>
                        <a:pt x="2962" y="47"/>
                      </a:lnTo>
                      <a:lnTo>
                        <a:pt x="2963" y="48"/>
                      </a:lnTo>
                      <a:lnTo>
                        <a:pt x="2963" y="50"/>
                      </a:lnTo>
                      <a:lnTo>
                        <a:pt x="2965" y="50"/>
                      </a:lnTo>
                      <a:lnTo>
                        <a:pt x="2965" y="51"/>
                      </a:lnTo>
                      <a:lnTo>
                        <a:pt x="2963" y="54"/>
                      </a:lnTo>
                      <a:lnTo>
                        <a:pt x="2963" y="56"/>
                      </a:lnTo>
                      <a:lnTo>
                        <a:pt x="2962" y="58"/>
                      </a:lnTo>
                      <a:lnTo>
                        <a:pt x="2962" y="60"/>
                      </a:lnTo>
                      <a:lnTo>
                        <a:pt x="2963" y="60"/>
                      </a:lnTo>
                      <a:lnTo>
                        <a:pt x="2962" y="69"/>
                      </a:lnTo>
                      <a:lnTo>
                        <a:pt x="2963" y="69"/>
                      </a:lnTo>
                      <a:lnTo>
                        <a:pt x="2963" y="71"/>
                      </a:lnTo>
                      <a:lnTo>
                        <a:pt x="2965" y="72"/>
                      </a:lnTo>
                      <a:lnTo>
                        <a:pt x="2965" y="76"/>
                      </a:lnTo>
                      <a:lnTo>
                        <a:pt x="2965" y="77"/>
                      </a:lnTo>
                      <a:lnTo>
                        <a:pt x="2963" y="77"/>
                      </a:lnTo>
                      <a:lnTo>
                        <a:pt x="2963" y="81"/>
                      </a:lnTo>
                      <a:lnTo>
                        <a:pt x="2965" y="82"/>
                      </a:lnTo>
                      <a:lnTo>
                        <a:pt x="2966" y="85"/>
                      </a:lnTo>
                      <a:lnTo>
                        <a:pt x="2969" y="85"/>
                      </a:lnTo>
                      <a:lnTo>
                        <a:pt x="2969" y="86"/>
                      </a:lnTo>
                      <a:lnTo>
                        <a:pt x="2970" y="88"/>
                      </a:lnTo>
                      <a:lnTo>
                        <a:pt x="2970" y="90"/>
                      </a:lnTo>
                      <a:lnTo>
                        <a:pt x="2971" y="90"/>
                      </a:lnTo>
                      <a:lnTo>
                        <a:pt x="2971" y="90"/>
                      </a:lnTo>
                      <a:lnTo>
                        <a:pt x="2971" y="92"/>
                      </a:lnTo>
                      <a:lnTo>
                        <a:pt x="2973" y="92"/>
                      </a:lnTo>
                      <a:lnTo>
                        <a:pt x="2973" y="96"/>
                      </a:lnTo>
                      <a:lnTo>
                        <a:pt x="2971" y="96"/>
                      </a:lnTo>
                      <a:lnTo>
                        <a:pt x="2970" y="93"/>
                      </a:lnTo>
                      <a:lnTo>
                        <a:pt x="2969" y="92"/>
                      </a:lnTo>
                      <a:lnTo>
                        <a:pt x="2969" y="90"/>
                      </a:lnTo>
                      <a:lnTo>
                        <a:pt x="2967" y="90"/>
                      </a:lnTo>
                      <a:lnTo>
                        <a:pt x="2966" y="89"/>
                      </a:lnTo>
                      <a:lnTo>
                        <a:pt x="2961" y="90"/>
                      </a:lnTo>
                      <a:lnTo>
                        <a:pt x="2961" y="90"/>
                      </a:lnTo>
                      <a:lnTo>
                        <a:pt x="2961" y="92"/>
                      </a:lnTo>
                      <a:lnTo>
                        <a:pt x="2960" y="94"/>
                      </a:lnTo>
                      <a:lnTo>
                        <a:pt x="2958" y="96"/>
                      </a:lnTo>
                      <a:lnTo>
                        <a:pt x="2958" y="101"/>
                      </a:lnTo>
                      <a:lnTo>
                        <a:pt x="2958" y="101"/>
                      </a:lnTo>
                      <a:lnTo>
                        <a:pt x="2958" y="103"/>
                      </a:lnTo>
                      <a:lnTo>
                        <a:pt x="2957" y="105"/>
                      </a:lnTo>
                      <a:lnTo>
                        <a:pt x="2956" y="113"/>
                      </a:lnTo>
                      <a:lnTo>
                        <a:pt x="2956" y="113"/>
                      </a:lnTo>
                      <a:lnTo>
                        <a:pt x="2956" y="113"/>
                      </a:lnTo>
                      <a:lnTo>
                        <a:pt x="2956" y="114"/>
                      </a:lnTo>
                      <a:lnTo>
                        <a:pt x="2956" y="114"/>
                      </a:lnTo>
                      <a:lnTo>
                        <a:pt x="2956" y="116"/>
                      </a:lnTo>
                      <a:lnTo>
                        <a:pt x="2957" y="116"/>
                      </a:lnTo>
                      <a:lnTo>
                        <a:pt x="2957" y="119"/>
                      </a:lnTo>
                      <a:lnTo>
                        <a:pt x="2958" y="119"/>
                      </a:lnTo>
                      <a:lnTo>
                        <a:pt x="2958" y="122"/>
                      </a:lnTo>
                      <a:lnTo>
                        <a:pt x="2958" y="122"/>
                      </a:lnTo>
                      <a:lnTo>
                        <a:pt x="2960" y="124"/>
                      </a:lnTo>
                      <a:lnTo>
                        <a:pt x="2961" y="124"/>
                      </a:lnTo>
                      <a:lnTo>
                        <a:pt x="2961" y="128"/>
                      </a:lnTo>
                      <a:lnTo>
                        <a:pt x="2962" y="128"/>
                      </a:lnTo>
                      <a:lnTo>
                        <a:pt x="2962" y="130"/>
                      </a:lnTo>
                      <a:lnTo>
                        <a:pt x="2963" y="130"/>
                      </a:lnTo>
                      <a:lnTo>
                        <a:pt x="2962" y="133"/>
                      </a:lnTo>
                      <a:lnTo>
                        <a:pt x="2961" y="133"/>
                      </a:lnTo>
                      <a:lnTo>
                        <a:pt x="2961" y="131"/>
                      </a:lnTo>
                      <a:lnTo>
                        <a:pt x="2958" y="130"/>
                      </a:lnTo>
                      <a:lnTo>
                        <a:pt x="2957" y="127"/>
                      </a:lnTo>
                      <a:lnTo>
                        <a:pt x="2956" y="124"/>
                      </a:lnTo>
                      <a:lnTo>
                        <a:pt x="2953" y="124"/>
                      </a:lnTo>
                      <a:lnTo>
                        <a:pt x="2953" y="126"/>
                      </a:lnTo>
                      <a:lnTo>
                        <a:pt x="2952" y="127"/>
                      </a:lnTo>
                      <a:lnTo>
                        <a:pt x="2952" y="128"/>
                      </a:lnTo>
                      <a:lnTo>
                        <a:pt x="2950" y="128"/>
                      </a:lnTo>
                      <a:lnTo>
                        <a:pt x="2950" y="131"/>
                      </a:lnTo>
                      <a:lnTo>
                        <a:pt x="2950" y="132"/>
                      </a:lnTo>
                      <a:lnTo>
                        <a:pt x="2950" y="132"/>
                      </a:lnTo>
                      <a:lnTo>
                        <a:pt x="2948" y="132"/>
                      </a:lnTo>
                      <a:lnTo>
                        <a:pt x="2948" y="132"/>
                      </a:lnTo>
                      <a:lnTo>
                        <a:pt x="2949" y="132"/>
                      </a:lnTo>
                      <a:lnTo>
                        <a:pt x="2949" y="128"/>
                      </a:lnTo>
                      <a:lnTo>
                        <a:pt x="2949" y="128"/>
                      </a:lnTo>
                      <a:lnTo>
                        <a:pt x="2949" y="124"/>
                      </a:lnTo>
                      <a:lnTo>
                        <a:pt x="2950" y="124"/>
                      </a:lnTo>
                      <a:lnTo>
                        <a:pt x="2950" y="120"/>
                      </a:lnTo>
                      <a:lnTo>
                        <a:pt x="2950" y="120"/>
                      </a:lnTo>
                      <a:lnTo>
                        <a:pt x="2950" y="116"/>
                      </a:lnTo>
                      <a:lnTo>
                        <a:pt x="2950" y="116"/>
                      </a:lnTo>
                      <a:lnTo>
                        <a:pt x="2950" y="115"/>
                      </a:lnTo>
                      <a:lnTo>
                        <a:pt x="2952" y="115"/>
                      </a:lnTo>
                      <a:lnTo>
                        <a:pt x="2952" y="109"/>
                      </a:lnTo>
                      <a:lnTo>
                        <a:pt x="2952" y="106"/>
                      </a:lnTo>
                      <a:lnTo>
                        <a:pt x="2950" y="105"/>
                      </a:lnTo>
                      <a:lnTo>
                        <a:pt x="2950" y="102"/>
                      </a:lnTo>
                      <a:lnTo>
                        <a:pt x="2950" y="101"/>
                      </a:lnTo>
                      <a:lnTo>
                        <a:pt x="2950" y="101"/>
                      </a:lnTo>
                      <a:lnTo>
                        <a:pt x="2950" y="99"/>
                      </a:lnTo>
                      <a:lnTo>
                        <a:pt x="2952" y="99"/>
                      </a:lnTo>
                      <a:lnTo>
                        <a:pt x="2952" y="98"/>
                      </a:lnTo>
                      <a:lnTo>
                        <a:pt x="2950" y="96"/>
                      </a:lnTo>
                      <a:lnTo>
                        <a:pt x="2950" y="94"/>
                      </a:lnTo>
                      <a:lnTo>
                        <a:pt x="2950" y="92"/>
                      </a:lnTo>
                      <a:lnTo>
                        <a:pt x="2952" y="92"/>
                      </a:lnTo>
                      <a:lnTo>
                        <a:pt x="2952" y="84"/>
                      </a:lnTo>
                      <a:lnTo>
                        <a:pt x="2952" y="84"/>
                      </a:lnTo>
                      <a:lnTo>
                        <a:pt x="2952" y="76"/>
                      </a:lnTo>
                      <a:lnTo>
                        <a:pt x="2950" y="76"/>
                      </a:lnTo>
                      <a:lnTo>
                        <a:pt x="2952" y="69"/>
                      </a:lnTo>
                      <a:lnTo>
                        <a:pt x="2950" y="69"/>
                      </a:lnTo>
                      <a:lnTo>
                        <a:pt x="2950" y="67"/>
                      </a:lnTo>
                      <a:lnTo>
                        <a:pt x="2950" y="67"/>
                      </a:lnTo>
                      <a:lnTo>
                        <a:pt x="2950" y="65"/>
                      </a:lnTo>
                      <a:lnTo>
                        <a:pt x="2949" y="65"/>
                      </a:lnTo>
                      <a:lnTo>
                        <a:pt x="2949" y="59"/>
                      </a:lnTo>
                      <a:lnTo>
                        <a:pt x="2949" y="59"/>
                      </a:lnTo>
                      <a:lnTo>
                        <a:pt x="2949" y="56"/>
                      </a:lnTo>
                      <a:lnTo>
                        <a:pt x="2950" y="56"/>
                      </a:lnTo>
                      <a:lnTo>
                        <a:pt x="2949" y="50"/>
                      </a:lnTo>
                      <a:lnTo>
                        <a:pt x="2952" y="48"/>
                      </a:lnTo>
                      <a:lnTo>
                        <a:pt x="2952" y="46"/>
                      </a:lnTo>
                      <a:lnTo>
                        <a:pt x="2952" y="46"/>
                      </a:lnTo>
                      <a:lnTo>
                        <a:pt x="2953" y="44"/>
                      </a:lnTo>
                      <a:lnTo>
                        <a:pt x="2954" y="44"/>
                      </a:lnTo>
                      <a:lnTo>
                        <a:pt x="2956" y="43"/>
                      </a:lnTo>
                      <a:lnTo>
                        <a:pt x="2957" y="43"/>
                      </a:lnTo>
                      <a:lnTo>
                        <a:pt x="2957" y="39"/>
                      </a:lnTo>
                      <a:lnTo>
                        <a:pt x="2956" y="39"/>
                      </a:lnTo>
                      <a:lnTo>
                        <a:pt x="2954" y="31"/>
                      </a:lnTo>
                      <a:lnTo>
                        <a:pt x="2957" y="31"/>
                      </a:lnTo>
                      <a:lnTo>
                        <a:pt x="2958" y="30"/>
                      </a:lnTo>
                      <a:lnTo>
                        <a:pt x="2958" y="29"/>
                      </a:lnTo>
                      <a:close/>
                      <a:moveTo>
                        <a:pt x="191" y="27"/>
                      </a:moveTo>
                      <a:lnTo>
                        <a:pt x="192" y="29"/>
                      </a:lnTo>
                      <a:lnTo>
                        <a:pt x="192" y="29"/>
                      </a:lnTo>
                      <a:lnTo>
                        <a:pt x="193" y="29"/>
                      </a:lnTo>
                      <a:lnTo>
                        <a:pt x="192" y="31"/>
                      </a:lnTo>
                      <a:lnTo>
                        <a:pt x="190" y="34"/>
                      </a:lnTo>
                      <a:lnTo>
                        <a:pt x="187" y="35"/>
                      </a:lnTo>
                      <a:lnTo>
                        <a:pt x="184" y="35"/>
                      </a:lnTo>
                      <a:lnTo>
                        <a:pt x="184" y="34"/>
                      </a:lnTo>
                      <a:lnTo>
                        <a:pt x="187" y="34"/>
                      </a:lnTo>
                      <a:lnTo>
                        <a:pt x="188" y="33"/>
                      </a:lnTo>
                      <a:lnTo>
                        <a:pt x="190" y="31"/>
                      </a:lnTo>
                      <a:lnTo>
                        <a:pt x="188" y="30"/>
                      </a:lnTo>
                      <a:lnTo>
                        <a:pt x="187" y="29"/>
                      </a:lnTo>
                      <a:lnTo>
                        <a:pt x="188" y="29"/>
                      </a:lnTo>
                      <a:lnTo>
                        <a:pt x="188" y="29"/>
                      </a:lnTo>
                      <a:lnTo>
                        <a:pt x="191" y="27"/>
                      </a:lnTo>
                      <a:close/>
                      <a:moveTo>
                        <a:pt x="517" y="26"/>
                      </a:moveTo>
                      <a:lnTo>
                        <a:pt x="519" y="26"/>
                      </a:lnTo>
                      <a:lnTo>
                        <a:pt x="519" y="27"/>
                      </a:lnTo>
                      <a:lnTo>
                        <a:pt x="518" y="27"/>
                      </a:lnTo>
                      <a:lnTo>
                        <a:pt x="518" y="27"/>
                      </a:lnTo>
                      <a:lnTo>
                        <a:pt x="517" y="27"/>
                      </a:lnTo>
                      <a:lnTo>
                        <a:pt x="517" y="27"/>
                      </a:lnTo>
                      <a:lnTo>
                        <a:pt x="517" y="27"/>
                      </a:lnTo>
                      <a:lnTo>
                        <a:pt x="517" y="26"/>
                      </a:lnTo>
                      <a:lnTo>
                        <a:pt x="517" y="26"/>
                      </a:lnTo>
                      <a:close/>
                      <a:moveTo>
                        <a:pt x="495" y="25"/>
                      </a:moveTo>
                      <a:lnTo>
                        <a:pt x="496" y="25"/>
                      </a:lnTo>
                      <a:lnTo>
                        <a:pt x="497" y="25"/>
                      </a:lnTo>
                      <a:lnTo>
                        <a:pt x="498" y="26"/>
                      </a:lnTo>
                      <a:lnTo>
                        <a:pt x="498" y="26"/>
                      </a:lnTo>
                      <a:lnTo>
                        <a:pt x="498" y="26"/>
                      </a:lnTo>
                      <a:lnTo>
                        <a:pt x="500" y="26"/>
                      </a:lnTo>
                      <a:lnTo>
                        <a:pt x="500" y="25"/>
                      </a:lnTo>
                      <a:lnTo>
                        <a:pt x="504" y="25"/>
                      </a:lnTo>
                      <a:lnTo>
                        <a:pt x="505" y="25"/>
                      </a:lnTo>
                      <a:lnTo>
                        <a:pt x="505" y="25"/>
                      </a:lnTo>
                      <a:lnTo>
                        <a:pt x="505" y="27"/>
                      </a:lnTo>
                      <a:lnTo>
                        <a:pt x="504" y="30"/>
                      </a:lnTo>
                      <a:lnTo>
                        <a:pt x="504" y="34"/>
                      </a:lnTo>
                      <a:lnTo>
                        <a:pt x="502" y="34"/>
                      </a:lnTo>
                      <a:lnTo>
                        <a:pt x="502" y="35"/>
                      </a:lnTo>
                      <a:lnTo>
                        <a:pt x="501" y="35"/>
                      </a:lnTo>
                      <a:lnTo>
                        <a:pt x="501" y="35"/>
                      </a:lnTo>
                      <a:lnTo>
                        <a:pt x="500" y="37"/>
                      </a:lnTo>
                      <a:lnTo>
                        <a:pt x="498" y="37"/>
                      </a:lnTo>
                      <a:lnTo>
                        <a:pt x="497" y="37"/>
                      </a:lnTo>
                      <a:lnTo>
                        <a:pt x="497" y="35"/>
                      </a:lnTo>
                      <a:lnTo>
                        <a:pt x="497" y="34"/>
                      </a:lnTo>
                      <a:lnTo>
                        <a:pt x="497" y="34"/>
                      </a:lnTo>
                      <a:lnTo>
                        <a:pt x="496" y="34"/>
                      </a:lnTo>
                      <a:lnTo>
                        <a:pt x="496" y="34"/>
                      </a:lnTo>
                      <a:lnTo>
                        <a:pt x="496" y="34"/>
                      </a:lnTo>
                      <a:lnTo>
                        <a:pt x="496" y="30"/>
                      </a:lnTo>
                      <a:lnTo>
                        <a:pt x="495" y="29"/>
                      </a:lnTo>
                      <a:lnTo>
                        <a:pt x="495" y="25"/>
                      </a:lnTo>
                      <a:close/>
                      <a:moveTo>
                        <a:pt x="1073" y="21"/>
                      </a:moveTo>
                      <a:lnTo>
                        <a:pt x="1074" y="21"/>
                      </a:lnTo>
                      <a:lnTo>
                        <a:pt x="1074" y="26"/>
                      </a:lnTo>
                      <a:lnTo>
                        <a:pt x="1073" y="26"/>
                      </a:lnTo>
                      <a:lnTo>
                        <a:pt x="1073" y="27"/>
                      </a:lnTo>
                      <a:lnTo>
                        <a:pt x="1073" y="29"/>
                      </a:lnTo>
                      <a:lnTo>
                        <a:pt x="1073" y="29"/>
                      </a:lnTo>
                      <a:lnTo>
                        <a:pt x="1071" y="29"/>
                      </a:lnTo>
                      <a:lnTo>
                        <a:pt x="1071" y="30"/>
                      </a:lnTo>
                      <a:lnTo>
                        <a:pt x="1071" y="30"/>
                      </a:lnTo>
                      <a:lnTo>
                        <a:pt x="1071" y="25"/>
                      </a:lnTo>
                      <a:lnTo>
                        <a:pt x="1073" y="24"/>
                      </a:lnTo>
                      <a:lnTo>
                        <a:pt x="1073" y="21"/>
                      </a:lnTo>
                      <a:lnTo>
                        <a:pt x="1073" y="21"/>
                      </a:lnTo>
                      <a:lnTo>
                        <a:pt x="1073" y="21"/>
                      </a:lnTo>
                      <a:close/>
                      <a:moveTo>
                        <a:pt x="3431" y="20"/>
                      </a:moveTo>
                      <a:lnTo>
                        <a:pt x="3431" y="21"/>
                      </a:lnTo>
                      <a:lnTo>
                        <a:pt x="3432" y="21"/>
                      </a:lnTo>
                      <a:lnTo>
                        <a:pt x="3433" y="22"/>
                      </a:lnTo>
                      <a:lnTo>
                        <a:pt x="3433" y="24"/>
                      </a:lnTo>
                      <a:lnTo>
                        <a:pt x="3432" y="24"/>
                      </a:lnTo>
                      <a:lnTo>
                        <a:pt x="3432" y="24"/>
                      </a:lnTo>
                      <a:lnTo>
                        <a:pt x="3431" y="25"/>
                      </a:lnTo>
                      <a:lnTo>
                        <a:pt x="3431" y="25"/>
                      </a:lnTo>
                      <a:lnTo>
                        <a:pt x="3424" y="25"/>
                      </a:lnTo>
                      <a:lnTo>
                        <a:pt x="3424" y="26"/>
                      </a:lnTo>
                      <a:lnTo>
                        <a:pt x="3423" y="26"/>
                      </a:lnTo>
                      <a:lnTo>
                        <a:pt x="3423" y="27"/>
                      </a:lnTo>
                      <a:lnTo>
                        <a:pt x="3422" y="27"/>
                      </a:lnTo>
                      <a:lnTo>
                        <a:pt x="3419" y="27"/>
                      </a:lnTo>
                      <a:lnTo>
                        <a:pt x="3419" y="26"/>
                      </a:lnTo>
                      <a:lnTo>
                        <a:pt x="3422" y="24"/>
                      </a:lnTo>
                      <a:lnTo>
                        <a:pt x="3423" y="21"/>
                      </a:lnTo>
                      <a:lnTo>
                        <a:pt x="3426" y="21"/>
                      </a:lnTo>
                      <a:lnTo>
                        <a:pt x="3428" y="21"/>
                      </a:lnTo>
                      <a:lnTo>
                        <a:pt x="3431" y="20"/>
                      </a:lnTo>
                      <a:close/>
                      <a:moveTo>
                        <a:pt x="2911" y="18"/>
                      </a:moveTo>
                      <a:lnTo>
                        <a:pt x="2911" y="18"/>
                      </a:lnTo>
                      <a:lnTo>
                        <a:pt x="2911" y="18"/>
                      </a:lnTo>
                      <a:lnTo>
                        <a:pt x="2912" y="18"/>
                      </a:lnTo>
                      <a:lnTo>
                        <a:pt x="2912" y="20"/>
                      </a:lnTo>
                      <a:lnTo>
                        <a:pt x="2914" y="21"/>
                      </a:lnTo>
                      <a:lnTo>
                        <a:pt x="2915" y="22"/>
                      </a:lnTo>
                      <a:lnTo>
                        <a:pt x="2914" y="22"/>
                      </a:lnTo>
                      <a:lnTo>
                        <a:pt x="2912" y="25"/>
                      </a:lnTo>
                      <a:lnTo>
                        <a:pt x="2910" y="25"/>
                      </a:lnTo>
                      <a:lnTo>
                        <a:pt x="2907" y="24"/>
                      </a:lnTo>
                      <a:lnTo>
                        <a:pt x="2907" y="21"/>
                      </a:lnTo>
                      <a:lnTo>
                        <a:pt x="2909" y="20"/>
                      </a:lnTo>
                      <a:lnTo>
                        <a:pt x="2911" y="18"/>
                      </a:lnTo>
                      <a:close/>
                      <a:moveTo>
                        <a:pt x="805" y="18"/>
                      </a:moveTo>
                      <a:lnTo>
                        <a:pt x="805" y="18"/>
                      </a:lnTo>
                      <a:lnTo>
                        <a:pt x="805" y="21"/>
                      </a:lnTo>
                      <a:lnTo>
                        <a:pt x="807" y="21"/>
                      </a:lnTo>
                      <a:lnTo>
                        <a:pt x="807" y="24"/>
                      </a:lnTo>
                      <a:lnTo>
                        <a:pt x="807" y="26"/>
                      </a:lnTo>
                      <a:lnTo>
                        <a:pt x="807" y="29"/>
                      </a:lnTo>
                      <a:lnTo>
                        <a:pt x="809" y="29"/>
                      </a:lnTo>
                      <a:lnTo>
                        <a:pt x="809" y="31"/>
                      </a:lnTo>
                      <a:lnTo>
                        <a:pt x="809" y="31"/>
                      </a:lnTo>
                      <a:lnTo>
                        <a:pt x="809" y="33"/>
                      </a:lnTo>
                      <a:lnTo>
                        <a:pt x="810" y="33"/>
                      </a:lnTo>
                      <a:lnTo>
                        <a:pt x="810" y="35"/>
                      </a:lnTo>
                      <a:lnTo>
                        <a:pt x="813" y="37"/>
                      </a:lnTo>
                      <a:lnTo>
                        <a:pt x="813" y="39"/>
                      </a:lnTo>
                      <a:lnTo>
                        <a:pt x="814" y="39"/>
                      </a:lnTo>
                      <a:lnTo>
                        <a:pt x="814" y="42"/>
                      </a:lnTo>
                      <a:lnTo>
                        <a:pt x="815" y="43"/>
                      </a:lnTo>
                      <a:lnTo>
                        <a:pt x="815" y="44"/>
                      </a:lnTo>
                      <a:lnTo>
                        <a:pt x="815" y="44"/>
                      </a:lnTo>
                      <a:lnTo>
                        <a:pt x="815" y="46"/>
                      </a:lnTo>
                      <a:lnTo>
                        <a:pt x="815" y="46"/>
                      </a:lnTo>
                      <a:lnTo>
                        <a:pt x="815" y="47"/>
                      </a:lnTo>
                      <a:lnTo>
                        <a:pt x="817" y="47"/>
                      </a:lnTo>
                      <a:lnTo>
                        <a:pt x="817" y="51"/>
                      </a:lnTo>
                      <a:lnTo>
                        <a:pt x="819" y="52"/>
                      </a:lnTo>
                      <a:lnTo>
                        <a:pt x="821" y="54"/>
                      </a:lnTo>
                      <a:lnTo>
                        <a:pt x="822" y="55"/>
                      </a:lnTo>
                      <a:lnTo>
                        <a:pt x="823" y="55"/>
                      </a:lnTo>
                      <a:lnTo>
                        <a:pt x="826" y="55"/>
                      </a:lnTo>
                      <a:lnTo>
                        <a:pt x="824" y="58"/>
                      </a:lnTo>
                      <a:lnTo>
                        <a:pt x="823" y="59"/>
                      </a:lnTo>
                      <a:lnTo>
                        <a:pt x="823" y="60"/>
                      </a:lnTo>
                      <a:lnTo>
                        <a:pt x="823" y="63"/>
                      </a:lnTo>
                      <a:lnTo>
                        <a:pt x="824" y="63"/>
                      </a:lnTo>
                      <a:lnTo>
                        <a:pt x="824" y="65"/>
                      </a:lnTo>
                      <a:lnTo>
                        <a:pt x="824" y="65"/>
                      </a:lnTo>
                      <a:lnTo>
                        <a:pt x="824" y="67"/>
                      </a:lnTo>
                      <a:lnTo>
                        <a:pt x="822" y="67"/>
                      </a:lnTo>
                      <a:lnTo>
                        <a:pt x="822" y="69"/>
                      </a:lnTo>
                      <a:lnTo>
                        <a:pt x="818" y="69"/>
                      </a:lnTo>
                      <a:lnTo>
                        <a:pt x="818" y="64"/>
                      </a:lnTo>
                      <a:lnTo>
                        <a:pt x="817" y="64"/>
                      </a:lnTo>
                      <a:lnTo>
                        <a:pt x="817" y="60"/>
                      </a:lnTo>
                      <a:lnTo>
                        <a:pt x="818" y="60"/>
                      </a:lnTo>
                      <a:lnTo>
                        <a:pt x="818" y="60"/>
                      </a:lnTo>
                      <a:lnTo>
                        <a:pt x="818" y="59"/>
                      </a:lnTo>
                      <a:lnTo>
                        <a:pt x="817" y="59"/>
                      </a:lnTo>
                      <a:lnTo>
                        <a:pt x="817" y="59"/>
                      </a:lnTo>
                      <a:lnTo>
                        <a:pt x="817" y="55"/>
                      </a:lnTo>
                      <a:lnTo>
                        <a:pt x="814" y="55"/>
                      </a:lnTo>
                      <a:lnTo>
                        <a:pt x="814" y="55"/>
                      </a:lnTo>
                      <a:lnTo>
                        <a:pt x="815" y="55"/>
                      </a:lnTo>
                      <a:lnTo>
                        <a:pt x="815" y="52"/>
                      </a:lnTo>
                      <a:lnTo>
                        <a:pt x="814" y="51"/>
                      </a:lnTo>
                      <a:lnTo>
                        <a:pt x="810" y="51"/>
                      </a:lnTo>
                      <a:lnTo>
                        <a:pt x="810" y="48"/>
                      </a:lnTo>
                      <a:lnTo>
                        <a:pt x="810" y="48"/>
                      </a:lnTo>
                      <a:lnTo>
                        <a:pt x="811" y="47"/>
                      </a:lnTo>
                      <a:lnTo>
                        <a:pt x="811" y="47"/>
                      </a:lnTo>
                      <a:lnTo>
                        <a:pt x="811" y="46"/>
                      </a:lnTo>
                      <a:lnTo>
                        <a:pt x="810" y="46"/>
                      </a:lnTo>
                      <a:lnTo>
                        <a:pt x="810" y="44"/>
                      </a:lnTo>
                      <a:lnTo>
                        <a:pt x="810" y="43"/>
                      </a:lnTo>
                      <a:lnTo>
                        <a:pt x="809" y="44"/>
                      </a:lnTo>
                      <a:lnTo>
                        <a:pt x="807" y="44"/>
                      </a:lnTo>
                      <a:lnTo>
                        <a:pt x="807" y="44"/>
                      </a:lnTo>
                      <a:lnTo>
                        <a:pt x="805" y="43"/>
                      </a:lnTo>
                      <a:lnTo>
                        <a:pt x="802" y="41"/>
                      </a:lnTo>
                      <a:lnTo>
                        <a:pt x="800" y="39"/>
                      </a:lnTo>
                      <a:lnTo>
                        <a:pt x="800" y="38"/>
                      </a:lnTo>
                      <a:lnTo>
                        <a:pt x="800" y="38"/>
                      </a:lnTo>
                      <a:lnTo>
                        <a:pt x="798" y="38"/>
                      </a:lnTo>
                      <a:lnTo>
                        <a:pt x="798" y="35"/>
                      </a:lnTo>
                      <a:lnTo>
                        <a:pt x="800" y="35"/>
                      </a:lnTo>
                      <a:lnTo>
                        <a:pt x="801" y="34"/>
                      </a:lnTo>
                      <a:lnTo>
                        <a:pt x="801" y="34"/>
                      </a:lnTo>
                      <a:lnTo>
                        <a:pt x="797" y="34"/>
                      </a:lnTo>
                      <a:lnTo>
                        <a:pt x="797" y="33"/>
                      </a:lnTo>
                      <a:lnTo>
                        <a:pt x="796" y="33"/>
                      </a:lnTo>
                      <a:lnTo>
                        <a:pt x="796" y="31"/>
                      </a:lnTo>
                      <a:lnTo>
                        <a:pt x="794" y="31"/>
                      </a:lnTo>
                      <a:lnTo>
                        <a:pt x="794" y="30"/>
                      </a:lnTo>
                      <a:lnTo>
                        <a:pt x="796" y="30"/>
                      </a:lnTo>
                      <a:lnTo>
                        <a:pt x="796" y="29"/>
                      </a:lnTo>
                      <a:lnTo>
                        <a:pt x="797" y="29"/>
                      </a:lnTo>
                      <a:lnTo>
                        <a:pt x="797" y="26"/>
                      </a:lnTo>
                      <a:lnTo>
                        <a:pt x="798" y="25"/>
                      </a:lnTo>
                      <a:lnTo>
                        <a:pt x="800" y="22"/>
                      </a:lnTo>
                      <a:lnTo>
                        <a:pt x="800" y="22"/>
                      </a:lnTo>
                      <a:lnTo>
                        <a:pt x="800" y="22"/>
                      </a:lnTo>
                      <a:lnTo>
                        <a:pt x="801" y="22"/>
                      </a:lnTo>
                      <a:lnTo>
                        <a:pt x="803" y="22"/>
                      </a:lnTo>
                      <a:lnTo>
                        <a:pt x="803" y="22"/>
                      </a:lnTo>
                      <a:lnTo>
                        <a:pt x="803" y="20"/>
                      </a:lnTo>
                      <a:lnTo>
                        <a:pt x="803" y="20"/>
                      </a:lnTo>
                      <a:lnTo>
                        <a:pt x="803" y="20"/>
                      </a:lnTo>
                      <a:lnTo>
                        <a:pt x="803" y="20"/>
                      </a:lnTo>
                      <a:lnTo>
                        <a:pt x="803" y="18"/>
                      </a:lnTo>
                      <a:lnTo>
                        <a:pt x="805" y="18"/>
                      </a:lnTo>
                      <a:lnTo>
                        <a:pt x="805" y="18"/>
                      </a:lnTo>
                      <a:lnTo>
                        <a:pt x="805" y="18"/>
                      </a:lnTo>
                      <a:lnTo>
                        <a:pt x="805" y="18"/>
                      </a:lnTo>
                      <a:lnTo>
                        <a:pt x="805" y="18"/>
                      </a:lnTo>
                      <a:close/>
                      <a:moveTo>
                        <a:pt x="3462" y="17"/>
                      </a:moveTo>
                      <a:lnTo>
                        <a:pt x="3465" y="17"/>
                      </a:lnTo>
                      <a:lnTo>
                        <a:pt x="3462" y="22"/>
                      </a:lnTo>
                      <a:lnTo>
                        <a:pt x="3461" y="22"/>
                      </a:lnTo>
                      <a:lnTo>
                        <a:pt x="3461" y="22"/>
                      </a:lnTo>
                      <a:lnTo>
                        <a:pt x="3461" y="21"/>
                      </a:lnTo>
                      <a:lnTo>
                        <a:pt x="3460" y="21"/>
                      </a:lnTo>
                      <a:lnTo>
                        <a:pt x="3461" y="20"/>
                      </a:lnTo>
                      <a:lnTo>
                        <a:pt x="3462" y="18"/>
                      </a:lnTo>
                      <a:lnTo>
                        <a:pt x="3462" y="17"/>
                      </a:lnTo>
                      <a:close/>
                      <a:moveTo>
                        <a:pt x="1798" y="17"/>
                      </a:moveTo>
                      <a:lnTo>
                        <a:pt x="1798" y="18"/>
                      </a:lnTo>
                      <a:lnTo>
                        <a:pt x="1797" y="18"/>
                      </a:lnTo>
                      <a:lnTo>
                        <a:pt x="1797" y="20"/>
                      </a:lnTo>
                      <a:lnTo>
                        <a:pt x="1797" y="20"/>
                      </a:lnTo>
                      <a:lnTo>
                        <a:pt x="1794" y="21"/>
                      </a:lnTo>
                      <a:lnTo>
                        <a:pt x="1793" y="22"/>
                      </a:lnTo>
                      <a:lnTo>
                        <a:pt x="1792" y="22"/>
                      </a:lnTo>
                      <a:lnTo>
                        <a:pt x="1792" y="24"/>
                      </a:lnTo>
                      <a:lnTo>
                        <a:pt x="1792" y="24"/>
                      </a:lnTo>
                      <a:lnTo>
                        <a:pt x="1791" y="24"/>
                      </a:lnTo>
                      <a:lnTo>
                        <a:pt x="1789" y="24"/>
                      </a:lnTo>
                      <a:lnTo>
                        <a:pt x="1789" y="24"/>
                      </a:lnTo>
                      <a:lnTo>
                        <a:pt x="1789" y="24"/>
                      </a:lnTo>
                      <a:lnTo>
                        <a:pt x="1787" y="25"/>
                      </a:lnTo>
                      <a:lnTo>
                        <a:pt x="1785" y="24"/>
                      </a:lnTo>
                      <a:lnTo>
                        <a:pt x="1784" y="22"/>
                      </a:lnTo>
                      <a:lnTo>
                        <a:pt x="1784" y="21"/>
                      </a:lnTo>
                      <a:lnTo>
                        <a:pt x="1785" y="21"/>
                      </a:lnTo>
                      <a:lnTo>
                        <a:pt x="1784" y="18"/>
                      </a:lnTo>
                      <a:lnTo>
                        <a:pt x="1787" y="20"/>
                      </a:lnTo>
                      <a:lnTo>
                        <a:pt x="1788" y="20"/>
                      </a:lnTo>
                      <a:lnTo>
                        <a:pt x="1789" y="21"/>
                      </a:lnTo>
                      <a:lnTo>
                        <a:pt x="1789" y="20"/>
                      </a:lnTo>
                      <a:lnTo>
                        <a:pt x="1789" y="20"/>
                      </a:lnTo>
                      <a:lnTo>
                        <a:pt x="1792" y="18"/>
                      </a:lnTo>
                      <a:lnTo>
                        <a:pt x="1792" y="18"/>
                      </a:lnTo>
                      <a:lnTo>
                        <a:pt x="1798" y="17"/>
                      </a:lnTo>
                      <a:close/>
                      <a:moveTo>
                        <a:pt x="3437" y="17"/>
                      </a:moveTo>
                      <a:lnTo>
                        <a:pt x="3440" y="17"/>
                      </a:lnTo>
                      <a:lnTo>
                        <a:pt x="3440" y="20"/>
                      </a:lnTo>
                      <a:lnTo>
                        <a:pt x="3439" y="20"/>
                      </a:lnTo>
                      <a:lnTo>
                        <a:pt x="3439" y="20"/>
                      </a:lnTo>
                      <a:lnTo>
                        <a:pt x="3439" y="20"/>
                      </a:lnTo>
                      <a:lnTo>
                        <a:pt x="3439" y="18"/>
                      </a:lnTo>
                      <a:lnTo>
                        <a:pt x="3437" y="20"/>
                      </a:lnTo>
                      <a:lnTo>
                        <a:pt x="3437" y="17"/>
                      </a:lnTo>
                      <a:close/>
                      <a:moveTo>
                        <a:pt x="1781" y="17"/>
                      </a:moveTo>
                      <a:lnTo>
                        <a:pt x="1783" y="17"/>
                      </a:lnTo>
                      <a:lnTo>
                        <a:pt x="1783" y="20"/>
                      </a:lnTo>
                      <a:lnTo>
                        <a:pt x="1781" y="20"/>
                      </a:lnTo>
                      <a:lnTo>
                        <a:pt x="1781" y="22"/>
                      </a:lnTo>
                      <a:lnTo>
                        <a:pt x="1780" y="22"/>
                      </a:lnTo>
                      <a:lnTo>
                        <a:pt x="1780" y="22"/>
                      </a:lnTo>
                      <a:lnTo>
                        <a:pt x="1780" y="22"/>
                      </a:lnTo>
                      <a:lnTo>
                        <a:pt x="1779" y="22"/>
                      </a:lnTo>
                      <a:lnTo>
                        <a:pt x="1781" y="17"/>
                      </a:lnTo>
                      <a:close/>
                      <a:moveTo>
                        <a:pt x="3457" y="14"/>
                      </a:moveTo>
                      <a:lnTo>
                        <a:pt x="3460" y="14"/>
                      </a:lnTo>
                      <a:lnTo>
                        <a:pt x="3460" y="17"/>
                      </a:lnTo>
                      <a:lnTo>
                        <a:pt x="3458" y="17"/>
                      </a:lnTo>
                      <a:lnTo>
                        <a:pt x="3458" y="17"/>
                      </a:lnTo>
                      <a:lnTo>
                        <a:pt x="3458" y="17"/>
                      </a:lnTo>
                      <a:lnTo>
                        <a:pt x="3457" y="17"/>
                      </a:lnTo>
                      <a:lnTo>
                        <a:pt x="3457" y="16"/>
                      </a:lnTo>
                      <a:lnTo>
                        <a:pt x="3457" y="16"/>
                      </a:lnTo>
                      <a:lnTo>
                        <a:pt x="3457" y="14"/>
                      </a:lnTo>
                      <a:close/>
                      <a:moveTo>
                        <a:pt x="1030" y="14"/>
                      </a:moveTo>
                      <a:lnTo>
                        <a:pt x="1031" y="16"/>
                      </a:lnTo>
                      <a:lnTo>
                        <a:pt x="1031" y="16"/>
                      </a:lnTo>
                      <a:lnTo>
                        <a:pt x="1031" y="16"/>
                      </a:lnTo>
                      <a:lnTo>
                        <a:pt x="1031" y="16"/>
                      </a:lnTo>
                      <a:lnTo>
                        <a:pt x="1031" y="16"/>
                      </a:lnTo>
                      <a:lnTo>
                        <a:pt x="1031" y="16"/>
                      </a:lnTo>
                      <a:lnTo>
                        <a:pt x="1031" y="16"/>
                      </a:lnTo>
                      <a:lnTo>
                        <a:pt x="1031" y="16"/>
                      </a:lnTo>
                      <a:lnTo>
                        <a:pt x="1030" y="16"/>
                      </a:lnTo>
                      <a:lnTo>
                        <a:pt x="1030" y="16"/>
                      </a:lnTo>
                      <a:lnTo>
                        <a:pt x="1029" y="16"/>
                      </a:lnTo>
                      <a:lnTo>
                        <a:pt x="1030" y="16"/>
                      </a:lnTo>
                      <a:lnTo>
                        <a:pt x="1030" y="16"/>
                      </a:lnTo>
                      <a:lnTo>
                        <a:pt x="1030" y="14"/>
                      </a:lnTo>
                      <a:close/>
                      <a:moveTo>
                        <a:pt x="231" y="12"/>
                      </a:moveTo>
                      <a:lnTo>
                        <a:pt x="230" y="14"/>
                      </a:lnTo>
                      <a:lnTo>
                        <a:pt x="230" y="14"/>
                      </a:lnTo>
                      <a:lnTo>
                        <a:pt x="227" y="14"/>
                      </a:lnTo>
                      <a:lnTo>
                        <a:pt x="227" y="14"/>
                      </a:lnTo>
                      <a:lnTo>
                        <a:pt x="229" y="13"/>
                      </a:lnTo>
                      <a:lnTo>
                        <a:pt x="230" y="13"/>
                      </a:lnTo>
                      <a:lnTo>
                        <a:pt x="230" y="13"/>
                      </a:lnTo>
                      <a:lnTo>
                        <a:pt x="230" y="13"/>
                      </a:lnTo>
                      <a:lnTo>
                        <a:pt x="231" y="12"/>
                      </a:lnTo>
                      <a:close/>
                      <a:moveTo>
                        <a:pt x="220" y="12"/>
                      </a:moveTo>
                      <a:lnTo>
                        <a:pt x="221" y="13"/>
                      </a:lnTo>
                      <a:lnTo>
                        <a:pt x="221" y="13"/>
                      </a:lnTo>
                      <a:lnTo>
                        <a:pt x="221" y="14"/>
                      </a:lnTo>
                      <a:lnTo>
                        <a:pt x="221" y="14"/>
                      </a:lnTo>
                      <a:lnTo>
                        <a:pt x="221" y="14"/>
                      </a:lnTo>
                      <a:lnTo>
                        <a:pt x="221" y="14"/>
                      </a:lnTo>
                      <a:lnTo>
                        <a:pt x="221" y="14"/>
                      </a:lnTo>
                      <a:lnTo>
                        <a:pt x="220" y="16"/>
                      </a:lnTo>
                      <a:lnTo>
                        <a:pt x="218" y="16"/>
                      </a:lnTo>
                      <a:lnTo>
                        <a:pt x="218" y="16"/>
                      </a:lnTo>
                      <a:lnTo>
                        <a:pt x="217" y="16"/>
                      </a:lnTo>
                      <a:lnTo>
                        <a:pt x="214" y="16"/>
                      </a:lnTo>
                      <a:lnTo>
                        <a:pt x="214" y="17"/>
                      </a:lnTo>
                      <a:lnTo>
                        <a:pt x="212" y="17"/>
                      </a:lnTo>
                      <a:lnTo>
                        <a:pt x="212" y="18"/>
                      </a:lnTo>
                      <a:lnTo>
                        <a:pt x="210" y="18"/>
                      </a:lnTo>
                      <a:lnTo>
                        <a:pt x="209" y="20"/>
                      </a:lnTo>
                      <a:lnTo>
                        <a:pt x="207" y="20"/>
                      </a:lnTo>
                      <a:lnTo>
                        <a:pt x="208" y="17"/>
                      </a:lnTo>
                      <a:lnTo>
                        <a:pt x="208" y="17"/>
                      </a:lnTo>
                      <a:lnTo>
                        <a:pt x="209" y="17"/>
                      </a:lnTo>
                      <a:lnTo>
                        <a:pt x="210" y="16"/>
                      </a:lnTo>
                      <a:lnTo>
                        <a:pt x="210" y="13"/>
                      </a:lnTo>
                      <a:lnTo>
                        <a:pt x="213" y="13"/>
                      </a:lnTo>
                      <a:lnTo>
                        <a:pt x="216" y="13"/>
                      </a:lnTo>
                      <a:lnTo>
                        <a:pt x="217" y="12"/>
                      </a:lnTo>
                      <a:lnTo>
                        <a:pt x="220" y="12"/>
                      </a:lnTo>
                      <a:close/>
                      <a:moveTo>
                        <a:pt x="1815" y="10"/>
                      </a:moveTo>
                      <a:lnTo>
                        <a:pt x="1818" y="12"/>
                      </a:lnTo>
                      <a:lnTo>
                        <a:pt x="1819" y="12"/>
                      </a:lnTo>
                      <a:lnTo>
                        <a:pt x="1821" y="13"/>
                      </a:lnTo>
                      <a:lnTo>
                        <a:pt x="1821" y="16"/>
                      </a:lnTo>
                      <a:lnTo>
                        <a:pt x="1821" y="16"/>
                      </a:lnTo>
                      <a:lnTo>
                        <a:pt x="1818" y="16"/>
                      </a:lnTo>
                      <a:lnTo>
                        <a:pt x="1818" y="16"/>
                      </a:lnTo>
                      <a:lnTo>
                        <a:pt x="1817" y="14"/>
                      </a:lnTo>
                      <a:lnTo>
                        <a:pt x="1817" y="14"/>
                      </a:lnTo>
                      <a:lnTo>
                        <a:pt x="1815" y="13"/>
                      </a:lnTo>
                      <a:lnTo>
                        <a:pt x="1815" y="10"/>
                      </a:lnTo>
                      <a:close/>
                      <a:moveTo>
                        <a:pt x="1620" y="10"/>
                      </a:moveTo>
                      <a:lnTo>
                        <a:pt x="1620" y="10"/>
                      </a:lnTo>
                      <a:lnTo>
                        <a:pt x="1622" y="12"/>
                      </a:lnTo>
                      <a:lnTo>
                        <a:pt x="1622" y="12"/>
                      </a:lnTo>
                      <a:lnTo>
                        <a:pt x="1623" y="12"/>
                      </a:lnTo>
                      <a:lnTo>
                        <a:pt x="1623" y="14"/>
                      </a:lnTo>
                      <a:lnTo>
                        <a:pt x="1622" y="16"/>
                      </a:lnTo>
                      <a:lnTo>
                        <a:pt x="1620" y="16"/>
                      </a:lnTo>
                      <a:lnTo>
                        <a:pt x="1620" y="17"/>
                      </a:lnTo>
                      <a:lnTo>
                        <a:pt x="1622" y="16"/>
                      </a:lnTo>
                      <a:lnTo>
                        <a:pt x="1624" y="16"/>
                      </a:lnTo>
                      <a:lnTo>
                        <a:pt x="1626" y="14"/>
                      </a:lnTo>
                      <a:lnTo>
                        <a:pt x="1627" y="13"/>
                      </a:lnTo>
                      <a:lnTo>
                        <a:pt x="1630" y="13"/>
                      </a:lnTo>
                      <a:lnTo>
                        <a:pt x="1630" y="14"/>
                      </a:lnTo>
                      <a:lnTo>
                        <a:pt x="1631" y="14"/>
                      </a:lnTo>
                      <a:lnTo>
                        <a:pt x="1631" y="17"/>
                      </a:lnTo>
                      <a:lnTo>
                        <a:pt x="1630" y="18"/>
                      </a:lnTo>
                      <a:lnTo>
                        <a:pt x="1630" y="18"/>
                      </a:lnTo>
                      <a:lnTo>
                        <a:pt x="1632" y="18"/>
                      </a:lnTo>
                      <a:lnTo>
                        <a:pt x="1632" y="24"/>
                      </a:lnTo>
                      <a:lnTo>
                        <a:pt x="1635" y="24"/>
                      </a:lnTo>
                      <a:lnTo>
                        <a:pt x="1635" y="25"/>
                      </a:lnTo>
                      <a:lnTo>
                        <a:pt x="1632" y="26"/>
                      </a:lnTo>
                      <a:lnTo>
                        <a:pt x="1631" y="26"/>
                      </a:lnTo>
                      <a:lnTo>
                        <a:pt x="1628" y="26"/>
                      </a:lnTo>
                      <a:lnTo>
                        <a:pt x="1627" y="26"/>
                      </a:lnTo>
                      <a:lnTo>
                        <a:pt x="1627" y="27"/>
                      </a:lnTo>
                      <a:lnTo>
                        <a:pt x="1627" y="27"/>
                      </a:lnTo>
                      <a:lnTo>
                        <a:pt x="1627" y="29"/>
                      </a:lnTo>
                      <a:lnTo>
                        <a:pt x="1624" y="29"/>
                      </a:lnTo>
                      <a:lnTo>
                        <a:pt x="1626" y="33"/>
                      </a:lnTo>
                      <a:lnTo>
                        <a:pt x="1626" y="33"/>
                      </a:lnTo>
                      <a:lnTo>
                        <a:pt x="1624" y="34"/>
                      </a:lnTo>
                      <a:lnTo>
                        <a:pt x="1624" y="35"/>
                      </a:lnTo>
                      <a:lnTo>
                        <a:pt x="1626" y="35"/>
                      </a:lnTo>
                      <a:lnTo>
                        <a:pt x="1626" y="35"/>
                      </a:lnTo>
                      <a:lnTo>
                        <a:pt x="1624" y="35"/>
                      </a:lnTo>
                      <a:lnTo>
                        <a:pt x="1624" y="37"/>
                      </a:lnTo>
                      <a:lnTo>
                        <a:pt x="1626" y="37"/>
                      </a:lnTo>
                      <a:lnTo>
                        <a:pt x="1626" y="39"/>
                      </a:lnTo>
                      <a:lnTo>
                        <a:pt x="1626" y="41"/>
                      </a:lnTo>
                      <a:lnTo>
                        <a:pt x="1627" y="41"/>
                      </a:lnTo>
                      <a:lnTo>
                        <a:pt x="1627" y="43"/>
                      </a:lnTo>
                      <a:lnTo>
                        <a:pt x="1626" y="43"/>
                      </a:lnTo>
                      <a:lnTo>
                        <a:pt x="1627" y="47"/>
                      </a:lnTo>
                      <a:lnTo>
                        <a:pt x="1626" y="47"/>
                      </a:lnTo>
                      <a:lnTo>
                        <a:pt x="1627" y="48"/>
                      </a:lnTo>
                      <a:lnTo>
                        <a:pt x="1626" y="48"/>
                      </a:lnTo>
                      <a:lnTo>
                        <a:pt x="1623" y="48"/>
                      </a:lnTo>
                      <a:lnTo>
                        <a:pt x="1623" y="48"/>
                      </a:lnTo>
                      <a:lnTo>
                        <a:pt x="1624" y="50"/>
                      </a:lnTo>
                      <a:lnTo>
                        <a:pt x="1624" y="50"/>
                      </a:lnTo>
                      <a:lnTo>
                        <a:pt x="1624" y="51"/>
                      </a:lnTo>
                      <a:lnTo>
                        <a:pt x="1623" y="51"/>
                      </a:lnTo>
                      <a:lnTo>
                        <a:pt x="1623" y="51"/>
                      </a:lnTo>
                      <a:lnTo>
                        <a:pt x="1622" y="50"/>
                      </a:lnTo>
                      <a:lnTo>
                        <a:pt x="1622" y="51"/>
                      </a:lnTo>
                      <a:lnTo>
                        <a:pt x="1622" y="51"/>
                      </a:lnTo>
                      <a:lnTo>
                        <a:pt x="1622" y="52"/>
                      </a:lnTo>
                      <a:lnTo>
                        <a:pt x="1618" y="52"/>
                      </a:lnTo>
                      <a:lnTo>
                        <a:pt x="1618" y="54"/>
                      </a:lnTo>
                      <a:lnTo>
                        <a:pt x="1616" y="56"/>
                      </a:lnTo>
                      <a:lnTo>
                        <a:pt x="1615" y="56"/>
                      </a:lnTo>
                      <a:lnTo>
                        <a:pt x="1615" y="58"/>
                      </a:lnTo>
                      <a:lnTo>
                        <a:pt x="1611" y="56"/>
                      </a:lnTo>
                      <a:lnTo>
                        <a:pt x="1611" y="59"/>
                      </a:lnTo>
                      <a:lnTo>
                        <a:pt x="1609" y="60"/>
                      </a:lnTo>
                      <a:lnTo>
                        <a:pt x="1607" y="60"/>
                      </a:lnTo>
                      <a:lnTo>
                        <a:pt x="1605" y="63"/>
                      </a:lnTo>
                      <a:lnTo>
                        <a:pt x="1602" y="61"/>
                      </a:lnTo>
                      <a:lnTo>
                        <a:pt x="1602" y="59"/>
                      </a:lnTo>
                      <a:lnTo>
                        <a:pt x="1599" y="60"/>
                      </a:lnTo>
                      <a:lnTo>
                        <a:pt x="1598" y="61"/>
                      </a:lnTo>
                      <a:lnTo>
                        <a:pt x="1595" y="63"/>
                      </a:lnTo>
                      <a:lnTo>
                        <a:pt x="1595" y="60"/>
                      </a:lnTo>
                      <a:lnTo>
                        <a:pt x="1597" y="60"/>
                      </a:lnTo>
                      <a:lnTo>
                        <a:pt x="1598" y="60"/>
                      </a:lnTo>
                      <a:lnTo>
                        <a:pt x="1598" y="59"/>
                      </a:lnTo>
                      <a:lnTo>
                        <a:pt x="1598" y="59"/>
                      </a:lnTo>
                      <a:lnTo>
                        <a:pt x="1595" y="59"/>
                      </a:lnTo>
                      <a:lnTo>
                        <a:pt x="1594" y="59"/>
                      </a:lnTo>
                      <a:lnTo>
                        <a:pt x="1593" y="60"/>
                      </a:lnTo>
                      <a:lnTo>
                        <a:pt x="1593" y="59"/>
                      </a:lnTo>
                      <a:lnTo>
                        <a:pt x="1593" y="59"/>
                      </a:lnTo>
                      <a:lnTo>
                        <a:pt x="1593" y="58"/>
                      </a:lnTo>
                      <a:lnTo>
                        <a:pt x="1593" y="56"/>
                      </a:lnTo>
                      <a:lnTo>
                        <a:pt x="1594" y="56"/>
                      </a:lnTo>
                      <a:lnTo>
                        <a:pt x="1593" y="56"/>
                      </a:lnTo>
                      <a:lnTo>
                        <a:pt x="1592" y="55"/>
                      </a:lnTo>
                      <a:lnTo>
                        <a:pt x="1592" y="54"/>
                      </a:lnTo>
                      <a:lnTo>
                        <a:pt x="1593" y="54"/>
                      </a:lnTo>
                      <a:lnTo>
                        <a:pt x="1593" y="52"/>
                      </a:lnTo>
                      <a:lnTo>
                        <a:pt x="1594" y="54"/>
                      </a:lnTo>
                      <a:lnTo>
                        <a:pt x="1597" y="54"/>
                      </a:lnTo>
                      <a:lnTo>
                        <a:pt x="1597" y="52"/>
                      </a:lnTo>
                      <a:lnTo>
                        <a:pt x="1595" y="52"/>
                      </a:lnTo>
                      <a:lnTo>
                        <a:pt x="1595" y="51"/>
                      </a:lnTo>
                      <a:lnTo>
                        <a:pt x="1597" y="50"/>
                      </a:lnTo>
                      <a:lnTo>
                        <a:pt x="1598" y="50"/>
                      </a:lnTo>
                      <a:lnTo>
                        <a:pt x="1599" y="48"/>
                      </a:lnTo>
                      <a:lnTo>
                        <a:pt x="1599" y="48"/>
                      </a:lnTo>
                      <a:lnTo>
                        <a:pt x="1597" y="48"/>
                      </a:lnTo>
                      <a:lnTo>
                        <a:pt x="1597" y="47"/>
                      </a:lnTo>
                      <a:lnTo>
                        <a:pt x="1598" y="47"/>
                      </a:lnTo>
                      <a:lnTo>
                        <a:pt x="1599" y="46"/>
                      </a:lnTo>
                      <a:lnTo>
                        <a:pt x="1599" y="46"/>
                      </a:lnTo>
                      <a:lnTo>
                        <a:pt x="1599" y="44"/>
                      </a:lnTo>
                      <a:lnTo>
                        <a:pt x="1601" y="44"/>
                      </a:lnTo>
                      <a:lnTo>
                        <a:pt x="1601" y="41"/>
                      </a:lnTo>
                      <a:lnTo>
                        <a:pt x="1602" y="41"/>
                      </a:lnTo>
                      <a:lnTo>
                        <a:pt x="1602" y="39"/>
                      </a:lnTo>
                      <a:lnTo>
                        <a:pt x="1603" y="39"/>
                      </a:lnTo>
                      <a:lnTo>
                        <a:pt x="1605" y="38"/>
                      </a:lnTo>
                      <a:lnTo>
                        <a:pt x="1605" y="37"/>
                      </a:lnTo>
                      <a:lnTo>
                        <a:pt x="1605" y="37"/>
                      </a:lnTo>
                      <a:lnTo>
                        <a:pt x="1605" y="37"/>
                      </a:lnTo>
                      <a:lnTo>
                        <a:pt x="1603" y="35"/>
                      </a:lnTo>
                      <a:lnTo>
                        <a:pt x="1603" y="35"/>
                      </a:lnTo>
                      <a:lnTo>
                        <a:pt x="1603" y="38"/>
                      </a:lnTo>
                      <a:lnTo>
                        <a:pt x="1599" y="38"/>
                      </a:lnTo>
                      <a:lnTo>
                        <a:pt x="1599" y="39"/>
                      </a:lnTo>
                      <a:lnTo>
                        <a:pt x="1599" y="39"/>
                      </a:lnTo>
                      <a:lnTo>
                        <a:pt x="1598" y="38"/>
                      </a:lnTo>
                      <a:lnTo>
                        <a:pt x="1597" y="38"/>
                      </a:lnTo>
                      <a:lnTo>
                        <a:pt x="1597" y="38"/>
                      </a:lnTo>
                      <a:lnTo>
                        <a:pt x="1595" y="37"/>
                      </a:lnTo>
                      <a:lnTo>
                        <a:pt x="1593" y="37"/>
                      </a:lnTo>
                      <a:lnTo>
                        <a:pt x="1593" y="34"/>
                      </a:lnTo>
                      <a:lnTo>
                        <a:pt x="1595" y="34"/>
                      </a:lnTo>
                      <a:lnTo>
                        <a:pt x="1595" y="34"/>
                      </a:lnTo>
                      <a:lnTo>
                        <a:pt x="1595" y="34"/>
                      </a:lnTo>
                      <a:lnTo>
                        <a:pt x="1595" y="33"/>
                      </a:lnTo>
                      <a:lnTo>
                        <a:pt x="1595" y="33"/>
                      </a:lnTo>
                      <a:lnTo>
                        <a:pt x="1595" y="31"/>
                      </a:lnTo>
                      <a:lnTo>
                        <a:pt x="1597" y="31"/>
                      </a:lnTo>
                      <a:lnTo>
                        <a:pt x="1597" y="31"/>
                      </a:lnTo>
                      <a:lnTo>
                        <a:pt x="1599" y="31"/>
                      </a:lnTo>
                      <a:lnTo>
                        <a:pt x="1599" y="30"/>
                      </a:lnTo>
                      <a:lnTo>
                        <a:pt x="1601" y="30"/>
                      </a:lnTo>
                      <a:lnTo>
                        <a:pt x="1599" y="27"/>
                      </a:lnTo>
                      <a:lnTo>
                        <a:pt x="1598" y="27"/>
                      </a:lnTo>
                      <a:lnTo>
                        <a:pt x="1598" y="27"/>
                      </a:lnTo>
                      <a:lnTo>
                        <a:pt x="1597" y="27"/>
                      </a:lnTo>
                      <a:lnTo>
                        <a:pt x="1597" y="25"/>
                      </a:lnTo>
                      <a:lnTo>
                        <a:pt x="1598" y="25"/>
                      </a:lnTo>
                      <a:lnTo>
                        <a:pt x="1598" y="22"/>
                      </a:lnTo>
                      <a:lnTo>
                        <a:pt x="1599" y="22"/>
                      </a:lnTo>
                      <a:lnTo>
                        <a:pt x="1599" y="24"/>
                      </a:lnTo>
                      <a:lnTo>
                        <a:pt x="1599" y="25"/>
                      </a:lnTo>
                      <a:lnTo>
                        <a:pt x="1601" y="25"/>
                      </a:lnTo>
                      <a:lnTo>
                        <a:pt x="1602" y="24"/>
                      </a:lnTo>
                      <a:lnTo>
                        <a:pt x="1603" y="24"/>
                      </a:lnTo>
                      <a:lnTo>
                        <a:pt x="1605" y="24"/>
                      </a:lnTo>
                      <a:lnTo>
                        <a:pt x="1606" y="25"/>
                      </a:lnTo>
                      <a:lnTo>
                        <a:pt x="1607" y="25"/>
                      </a:lnTo>
                      <a:lnTo>
                        <a:pt x="1607" y="25"/>
                      </a:lnTo>
                      <a:lnTo>
                        <a:pt x="1607" y="25"/>
                      </a:lnTo>
                      <a:lnTo>
                        <a:pt x="1607" y="25"/>
                      </a:lnTo>
                      <a:lnTo>
                        <a:pt x="1609" y="25"/>
                      </a:lnTo>
                      <a:lnTo>
                        <a:pt x="1607" y="22"/>
                      </a:lnTo>
                      <a:lnTo>
                        <a:pt x="1609" y="22"/>
                      </a:lnTo>
                      <a:lnTo>
                        <a:pt x="1610" y="20"/>
                      </a:lnTo>
                      <a:lnTo>
                        <a:pt x="1611" y="20"/>
                      </a:lnTo>
                      <a:lnTo>
                        <a:pt x="1611" y="20"/>
                      </a:lnTo>
                      <a:lnTo>
                        <a:pt x="1611" y="20"/>
                      </a:lnTo>
                      <a:lnTo>
                        <a:pt x="1611" y="20"/>
                      </a:lnTo>
                      <a:lnTo>
                        <a:pt x="1613" y="18"/>
                      </a:lnTo>
                      <a:lnTo>
                        <a:pt x="1611" y="18"/>
                      </a:lnTo>
                      <a:lnTo>
                        <a:pt x="1611" y="17"/>
                      </a:lnTo>
                      <a:lnTo>
                        <a:pt x="1609" y="17"/>
                      </a:lnTo>
                      <a:lnTo>
                        <a:pt x="1610" y="16"/>
                      </a:lnTo>
                      <a:lnTo>
                        <a:pt x="1611" y="16"/>
                      </a:lnTo>
                      <a:lnTo>
                        <a:pt x="1611" y="13"/>
                      </a:lnTo>
                      <a:lnTo>
                        <a:pt x="1614" y="13"/>
                      </a:lnTo>
                      <a:lnTo>
                        <a:pt x="1616" y="12"/>
                      </a:lnTo>
                      <a:lnTo>
                        <a:pt x="1616" y="12"/>
                      </a:lnTo>
                      <a:lnTo>
                        <a:pt x="1616" y="13"/>
                      </a:lnTo>
                      <a:lnTo>
                        <a:pt x="1618" y="13"/>
                      </a:lnTo>
                      <a:lnTo>
                        <a:pt x="1620" y="13"/>
                      </a:lnTo>
                      <a:lnTo>
                        <a:pt x="1620" y="10"/>
                      </a:lnTo>
                      <a:close/>
                      <a:moveTo>
                        <a:pt x="1091" y="10"/>
                      </a:moveTo>
                      <a:lnTo>
                        <a:pt x="1093" y="10"/>
                      </a:lnTo>
                      <a:lnTo>
                        <a:pt x="1093" y="10"/>
                      </a:lnTo>
                      <a:lnTo>
                        <a:pt x="1093" y="10"/>
                      </a:lnTo>
                      <a:lnTo>
                        <a:pt x="1094" y="10"/>
                      </a:lnTo>
                      <a:lnTo>
                        <a:pt x="1094" y="13"/>
                      </a:lnTo>
                      <a:lnTo>
                        <a:pt x="1093" y="13"/>
                      </a:lnTo>
                      <a:lnTo>
                        <a:pt x="1091" y="10"/>
                      </a:lnTo>
                      <a:close/>
                      <a:moveTo>
                        <a:pt x="1779" y="9"/>
                      </a:moveTo>
                      <a:lnTo>
                        <a:pt x="1779" y="9"/>
                      </a:lnTo>
                      <a:lnTo>
                        <a:pt x="1780" y="12"/>
                      </a:lnTo>
                      <a:lnTo>
                        <a:pt x="1780" y="12"/>
                      </a:lnTo>
                      <a:lnTo>
                        <a:pt x="1780" y="16"/>
                      </a:lnTo>
                      <a:lnTo>
                        <a:pt x="1776" y="16"/>
                      </a:lnTo>
                      <a:lnTo>
                        <a:pt x="1776" y="14"/>
                      </a:lnTo>
                      <a:lnTo>
                        <a:pt x="1775" y="13"/>
                      </a:lnTo>
                      <a:lnTo>
                        <a:pt x="1774" y="13"/>
                      </a:lnTo>
                      <a:lnTo>
                        <a:pt x="1774" y="10"/>
                      </a:lnTo>
                      <a:lnTo>
                        <a:pt x="1776" y="10"/>
                      </a:lnTo>
                      <a:lnTo>
                        <a:pt x="1779" y="9"/>
                      </a:lnTo>
                      <a:close/>
                      <a:moveTo>
                        <a:pt x="498" y="9"/>
                      </a:moveTo>
                      <a:lnTo>
                        <a:pt x="500" y="9"/>
                      </a:lnTo>
                      <a:lnTo>
                        <a:pt x="500" y="10"/>
                      </a:lnTo>
                      <a:lnTo>
                        <a:pt x="498" y="10"/>
                      </a:lnTo>
                      <a:lnTo>
                        <a:pt x="498" y="9"/>
                      </a:lnTo>
                      <a:close/>
                      <a:moveTo>
                        <a:pt x="254" y="9"/>
                      </a:moveTo>
                      <a:lnTo>
                        <a:pt x="254" y="10"/>
                      </a:lnTo>
                      <a:lnTo>
                        <a:pt x="252" y="12"/>
                      </a:lnTo>
                      <a:lnTo>
                        <a:pt x="252" y="12"/>
                      </a:lnTo>
                      <a:lnTo>
                        <a:pt x="252" y="12"/>
                      </a:lnTo>
                      <a:lnTo>
                        <a:pt x="251" y="13"/>
                      </a:lnTo>
                      <a:lnTo>
                        <a:pt x="251" y="10"/>
                      </a:lnTo>
                      <a:lnTo>
                        <a:pt x="254" y="9"/>
                      </a:lnTo>
                      <a:close/>
                      <a:moveTo>
                        <a:pt x="1868" y="8"/>
                      </a:moveTo>
                      <a:lnTo>
                        <a:pt x="1869" y="8"/>
                      </a:lnTo>
                      <a:lnTo>
                        <a:pt x="1869" y="9"/>
                      </a:lnTo>
                      <a:lnTo>
                        <a:pt x="1868" y="9"/>
                      </a:lnTo>
                      <a:lnTo>
                        <a:pt x="1868" y="8"/>
                      </a:lnTo>
                      <a:close/>
                      <a:moveTo>
                        <a:pt x="1633" y="8"/>
                      </a:moveTo>
                      <a:lnTo>
                        <a:pt x="1635" y="8"/>
                      </a:lnTo>
                      <a:lnTo>
                        <a:pt x="1635" y="10"/>
                      </a:lnTo>
                      <a:lnTo>
                        <a:pt x="1632" y="10"/>
                      </a:lnTo>
                      <a:lnTo>
                        <a:pt x="1633" y="9"/>
                      </a:lnTo>
                      <a:lnTo>
                        <a:pt x="1633" y="8"/>
                      </a:lnTo>
                      <a:close/>
                      <a:moveTo>
                        <a:pt x="1628" y="8"/>
                      </a:moveTo>
                      <a:lnTo>
                        <a:pt x="1628" y="8"/>
                      </a:lnTo>
                      <a:lnTo>
                        <a:pt x="1628" y="8"/>
                      </a:lnTo>
                      <a:lnTo>
                        <a:pt x="1628" y="8"/>
                      </a:lnTo>
                      <a:lnTo>
                        <a:pt x="1628" y="8"/>
                      </a:lnTo>
                      <a:lnTo>
                        <a:pt x="1628" y="8"/>
                      </a:lnTo>
                      <a:close/>
                      <a:moveTo>
                        <a:pt x="246" y="6"/>
                      </a:moveTo>
                      <a:lnTo>
                        <a:pt x="247" y="6"/>
                      </a:lnTo>
                      <a:lnTo>
                        <a:pt x="247" y="6"/>
                      </a:lnTo>
                      <a:lnTo>
                        <a:pt x="247" y="6"/>
                      </a:lnTo>
                      <a:lnTo>
                        <a:pt x="248" y="6"/>
                      </a:lnTo>
                      <a:lnTo>
                        <a:pt x="248" y="6"/>
                      </a:lnTo>
                      <a:lnTo>
                        <a:pt x="248" y="8"/>
                      </a:lnTo>
                      <a:lnTo>
                        <a:pt x="246" y="8"/>
                      </a:lnTo>
                      <a:lnTo>
                        <a:pt x="246" y="6"/>
                      </a:lnTo>
                      <a:lnTo>
                        <a:pt x="246" y="6"/>
                      </a:lnTo>
                      <a:close/>
                      <a:moveTo>
                        <a:pt x="3139" y="5"/>
                      </a:moveTo>
                      <a:lnTo>
                        <a:pt x="3139" y="5"/>
                      </a:lnTo>
                      <a:lnTo>
                        <a:pt x="3139" y="5"/>
                      </a:lnTo>
                      <a:lnTo>
                        <a:pt x="3139" y="6"/>
                      </a:lnTo>
                      <a:lnTo>
                        <a:pt x="3139" y="6"/>
                      </a:lnTo>
                      <a:lnTo>
                        <a:pt x="3139" y="5"/>
                      </a:lnTo>
                      <a:close/>
                      <a:moveTo>
                        <a:pt x="1794" y="0"/>
                      </a:moveTo>
                      <a:lnTo>
                        <a:pt x="1796" y="4"/>
                      </a:lnTo>
                      <a:lnTo>
                        <a:pt x="1796" y="8"/>
                      </a:lnTo>
                      <a:lnTo>
                        <a:pt x="1794" y="8"/>
                      </a:lnTo>
                      <a:lnTo>
                        <a:pt x="1793" y="9"/>
                      </a:lnTo>
                      <a:lnTo>
                        <a:pt x="1796" y="9"/>
                      </a:lnTo>
                      <a:lnTo>
                        <a:pt x="1796" y="10"/>
                      </a:lnTo>
                      <a:lnTo>
                        <a:pt x="1797" y="12"/>
                      </a:lnTo>
                      <a:lnTo>
                        <a:pt x="1794" y="13"/>
                      </a:lnTo>
                      <a:lnTo>
                        <a:pt x="1792" y="14"/>
                      </a:lnTo>
                      <a:lnTo>
                        <a:pt x="1792" y="16"/>
                      </a:lnTo>
                      <a:lnTo>
                        <a:pt x="1792" y="16"/>
                      </a:lnTo>
                      <a:lnTo>
                        <a:pt x="1792" y="17"/>
                      </a:lnTo>
                      <a:lnTo>
                        <a:pt x="1789" y="17"/>
                      </a:lnTo>
                      <a:lnTo>
                        <a:pt x="1789" y="14"/>
                      </a:lnTo>
                      <a:lnTo>
                        <a:pt x="1789" y="14"/>
                      </a:lnTo>
                      <a:lnTo>
                        <a:pt x="1789" y="13"/>
                      </a:lnTo>
                      <a:lnTo>
                        <a:pt x="1788" y="13"/>
                      </a:lnTo>
                      <a:lnTo>
                        <a:pt x="1787" y="14"/>
                      </a:lnTo>
                      <a:lnTo>
                        <a:pt x="1784" y="14"/>
                      </a:lnTo>
                      <a:lnTo>
                        <a:pt x="1784" y="10"/>
                      </a:lnTo>
                      <a:lnTo>
                        <a:pt x="1783" y="10"/>
                      </a:lnTo>
                      <a:lnTo>
                        <a:pt x="1781" y="9"/>
                      </a:lnTo>
                      <a:lnTo>
                        <a:pt x="1781" y="8"/>
                      </a:lnTo>
                      <a:lnTo>
                        <a:pt x="1784" y="8"/>
                      </a:lnTo>
                      <a:lnTo>
                        <a:pt x="1784" y="5"/>
                      </a:lnTo>
                      <a:lnTo>
                        <a:pt x="1788" y="5"/>
                      </a:lnTo>
                      <a:lnTo>
                        <a:pt x="1788" y="8"/>
                      </a:lnTo>
                      <a:lnTo>
                        <a:pt x="1789" y="8"/>
                      </a:lnTo>
                      <a:lnTo>
                        <a:pt x="1791" y="5"/>
                      </a:lnTo>
                      <a:lnTo>
                        <a:pt x="1791" y="5"/>
                      </a:lnTo>
                      <a:lnTo>
                        <a:pt x="1791" y="4"/>
                      </a:lnTo>
                      <a:lnTo>
                        <a:pt x="1791" y="4"/>
                      </a:lnTo>
                      <a:lnTo>
                        <a:pt x="1789" y="4"/>
                      </a:lnTo>
                      <a:lnTo>
                        <a:pt x="1789" y="1"/>
                      </a:lnTo>
                      <a:lnTo>
                        <a:pt x="1791" y="1"/>
                      </a:lnTo>
                      <a:lnTo>
                        <a:pt x="1791" y="1"/>
                      </a:lnTo>
                      <a:lnTo>
                        <a:pt x="1794" y="0"/>
                      </a:lnTo>
                      <a:close/>
                      <a:moveTo>
                        <a:pt x="1030" y="0"/>
                      </a:moveTo>
                      <a:lnTo>
                        <a:pt x="1030" y="3"/>
                      </a:lnTo>
                      <a:lnTo>
                        <a:pt x="1030" y="3"/>
                      </a:lnTo>
                      <a:lnTo>
                        <a:pt x="1030" y="3"/>
                      </a:lnTo>
                      <a:lnTo>
                        <a:pt x="1030" y="4"/>
                      </a:lnTo>
                      <a:lnTo>
                        <a:pt x="1029" y="4"/>
                      </a:lnTo>
                      <a:lnTo>
                        <a:pt x="1029" y="4"/>
                      </a:lnTo>
                      <a:lnTo>
                        <a:pt x="1029" y="4"/>
                      </a:lnTo>
                      <a:lnTo>
                        <a:pt x="1027" y="4"/>
                      </a:lnTo>
                      <a:lnTo>
                        <a:pt x="1027" y="3"/>
                      </a:lnTo>
                      <a:lnTo>
                        <a:pt x="1029" y="3"/>
                      </a:lnTo>
                      <a:lnTo>
                        <a:pt x="1029" y="1"/>
                      </a:lnTo>
                      <a:lnTo>
                        <a:pt x="1029" y="0"/>
                      </a:lnTo>
                      <a:lnTo>
                        <a:pt x="1030" y="0"/>
                      </a:lnTo>
                      <a:close/>
                      <a:moveTo>
                        <a:pt x="3466" y="0"/>
                      </a:moveTo>
                      <a:lnTo>
                        <a:pt x="3466" y="8"/>
                      </a:lnTo>
                      <a:lnTo>
                        <a:pt x="3465" y="8"/>
                      </a:lnTo>
                      <a:lnTo>
                        <a:pt x="3461" y="10"/>
                      </a:lnTo>
                      <a:lnTo>
                        <a:pt x="3460" y="10"/>
                      </a:lnTo>
                      <a:lnTo>
                        <a:pt x="3458" y="10"/>
                      </a:lnTo>
                      <a:lnTo>
                        <a:pt x="3458" y="10"/>
                      </a:lnTo>
                      <a:lnTo>
                        <a:pt x="3456" y="9"/>
                      </a:lnTo>
                      <a:lnTo>
                        <a:pt x="3456" y="12"/>
                      </a:lnTo>
                      <a:lnTo>
                        <a:pt x="3454" y="12"/>
                      </a:lnTo>
                      <a:lnTo>
                        <a:pt x="3452" y="12"/>
                      </a:lnTo>
                      <a:lnTo>
                        <a:pt x="3452" y="12"/>
                      </a:lnTo>
                      <a:lnTo>
                        <a:pt x="3450" y="10"/>
                      </a:lnTo>
                      <a:lnTo>
                        <a:pt x="3448" y="9"/>
                      </a:lnTo>
                      <a:lnTo>
                        <a:pt x="3448" y="12"/>
                      </a:lnTo>
                      <a:lnTo>
                        <a:pt x="3447" y="12"/>
                      </a:lnTo>
                      <a:lnTo>
                        <a:pt x="3447" y="13"/>
                      </a:lnTo>
                      <a:lnTo>
                        <a:pt x="3445" y="14"/>
                      </a:lnTo>
                      <a:lnTo>
                        <a:pt x="3445" y="16"/>
                      </a:lnTo>
                      <a:lnTo>
                        <a:pt x="3445" y="16"/>
                      </a:lnTo>
                      <a:lnTo>
                        <a:pt x="3445" y="17"/>
                      </a:lnTo>
                      <a:lnTo>
                        <a:pt x="3444" y="17"/>
                      </a:lnTo>
                      <a:lnTo>
                        <a:pt x="3444" y="18"/>
                      </a:lnTo>
                      <a:lnTo>
                        <a:pt x="3441" y="18"/>
                      </a:lnTo>
                      <a:lnTo>
                        <a:pt x="3441" y="17"/>
                      </a:lnTo>
                      <a:lnTo>
                        <a:pt x="3441" y="16"/>
                      </a:lnTo>
                      <a:lnTo>
                        <a:pt x="3441" y="14"/>
                      </a:lnTo>
                      <a:lnTo>
                        <a:pt x="3443" y="14"/>
                      </a:lnTo>
                      <a:lnTo>
                        <a:pt x="3443" y="12"/>
                      </a:lnTo>
                      <a:lnTo>
                        <a:pt x="3443" y="12"/>
                      </a:lnTo>
                      <a:lnTo>
                        <a:pt x="3443" y="10"/>
                      </a:lnTo>
                      <a:lnTo>
                        <a:pt x="3444" y="10"/>
                      </a:lnTo>
                      <a:lnTo>
                        <a:pt x="3444" y="10"/>
                      </a:lnTo>
                      <a:lnTo>
                        <a:pt x="3445" y="10"/>
                      </a:lnTo>
                      <a:lnTo>
                        <a:pt x="3445" y="10"/>
                      </a:lnTo>
                      <a:lnTo>
                        <a:pt x="3445" y="9"/>
                      </a:lnTo>
                      <a:lnTo>
                        <a:pt x="3447" y="9"/>
                      </a:lnTo>
                      <a:lnTo>
                        <a:pt x="3447" y="8"/>
                      </a:lnTo>
                      <a:lnTo>
                        <a:pt x="3447" y="8"/>
                      </a:lnTo>
                      <a:lnTo>
                        <a:pt x="3448" y="6"/>
                      </a:lnTo>
                      <a:lnTo>
                        <a:pt x="3448" y="6"/>
                      </a:lnTo>
                      <a:lnTo>
                        <a:pt x="3448" y="6"/>
                      </a:lnTo>
                      <a:lnTo>
                        <a:pt x="3449" y="6"/>
                      </a:lnTo>
                      <a:lnTo>
                        <a:pt x="3449" y="6"/>
                      </a:lnTo>
                      <a:lnTo>
                        <a:pt x="3449" y="5"/>
                      </a:lnTo>
                      <a:lnTo>
                        <a:pt x="3450" y="6"/>
                      </a:lnTo>
                      <a:lnTo>
                        <a:pt x="3452" y="6"/>
                      </a:lnTo>
                      <a:lnTo>
                        <a:pt x="3452" y="6"/>
                      </a:lnTo>
                      <a:lnTo>
                        <a:pt x="3452" y="6"/>
                      </a:lnTo>
                      <a:lnTo>
                        <a:pt x="3453" y="5"/>
                      </a:lnTo>
                      <a:lnTo>
                        <a:pt x="3454" y="5"/>
                      </a:lnTo>
                      <a:lnTo>
                        <a:pt x="3457" y="5"/>
                      </a:lnTo>
                      <a:lnTo>
                        <a:pt x="3457" y="8"/>
                      </a:lnTo>
                      <a:lnTo>
                        <a:pt x="3461" y="6"/>
                      </a:lnTo>
                      <a:lnTo>
                        <a:pt x="3460" y="4"/>
                      </a:lnTo>
                      <a:lnTo>
                        <a:pt x="3461" y="4"/>
                      </a:lnTo>
                      <a:lnTo>
                        <a:pt x="3461" y="1"/>
                      </a:lnTo>
                      <a:lnTo>
                        <a:pt x="3462" y="0"/>
                      </a:lnTo>
                      <a:lnTo>
                        <a:pt x="3465" y="0"/>
                      </a:lnTo>
                      <a:lnTo>
                        <a:pt x="3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4" name="Freeform 24">
                  <a:extLst>
                    <a:ext uri="{FF2B5EF4-FFF2-40B4-BE49-F238E27FC236}">
                      <a16:creationId xmlns:a16="http://schemas.microsoft.com/office/drawing/2014/main" id="{80956FFE-213B-4E7B-B926-99AD5A3DB74B}"/>
                    </a:ext>
                  </a:extLst>
                </p:cNvPr>
                <p:cNvSpPr>
                  <a:spLocks noEditPoints="1"/>
                </p:cNvSpPr>
                <p:nvPr/>
              </p:nvSpPr>
              <p:spPr bwMode="auto">
                <a:xfrm>
                  <a:off x="3446463" y="1683204"/>
                  <a:ext cx="5124450" cy="298450"/>
                </a:xfrm>
                <a:custGeom>
                  <a:avLst/>
                  <a:gdLst>
                    <a:gd name="T0" fmla="*/ 784 w 3228"/>
                    <a:gd name="T1" fmla="*/ 106 h 188"/>
                    <a:gd name="T2" fmla="*/ 1441 w 3228"/>
                    <a:gd name="T3" fmla="*/ 100 h 188"/>
                    <a:gd name="T4" fmla="*/ 829 w 3228"/>
                    <a:gd name="T5" fmla="*/ 103 h 188"/>
                    <a:gd name="T6" fmla="*/ 323 w 3228"/>
                    <a:gd name="T7" fmla="*/ 116 h 188"/>
                    <a:gd name="T8" fmla="*/ 306 w 3228"/>
                    <a:gd name="T9" fmla="*/ 106 h 188"/>
                    <a:gd name="T10" fmla="*/ 573 w 3228"/>
                    <a:gd name="T11" fmla="*/ 98 h 188"/>
                    <a:gd name="T12" fmla="*/ 791 w 3228"/>
                    <a:gd name="T13" fmla="*/ 99 h 188"/>
                    <a:gd name="T14" fmla="*/ 1428 w 3228"/>
                    <a:gd name="T15" fmla="*/ 89 h 188"/>
                    <a:gd name="T16" fmla="*/ 1440 w 3228"/>
                    <a:gd name="T17" fmla="*/ 90 h 188"/>
                    <a:gd name="T18" fmla="*/ 1429 w 3228"/>
                    <a:gd name="T19" fmla="*/ 85 h 188"/>
                    <a:gd name="T20" fmla="*/ 300 w 3228"/>
                    <a:gd name="T21" fmla="*/ 94 h 188"/>
                    <a:gd name="T22" fmla="*/ 301 w 3228"/>
                    <a:gd name="T23" fmla="*/ 104 h 188"/>
                    <a:gd name="T24" fmla="*/ 293 w 3228"/>
                    <a:gd name="T25" fmla="*/ 98 h 188"/>
                    <a:gd name="T26" fmla="*/ 1665 w 3228"/>
                    <a:gd name="T27" fmla="*/ 96 h 188"/>
                    <a:gd name="T28" fmla="*/ 301 w 3228"/>
                    <a:gd name="T29" fmla="*/ 81 h 188"/>
                    <a:gd name="T30" fmla="*/ 132 w 3228"/>
                    <a:gd name="T31" fmla="*/ 85 h 188"/>
                    <a:gd name="T32" fmla="*/ 114 w 3228"/>
                    <a:gd name="T33" fmla="*/ 86 h 188"/>
                    <a:gd name="T34" fmla="*/ 124 w 3228"/>
                    <a:gd name="T35" fmla="*/ 78 h 188"/>
                    <a:gd name="T36" fmla="*/ 585 w 3228"/>
                    <a:gd name="T37" fmla="*/ 83 h 188"/>
                    <a:gd name="T38" fmla="*/ 576 w 3228"/>
                    <a:gd name="T39" fmla="*/ 86 h 188"/>
                    <a:gd name="T40" fmla="*/ 298 w 3228"/>
                    <a:gd name="T41" fmla="*/ 89 h 188"/>
                    <a:gd name="T42" fmla="*/ 1702 w 3228"/>
                    <a:gd name="T43" fmla="*/ 79 h 188"/>
                    <a:gd name="T44" fmla="*/ 1441 w 3228"/>
                    <a:gd name="T45" fmla="*/ 76 h 188"/>
                    <a:gd name="T46" fmla="*/ 1462 w 3228"/>
                    <a:gd name="T47" fmla="*/ 69 h 188"/>
                    <a:gd name="T48" fmla="*/ 1470 w 3228"/>
                    <a:gd name="T49" fmla="*/ 83 h 188"/>
                    <a:gd name="T50" fmla="*/ 1471 w 3228"/>
                    <a:gd name="T51" fmla="*/ 100 h 188"/>
                    <a:gd name="T52" fmla="*/ 1487 w 3228"/>
                    <a:gd name="T53" fmla="*/ 127 h 188"/>
                    <a:gd name="T54" fmla="*/ 1501 w 3228"/>
                    <a:gd name="T55" fmla="*/ 148 h 188"/>
                    <a:gd name="T56" fmla="*/ 1511 w 3228"/>
                    <a:gd name="T57" fmla="*/ 162 h 188"/>
                    <a:gd name="T58" fmla="*/ 1496 w 3228"/>
                    <a:gd name="T59" fmla="*/ 175 h 188"/>
                    <a:gd name="T60" fmla="*/ 1462 w 3228"/>
                    <a:gd name="T61" fmla="*/ 180 h 188"/>
                    <a:gd name="T62" fmla="*/ 1457 w 3228"/>
                    <a:gd name="T63" fmla="*/ 170 h 188"/>
                    <a:gd name="T64" fmla="*/ 1454 w 3228"/>
                    <a:gd name="T65" fmla="*/ 165 h 188"/>
                    <a:gd name="T66" fmla="*/ 1456 w 3228"/>
                    <a:gd name="T67" fmla="*/ 150 h 188"/>
                    <a:gd name="T68" fmla="*/ 1462 w 3228"/>
                    <a:gd name="T69" fmla="*/ 144 h 188"/>
                    <a:gd name="T70" fmla="*/ 1466 w 3228"/>
                    <a:gd name="T71" fmla="*/ 127 h 188"/>
                    <a:gd name="T72" fmla="*/ 1453 w 3228"/>
                    <a:gd name="T73" fmla="*/ 116 h 188"/>
                    <a:gd name="T74" fmla="*/ 1446 w 3228"/>
                    <a:gd name="T75" fmla="*/ 106 h 188"/>
                    <a:gd name="T76" fmla="*/ 1446 w 3228"/>
                    <a:gd name="T77" fmla="*/ 85 h 188"/>
                    <a:gd name="T78" fmla="*/ 1462 w 3228"/>
                    <a:gd name="T79" fmla="*/ 69 h 188"/>
                    <a:gd name="T80" fmla="*/ 133 w 3228"/>
                    <a:gd name="T81" fmla="*/ 72 h 188"/>
                    <a:gd name="T82" fmla="*/ 2955 w 3228"/>
                    <a:gd name="T83" fmla="*/ 70 h 188"/>
                    <a:gd name="T84" fmla="*/ 1696 w 3228"/>
                    <a:gd name="T85" fmla="*/ 65 h 188"/>
                    <a:gd name="T86" fmla="*/ 1545 w 3228"/>
                    <a:gd name="T87" fmla="*/ 59 h 188"/>
                    <a:gd name="T88" fmla="*/ 1545 w 3228"/>
                    <a:gd name="T89" fmla="*/ 55 h 188"/>
                    <a:gd name="T90" fmla="*/ 1110 w 3228"/>
                    <a:gd name="T91" fmla="*/ 53 h 188"/>
                    <a:gd name="T92" fmla="*/ 542 w 3228"/>
                    <a:gd name="T93" fmla="*/ 55 h 188"/>
                    <a:gd name="T94" fmla="*/ 505 w 3228"/>
                    <a:gd name="T95" fmla="*/ 66 h 188"/>
                    <a:gd name="T96" fmla="*/ 3218 w 3228"/>
                    <a:gd name="T97" fmla="*/ 53 h 188"/>
                    <a:gd name="T98" fmla="*/ 3165 w 3228"/>
                    <a:gd name="T99" fmla="*/ 51 h 188"/>
                    <a:gd name="T100" fmla="*/ 1672 w 3228"/>
                    <a:gd name="T101" fmla="*/ 45 h 188"/>
                    <a:gd name="T102" fmla="*/ 1484 w 3228"/>
                    <a:gd name="T103" fmla="*/ 48 h 188"/>
                    <a:gd name="T104" fmla="*/ 13 w 3228"/>
                    <a:gd name="T105" fmla="*/ 48 h 188"/>
                    <a:gd name="T106" fmla="*/ 188 w 3228"/>
                    <a:gd name="T107" fmla="*/ 41 h 188"/>
                    <a:gd name="T108" fmla="*/ 25 w 3228"/>
                    <a:gd name="T109" fmla="*/ 34 h 188"/>
                    <a:gd name="T110" fmla="*/ 1810 w 3228"/>
                    <a:gd name="T111" fmla="*/ 24 h 188"/>
                    <a:gd name="T112" fmla="*/ 517 w 3228"/>
                    <a:gd name="T113" fmla="*/ 0 h 188"/>
                    <a:gd name="T114" fmla="*/ 499 w 3228"/>
                    <a:gd name="T115" fmla="*/ 18 h 188"/>
                    <a:gd name="T116" fmla="*/ 467 w 3228"/>
                    <a:gd name="T117" fmla="*/ 32 h 188"/>
                    <a:gd name="T118" fmla="*/ 454 w 3228"/>
                    <a:gd name="T119" fmla="*/ 24 h 188"/>
                    <a:gd name="T120" fmla="*/ 467 w 3228"/>
                    <a:gd name="T121" fmla="*/ 2 h 188"/>
                    <a:gd name="T122" fmla="*/ 504 w 3228"/>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28" h="188">
                      <a:moveTo>
                        <a:pt x="1444" y="107"/>
                      </a:moveTo>
                      <a:lnTo>
                        <a:pt x="1445" y="107"/>
                      </a:lnTo>
                      <a:lnTo>
                        <a:pt x="1445" y="107"/>
                      </a:lnTo>
                      <a:lnTo>
                        <a:pt x="1445" y="108"/>
                      </a:lnTo>
                      <a:lnTo>
                        <a:pt x="1444" y="108"/>
                      </a:lnTo>
                      <a:lnTo>
                        <a:pt x="1444" y="110"/>
                      </a:lnTo>
                      <a:lnTo>
                        <a:pt x="1444" y="111"/>
                      </a:lnTo>
                      <a:lnTo>
                        <a:pt x="1443" y="111"/>
                      </a:lnTo>
                      <a:lnTo>
                        <a:pt x="1443" y="110"/>
                      </a:lnTo>
                      <a:lnTo>
                        <a:pt x="1443" y="110"/>
                      </a:lnTo>
                      <a:lnTo>
                        <a:pt x="1443" y="110"/>
                      </a:lnTo>
                      <a:lnTo>
                        <a:pt x="1444" y="108"/>
                      </a:lnTo>
                      <a:lnTo>
                        <a:pt x="1444" y="108"/>
                      </a:lnTo>
                      <a:lnTo>
                        <a:pt x="1444" y="107"/>
                      </a:lnTo>
                      <a:close/>
                      <a:moveTo>
                        <a:pt x="1439" y="107"/>
                      </a:moveTo>
                      <a:lnTo>
                        <a:pt x="1439" y="107"/>
                      </a:lnTo>
                      <a:lnTo>
                        <a:pt x="1439" y="107"/>
                      </a:lnTo>
                      <a:lnTo>
                        <a:pt x="1439" y="108"/>
                      </a:lnTo>
                      <a:lnTo>
                        <a:pt x="1439" y="108"/>
                      </a:lnTo>
                      <a:lnTo>
                        <a:pt x="1439" y="107"/>
                      </a:lnTo>
                      <a:close/>
                      <a:moveTo>
                        <a:pt x="787" y="104"/>
                      </a:moveTo>
                      <a:lnTo>
                        <a:pt x="785" y="104"/>
                      </a:lnTo>
                      <a:lnTo>
                        <a:pt x="785" y="106"/>
                      </a:lnTo>
                      <a:lnTo>
                        <a:pt x="784" y="106"/>
                      </a:lnTo>
                      <a:lnTo>
                        <a:pt x="784" y="104"/>
                      </a:lnTo>
                      <a:lnTo>
                        <a:pt x="785" y="104"/>
                      </a:lnTo>
                      <a:lnTo>
                        <a:pt x="787" y="104"/>
                      </a:lnTo>
                      <a:close/>
                      <a:moveTo>
                        <a:pt x="298" y="104"/>
                      </a:moveTo>
                      <a:lnTo>
                        <a:pt x="298" y="104"/>
                      </a:lnTo>
                      <a:lnTo>
                        <a:pt x="298" y="104"/>
                      </a:lnTo>
                      <a:lnTo>
                        <a:pt x="300" y="104"/>
                      </a:lnTo>
                      <a:lnTo>
                        <a:pt x="298" y="104"/>
                      </a:lnTo>
                      <a:lnTo>
                        <a:pt x="298" y="104"/>
                      </a:lnTo>
                      <a:lnTo>
                        <a:pt x="298" y="106"/>
                      </a:lnTo>
                      <a:lnTo>
                        <a:pt x="298" y="104"/>
                      </a:lnTo>
                      <a:close/>
                      <a:moveTo>
                        <a:pt x="314" y="102"/>
                      </a:moveTo>
                      <a:lnTo>
                        <a:pt x="315" y="102"/>
                      </a:lnTo>
                      <a:lnTo>
                        <a:pt x="317" y="104"/>
                      </a:lnTo>
                      <a:lnTo>
                        <a:pt x="317" y="106"/>
                      </a:lnTo>
                      <a:lnTo>
                        <a:pt x="315" y="106"/>
                      </a:lnTo>
                      <a:lnTo>
                        <a:pt x="315" y="104"/>
                      </a:lnTo>
                      <a:lnTo>
                        <a:pt x="314" y="103"/>
                      </a:lnTo>
                      <a:lnTo>
                        <a:pt x="314" y="103"/>
                      </a:lnTo>
                      <a:lnTo>
                        <a:pt x="313" y="102"/>
                      </a:lnTo>
                      <a:lnTo>
                        <a:pt x="314" y="102"/>
                      </a:lnTo>
                      <a:lnTo>
                        <a:pt x="314" y="102"/>
                      </a:lnTo>
                      <a:close/>
                      <a:moveTo>
                        <a:pt x="1440" y="100"/>
                      </a:moveTo>
                      <a:lnTo>
                        <a:pt x="1441" y="100"/>
                      </a:lnTo>
                      <a:lnTo>
                        <a:pt x="1443" y="102"/>
                      </a:lnTo>
                      <a:lnTo>
                        <a:pt x="1444" y="103"/>
                      </a:lnTo>
                      <a:lnTo>
                        <a:pt x="1444" y="104"/>
                      </a:lnTo>
                      <a:lnTo>
                        <a:pt x="1443" y="106"/>
                      </a:lnTo>
                      <a:lnTo>
                        <a:pt x="1441" y="106"/>
                      </a:lnTo>
                      <a:lnTo>
                        <a:pt x="1440" y="106"/>
                      </a:lnTo>
                      <a:lnTo>
                        <a:pt x="1440" y="106"/>
                      </a:lnTo>
                      <a:lnTo>
                        <a:pt x="1440" y="106"/>
                      </a:lnTo>
                      <a:lnTo>
                        <a:pt x="1440" y="106"/>
                      </a:lnTo>
                      <a:lnTo>
                        <a:pt x="1440" y="106"/>
                      </a:lnTo>
                      <a:lnTo>
                        <a:pt x="1439" y="106"/>
                      </a:lnTo>
                      <a:lnTo>
                        <a:pt x="1439" y="104"/>
                      </a:lnTo>
                      <a:lnTo>
                        <a:pt x="1440" y="104"/>
                      </a:lnTo>
                      <a:lnTo>
                        <a:pt x="1440" y="100"/>
                      </a:lnTo>
                      <a:close/>
                      <a:moveTo>
                        <a:pt x="830" y="100"/>
                      </a:moveTo>
                      <a:lnTo>
                        <a:pt x="831" y="100"/>
                      </a:lnTo>
                      <a:lnTo>
                        <a:pt x="832" y="102"/>
                      </a:lnTo>
                      <a:lnTo>
                        <a:pt x="834" y="102"/>
                      </a:lnTo>
                      <a:lnTo>
                        <a:pt x="835" y="103"/>
                      </a:lnTo>
                      <a:lnTo>
                        <a:pt x="835" y="104"/>
                      </a:lnTo>
                      <a:lnTo>
                        <a:pt x="832" y="104"/>
                      </a:lnTo>
                      <a:lnTo>
                        <a:pt x="832" y="104"/>
                      </a:lnTo>
                      <a:lnTo>
                        <a:pt x="831" y="103"/>
                      </a:lnTo>
                      <a:lnTo>
                        <a:pt x="829" y="103"/>
                      </a:lnTo>
                      <a:lnTo>
                        <a:pt x="829" y="102"/>
                      </a:lnTo>
                      <a:lnTo>
                        <a:pt x="830" y="100"/>
                      </a:lnTo>
                      <a:close/>
                      <a:moveTo>
                        <a:pt x="305" y="100"/>
                      </a:moveTo>
                      <a:lnTo>
                        <a:pt x="308" y="102"/>
                      </a:lnTo>
                      <a:lnTo>
                        <a:pt x="310" y="102"/>
                      </a:lnTo>
                      <a:lnTo>
                        <a:pt x="310" y="104"/>
                      </a:lnTo>
                      <a:lnTo>
                        <a:pt x="311" y="104"/>
                      </a:lnTo>
                      <a:lnTo>
                        <a:pt x="311" y="104"/>
                      </a:lnTo>
                      <a:lnTo>
                        <a:pt x="313" y="104"/>
                      </a:lnTo>
                      <a:lnTo>
                        <a:pt x="313" y="104"/>
                      </a:lnTo>
                      <a:lnTo>
                        <a:pt x="313" y="104"/>
                      </a:lnTo>
                      <a:lnTo>
                        <a:pt x="314" y="106"/>
                      </a:lnTo>
                      <a:lnTo>
                        <a:pt x="315" y="107"/>
                      </a:lnTo>
                      <a:lnTo>
                        <a:pt x="315" y="107"/>
                      </a:lnTo>
                      <a:lnTo>
                        <a:pt x="315" y="110"/>
                      </a:lnTo>
                      <a:lnTo>
                        <a:pt x="317" y="110"/>
                      </a:lnTo>
                      <a:lnTo>
                        <a:pt x="318" y="111"/>
                      </a:lnTo>
                      <a:lnTo>
                        <a:pt x="318" y="111"/>
                      </a:lnTo>
                      <a:lnTo>
                        <a:pt x="318" y="112"/>
                      </a:lnTo>
                      <a:lnTo>
                        <a:pt x="318" y="112"/>
                      </a:lnTo>
                      <a:lnTo>
                        <a:pt x="323" y="112"/>
                      </a:lnTo>
                      <a:lnTo>
                        <a:pt x="322" y="117"/>
                      </a:lnTo>
                      <a:lnTo>
                        <a:pt x="323" y="117"/>
                      </a:lnTo>
                      <a:lnTo>
                        <a:pt x="323" y="116"/>
                      </a:lnTo>
                      <a:lnTo>
                        <a:pt x="325" y="116"/>
                      </a:lnTo>
                      <a:lnTo>
                        <a:pt x="323" y="119"/>
                      </a:lnTo>
                      <a:lnTo>
                        <a:pt x="323" y="120"/>
                      </a:lnTo>
                      <a:lnTo>
                        <a:pt x="325" y="123"/>
                      </a:lnTo>
                      <a:lnTo>
                        <a:pt x="321" y="123"/>
                      </a:lnTo>
                      <a:lnTo>
                        <a:pt x="319" y="121"/>
                      </a:lnTo>
                      <a:lnTo>
                        <a:pt x="319" y="120"/>
                      </a:lnTo>
                      <a:lnTo>
                        <a:pt x="319" y="117"/>
                      </a:lnTo>
                      <a:lnTo>
                        <a:pt x="317" y="117"/>
                      </a:lnTo>
                      <a:lnTo>
                        <a:pt x="317" y="116"/>
                      </a:lnTo>
                      <a:lnTo>
                        <a:pt x="317" y="116"/>
                      </a:lnTo>
                      <a:lnTo>
                        <a:pt x="317" y="115"/>
                      </a:lnTo>
                      <a:lnTo>
                        <a:pt x="317" y="115"/>
                      </a:lnTo>
                      <a:lnTo>
                        <a:pt x="317" y="115"/>
                      </a:lnTo>
                      <a:lnTo>
                        <a:pt x="314" y="115"/>
                      </a:lnTo>
                      <a:lnTo>
                        <a:pt x="314" y="113"/>
                      </a:lnTo>
                      <a:lnTo>
                        <a:pt x="311" y="113"/>
                      </a:lnTo>
                      <a:lnTo>
                        <a:pt x="311" y="111"/>
                      </a:lnTo>
                      <a:lnTo>
                        <a:pt x="311" y="108"/>
                      </a:lnTo>
                      <a:lnTo>
                        <a:pt x="309" y="110"/>
                      </a:lnTo>
                      <a:lnTo>
                        <a:pt x="309" y="107"/>
                      </a:lnTo>
                      <a:lnTo>
                        <a:pt x="308" y="106"/>
                      </a:lnTo>
                      <a:lnTo>
                        <a:pt x="308" y="106"/>
                      </a:lnTo>
                      <a:lnTo>
                        <a:pt x="306" y="106"/>
                      </a:lnTo>
                      <a:lnTo>
                        <a:pt x="304" y="106"/>
                      </a:lnTo>
                      <a:lnTo>
                        <a:pt x="305" y="100"/>
                      </a:lnTo>
                      <a:close/>
                      <a:moveTo>
                        <a:pt x="311" y="100"/>
                      </a:moveTo>
                      <a:lnTo>
                        <a:pt x="313" y="100"/>
                      </a:lnTo>
                      <a:lnTo>
                        <a:pt x="313" y="100"/>
                      </a:lnTo>
                      <a:lnTo>
                        <a:pt x="313" y="102"/>
                      </a:lnTo>
                      <a:lnTo>
                        <a:pt x="311" y="102"/>
                      </a:lnTo>
                      <a:lnTo>
                        <a:pt x="311" y="100"/>
                      </a:lnTo>
                      <a:lnTo>
                        <a:pt x="311" y="100"/>
                      </a:lnTo>
                      <a:close/>
                      <a:moveTo>
                        <a:pt x="785" y="99"/>
                      </a:moveTo>
                      <a:lnTo>
                        <a:pt x="784" y="100"/>
                      </a:lnTo>
                      <a:lnTo>
                        <a:pt x="784" y="100"/>
                      </a:lnTo>
                      <a:lnTo>
                        <a:pt x="783" y="102"/>
                      </a:lnTo>
                      <a:lnTo>
                        <a:pt x="783" y="100"/>
                      </a:lnTo>
                      <a:lnTo>
                        <a:pt x="784" y="99"/>
                      </a:lnTo>
                      <a:lnTo>
                        <a:pt x="785" y="99"/>
                      </a:lnTo>
                      <a:close/>
                      <a:moveTo>
                        <a:pt x="315" y="99"/>
                      </a:moveTo>
                      <a:lnTo>
                        <a:pt x="317" y="99"/>
                      </a:lnTo>
                      <a:lnTo>
                        <a:pt x="317" y="102"/>
                      </a:lnTo>
                      <a:lnTo>
                        <a:pt x="315" y="100"/>
                      </a:lnTo>
                      <a:lnTo>
                        <a:pt x="315" y="100"/>
                      </a:lnTo>
                      <a:lnTo>
                        <a:pt x="315" y="99"/>
                      </a:lnTo>
                      <a:close/>
                      <a:moveTo>
                        <a:pt x="572" y="98"/>
                      </a:moveTo>
                      <a:lnTo>
                        <a:pt x="573" y="98"/>
                      </a:lnTo>
                      <a:lnTo>
                        <a:pt x="575" y="98"/>
                      </a:lnTo>
                      <a:lnTo>
                        <a:pt x="575" y="99"/>
                      </a:lnTo>
                      <a:lnTo>
                        <a:pt x="573" y="100"/>
                      </a:lnTo>
                      <a:lnTo>
                        <a:pt x="573" y="100"/>
                      </a:lnTo>
                      <a:lnTo>
                        <a:pt x="572" y="100"/>
                      </a:lnTo>
                      <a:lnTo>
                        <a:pt x="572" y="99"/>
                      </a:lnTo>
                      <a:lnTo>
                        <a:pt x="572" y="99"/>
                      </a:lnTo>
                      <a:lnTo>
                        <a:pt x="572" y="98"/>
                      </a:lnTo>
                      <a:close/>
                      <a:moveTo>
                        <a:pt x="1577" y="95"/>
                      </a:moveTo>
                      <a:lnTo>
                        <a:pt x="1577" y="96"/>
                      </a:lnTo>
                      <a:lnTo>
                        <a:pt x="1579" y="96"/>
                      </a:lnTo>
                      <a:lnTo>
                        <a:pt x="1579" y="96"/>
                      </a:lnTo>
                      <a:lnTo>
                        <a:pt x="1579" y="98"/>
                      </a:lnTo>
                      <a:lnTo>
                        <a:pt x="1577" y="98"/>
                      </a:lnTo>
                      <a:lnTo>
                        <a:pt x="1576" y="98"/>
                      </a:lnTo>
                      <a:lnTo>
                        <a:pt x="1575" y="99"/>
                      </a:lnTo>
                      <a:lnTo>
                        <a:pt x="1575" y="98"/>
                      </a:lnTo>
                      <a:lnTo>
                        <a:pt x="1576" y="98"/>
                      </a:lnTo>
                      <a:lnTo>
                        <a:pt x="1576" y="96"/>
                      </a:lnTo>
                      <a:lnTo>
                        <a:pt x="1577" y="95"/>
                      </a:lnTo>
                      <a:close/>
                      <a:moveTo>
                        <a:pt x="788" y="95"/>
                      </a:moveTo>
                      <a:lnTo>
                        <a:pt x="791" y="96"/>
                      </a:lnTo>
                      <a:lnTo>
                        <a:pt x="791" y="96"/>
                      </a:lnTo>
                      <a:lnTo>
                        <a:pt x="791" y="99"/>
                      </a:lnTo>
                      <a:lnTo>
                        <a:pt x="791" y="100"/>
                      </a:lnTo>
                      <a:lnTo>
                        <a:pt x="791" y="102"/>
                      </a:lnTo>
                      <a:lnTo>
                        <a:pt x="789" y="102"/>
                      </a:lnTo>
                      <a:lnTo>
                        <a:pt x="789" y="103"/>
                      </a:lnTo>
                      <a:lnTo>
                        <a:pt x="789" y="106"/>
                      </a:lnTo>
                      <a:lnTo>
                        <a:pt x="787" y="106"/>
                      </a:lnTo>
                      <a:lnTo>
                        <a:pt x="787" y="104"/>
                      </a:lnTo>
                      <a:lnTo>
                        <a:pt x="788" y="103"/>
                      </a:lnTo>
                      <a:lnTo>
                        <a:pt x="788" y="100"/>
                      </a:lnTo>
                      <a:lnTo>
                        <a:pt x="788" y="98"/>
                      </a:lnTo>
                      <a:lnTo>
                        <a:pt x="788" y="95"/>
                      </a:lnTo>
                      <a:close/>
                      <a:moveTo>
                        <a:pt x="787" y="95"/>
                      </a:moveTo>
                      <a:lnTo>
                        <a:pt x="787" y="95"/>
                      </a:lnTo>
                      <a:lnTo>
                        <a:pt x="785" y="96"/>
                      </a:lnTo>
                      <a:lnTo>
                        <a:pt x="785" y="98"/>
                      </a:lnTo>
                      <a:lnTo>
                        <a:pt x="783" y="98"/>
                      </a:lnTo>
                      <a:lnTo>
                        <a:pt x="783" y="95"/>
                      </a:lnTo>
                      <a:lnTo>
                        <a:pt x="787" y="95"/>
                      </a:lnTo>
                      <a:close/>
                      <a:moveTo>
                        <a:pt x="311" y="95"/>
                      </a:moveTo>
                      <a:lnTo>
                        <a:pt x="311" y="98"/>
                      </a:lnTo>
                      <a:lnTo>
                        <a:pt x="310" y="99"/>
                      </a:lnTo>
                      <a:lnTo>
                        <a:pt x="309" y="95"/>
                      </a:lnTo>
                      <a:lnTo>
                        <a:pt x="311" y="95"/>
                      </a:lnTo>
                      <a:close/>
                      <a:moveTo>
                        <a:pt x="1428" y="89"/>
                      </a:moveTo>
                      <a:lnTo>
                        <a:pt x="1431" y="89"/>
                      </a:lnTo>
                      <a:lnTo>
                        <a:pt x="1431" y="90"/>
                      </a:lnTo>
                      <a:lnTo>
                        <a:pt x="1429" y="91"/>
                      </a:lnTo>
                      <a:lnTo>
                        <a:pt x="1429" y="91"/>
                      </a:lnTo>
                      <a:lnTo>
                        <a:pt x="1428" y="91"/>
                      </a:lnTo>
                      <a:lnTo>
                        <a:pt x="1428" y="89"/>
                      </a:lnTo>
                      <a:close/>
                      <a:moveTo>
                        <a:pt x="127" y="89"/>
                      </a:moveTo>
                      <a:lnTo>
                        <a:pt x="128" y="89"/>
                      </a:lnTo>
                      <a:lnTo>
                        <a:pt x="128" y="90"/>
                      </a:lnTo>
                      <a:lnTo>
                        <a:pt x="126" y="90"/>
                      </a:lnTo>
                      <a:lnTo>
                        <a:pt x="127" y="89"/>
                      </a:lnTo>
                      <a:close/>
                      <a:moveTo>
                        <a:pt x="284" y="87"/>
                      </a:moveTo>
                      <a:lnTo>
                        <a:pt x="284" y="87"/>
                      </a:lnTo>
                      <a:lnTo>
                        <a:pt x="284" y="90"/>
                      </a:lnTo>
                      <a:lnTo>
                        <a:pt x="283" y="90"/>
                      </a:lnTo>
                      <a:lnTo>
                        <a:pt x="283" y="90"/>
                      </a:lnTo>
                      <a:lnTo>
                        <a:pt x="283" y="89"/>
                      </a:lnTo>
                      <a:lnTo>
                        <a:pt x="283" y="89"/>
                      </a:lnTo>
                      <a:lnTo>
                        <a:pt x="283" y="87"/>
                      </a:lnTo>
                      <a:lnTo>
                        <a:pt x="284" y="87"/>
                      </a:lnTo>
                      <a:close/>
                      <a:moveTo>
                        <a:pt x="1440" y="85"/>
                      </a:moveTo>
                      <a:lnTo>
                        <a:pt x="1441" y="85"/>
                      </a:lnTo>
                      <a:lnTo>
                        <a:pt x="1440" y="90"/>
                      </a:lnTo>
                      <a:lnTo>
                        <a:pt x="1440" y="90"/>
                      </a:lnTo>
                      <a:lnTo>
                        <a:pt x="1440" y="90"/>
                      </a:lnTo>
                      <a:lnTo>
                        <a:pt x="1440" y="90"/>
                      </a:lnTo>
                      <a:lnTo>
                        <a:pt x="1441" y="93"/>
                      </a:lnTo>
                      <a:lnTo>
                        <a:pt x="1444" y="94"/>
                      </a:lnTo>
                      <a:lnTo>
                        <a:pt x="1443" y="98"/>
                      </a:lnTo>
                      <a:lnTo>
                        <a:pt x="1441" y="98"/>
                      </a:lnTo>
                      <a:lnTo>
                        <a:pt x="1441" y="95"/>
                      </a:lnTo>
                      <a:lnTo>
                        <a:pt x="1440" y="95"/>
                      </a:lnTo>
                      <a:lnTo>
                        <a:pt x="1440" y="93"/>
                      </a:lnTo>
                      <a:lnTo>
                        <a:pt x="1439" y="91"/>
                      </a:lnTo>
                      <a:lnTo>
                        <a:pt x="1439" y="90"/>
                      </a:lnTo>
                      <a:lnTo>
                        <a:pt x="1437" y="87"/>
                      </a:lnTo>
                      <a:lnTo>
                        <a:pt x="1439" y="87"/>
                      </a:lnTo>
                      <a:lnTo>
                        <a:pt x="1439" y="86"/>
                      </a:lnTo>
                      <a:lnTo>
                        <a:pt x="1440" y="87"/>
                      </a:lnTo>
                      <a:lnTo>
                        <a:pt x="1440" y="86"/>
                      </a:lnTo>
                      <a:lnTo>
                        <a:pt x="1440" y="86"/>
                      </a:lnTo>
                      <a:lnTo>
                        <a:pt x="1440" y="85"/>
                      </a:lnTo>
                      <a:close/>
                      <a:moveTo>
                        <a:pt x="1429" y="85"/>
                      </a:moveTo>
                      <a:lnTo>
                        <a:pt x="1433" y="85"/>
                      </a:lnTo>
                      <a:lnTo>
                        <a:pt x="1433" y="86"/>
                      </a:lnTo>
                      <a:lnTo>
                        <a:pt x="1429" y="86"/>
                      </a:lnTo>
                      <a:lnTo>
                        <a:pt x="1429" y="86"/>
                      </a:lnTo>
                      <a:lnTo>
                        <a:pt x="1429" y="85"/>
                      </a:lnTo>
                      <a:lnTo>
                        <a:pt x="1429" y="85"/>
                      </a:lnTo>
                      <a:lnTo>
                        <a:pt x="1429" y="85"/>
                      </a:lnTo>
                      <a:close/>
                      <a:moveTo>
                        <a:pt x="287" y="85"/>
                      </a:moveTo>
                      <a:lnTo>
                        <a:pt x="288" y="85"/>
                      </a:lnTo>
                      <a:lnTo>
                        <a:pt x="288" y="85"/>
                      </a:lnTo>
                      <a:lnTo>
                        <a:pt x="288" y="85"/>
                      </a:lnTo>
                      <a:lnTo>
                        <a:pt x="291" y="86"/>
                      </a:lnTo>
                      <a:lnTo>
                        <a:pt x="291" y="86"/>
                      </a:lnTo>
                      <a:lnTo>
                        <a:pt x="292" y="87"/>
                      </a:lnTo>
                      <a:lnTo>
                        <a:pt x="293" y="87"/>
                      </a:lnTo>
                      <a:lnTo>
                        <a:pt x="294" y="90"/>
                      </a:lnTo>
                      <a:lnTo>
                        <a:pt x="294" y="91"/>
                      </a:lnTo>
                      <a:lnTo>
                        <a:pt x="296" y="94"/>
                      </a:lnTo>
                      <a:lnTo>
                        <a:pt x="296" y="94"/>
                      </a:lnTo>
                      <a:lnTo>
                        <a:pt x="297" y="95"/>
                      </a:lnTo>
                      <a:lnTo>
                        <a:pt x="298" y="94"/>
                      </a:lnTo>
                      <a:lnTo>
                        <a:pt x="300" y="95"/>
                      </a:lnTo>
                      <a:lnTo>
                        <a:pt x="300" y="95"/>
                      </a:lnTo>
                      <a:lnTo>
                        <a:pt x="300" y="96"/>
                      </a:lnTo>
                      <a:lnTo>
                        <a:pt x="302" y="98"/>
                      </a:lnTo>
                      <a:lnTo>
                        <a:pt x="302" y="95"/>
                      </a:lnTo>
                      <a:lnTo>
                        <a:pt x="301" y="95"/>
                      </a:lnTo>
                      <a:lnTo>
                        <a:pt x="300" y="94"/>
                      </a:lnTo>
                      <a:lnTo>
                        <a:pt x="300" y="94"/>
                      </a:lnTo>
                      <a:lnTo>
                        <a:pt x="301" y="93"/>
                      </a:lnTo>
                      <a:lnTo>
                        <a:pt x="301" y="91"/>
                      </a:lnTo>
                      <a:lnTo>
                        <a:pt x="300" y="91"/>
                      </a:lnTo>
                      <a:lnTo>
                        <a:pt x="300" y="90"/>
                      </a:lnTo>
                      <a:lnTo>
                        <a:pt x="304" y="90"/>
                      </a:lnTo>
                      <a:lnTo>
                        <a:pt x="304" y="91"/>
                      </a:lnTo>
                      <a:lnTo>
                        <a:pt x="306" y="91"/>
                      </a:lnTo>
                      <a:lnTo>
                        <a:pt x="308" y="94"/>
                      </a:lnTo>
                      <a:lnTo>
                        <a:pt x="308" y="96"/>
                      </a:lnTo>
                      <a:lnTo>
                        <a:pt x="305" y="96"/>
                      </a:lnTo>
                      <a:lnTo>
                        <a:pt x="305" y="96"/>
                      </a:lnTo>
                      <a:lnTo>
                        <a:pt x="306" y="98"/>
                      </a:lnTo>
                      <a:lnTo>
                        <a:pt x="306" y="99"/>
                      </a:lnTo>
                      <a:lnTo>
                        <a:pt x="306" y="99"/>
                      </a:lnTo>
                      <a:lnTo>
                        <a:pt x="306" y="99"/>
                      </a:lnTo>
                      <a:lnTo>
                        <a:pt x="304" y="99"/>
                      </a:lnTo>
                      <a:lnTo>
                        <a:pt x="304" y="98"/>
                      </a:lnTo>
                      <a:lnTo>
                        <a:pt x="302" y="98"/>
                      </a:lnTo>
                      <a:lnTo>
                        <a:pt x="302" y="99"/>
                      </a:lnTo>
                      <a:lnTo>
                        <a:pt x="302" y="99"/>
                      </a:lnTo>
                      <a:lnTo>
                        <a:pt x="302" y="103"/>
                      </a:lnTo>
                      <a:lnTo>
                        <a:pt x="301" y="103"/>
                      </a:lnTo>
                      <a:lnTo>
                        <a:pt x="301" y="104"/>
                      </a:lnTo>
                      <a:lnTo>
                        <a:pt x="301" y="104"/>
                      </a:lnTo>
                      <a:lnTo>
                        <a:pt x="301" y="103"/>
                      </a:lnTo>
                      <a:lnTo>
                        <a:pt x="300" y="103"/>
                      </a:lnTo>
                      <a:lnTo>
                        <a:pt x="300" y="102"/>
                      </a:lnTo>
                      <a:lnTo>
                        <a:pt x="300" y="100"/>
                      </a:lnTo>
                      <a:lnTo>
                        <a:pt x="300" y="100"/>
                      </a:lnTo>
                      <a:lnTo>
                        <a:pt x="301" y="99"/>
                      </a:lnTo>
                      <a:lnTo>
                        <a:pt x="298" y="99"/>
                      </a:lnTo>
                      <a:lnTo>
                        <a:pt x="297" y="96"/>
                      </a:lnTo>
                      <a:lnTo>
                        <a:pt x="297" y="96"/>
                      </a:lnTo>
                      <a:lnTo>
                        <a:pt x="297" y="96"/>
                      </a:lnTo>
                      <a:lnTo>
                        <a:pt x="297" y="98"/>
                      </a:lnTo>
                      <a:lnTo>
                        <a:pt x="296" y="98"/>
                      </a:lnTo>
                      <a:lnTo>
                        <a:pt x="296" y="98"/>
                      </a:lnTo>
                      <a:lnTo>
                        <a:pt x="296" y="99"/>
                      </a:lnTo>
                      <a:lnTo>
                        <a:pt x="297" y="99"/>
                      </a:lnTo>
                      <a:lnTo>
                        <a:pt x="297" y="99"/>
                      </a:lnTo>
                      <a:lnTo>
                        <a:pt x="296" y="99"/>
                      </a:lnTo>
                      <a:lnTo>
                        <a:pt x="296" y="99"/>
                      </a:lnTo>
                      <a:lnTo>
                        <a:pt x="296" y="99"/>
                      </a:lnTo>
                      <a:lnTo>
                        <a:pt x="296" y="99"/>
                      </a:lnTo>
                      <a:lnTo>
                        <a:pt x="294" y="100"/>
                      </a:lnTo>
                      <a:lnTo>
                        <a:pt x="294" y="99"/>
                      </a:lnTo>
                      <a:lnTo>
                        <a:pt x="293" y="98"/>
                      </a:lnTo>
                      <a:lnTo>
                        <a:pt x="293" y="98"/>
                      </a:lnTo>
                      <a:lnTo>
                        <a:pt x="292" y="98"/>
                      </a:lnTo>
                      <a:lnTo>
                        <a:pt x="292" y="95"/>
                      </a:lnTo>
                      <a:lnTo>
                        <a:pt x="291" y="95"/>
                      </a:lnTo>
                      <a:lnTo>
                        <a:pt x="289" y="94"/>
                      </a:lnTo>
                      <a:lnTo>
                        <a:pt x="289" y="94"/>
                      </a:lnTo>
                      <a:lnTo>
                        <a:pt x="289" y="93"/>
                      </a:lnTo>
                      <a:lnTo>
                        <a:pt x="288" y="93"/>
                      </a:lnTo>
                      <a:lnTo>
                        <a:pt x="288" y="90"/>
                      </a:lnTo>
                      <a:lnTo>
                        <a:pt x="287" y="90"/>
                      </a:lnTo>
                      <a:lnTo>
                        <a:pt x="287" y="87"/>
                      </a:lnTo>
                      <a:lnTo>
                        <a:pt x="287" y="85"/>
                      </a:lnTo>
                      <a:lnTo>
                        <a:pt x="287" y="85"/>
                      </a:lnTo>
                      <a:lnTo>
                        <a:pt x="287" y="85"/>
                      </a:lnTo>
                      <a:close/>
                      <a:moveTo>
                        <a:pt x="1668" y="83"/>
                      </a:moveTo>
                      <a:lnTo>
                        <a:pt x="1670" y="83"/>
                      </a:lnTo>
                      <a:lnTo>
                        <a:pt x="1670" y="85"/>
                      </a:lnTo>
                      <a:lnTo>
                        <a:pt x="1668" y="86"/>
                      </a:lnTo>
                      <a:lnTo>
                        <a:pt x="1668" y="87"/>
                      </a:lnTo>
                      <a:lnTo>
                        <a:pt x="1668" y="89"/>
                      </a:lnTo>
                      <a:lnTo>
                        <a:pt x="1666" y="91"/>
                      </a:lnTo>
                      <a:lnTo>
                        <a:pt x="1666" y="91"/>
                      </a:lnTo>
                      <a:lnTo>
                        <a:pt x="1666" y="94"/>
                      </a:lnTo>
                      <a:lnTo>
                        <a:pt x="1665" y="95"/>
                      </a:lnTo>
                      <a:lnTo>
                        <a:pt x="1665" y="96"/>
                      </a:lnTo>
                      <a:lnTo>
                        <a:pt x="1664" y="98"/>
                      </a:lnTo>
                      <a:lnTo>
                        <a:pt x="1662" y="99"/>
                      </a:lnTo>
                      <a:lnTo>
                        <a:pt x="1662" y="99"/>
                      </a:lnTo>
                      <a:lnTo>
                        <a:pt x="1662" y="99"/>
                      </a:lnTo>
                      <a:lnTo>
                        <a:pt x="1661" y="98"/>
                      </a:lnTo>
                      <a:lnTo>
                        <a:pt x="1660" y="96"/>
                      </a:lnTo>
                      <a:lnTo>
                        <a:pt x="1660" y="94"/>
                      </a:lnTo>
                      <a:lnTo>
                        <a:pt x="1659" y="91"/>
                      </a:lnTo>
                      <a:lnTo>
                        <a:pt x="1660" y="91"/>
                      </a:lnTo>
                      <a:lnTo>
                        <a:pt x="1664" y="86"/>
                      </a:lnTo>
                      <a:lnTo>
                        <a:pt x="1664" y="86"/>
                      </a:lnTo>
                      <a:lnTo>
                        <a:pt x="1665" y="86"/>
                      </a:lnTo>
                      <a:lnTo>
                        <a:pt x="1665" y="86"/>
                      </a:lnTo>
                      <a:lnTo>
                        <a:pt x="1666" y="86"/>
                      </a:lnTo>
                      <a:lnTo>
                        <a:pt x="1668" y="86"/>
                      </a:lnTo>
                      <a:lnTo>
                        <a:pt x="1668" y="86"/>
                      </a:lnTo>
                      <a:lnTo>
                        <a:pt x="1668" y="83"/>
                      </a:lnTo>
                      <a:close/>
                      <a:moveTo>
                        <a:pt x="1694" y="82"/>
                      </a:moveTo>
                      <a:lnTo>
                        <a:pt x="1695" y="82"/>
                      </a:lnTo>
                      <a:lnTo>
                        <a:pt x="1695" y="83"/>
                      </a:lnTo>
                      <a:lnTo>
                        <a:pt x="1694" y="83"/>
                      </a:lnTo>
                      <a:lnTo>
                        <a:pt x="1694" y="82"/>
                      </a:lnTo>
                      <a:close/>
                      <a:moveTo>
                        <a:pt x="301" y="81"/>
                      </a:moveTo>
                      <a:lnTo>
                        <a:pt x="301" y="81"/>
                      </a:lnTo>
                      <a:lnTo>
                        <a:pt x="301" y="81"/>
                      </a:lnTo>
                      <a:lnTo>
                        <a:pt x="301" y="82"/>
                      </a:lnTo>
                      <a:lnTo>
                        <a:pt x="301" y="82"/>
                      </a:lnTo>
                      <a:lnTo>
                        <a:pt x="301" y="81"/>
                      </a:lnTo>
                      <a:close/>
                      <a:moveTo>
                        <a:pt x="127" y="77"/>
                      </a:moveTo>
                      <a:lnTo>
                        <a:pt x="130" y="77"/>
                      </a:lnTo>
                      <a:lnTo>
                        <a:pt x="130" y="79"/>
                      </a:lnTo>
                      <a:lnTo>
                        <a:pt x="133" y="78"/>
                      </a:lnTo>
                      <a:lnTo>
                        <a:pt x="133" y="79"/>
                      </a:lnTo>
                      <a:lnTo>
                        <a:pt x="133" y="79"/>
                      </a:lnTo>
                      <a:lnTo>
                        <a:pt x="133" y="81"/>
                      </a:lnTo>
                      <a:lnTo>
                        <a:pt x="133" y="82"/>
                      </a:lnTo>
                      <a:lnTo>
                        <a:pt x="133" y="82"/>
                      </a:lnTo>
                      <a:lnTo>
                        <a:pt x="135" y="82"/>
                      </a:lnTo>
                      <a:lnTo>
                        <a:pt x="136" y="83"/>
                      </a:lnTo>
                      <a:lnTo>
                        <a:pt x="136" y="83"/>
                      </a:lnTo>
                      <a:lnTo>
                        <a:pt x="136" y="83"/>
                      </a:lnTo>
                      <a:lnTo>
                        <a:pt x="136" y="85"/>
                      </a:lnTo>
                      <a:lnTo>
                        <a:pt x="135" y="83"/>
                      </a:lnTo>
                      <a:lnTo>
                        <a:pt x="133" y="83"/>
                      </a:lnTo>
                      <a:lnTo>
                        <a:pt x="133" y="83"/>
                      </a:lnTo>
                      <a:lnTo>
                        <a:pt x="132" y="83"/>
                      </a:lnTo>
                      <a:lnTo>
                        <a:pt x="132" y="85"/>
                      </a:lnTo>
                      <a:lnTo>
                        <a:pt x="132" y="85"/>
                      </a:lnTo>
                      <a:lnTo>
                        <a:pt x="132" y="83"/>
                      </a:lnTo>
                      <a:lnTo>
                        <a:pt x="130" y="83"/>
                      </a:lnTo>
                      <a:lnTo>
                        <a:pt x="130" y="85"/>
                      </a:lnTo>
                      <a:lnTo>
                        <a:pt x="132" y="85"/>
                      </a:lnTo>
                      <a:lnTo>
                        <a:pt x="132" y="86"/>
                      </a:lnTo>
                      <a:lnTo>
                        <a:pt x="130" y="86"/>
                      </a:lnTo>
                      <a:lnTo>
                        <a:pt x="127" y="87"/>
                      </a:lnTo>
                      <a:lnTo>
                        <a:pt x="124" y="89"/>
                      </a:lnTo>
                      <a:lnTo>
                        <a:pt x="124" y="90"/>
                      </a:lnTo>
                      <a:lnTo>
                        <a:pt x="123" y="90"/>
                      </a:lnTo>
                      <a:lnTo>
                        <a:pt x="123" y="91"/>
                      </a:lnTo>
                      <a:lnTo>
                        <a:pt x="122" y="91"/>
                      </a:lnTo>
                      <a:lnTo>
                        <a:pt x="122" y="89"/>
                      </a:lnTo>
                      <a:lnTo>
                        <a:pt x="119" y="89"/>
                      </a:lnTo>
                      <a:lnTo>
                        <a:pt x="119" y="89"/>
                      </a:lnTo>
                      <a:lnTo>
                        <a:pt x="118" y="87"/>
                      </a:lnTo>
                      <a:lnTo>
                        <a:pt x="118" y="89"/>
                      </a:lnTo>
                      <a:lnTo>
                        <a:pt x="116" y="89"/>
                      </a:lnTo>
                      <a:lnTo>
                        <a:pt x="116" y="89"/>
                      </a:lnTo>
                      <a:lnTo>
                        <a:pt x="114" y="90"/>
                      </a:lnTo>
                      <a:lnTo>
                        <a:pt x="114" y="89"/>
                      </a:lnTo>
                      <a:lnTo>
                        <a:pt x="114" y="89"/>
                      </a:lnTo>
                      <a:lnTo>
                        <a:pt x="114" y="87"/>
                      </a:lnTo>
                      <a:lnTo>
                        <a:pt x="114" y="86"/>
                      </a:lnTo>
                      <a:lnTo>
                        <a:pt x="114" y="85"/>
                      </a:lnTo>
                      <a:lnTo>
                        <a:pt x="112" y="85"/>
                      </a:lnTo>
                      <a:lnTo>
                        <a:pt x="112" y="83"/>
                      </a:lnTo>
                      <a:lnTo>
                        <a:pt x="114" y="82"/>
                      </a:lnTo>
                      <a:lnTo>
                        <a:pt x="114" y="82"/>
                      </a:lnTo>
                      <a:lnTo>
                        <a:pt x="115" y="82"/>
                      </a:lnTo>
                      <a:lnTo>
                        <a:pt x="116" y="82"/>
                      </a:lnTo>
                      <a:lnTo>
                        <a:pt x="118" y="82"/>
                      </a:lnTo>
                      <a:lnTo>
                        <a:pt x="118" y="82"/>
                      </a:lnTo>
                      <a:lnTo>
                        <a:pt x="119" y="83"/>
                      </a:lnTo>
                      <a:lnTo>
                        <a:pt x="119" y="82"/>
                      </a:lnTo>
                      <a:lnTo>
                        <a:pt x="120" y="81"/>
                      </a:lnTo>
                      <a:lnTo>
                        <a:pt x="120" y="81"/>
                      </a:lnTo>
                      <a:lnTo>
                        <a:pt x="120" y="81"/>
                      </a:lnTo>
                      <a:lnTo>
                        <a:pt x="119" y="79"/>
                      </a:lnTo>
                      <a:lnTo>
                        <a:pt x="119" y="79"/>
                      </a:lnTo>
                      <a:lnTo>
                        <a:pt x="119" y="79"/>
                      </a:lnTo>
                      <a:lnTo>
                        <a:pt x="119" y="77"/>
                      </a:lnTo>
                      <a:lnTo>
                        <a:pt x="120" y="77"/>
                      </a:lnTo>
                      <a:lnTo>
                        <a:pt x="122" y="78"/>
                      </a:lnTo>
                      <a:lnTo>
                        <a:pt x="122" y="79"/>
                      </a:lnTo>
                      <a:lnTo>
                        <a:pt x="123" y="79"/>
                      </a:lnTo>
                      <a:lnTo>
                        <a:pt x="123" y="78"/>
                      </a:lnTo>
                      <a:lnTo>
                        <a:pt x="124" y="78"/>
                      </a:lnTo>
                      <a:lnTo>
                        <a:pt x="124" y="78"/>
                      </a:lnTo>
                      <a:lnTo>
                        <a:pt x="126" y="79"/>
                      </a:lnTo>
                      <a:lnTo>
                        <a:pt x="126" y="79"/>
                      </a:lnTo>
                      <a:lnTo>
                        <a:pt x="126" y="78"/>
                      </a:lnTo>
                      <a:lnTo>
                        <a:pt x="127" y="78"/>
                      </a:lnTo>
                      <a:lnTo>
                        <a:pt x="127" y="77"/>
                      </a:lnTo>
                      <a:close/>
                      <a:moveTo>
                        <a:pt x="276" y="76"/>
                      </a:moveTo>
                      <a:lnTo>
                        <a:pt x="276" y="76"/>
                      </a:lnTo>
                      <a:lnTo>
                        <a:pt x="276" y="78"/>
                      </a:lnTo>
                      <a:lnTo>
                        <a:pt x="276" y="78"/>
                      </a:lnTo>
                      <a:lnTo>
                        <a:pt x="276" y="76"/>
                      </a:lnTo>
                      <a:close/>
                      <a:moveTo>
                        <a:pt x="584" y="76"/>
                      </a:moveTo>
                      <a:lnTo>
                        <a:pt x="585" y="76"/>
                      </a:lnTo>
                      <a:lnTo>
                        <a:pt x="585" y="76"/>
                      </a:lnTo>
                      <a:lnTo>
                        <a:pt x="585" y="76"/>
                      </a:lnTo>
                      <a:lnTo>
                        <a:pt x="585" y="77"/>
                      </a:lnTo>
                      <a:lnTo>
                        <a:pt x="585" y="77"/>
                      </a:lnTo>
                      <a:lnTo>
                        <a:pt x="588" y="77"/>
                      </a:lnTo>
                      <a:lnTo>
                        <a:pt x="588" y="79"/>
                      </a:lnTo>
                      <a:lnTo>
                        <a:pt x="586" y="79"/>
                      </a:lnTo>
                      <a:lnTo>
                        <a:pt x="586" y="81"/>
                      </a:lnTo>
                      <a:lnTo>
                        <a:pt x="586" y="82"/>
                      </a:lnTo>
                      <a:lnTo>
                        <a:pt x="585" y="82"/>
                      </a:lnTo>
                      <a:lnTo>
                        <a:pt x="585" y="83"/>
                      </a:lnTo>
                      <a:lnTo>
                        <a:pt x="585" y="85"/>
                      </a:lnTo>
                      <a:lnTo>
                        <a:pt x="586" y="85"/>
                      </a:lnTo>
                      <a:lnTo>
                        <a:pt x="586" y="87"/>
                      </a:lnTo>
                      <a:lnTo>
                        <a:pt x="585" y="87"/>
                      </a:lnTo>
                      <a:lnTo>
                        <a:pt x="585" y="87"/>
                      </a:lnTo>
                      <a:lnTo>
                        <a:pt x="585" y="87"/>
                      </a:lnTo>
                      <a:lnTo>
                        <a:pt x="584" y="87"/>
                      </a:lnTo>
                      <a:lnTo>
                        <a:pt x="584" y="90"/>
                      </a:lnTo>
                      <a:lnTo>
                        <a:pt x="584" y="90"/>
                      </a:lnTo>
                      <a:lnTo>
                        <a:pt x="582" y="93"/>
                      </a:lnTo>
                      <a:lnTo>
                        <a:pt x="582" y="95"/>
                      </a:lnTo>
                      <a:lnTo>
                        <a:pt x="582" y="95"/>
                      </a:lnTo>
                      <a:lnTo>
                        <a:pt x="582" y="95"/>
                      </a:lnTo>
                      <a:lnTo>
                        <a:pt x="582" y="95"/>
                      </a:lnTo>
                      <a:lnTo>
                        <a:pt x="582" y="95"/>
                      </a:lnTo>
                      <a:lnTo>
                        <a:pt x="582" y="95"/>
                      </a:lnTo>
                      <a:lnTo>
                        <a:pt x="579" y="95"/>
                      </a:lnTo>
                      <a:lnTo>
                        <a:pt x="579" y="96"/>
                      </a:lnTo>
                      <a:lnTo>
                        <a:pt x="577" y="96"/>
                      </a:lnTo>
                      <a:lnTo>
                        <a:pt x="579" y="94"/>
                      </a:lnTo>
                      <a:lnTo>
                        <a:pt x="577" y="94"/>
                      </a:lnTo>
                      <a:lnTo>
                        <a:pt x="577" y="89"/>
                      </a:lnTo>
                      <a:lnTo>
                        <a:pt x="576" y="87"/>
                      </a:lnTo>
                      <a:lnTo>
                        <a:pt x="576" y="86"/>
                      </a:lnTo>
                      <a:lnTo>
                        <a:pt x="577" y="85"/>
                      </a:lnTo>
                      <a:lnTo>
                        <a:pt x="577" y="85"/>
                      </a:lnTo>
                      <a:lnTo>
                        <a:pt x="579" y="82"/>
                      </a:lnTo>
                      <a:lnTo>
                        <a:pt x="580" y="82"/>
                      </a:lnTo>
                      <a:lnTo>
                        <a:pt x="580" y="79"/>
                      </a:lnTo>
                      <a:lnTo>
                        <a:pt x="582" y="78"/>
                      </a:lnTo>
                      <a:lnTo>
                        <a:pt x="582" y="77"/>
                      </a:lnTo>
                      <a:lnTo>
                        <a:pt x="582" y="76"/>
                      </a:lnTo>
                      <a:lnTo>
                        <a:pt x="584" y="76"/>
                      </a:lnTo>
                      <a:close/>
                      <a:moveTo>
                        <a:pt x="293" y="74"/>
                      </a:moveTo>
                      <a:lnTo>
                        <a:pt x="296" y="74"/>
                      </a:lnTo>
                      <a:lnTo>
                        <a:pt x="298" y="76"/>
                      </a:lnTo>
                      <a:lnTo>
                        <a:pt x="298" y="76"/>
                      </a:lnTo>
                      <a:lnTo>
                        <a:pt x="300" y="77"/>
                      </a:lnTo>
                      <a:lnTo>
                        <a:pt x="300" y="77"/>
                      </a:lnTo>
                      <a:lnTo>
                        <a:pt x="300" y="78"/>
                      </a:lnTo>
                      <a:lnTo>
                        <a:pt x="300" y="78"/>
                      </a:lnTo>
                      <a:lnTo>
                        <a:pt x="298" y="79"/>
                      </a:lnTo>
                      <a:lnTo>
                        <a:pt x="298" y="81"/>
                      </a:lnTo>
                      <a:lnTo>
                        <a:pt x="300" y="81"/>
                      </a:lnTo>
                      <a:lnTo>
                        <a:pt x="301" y="86"/>
                      </a:lnTo>
                      <a:lnTo>
                        <a:pt x="301" y="86"/>
                      </a:lnTo>
                      <a:lnTo>
                        <a:pt x="300" y="89"/>
                      </a:lnTo>
                      <a:lnTo>
                        <a:pt x="298" y="89"/>
                      </a:lnTo>
                      <a:lnTo>
                        <a:pt x="298" y="89"/>
                      </a:lnTo>
                      <a:lnTo>
                        <a:pt x="298" y="89"/>
                      </a:lnTo>
                      <a:lnTo>
                        <a:pt x="298" y="89"/>
                      </a:lnTo>
                      <a:lnTo>
                        <a:pt x="297" y="90"/>
                      </a:lnTo>
                      <a:lnTo>
                        <a:pt x="297" y="90"/>
                      </a:lnTo>
                      <a:lnTo>
                        <a:pt x="297" y="89"/>
                      </a:lnTo>
                      <a:lnTo>
                        <a:pt x="296" y="89"/>
                      </a:lnTo>
                      <a:lnTo>
                        <a:pt x="297" y="85"/>
                      </a:lnTo>
                      <a:lnTo>
                        <a:pt x="294" y="83"/>
                      </a:lnTo>
                      <a:lnTo>
                        <a:pt x="294" y="78"/>
                      </a:lnTo>
                      <a:lnTo>
                        <a:pt x="293" y="77"/>
                      </a:lnTo>
                      <a:lnTo>
                        <a:pt x="293" y="76"/>
                      </a:lnTo>
                      <a:lnTo>
                        <a:pt x="292" y="74"/>
                      </a:lnTo>
                      <a:lnTo>
                        <a:pt x="293" y="74"/>
                      </a:lnTo>
                      <a:close/>
                      <a:moveTo>
                        <a:pt x="127" y="73"/>
                      </a:moveTo>
                      <a:lnTo>
                        <a:pt x="128" y="74"/>
                      </a:lnTo>
                      <a:lnTo>
                        <a:pt x="128" y="74"/>
                      </a:lnTo>
                      <a:lnTo>
                        <a:pt x="127" y="74"/>
                      </a:lnTo>
                      <a:lnTo>
                        <a:pt x="127" y="73"/>
                      </a:lnTo>
                      <a:close/>
                      <a:moveTo>
                        <a:pt x="1698" y="72"/>
                      </a:moveTo>
                      <a:lnTo>
                        <a:pt x="1706" y="73"/>
                      </a:lnTo>
                      <a:lnTo>
                        <a:pt x="1704" y="76"/>
                      </a:lnTo>
                      <a:lnTo>
                        <a:pt x="1703" y="77"/>
                      </a:lnTo>
                      <a:lnTo>
                        <a:pt x="1702" y="79"/>
                      </a:lnTo>
                      <a:lnTo>
                        <a:pt x="1699" y="79"/>
                      </a:lnTo>
                      <a:lnTo>
                        <a:pt x="1696" y="79"/>
                      </a:lnTo>
                      <a:lnTo>
                        <a:pt x="1696" y="81"/>
                      </a:lnTo>
                      <a:lnTo>
                        <a:pt x="1696" y="81"/>
                      </a:lnTo>
                      <a:lnTo>
                        <a:pt x="1695" y="81"/>
                      </a:lnTo>
                      <a:lnTo>
                        <a:pt x="1695" y="81"/>
                      </a:lnTo>
                      <a:lnTo>
                        <a:pt x="1694" y="79"/>
                      </a:lnTo>
                      <a:lnTo>
                        <a:pt x="1694" y="79"/>
                      </a:lnTo>
                      <a:lnTo>
                        <a:pt x="1693" y="78"/>
                      </a:lnTo>
                      <a:lnTo>
                        <a:pt x="1693" y="78"/>
                      </a:lnTo>
                      <a:lnTo>
                        <a:pt x="1693" y="73"/>
                      </a:lnTo>
                      <a:lnTo>
                        <a:pt x="1693" y="73"/>
                      </a:lnTo>
                      <a:lnTo>
                        <a:pt x="1694" y="74"/>
                      </a:lnTo>
                      <a:lnTo>
                        <a:pt x="1694" y="74"/>
                      </a:lnTo>
                      <a:lnTo>
                        <a:pt x="1695" y="74"/>
                      </a:lnTo>
                      <a:lnTo>
                        <a:pt x="1696" y="73"/>
                      </a:lnTo>
                      <a:lnTo>
                        <a:pt x="1696" y="73"/>
                      </a:lnTo>
                      <a:lnTo>
                        <a:pt x="1698" y="73"/>
                      </a:lnTo>
                      <a:lnTo>
                        <a:pt x="1698" y="72"/>
                      </a:lnTo>
                      <a:close/>
                      <a:moveTo>
                        <a:pt x="1441" y="72"/>
                      </a:moveTo>
                      <a:lnTo>
                        <a:pt x="1441" y="72"/>
                      </a:lnTo>
                      <a:lnTo>
                        <a:pt x="1443" y="72"/>
                      </a:lnTo>
                      <a:lnTo>
                        <a:pt x="1443" y="74"/>
                      </a:lnTo>
                      <a:lnTo>
                        <a:pt x="1441" y="76"/>
                      </a:lnTo>
                      <a:lnTo>
                        <a:pt x="1440" y="78"/>
                      </a:lnTo>
                      <a:lnTo>
                        <a:pt x="1440" y="82"/>
                      </a:lnTo>
                      <a:lnTo>
                        <a:pt x="1437" y="82"/>
                      </a:lnTo>
                      <a:lnTo>
                        <a:pt x="1436" y="83"/>
                      </a:lnTo>
                      <a:lnTo>
                        <a:pt x="1436" y="83"/>
                      </a:lnTo>
                      <a:lnTo>
                        <a:pt x="1435" y="85"/>
                      </a:lnTo>
                      <a:lnTo>
                        <a:pt x="1435" y="82"/>
                      </a:lnTo>
                      <a:lnTo>
                        <a:pt x="1435" y="82"/>
                      </a:lnTo>
                      <a:lnTo>
                        <a:pt x="1435" y="81"/>
                      </a:lnTo>
                      <a:lnTo>
                        <a:pt x="1435" y="79"/>
                      </a:lnTo>
                      <a:lnTo>
                        <a:pt x="1436" y="79"/>
                      </a:lnTo>
                      <a:lnTo>
                        <a:pt x="1436" y="79"/>
                      </a:lnTo>
                      <a:lnTo>
                        <a:pt x="1436" y="78"/>
                      </a:lnTo>
                      <a:lnTo>
                        <a:pt x="1435" y="77"/>
                      </a:lnTo>
                      <a:lnTo>
                        <a:pt x="1435" y="77"/>
                      </a:lnTo>
                      <a:lnTo>
                        <a:pt x="1435" y="76"/>
                      </a:lnTo>
                      <a:lnTo>
                        <a:pt x="1436" y="76"/>
                      </a:lnTo>
                      <a:lnTo>
                        <a:pt x="1437" y="76"/>
                      </a:lnTo>
                      <a:lnTo>
                        <a:pt x="1437" y="73"/>
                      </a:lnTo>
                      <a:lnTo>
                        <a:pt x="1439" y="72"/>
                      </a:lnTo>
                      <a:lnTo>
                        <a:pt x="1440" y="72"/>
                      </a:lnTo>
                      <a:lnTo>
                        <a:pt x="1441" y="72"/>
                      </a:lnTo>
                      <a:close/>
                      <a:moveTo>
                        <a:pt x="1462" y="69"/>
                      </a:moveTo>
                      <a:lnTo>
                        <a:pt x="1462" y="69"/>
                      </a:lnTo>
                      <a:lnTo>
                        <a:pt x="1463" y="69"/>
                      </a:lnTo>
                      <a:lnTo>
                        <a:pt x="1463" y="69"/>
                      </a:lnTo>
                      <a:lnTo>
                        <a:pt x="1465" y="69"/>
                      </a:lnTo>
                      <a:lnTo>
                        <a:pt x="1465" y="69"/>
                      </a:lnTo>
                      <a:lnTo>
                        <a:pt x="1467" y="69"/>
                      </a:lnTo>
                      <a:lnTo>
                        <a:pt x="1467" y="70"/>
                      </a:lnTo>
                      <a:lnTo>
                        <a:pt x="1469" y="72"/>
                      </a:lnTo>
                      <a:lnTo>
                        <a:pt x="1469" y="72"/>
                      </a:lnTo>
                      <a:lnTo>
                        <a:pt x="1469" y="74"/>
                      </a:lnTo>
                      <a:lnTo>
                        <a:pt x="1467" y="74"/>
                      </a:lnTo>
                      <a:lnTo>
                        <a:pt x="1467" y="76"/>
                      </a:lnTo>
                      <a:lnTo>
                        <a:pt x="1465" y="77"/>
                      </a:lnTo>
                      <a:lnTo>
                        <a:pt x="1465" y="79"/>
                      </a:lnTo>
                      <a:lnTo>
                        <a:pt x="1462" y="79"/>
                      </a:lnTo>
                      <a:lnTo>
                        <a:pt x="1461" y="81"/>
                      </a:lnTo>
                      <a:lnTo>
                        <a:pt x="1460" y="82"/>
                      </a:lnTo>
                      <a:lnTo>
                        <a:pt x="1460" y="85"/>
                      </a:lnTo>
                      <a:lnTo>
                        <a:pt x="1458" y="85"/>
                      </a:lnTo>
                      <a:lnTo>
                        <a:pt x="1460" y="85"/>
                      </a:lnTo>
                      <a:lnTo>
                        <a:pt x="1460" y="87"/>
                      </a:lnTo>
                      <a:lnTo>
                        <a:pt x="1462" y="86"/>
                      </a:lnTo>
                      <a:lnTo>
                        <a:pt x="1465" y="85"/>
                      </a:lnTo>
                      <a:lnTo>
                        <a:pt x="1467" y="83"/>
                      </a:lnTo>
                      <a:lnTo>
                        <a:pt x="1470" y="83"/>
                      </a:lnTo>
                      <a:lnTo>
                        <a:pt x="1470" y="83"/>
                      </a:lnTo>
                      <a:lnTo>
                        <a:pt x="1471" y="83"/>
                      </a:lnTo>
                      <a:lnTo>
                        <a:pt x="1471" y="85"/>
                      </a:lnTo>
                      <a:lnTo>
                        <a:pt x="1471" y="85"/>
                      </a:lnTo>
                      <a:lnTo>
                        <a:pt x="1471" y="85"/>
                      </a:lnTo>
                      <a:lnTo>
                        <a:pt x="1474" y="85"/>
                      </a:lnTo>
                      <a:lnTo>
                        <a:pt x="1474" y="83"/>
                      </a:lnTo>
                      <a:lnTo>
                        <a:pt x="1475" y="85"/>
                      </a:lnTo>
                      <a:lnTo>
                        <a:pt x="1477" y="83"/>
                      </a:lnTo>
                      <a:lnTo>
                        <a:pt x="1477" y="85"/>
                      </a:lnTo>
                      <a:lnTo>
                        <a:pt x="1478" y="85"/>
                      </a:lnTo>
                      <a:lnTo>
                        <a:pt x="1479" y="85"/>
                      </a:lnTo>
                      <a:lnTo>
                        <a:pt x="1479" y="86"/>
                      </a:lnTo>
                      <a:lnTo>
                        <a:pt x="1479" y="87"/>
                      </a:lnTo>
                      <a:lnTo>
                        <a:pt x="1478" y="87"/>
                      </a:lnTo>
                      <a:lnTo>
                        <a:pt x="1478" y="91"/>
                      </a:lnTo>
                      <a:lnTo>
                        <a:pt x="1478" y="91"/>
                      </a:lnTo>
                      <a:lnTo>
                        <a:pt x="1478" y="95"/>
                      </a:lnTo>
                      <a:lnTo>
                        <a:pt x="1474" y="98"/>
                      </a:lnTo>
                      <a:lnTo>
                        <a:pt x="1473" y="99"/>
                      </a:lnTo>
                      <a:lnTo>
                        <a:pt x="1473" y="99"/>
                      </a:lnTo>
                      <a:lnTo>
                        <a:pt x="1473" y="99"/>
                      </a:lnTo>
                      <a:lnTo>
                        <a:pt x="1473" y="100"/>
                      </a:lnTo>
                      <a:lnTo>
                        <a:pt x="1471" y="100"/>
                      </a:lnTo>
                      <a:lnTo>
                        <a:pt x="1471" y="102"/>
                      </a:lnTo>
                      <a:lnTo>
                        <a:pt x="1474" y="103"/>
                      </a:lnTo>
                      <a:lnTo>
                        <a:pt x="1474" y="107"/>
                      </a:lnTo>
                      <a:lnTo>
                        <a:pt x="1471" y="107"/>
                      </a:lnTo>
                      <a:lnTo>
                        <a:pt x="1470" y="108"/>
                      </a:lnTo>
                      <a:lnTo>
                        <a:pt x="1470" y="108"/>
                      </a:lnTo>
                      <a:lnTo>
                        <a:pt x="1470" y="110"/>
                      </a:lnTo>
                      <a:lnTo>
                        <a:pt x="1470" y="110"/>
                      </a:lnTo>
                      <a:lnTo>
                        <a:pt x="1470" y="110"/>
                      </a:lnTo>
                      <a:lnTo>
                        <a:pt x="1475" y="110"/>
                      </a:lnTo>
                      <a:lnTo>
                        <a:pt x="1477" y="113"/>
                      </a:lnTo>
                      <a:lnTo>
                        <a:pt x="1479" y="113"/>
                      </a:lnTo>
                      <a:lnTo>
                        <a:pt x="1479" y="115"/>
                      </a:lnTo>
                      <a:lnTo>
                        <a:pt x="1480" y="115"/>
                      </a:lnTo>
                      <a:lnTo>
                        <a:pt x="1480" y="115"/>
                      </a:lnTo>
                      <a:lnTo>
                        <a:pt x="1482" y="116"/>
                      </a:lnTo>
                      <a:lnTo>
                        <a:pt x="1480" y="117"/>
                      </a:lnTo>
                      <a:lnTo>
                        <a:pt x="1482" y="117"/>
                      </a:lnTo>
                      <a:lnTo>
                        <a:pt x="1483" y="117"/>
                      </a:lnTo>
                      <a:lnTo>
                        <a:pt x="1483" y="120"/>
                      </a:lnTo>
                      <a:lnTo>
                        <a:pt x="1483" y="123"/>
                      </a:lnTo>
                      <a:lnTo>
                        <a:pt x="1484" y="124"/>
                      </a:lnTo>
                      <a:lnTo>
                        <a:pt x="1486" y="127"/>
                      </a:lnTo>
                      <a:lnTo>
                        <a:pt x="1487" y="127"/>
                      </a:lnTo>
                      <a:lnTo>
                        <a:pt x="1490" y="127"/>
                      </a:lnTo>
                      <a:lnTo>
                        <a:pt x="1491" y="129"/>
                      </a:lnTo>
                      <a:lnTo>
                        <a:pt x="1491" y="129"/>
                      </a:lnTo>
                      <a:lnTo>
                        <a:pt x="1491" y="131"/>
                      </a:lnTo>
                      <a:lnTo>
                        <a:pt x="1492" y="131"/>
                      </a:lnTo>
                      <a:lnTo>
                        <a:pt x="1492" y="133"/>
                      </a:lnTo>
                      <a:lnTo>
                        <a:pt x="1496" y="133"/>
                      </a:lnTo>
                      <a:lnTo>
                        <a:pt x="1496" y="136"/>
                      </a:lnTo>
                      <a:lnTo>
                        <a:pt x="1500" y="138"/>
                      </a:lnTo>
                      <a:lnTo>
                        <a:pt x="1500" y="140"/>
                      </a:lnTo>
                      <a:lnTo>
                        <a:pt x="1498" y="140"/>
                      </a:lnTo>
                      <a:lnTo>
                        <a:pt x="1498" y="140"/>
                      </a:lnTo>
                      <a:lnTo>
                        <a:pt x="1498" y="138"/>
                      </a:lnTo>
                      <a:lnTo>
                        <a:pt x="1496" y="137"/>
                      </a:lnTo>
                      <a:lnTo>
                        <a:pt x="1495" y="137"/>
                      </a:lnTo>
                      <a:lnTo>
                        <a:pt x="1495" y="138"/>
                      </a:lnTo>
                      <a:lnTo>
                        <a:pt x="1496" y="140"/>
                      </a:lnTo>
                      <a:lnTo>
                        <a:pt x="1496" y="140"/>
                      </a:lnTo>
                      <a:lnTo>
                        <a:pt x="1496" y="141"/>
                      </a:lnTo>
                      <a:lnTo>
                        <a:pt x="1498" y="142"/>
                      </a:lnTo>
                      <a:lnTo>
                        <a:pt x="1499" y="142"/>
                      </a:lnTo>
                      <a:lnTo>
                        <a:pt x="1500" y="144"/>
                      </a:lnTo>
                      <a:lnTo>
                        <a:pt x="1500" y="146"/>
                      </a:lnTo>
                      <a:lnTo>
                        <a:pt x="1501" y="148"/>
                      </a:lnTo>
                      <a:lnTo>
                        <a:pt x="1500" y="149"/>
                      </a:lnTo>
                      <a:lnTo>
                        <a:pt x="1500" y="150"/>
                      </a:lnTo>
                      <a:lnTo>
                        <a:pt x="1500" y="151"/>
                      </a:lnTo>
                      <a:lnTo>
                        <a:pt x="1501" y="153"/>
                      </a:lnTo>
                      <a:lnTo>
                        <a:pt x="1501" y="153"/>
                      </a:lnTo>
                      <a:lnTo>
                        <a:pt x="1503" y="151"/>
                      </a:lnTo>
                      <a:lnTo>
                        <a:pt x="1503" y="150"/>
                      </a:lnTo>
                      <a:lnTo>
                        <a:pt x="1503" y="150"/>
                      </a:lnTo>
                      <a:lnTo>
                        <a:pt x="1503" y="150"/>
                      </a:lnTo>
                      <a:lnTo>
                        <a:pt x="1503" y="150"/>
                      </a:lnTo>
                      <a:lnTo>
                        <a:pt x="1503" y="150"/>
                      </a:lnTo>
                      <a:lnTo>
                        <a:pt x="1504" y="149"/>
                      </a:lnTo>
                      <a:lnTo>
                        <a:pt x="1504" y="149"/>
                      </a:lnTo>
                      <a:lnTo>
                        <a:pt x="1505" y="149"/>
                      </a:lnTo>
                      <a:lnTo>
                        <a:pt x="1505" y="149"/>
                      </a:lnTo>
                      <a:lnTo>
                        <a:pt x="1507" y="149"/>
                      </a:lnTo>
                      <a:lnTo>
                        <a:pt x="1508" y="150"/>
                      </a:lnTo>
                      <a:lnTo>
                        <a:pt x="1511" y="150"/>
                      </a:lnTo>
                      <a:lnTo>
                        <a:pt x="1512" y="150"/>
                      </a:lnTo>
                      <a:lnTo>
                        <a:pt x="1512" y="151"/>
                      </a:lnTo>
                      <a:lnTo>
                        <a:pt x="1513" y="153"/>
                      </a:lnTo>
                      <a:lnTo>
                        <a:pt x="1513" y="155"/>
                      </a:lnTo>
                      <a:lnTo>
                        <a:pt x="1512" y="159"/>
                      </a:lnTo>
                      <a:lnTo>
                        <a:pt x="1511" y="162"/>
                      </a:lnTo>
                      <a:lnTo>
                        <a:pt x="1509" y="162"/>
                      </a:lnTo>
                      <a:lnTo>
                        <a:pt x="1509" y="165"/>
                      </a:lnTo>
                      <a:lnTo>
                        <a:pt x="1505" y="163"/>
                      </a:lnTo>
                      <a:lnTo>
                        <a:pt x="1504" y="165"/>
                      </a:lnTo>
                      <a:lnTo>
                        <a:pt x="1504" y="165"/>
                      </a:lnTo>
                      <a:lnTo>
                        <a:pt x="1504" y="166"/>
                      </a:lnTo>
                      <a:lnTo>
                        <a:pt x="1501" y="166"/>
                      </a:lnTo>
                      <a:lnTo>
                        <a:pt x="1501" y="168"/>
                      </a:lnTo>
                      <a:lnTo>
                        <a:pt x="1503" y="168"/>
                      </a:lnTo>
                      <a:lnTo>
                        <a:pt x="1501" y="170"/>
                      </a:lnTo>
                      <a:lnTo>
                        <a:pt x="1504" y="170"/>
                      </a:lnTo>
                      <a:lnTo>
                        <a:pt x="1505" y="170"/>
                      </a:lnTo>
                      <a:lnTo>
                        <a:pt x="1507" y="170"/>
                      </a:lnTo>
                      <a:lnTo>
                        <a:pt x="1508" y="170"/>
                      </a:lnTo>
                      <a:lnTo>
                        <a:pt x="1508" y="171"/>
                      </a:lnTo>
                      <a:lnTo>
                        <a:pt x="1508" y="172"/>
                      </a:lnTo>
                      <a:lnTo>
                        <a:pt x="1505" y="174"/>
                      </a:lnTo>
                      <a:lnTo>
                        <a:pt x="1504" y="175"/>
                      </a:lnTo>
                      <a:lnTo>
                        <a:pt x="1504" y="175"/>
                      </a:lnTo>
                      <a:lnTo>
                        <a:pt x="1501" y="175"/>
                      </a:lnTo>
                      <a:lnTo>
                        <a:pt x="1500" y="178"/>
                      </a:lnTo>
                      <a:lnTo>
                        <a:pt x="1499" y="178"/>
                      </a:lnTo>
                      <a:lnTo>
                        <a:pt x="1499" y="176"/>
                      </a:lnTo>
                      <a:lnTo>
                        <a:pt x="1496" y="175"/>
                      </a:lnTo>
                      <a:lnTo>
                        <a:pt x="1494" y="175"/>
                      </a:lnTo>
                      <a:lnTo>
                        <a:pt x="1492" y="175"/>
                      </a:lnTo>
                      <a:lnTo>
                        <a:pt x="1492" y="175"/>
                      </a:lnTo>
                      <a:lnTo>
                        <a:pt x="1490" y="175"/>
                      </a:lnTo>
                      <a:lnTo>
                        <a:pt x="1490" y="176"/>
                      </a:lnTo>
                      <a:lnTo>
                        <a:pt x="1488" y="176"/>
                      </a:lnTo>
                      <a:lnTo>
                        <a:pt x="1488" y="176"/>
                      </a:lnTo>
                      <a:lnTo>
                        <a:pt x="1487" y="176"/>
                      </a:lnTo>
                      <a:lnTo>
                        <a:pt x="1486" y="176"/>
                      </a:lnTo>
                      <a:lnTo>
                        <a:pt x="1484" y="175"/>
                      </a:lnTo>
                      <a:lnTo>
                        <a:pt x="1482" y="175"/>
                      </a:lnTo>
                      <a:lnTo>
                        <a:pt x="1482" y="176"/>
                      </a:lnTo>
                      <a:lnTo>
                        <a:pt x="1478" y="178"/>
                      </a:lnTo>
                      <a:lnTo>
                        <a:pt x="1478" y="179"/>
                      </a:lnTo>
                      <a:lnTo>
                        <a:pt x="1474" y="179"/>
                      </a:lnTo>
                      <a:lnTo>
                        <a:pt x="1474" y="178"/>
                      </a:lnTo>
                      <a:lnTo>
                        <a:pt x="1473" y="178"/>
                      </a:lnTo>
                      <a:lnTo>
                        <a:pt x="1473" y="178"/>
                      </a:lnTo>
                      <a:lnTo>
                        <a:pt x="1467" y="178"/>
                      </a:lnTo>
                      <a:lnTo>
                        <a:pt x="1466" y="180"/>
                      </a:lnTo>
                      <a:lnTo>
                        <a:pt x="1465" y="182"/>
                      </a:lnTo>
                      <a:lnTo>
                        <a:pt x="1463" y="183"/>
                      </a:lnTo>
                      <a:lnTo>
                        <a:pt x="1462" y="183"/>
                      </a:lnTo>
                      <a:lnTo>
                        <a:pt x="1462" y="180"/>
                      </a:lnTo>
                      <a:lnTo>
                        <a:pt x="1454" y="182"/>
                      </a:lnTo>
                      <a:lnTo>
                        <a:pt x="1453" y="183"/>
                      </a:lnTo>
                      <a:lnTo>
                        <a:pt x="1453" y="183"/>
                      </a:lnTo>
                      <a:lnTo>
                        <a:pt x="1452" y="183"/>
                      </a:lnTo>
                      <a:lnTo>
                        <a:pt x="1450" y="184"/>
                      </a:lnTo>
                      <a:lnTo>
                        <a:pt x="1450" y="185"/>
                      </a:lnTo>
                      <a:lnTo>
                        <a:pt x="1449" y="187"/>
                      </a:lnTo>
                      <a:lnTo>
                        <a:pt x="1448" y="188"/>
                      </a:lnTo>
                      <a:lnTo>
                        <a:pt x="1448" y="187"/>
                      </a:lnTo>
                      <a:lnTo>
                        <a:pt x="1445" y="185"/>
                      </a:lnTo>
                      <a:lnTo>
                        <a:pt x="1443" y="185"/>
                      </a:lnTo>
                      <a:lnTo>
                        <a:pt x="1443" y="184"/>
                      </a:lnTo>
                      <a:lnTo>
                        <a:pt x="1445" y="183"/>
                      </a:lnTo>
                      <a:lnTo>
                        <a:pt x="1446" y="183"/>
                      </a:lnTo>
                      <a:lnTo>
                        <a:pt x="1448" y="182"/>
                      </a:lnTo>
                      <a:lnTo>
                        <a:pt x="1449" y="182"/>
                      </a:lnTo>
                      <a:lnTo>
                        <a:pt x="1449" y="179"/>
                      </a:lnTo>
                      <a:lnTo>
                        <a:pt x="1450" y="179"/>
                      </a:lnTo>
                      <a:lnTo>
                        <a:pt x="1453" y="176"/>
                      </a:lnTo>
                      <a:lnTo>
                        <a:pt x="1454" y="172"/>
                      </a:lnTo>
                      <a:lnTo>
                        <a:pt x="1456" y="171"/>
                      </a:lnTo>
                      <a:lnTo>
                        <a:pt x="1456" y="171"/>
                      </a:lnTo>
                      <a:lnTo>
                        <a:pt x="1456" y="171"/>
                      </a:lnTo>
                      <a:lnTo>
                        <a:pt x="1457" y="170"/>
                      </a:lnTo>
                      <a:lnTo>
                        <a:pt x="1457" y="170"/>
                      </a:lnTo>
                      <a:lnTo>
                        <a:pt x="1461" y="170"/>
                      </a:lnTo>
                      <a:lnTo>
                        <a:pt x="1461" y="170"/>
                      </a:lnTo>
                      <a:lnTo>
                        <a:pt x="1463" y="170"/>
                      </a:lnTo>
                      <a:lnTo>
                        <a:pt x="1463" y="170"/>
                      </a:lnTo>
                      <a:lnTo>
                        <a:pt x="1471" y="170"/>
                      </a:lnTo>
                      <a:lnTo>
                        <a:pt x="1471" y="170"/>
                      </a:lnTo>
                      <a:lnTo>
                        <a:pt x="1471" y="170"/>
                      </a:lnTo>
                      <a:lnTo>
                        <a:pt x="1473" y="167"/>
                      </a:lnTo>
                      <a:lnTo>
                        <a:pt x="1473" y="166"/>
                      </a:lnTo>
                      <a:lnTo>
                        <a:pt x="1473" y="166"/>
                      </a:lnTo>
                      <a:lnTo>
                        <a:pt x="1474" y="163"/>
                      </a:lnTo>
                      <a:lnTo>
                        <a:pt x="1469" y="165"/>
                      </a:lnTo>
                      <a:lnTo>
                        <a:pt x="1469" y="167"/>
                      </a:lnTo>
                      <a:lnTo>
                        <a:pt x="1467" y="167"/>
                      </a:lnTo>
                      <a:lnTo>
                        <a:pt x="1467" y="167"/>
                      </a:lnTo>
                      <a:lnTo>
                        <a:pt x="1466" y="167"/>
                      </a:lnTo>
                      <a:lnTo>
                        <a:pt x="1465" y="166"/>
                      </a:lnTo>
                      <a:lnTo>
                        <a:pt x="1463" y="165"/>
                      </a:lnTo>
                      <a:lnTo>
                        <a:pt x="1462" y="166"/>
                      </a:lnTo>
                      <a:lnTo>
                        <a:pt x="1460" y="167"/>
                      </a:lnTo>
                      <a:lnTo>
                        <a:pt x="1457" y="167"/>
                      </a:lnTo>
                      <a:lnTo>
                        <a:pt x="1457" y="165"/>
                      </a:lnTo>
                      <a:lnTo>
                        <a:pt x="1454" y="165"/>
                      </a:lnTo>
                      <a:lnTo>
                        <a:pt x="1454" y="166"/>
                      </a:lnTo>
                      <a:lnTo>
                        <a:pt x="1453" y="167"/>
                      </a:lnTo>
                      <a:lnTo>
                        <a:pt x="1450" y="167"/>
                      </a:lnTo>
                      <a:lnTo>
                        <a:pt x="1450" y="166"/>
                      </a:lnTo>
                      <a:lnTo>
                        <a:pt x="1452" y="166"/>
                      </a:lnTo>
                      <a:lnTo>
                        <a:pt x="1452" y="165"/>
                      </a:lnTo>
                      <a:lnTo>
                        <a:pt x="1449" y="165"/>
                      </a:lnTo>
                      <a:lnTo>
                        <a:pt x="1449" y="163"/>
                      </a:lnTo>
                      <a:lnTo>
                        <a:pt x="1449" y="162"/>
                      </a:lnTo>
                      <a:lnTo>
                        <a:pt x="1449" y="161"/>
                      </a:lnTo>
                      <a:lnTo>
                        <a:pt x="1452" y="161"/>
                      </a:lnTo>
                      <a:lnTo>
                        <a:pt x="1453" y="159"/>
                      </a:lnTo>
                      <a:lnTo>
                        <a:pt x="1454" y="159"/>
                      </a:lnTo>
                      <a:lnTo>
                        <a:pt x="1456" y="158"/>
                      </a:lnTo>
                      <a:lnTo>
                        <a:pt x="1456" y="158"/>
                      </a:lnTo>
                      <a:lnTo>
                        <a:pt x="1456" y="158"/>
                      </a:lnTo>
                      <a:lnTo>
                        <a:pt x="1456" y="158"/>
                      </a:lnTo>
                      <a:lnTo>
                        <a:pt x="1456" y="158"/>
                      </a:lnTo>
                      <a:lnTo>
                        <a:pt x="1457" y="157"/>
                      </a:lnTo>
                      <a:lnTo>
                        <a:pt x="1457" y="157"/>
                      </a:lnTo>
                      <a:lnTo>
                        <a:pt x="1458" y="155"/>
                      </a:lnTo>
                      <a:lnTo>
                        <a:pt x="1458" y="150"/>
                      </a:lnTo>
                      <a:lnTo>
                        <a:pt x="1457" y="150"/>
                      </a:lnTo>
                      <a:lnTo>
                        <a:pt x="1456" y="150"/>
                      </a:lnTo>
                      <a:lnTo>
                        <a:pt x="1454" y="151"/>
                      </a:lnTo>
                      <a:lnTo>
                        <a:pt x="1453" y="151"/>
                      </a:lnTo>
                      <a:lnTo>
                        <a:pt x="1453" y="150"/>
                      </a:lnTo>
                      <a:lnTo>
                        <a:pt x="1453" y="150"/>
                      </a:lnTo>
                      <a:lnTo>
                        <a:pt x="1453" y="150"/>
                      </a:lnTo>
                      <a:lnTo>
                        <a:pt x="1453" y="149"/>
                      </a:lnTo>
                      <a:lnTo>
                        <a:pt x="1456" y="149"/>
                      </a:lnTo>
                      <a:lnTo>
                        <a:pt x="1457" y="148"/>
                      </a:lnTo>
                      <a:lnTo>
                        <a:pt x="1458" y="146"/>
                      </a:lnTo>
                      <a:lnTo>
                        <a:pt x="1460" y="145"/>
                      </a:lnTo>
                      <a:lnTo>
                        <a:pt x="1460" y="144"/>
                      </a:lnTo>
                      <a:lnTo>
                        <a:pt x="1457" y="144"/>
                      </a:lnTo>
                      <a:lnTo>
                        <a:pt x="1456" y="144"/>
                      </a:lnTo>
                      <a:lnTo>
                        <a:pt x="1456" y="141"/>
                      </a:lnTo>
                      <a:lnTo>
                        <a:pt x="1456" y="141"/>
                      </a:lnTo>
                      <a:lnTo>
                        <a:pt x="1457" y="140"/>
                      </a:lnTo>
                      <a:lnTo>
                        <a:pt x="1457" y="140"/>
                      </a:lnTo>
                      <a:lnTo>
                        <a:pt x="1458" y="140"/>
                      </a:lnTo>
                      <a:lnTo>
                        <a:pt x="1460" y="140"/>
                      </a:lnTo>
                      <a:lnTo>
                        <a:pt x="1460" y="140"/>
                      </a:lnTo>
                      <a:lnTo>
                        <a:pt x="1461" y="140"/>
                      </a:lnTo>
                      <a:lnTo>
                        <a:pt x="1461" y="142"/>
                      </a:lnTo>
                      <a:lnTo>
                        <a:pt x="1461" y="142"/>
                      </a:lnTo>
                      <a:lnTo>
                        <a:pt x="1462" y="144"/>
                      </a:lnTo>
                      <a:lnTo>
                        <a:pt x="1466" y="142"/>
                      </a:lnTo>
                      <a:lnTo>
                        <a:pt x="1469" y="144"/>
                      </a:lnTo>
                      <a:lnTo>
                        <a:pt x="1469" y="142"/>
                      </a:lnTo>
                      <a:lnTo>
                        <a:pt x="1470" y="142"/>
                      </a:lnTo>
                      <a:lnTo>
                        <a:pt x="1470" y="141"/>
                      </a:lnTo>
                      <a:lnTo>
                        <a:pt x="1470" y="141"/>
                      </a:lnTo>
                      <a:lnTo>
                        <a:pt x="1470" y="137"/>
                      </a:lnTo>
                      <a:lnTo>
                        <a:pt x="1471" y="136"/>
                      </a:lnTo>
                      <a:lnTo>
                        <a:pt x="1471" y="136"/>
                      </a:lnTo>
                      <a:lnTo>
                        <a:pt x="1471" y="136"/>
                      </a:lnTo>
                      <a:lnTo>
                        <a:pt x="1471" y="134"/>
                      </a:lnTo>
                      <a:lnTo>
                        <a:pt x="1471" y="134"/>
                      </a:lnTo>
                      <a:lnTo>
                        <a:pt x="1471" y="134"/>
                      </a:lnTo>
                      <a:lnTo>
                        <a:pt x="1471" y="133"/>
                      </a:lnTo>
                      <a:lnTo>
                        <a:pt x="1471" y="131"/>
                      </a:lnTo>
                      <a:lnTo>
                        <a:pt x="1471" y="131"/>
                      </a:lnTo>
                      <a:lnTo>
                        <a:pt x="1471" y="131"/>
                      </a:lnTo>
                      <a:lnTo>
                        <a:pt x="1469" y="131"/>
                      </a:lnTo>
                      <a:lnTo>
                        <a:pt x="1469" y="131"/>
                      </a:lnTo>
                      <a:lnTo>
                        <a:pt x="1466" y="131"/>
                      </a:lnTo>
                      <a:lnTo>
                        <a:pt x="1466" y="131"/>
                      </a:lnTo>
                      <a:lnTo>
                        <a:pt x="1465" y="129"/>
                      </a:lnTo>
                      <a:lnTo>
                        <a:pt x="1465" y="127"/>
                      </a:lnTo>
                      <a:lnTo>
                        <a:pt x="1466" y="127"/>
                      </a:lnTo>
                      <a:lnTo>
                        <a:pt x="1466" y="125"/>
                      </a:lnTo>
                      <a:lnTo>
                        <a:pt x="1467" y="124"/>
                      </a:lnTo>
                      <a:lnTo>
                        <a:pt x="1469" y="124"/>
                      </a:lnTo>
                      <a:lnTo>
                        <a:pt x="1469" y="124"/>
                      </a:lnTo>
                      <a:lnTo>
                        <a:pt x="1466" y="124"/>
                      </a:lnTo>
                      <a:lnTo>
                        <a:pt x="1463" y="123"/>
                      </a:lnTo>
                      <a:lnTo>
                        <a:pt x="1463" y="123"/>
                      </a:lnTo>
                      <a:lnTo>
                        <a:pt x="1462" y="124"/>
                      </a:lnTo>
                      <a:lnTo>
                        <a:pt x="1461" y="125"/>
                      </a:lnTo>
                      <a:lnTo>
                        <a:pt x="1458" y="124"/>
                      </a:lnTo>
                      <a:lnTo>
                        <a:pt x="1456" y="123"/>
                      </a:lnTo>
                      <a:lnTo>
                        <a:pt x="1456" y="125"/>
                      </a:lnTo>
                      <a:lnTo>
                        <a:pt x="1456" y="127"/>
                      </a:lnTo>
                      <a:lnTo>
                        <a:pt x="1453" y="124"/>
                      </a:lnTo>
                      <a:lnTo>
                        <a:pt x="1453" y="124"/>
                      </a:lnTo>
                      <a:lnTo>
                        <a:pt x="1450" y="124"/>
                      </a:lnTo>
                      <a:lnTo>
                        <a:pt x="1450" y="124"/>
                      </a:lnTo>
                      <a:lnTo>
                        <a:pt x="1450" y="124"/>
                      </a:lnTo>
                      <a:lnTo>
                        <a:pt x="1450" y="123"/>
                      </a:lnTo>
                      <a:lnTo>
                        <a:pt x="1452" y="123"/>
                      </a:lnTo>
                      <a:lnTo>
                        <a:pt x="1452" y="117"/>
                      </a:lnTo>
                      <a:lnTo>
                        <a:pt x="1453" y="117"/>
                      </a:lnTo>
                      <a:lnTo>
                        <a:pt x="1453" y="116"/>
                      </a:lnTo>
                      <a:lnTo>
                        <a:pt x="1453" y="116"/>
                      </a:lnTo>
                      <a:lnTo>
                        <a:pt x="1453" y="116"/>
                      </a:lnTo>
                      <a:lnTo>
                        <a:pt x="1453" y="116"/>
                      </a:lnTo>
                      <a:lnTo>
                        <a:pt x="1453" y="116"/>
                      </a:lnTo>
                      <a:lnTo>
                        <a:pt x="1453" y="116"/>
                      </a:lnTo>
                      <a:lnTo>
                        <a:pt x="1453" y="115"/>
                      </a:lnTo>
                      <a:lnTo>
                        <a:pt x="1452" y="113"/>
                      </a:lnTo>
                      <a:lnTo>
                        <a:pt x="1452" y="112"/>
                      </a:lnTo>
                      <a:lnTo>
                        <a:pt x="1452" y="111"/>
                      </a:lnTo>
                      <a:lnTo>
                        <a:pt x="1453" y="110"/>
                      </a:lnTo>
                      <a:lnTo>
                        <a:pt x="1453" y="108"/>
                      </a:lnTo>
                      <a:lnTo>
                        <a:pt x="1452" y="108"/>
                      </a:lnTo>
                      <a:lnTo>
                        <a:pt x="1452" y="110"/>
                      </a:lnTo>
                      <a:lnTo>
                        <a:pt x="1450" y="110"/>
                      </a:lnTo>
                      <a:lnTo>
                        <a:pt x="1450" y="108"/>
                      </a:lnTo>
                      <a:lnTo>
                        <a:pt x="1449" y="108"/>
                      </a:lnTo>
                      <a:lnTo>
                        <a:pt x="1449" y="108"/>
                      </a:lnTo>
                      <a:lnTo>
                        <a:pt x="1448" y="110"/>
                      </a:lnTo>
                      <a:lnTo>
                        <a:pt x="1448" y="112"/>
                      </a:lnTo>
                      <a:lnTo>
                        <a:pt x="1446" y="112"/>
                      </a:lnTo>
                      <a:lnTo>
                        <a:pt x="1446" y="108"/>
                      </a:lnTo>
                      <a:lnTo>
                        <a:pt x="1448" y="108"/>
                      </a:lnTo>
                      <a:lnTo>
                        <a:pt x="1448" y="107"/>
                      </a:lnTo>
                      <a:lnTo>
                        <a:pt x="1446" y="106"/>
                      </a:lnTo>
                      <a:lnTo>
                        <a:pt x="1446" y="106"/>
                      </a:lnTo>
                      <a:lnTo>
                        <a:pt x="1449" y="104"/>
                      </a:lnTo>
                      <a:lnTo>
                        <a:pt x="1450" y="104"/>
                      </a:lnTo>
                      <a:lnTo>
                        <a:pt x="1450" y="102"/>
                      </a:lnTo>
                      <a:lnTo>
                        <a:pt x="1449" y="102"/>
                      </a:lnTo>
                      <a:lnTo>
                        <a:pt x="1448" y="102"/>
                      </a:lnTo>
                      <a:lnTo>
                        <a:pt x="1448" y="102"/>
                      </a:lnTo>
                      <a:lnTo>
                        <a:pt x="1446" y="102"/>
                      </a:lnTo>
                      <a:lnTo>
                        <a:pt x="1445" y="103"/>
                      </a:lnTo>
                      <a:lnTo>
                        <a:pt x="1445" y="96"/>
                      </a:lnTo>
                      <a:lnTo>
                        <a:pt x="1448" y="96"/>
                      </a:lnTo>
                      <a:lnTo>
                        <a:pt x="1448" y="95"/>
                      </a:lnTo>
                      <a:lnTo>
                        <a:pt x="1446" y="94"/>
                      </a:lnTo>
                      <a:lnTo>
                        <a:pt x="1445" y="94"/>
                      </a:lnTo>
                      <a:lnTo>
                        <a:pt x="1445" y="93"/>
                      </a:lnTo>
                      <a:lnTo>
                        <a:pt x="1446" y="93"/>
                      </a:lnTo>
                      <a:lnTo>
                        <a:pt x="1446" y="91"/>
                      </a:lnTo>
                      <a:lnTo>
                        <a:pt x="1448" y="90"/>
                      </a:lnTo>
                      <a:lnTo>
                        <a:pt x="1446" y="90"/>
                      </a:lnTo>
                      <a:lnTo>
                        <a:pt x="1446" y="89"/>
                      </a:lnTo>
                      <a:lnTo>
                        <a:pt x="1445" y="89"/>
                      </a:lnTo>
                      <a:lnTo>
                        <a:pt x="1444" y="89"/>
                      </a:lnTo>
                      <a:lnTo>
                        <a:pt x="1444" y="87"/>
                      </a:lnTo>
                      <a:lnTo>
                        <a:pt x="1448" y="86"/>
                      </a:lnTo>
                      <a:lnTo>
                        <a:pt x="1446" y="85"/>
                      </a:lnTo>
                      <a:lnTo>
                        <a:pt x="1445" y="85"/>
                      </a:lnTo>
                      <a:lnTo>
                        <a:pt x="1446" y="82"/>
                      </a:lnTo>
                      <a:lnTo>
                        <a:pt x="1450" y="83"/>
                      </a:lnTo>
                      <a:lnTo>
                        <a:pt x="1452" y="81"/>
                      </a:lnTo>
                      <a:lnTo>
                        <a:pt x="1450" y="81"/>
                      </a:lnTo>
                      <a:lnTo>
                        <a:pt x="1450" y="79"/>
                      </a:lnTo>
                      <a:lnTo>
                        <a:pt x="1450" y="78"/>
                      </a:lnTo>
                      <a:lnTo>
                        <a:pt x="1450" y="78"/>
                      </a:lnTo>
                      <a:lnTo>
                        <a:pt x="1450" y="78"/>
                      </a:lnTo>
                      <a:lnTo>
                        <a:pt x="1450" y="77"/>
                      </a:lnTo>
                      <a:lnTo>
                        <a:pt x="1452" y="77"/>
                      </a:lnTo>
                      <a:lnTo>
                        <a:pt x="1453" y="76"/>
                      </a:lnTo>
                      <a:lnTo>
                        <a:pt x="1453" y="73"/>
                      </a:lnTo>
                      <a:lnTo>
                        <a:pt x="1453" y="70"/>
                      </a:lnTo>
                      <a:lnTo>
                        <a:pt x="1456" y="70"/>
                      </a:lnTo>
                      <a:lnTo>
                        <a:pt x="1457" y="70"/>
                      </a:lnTo>
                      <a:lnTo>
                        <a:pt x="1457" y="72"/>
                      </a:lnTo>
                      <a:lnTo>
                        <a:pt x="1456" y="73"/>
                      </a:lnTo>
                      <a:lnTo>
                        <a:pt x="1457" y="73"/>
                      </a:lnTo>
                      <a:lnTo>
                        <a:pt x="1457" y="73"/>
                      </a:lnTo>
                      <a:lnTo>
                        <a:pt x="1457" y="73"/>
                      </a:lnTo>
                      <a:lnTo>
                        <a:pt x="1457" y="70"/>
                      </a:lnTo>
                      <a:lnTo>
                        <a:pt x="1460" y="72"/>
                      </a:lnTo>
                      <a:lnTo>
                        <a:pt x="1462" y="69"/>
                      </a:lnTo>
                      <a:lnTo>
                        <a:pt x="1462" y="69"/>
                      </a:lnTo>
                      <a:close/>
                      <a:moveTo>
                        <a:pt x="576" y="68"/>
                      </a:moveTo>
                      <a:lnTo>
                        <a:pt x="577" y="69"/>
                      </a:lnTo>
                      <a:lnTo>
                        <a:pt x="577" y="72"/>
                      </a:lnTo>
                      <a:lnTo>
                        <a:pt x="576" y="74"/>
                      </a:lnTo>
                      <a:lnTo>
                        <a:pt x="575" y="76"/>
                      </a:lnTo>
                      <a:lnTo>
                        <a:pt x="573" y="74"/>
                      </a:lnTo>
                      <a:lnTo>
                        <a:pt x="573" y="72"/>
                      </a:lnTo>
                      <a:lnTo>
                        <a:pt x="572" y="72"/>
                      </a:lnTo>
                      <a:lnTo>
                        <a:pt x="572" y="72"/>
                      </a:lnTo>
                      <a:lnTo>
                        <a:pt x="572" y="70"/>
                      </a:lnTo>
                      <a:lnTo>
                        <a:pt x="575" y="69"/>
                      </a:lnTo>
                      <a:lnTo>
                        <a:pt x="576" y="68"/>
                      </a:lnTo>
                      <a:close/>
                      <a:moveTo>
                        <a:pt x="130" y="68"/>
                      </a:moveTo>
                      <a:lnTo>
                        <a:pt x="133" y="68"/>
                      </a:lnTo>
                      <a:lnTo>
                        <a:pt x="133" y="69"/>
                      </a:lnTo>
                      <a:lnTo>
                        <a:pt x="135" y="69"/>
                      </a:lnTo>
                      <a:lnTo>
                        <a:pt x="135" y="72"/>
                      </a:lnTo>
                      <a:lnTo>
                        <a:pt x="136" y="72"/>
                      </a:lnTo>
                      <a:lnTo>
                        <a:pt x="136" y="72"/>
                      </a:lnTo>
                      <a:lnTo>
                        <a:pt x="135" y="72"/>
                      </a:lnTo>
                      <a:lnTo>
                        <a:pt x="135" y="73"/>
                      </a:lnTo>
                      <a:lnTo>
                        <a:pt x="133" y="72"/>
                      </a:lnTo>
                      <a:lnTo>
                        <a:pt x="133" y="72"/>
                      </a:lnTo>
                      <a:lnTo>
                        <a:pt x="131" y="72"/>
                      </a:lnTo>
                      <a:lnTo>
                        <a:pt x="131" y="73"/>
                      </a:lnTo>
                      <a:lnTo>
                        <a:pt x="130" y="73"/>
                      </a:lnTo>
                      <a:lnTo>
                        <a:pt x="130" y="73"/>
                      </a:lnTo>
                      <a:lnTo>
                        <a:pt x="127" y="73"/>
                      </a:lnTo>
                      <a:lnTo>
                        <a:pt x="128" y="70"/>
                      </a:lnTo>
                      <a:lnTo>
                        <a:pt x="130" y="69"/>
                      </a:lnTo>
                      <a:lnTo>
                        <a:pt x="130" y="68"/>
                      </a:lnTo>
                      <a:close/>
                      <a:moveTo>
                        <a:pt x="2961" y="64"/>
                      </a:moveTo>
                      <a:lnTo>
                        <a:pt x="2962" y="66"/>
                      </a:lnTo>
                      <a:lnTo>
                        <a:pt x="2962" y="68"/>
                      </a:lnTo>
                      <a:lnTo>
                        <a:pt x="2961" y="69"/>
                      </a:lnTo>
                      <a:lnTo>
                        <a:pt x="2957" y="73"/>
                      </a:lnTo>
                      <a:lnTo>
                        <a:pt x="2957" y="74"/>
                      </a:lnTo>
                      <a:lnTo>
                        <a:pt x="2956" y="74"/>
                      </a:lnTo>
                      <a:lnTo>
                        <a:pt x="2956" y="76"/>
                      </a:lnTo>
                      <a:lnTo>
                        <a:pt x="2956" y="77"/>
                      </a:lnTo>
                      <a:lnTo>
                        <a:pt x="2955" y="77"/>
                      </a:lnTo>
                      <a:lnTo>
                        <a:pt x="2955" y="77"/>
                      </a:lnTo>
                      <a:lnTo>
                        <a:pt x="2955" y="77"/>
                      </a:lnTo>
                      <a:lnTo>
                        <a:pt x="2953" y="77"/>
                      </a:lnTo>
                      <a:lnTo>
                        <a:pt x="2953" y="74"/>
                      </a:lnTo>
                      <a:lnTo>
                        <a:pt x="2955" y="73"/>
                      </a:lnTo>
                      <a:lnTo>
                        <a:pt x="2955" y="70"/>
                      </a:lnTo>
                      <a:lnTo>
                        <a:pt x="2955" y="69"/>
                      </a:lnTo>
                      <a:lnTo>
                        <a:pt x="2956" y="68"/>
                      </a:lnTo>
                      <a:lnTo>
                        <a:pt x="2957" y="66"/>
                      </a:lnTo>
                      <a:lnTo>
                        <a:pt x="2958" y="66"/>
                      </a:lnTo>
                      <a:lnTo>
                        <a:pt x="2958" y="66"/>
                      </a:lnTo>
                      <a:lnTo>
                        <a:pt x="2960" y="65"/>
                      </a:lnTo>
                      <a:lnTo>
                        <a:pt x="2961" y="64"/>
                      </a:lnTo>
                      <a:close/>
                      <a:moveTo>
                        <a:pt x="1699" y="62"/>
                      </a:moveTo>
                      <a:lnTo>
                        <a:pt x="1700" y="62"/>
                      </a:lnTo>
                      <a:lnTo>
                        <a:pt x="1700" y="64"/>
                      </a:lnTo>
                      <a:lnTo>
                        <a:pt x="1700" y="64"/>
                      </a:lnTo>
                      <a:lnTo>
                        <a:pt x="1702" y="64"/>
                      </a:lnTo>
                      <a:lnTo>
                        <a:pt x="1702" y="65"/>
                      </a:lnTo>
                      <a:lnTo>
                        <a:pt x="1702" y="66"/>
                      </a:lnTo>
                      <a:lnTo>
                        <a:pt x="1700" y="66"/>
                      </a:lnTo>
                      <a:lnTo>
                        <a:pt x="1700" y="68"/>
                      </a:lnTo>
                      <a:lnTo>
                        <a:pt x="1699" y="69"/>
                      </a:lnTo>
                      <a:lnTo>
                        <a:pt x="1698" y="69"/>
                      </a:lnTo>
                      <a:lnTo>
                        <a:pt x="1698" y="68"/>
                      </a:lnTo>
                      <a:lnTo>
                        <a:pt x="1696" y="66"/>
                      </a:lnTo>
                      <a:lnTo>
                        <a:pt x="1695" y="66"/>
                      </a:lnTo>
                      <a:lnTo>
                        <a:pt x="1696" y="65"/>
                      </a:lnTo>
                      <a:lnTo>
                        <a:pt x="1696" y="65"/>
                      </a:lnTo>
                      <a:lnTo>
                        <a:pt x="1696" y="65"/>
                      </a:lnTo>
                      <a:lnTo>
                        <a:pt x="1698" y="65"/>
                      </a:lnTo>
                      <a:lnTo>
                        <a:pt x="1698" y="65"/>
                      </a:lnTo>
                      <a:lnTo>
                        <a:pt x="1698" y="65"/>
                      </a:lnTo>
                      <a:lnTo>
                        <a:pt x="1699" y="62"/>
                      </a:lnTo>
                      <a:close/>
                      <a:moveTo>
                        <a:pt x="276" y="62"/>
                      </a:moveTo>
                      <a:lnTo>
                        <a:pt x="277" y="62"/>
                      </a:lnTo>
                      <a:lnTo>
                        <a:pt x="279" y="64"/>
                      </a:lnTo>
                      <a:lnTo>
                        <a:pt x="281" y="64"/>
                      </a:lnTo>
                      <a:lnTo>
                        <a:pt x="281" y="66"/>
                      </a:lnTo>
                      <a:lnTo>
                        <a:pt x="283" y="68"/>
                      </a:lnTo>
                      <a:lnTo>
                        <a:pt x="283" y="70"/>
                      </a:lnTo>
                      <a:lnTo>
                        <a:pt x="283" y="70"/>
                      </a:lnTo>
                      <a:lnTo>
                        <a:pt x="283" y="68"/>
                      </a:lnTo>
                      <a:lnTo>
                        <a:pt x="281" y="68"/>
                      </a:lnTo>
                      <a:lnTo>
                        <a:pt x="281" y="68"/>
                      </a:lnTo>
                      <a:lnTo>
                        <a:pt x="279" y="66"/>
                      </a:lnTo>
                      <a:lnTo>
                        <a:pt x="276" y="66"/>
                      </a:lnTo>
                      <a:lnTo>
                        <a:pt x="276" y="66"/>
                      </a:lnTo>
                      <a:lnTo>
                        <a:pt x="275" y="62"/>
                      </a:lnTo>
                      <a:lnTo>
                        <a:pt x="276" y="62"/>
                      </a:lnTo>
                      <a:lnTo>
                        <a:pt x="276" y="62"/>
                      </a:lnTo>
                      <a:close/>
                      <a:moveTo>
                        <a:pt x="1545" y="57"/>
                      </a:moveTo>
                      <a:lnTo>
                        <a:pt x="1545" y="59"/>
                      </a:lnTo>
                      <a:lnTo>
                        <a:pt x="1545" y="59"/>
                      </a:lnTo>
                      <a:lnTo>
                        <a:pt x="1545" y="59"/>
                      </a:lnTo>
                      <a:lnTo>
                        <a:pt x="1545" y="59"/>
                      </a:lnTo>
                      <a:lnTo>
                        <a:pt x="1545" y="57"/>
                      </a:lnTo>
                      <a:close/>
                      <a:moveTo>
                        <a:pt x="288" y="57"/>
                      </a:moveTo>
                      <a:lnTo>
                        <a:pt x="288" y="57"/>
                      </a:lnTo>
                      <a:lnTo>
                        <a:pt x="288" y="60"/>
                      </a:lnTo>
                      <a:lnTo>
                        <a:pt x="287" y="60"/>
                      </a:lnTo>
                      <a:lnTo>
                        <a:pt x="287" y="59"/>
                      </a:lnTo>
                      <a:lnTo>
                        <a:pt x="288" y="59"/>
                      </a:lnTo>
                      <a:lnTo>
                        <a:pt x="288" y="57"/>
                      </a:lnTo>
                      <a:close/>
                      <a:moveTo>
                        <a:pt x="82" y="57"/>
                      </a:moveTo>
                      <a:lnTo>
                        <a:pt x="84" y="59"/>
                      </a:lnTo>
                      <a:lnTo>
                        <a:pt x="84" y="59"/>
                      </a:lnTo>
                      <a:lnTo>
                        <a:pt x="84" y="59"/>
                      </a:lnTo>
                      <a:lnTo>
                        <a:pt x="84" y="60"/>
                      </a:lnTo>
                      <a:lnTo>
                        <a:pt x="82" y="60"/>
                      </a:lnTo>
                      <a:lnTo>
                        <a:pt x="82" y="57"/>
                      </a:lnTo>
                      <a:close/>
                      <a:moveTo>
                        <a:pt x="880" y="57"/>
                      </a:moveTo>
                      <a:lnTo>
                        <a:pt x="880" y="57"/>
                      </a:lnTo>
                      <a:lnTo>
                        <a:pt x="880" y="57"/>
                      </a:lnTo>
                      <a:lnTo>
                        <a:pt x="880" y="59"/>
                      </a:lnTo>
                      <a:lnTo>
                        <a:pt x="880" y="59"/>
                      </a:lnTo>
                      <a:lnTo>
                        <a:pt x="880" y="57"/>
                      </a:lnTo>
                      <a:close/>
                      <a:moveTo>
                        <a:pt x="1545" y="55"/>
                      </a:moveTo>
                      <a:lnTo>
                        <a:pt x="1546" y="55"/>
                      </a:lnTo>
                      <a:lnTo>
                        <a:pt x="1546" y="56"/>
                      </a:lnTo>
                      <a:lnTo>
                        <a:pt x="1545" y="56"/>
                      </a:lnTo>
                      <a:lnTo>
                        <a:pt x="1545" y="55"/>
                      </a:lnTo>
                      <a:close/>
                      <a:moveTo>
                        <a:pt x="1547" y="53"/>
                      </a:moveTo>
                      <a:lnTo>
                        <a:pt x="1550" y="53"/>
                      </a:lnTo>
                      <a:lnTo>
                        <a:pt x="1550" y="55"/>
                      </a:lnTo>
                      <a:lnTo>
                        <a:pt x="1549" y="55"/>
                      </a:lnTo>
                      <a:lnTo>
                        <a:pt x="1549" y="55"/>
                      </a:lnTo>
                      <a:lnTo>
                        <a:pt x="1549" y="55"/>
                      </a:lnTo>
                      <a:lnTo>
                        <a:pt x="1549" y="55"/>
                      </a:lnTo>
                      <a:lnTo>
                        <a:pt x="1547" y="53"/>
                      </a:lnTo>
                      <a:lnTo>
                        <a:pt x="1547" y="53"/>
                      </a:lnTo>
                      <a:lnTo>
                        <a:pt x="1547" y="53"/>
                      </a:lnTo>
                      <a:close/>
                      <a:moveTo>
                        <a:pt x="1543" y="52"/>
                      </a:moveTo>
                      <a:lnTo>
                        <a:pt x="1545" y="52"/>
                      </a:lnTo>
                      <a:lnTo>
                        <a:pt x="1545" y="53"/>
                      </a:lnTo>
                      <a:lnTo>
                        <a:pt x="1545" y="53"/>
                      </a:lnTo>
                      <a:lnTo>
                        <a:pt x="1543" y="53"/>
                      </a:lnTo>
                      <a:lnTo>
                        <a:pt x="1543" y="52"/>
                      </a:lnTo>
                      <a:close/>
                      <a:moveTo>
                        <a:pt x="1106" y="51"/>
                      </a:moveTo>
                      <a:lnTo>
                        <a:pt x="1107" y="52"/>
                      </a:lnTo>
                      <a:lnTo>
                        <a:pt x="1109" y="53"/>
                      </a:lnTo>
                      <a:lnTo>
                        <a:pt x="1110" y="53"/>
                      </a:lnTo>
                      <a:lnTo>
                        <a:pt x="1110" y="53"/>
                      </a:lnTo>
                      <a:lnTo>
                        <a:pt x="1109" y="53"/>
                      </a:lnTo>
                      <a:lnTo>
                        <a:pt x="1109" y="55"/>
                      </a:lnTo>
                      <a:lnTo>
                        <a:pt x="1106" y="55"/>
                      </a:lnTo>
                      <a:lnTo>
                        <a:pt x="1106" y="53"/>
                      </a:lnTo>
                      <a:lnTo>
                        <a:pt x="1106" y="52"/>
                      </a:lnTo>
                      <a:lnTo>
                        <a:pt x="1106" y="51"/>
                      </a:lnTo>
                      <a:close/>
                      <a:moveTo>
                        <a:pt x="518" y="51"/>
                      </a:moveTo>
                      <a:lnTo>
                        <a:pt x="521" y="51"/>
                      </a:lnTo>
                      <a:lnTo>
                        <a:pt x="522" y="52"/>
                      </a:lnTo>
                      <a:lnTo>
                        <a:pt x="524" y="52"/>
                      </a:lnTo>
                      <a:lnTo>
                        <a:pt x="525" y="53"/>
                      </a:lnTo>
                      <a:lnTo>
                        <a:pt x="525" y="53"/>
                      </a:lnTo>
                      <a:lnTo>
                        <a:pt x="525" y="53"/>
                      </a:lnTo>
                      <a:lnTo>
                        <a:pt x="525" y="53"/>
                      </a:lnTo>
                      <a:lnTo>
                        <a:pt x="526" y="53"/>
                      </a:lnTo>
                      <a:lnTo>
                        <a:pt x="529" y="53"/>
                      </a:lnTo>
                      <a:lnTo>
                        <a:pt x="530" y="52"/>
                      </a:lnTo>
                      <a:lnTo>
                        <a:pt x="534" y="52"/>
                      </a:lnTo>
                      <a:lnTo>
                        <a:pt x="534" y="52"/>
                      </a:lnTo>
                      <a:lnTo>
                        <a:pt x="537" y="52"/>
                      </a:lnTo>
                      <a:lnTo>
                        <a:pt x="541" y="53"/>
                      </a:lnTo>
                      <a:lnTo>
                        <a:pt x="543" y="53"/>
                      </a:lnTo>
                      <a:lnTo>
                        <a:pt x="542" y="55"/>
                      </a:lnTo>
                      <a:lnTo>
                        <a:pt x="541" y="55"/>
                      </a:lnTo>
                      <a:lnTo>
                        <a:pt x="537" y="53"/>
                      </a:lnTo>
                      <a:lnTo>
                        <a:pt x="537" y="53"/>
                      </a:lnTo>
                      <a:lnTo>
                        <a:pt x="537" y="53"/>
                      </a:lnTo>
                      <a:lnTo>
                        <a:pt x="534" y="53"/>
                      </a:lnTo>
                      <a:lnTo>
                        <a:pt x="533" y="53"/>
                      </a:lnTo>
                      <a:lnTo>
                        <a:pt x="531" y="56"/>
                      </a:lnTo>
                      <a:lnTo>
                        <a:pt x="527" y="57"/>
                      </a:lnTo>
                      <a:lnTo>
                        <a:pt x="524" y="59"/>
                      </a:lnTo>
                      <a:lnTo>
                        <a:pt x="522" y="60"/>
                      </a:lnTo>
                      <a:lnTo>
                        <a:pt x="521" y="60"/>
                      </a:lnTo>
                      <a:lnTo>
                        <a:pt x="521" y="60"/>
                      </a:lnTo>
                      <a:lnTo>
                        <a:pt x="520" y="60"/>
                      </a:lnTo>
                      <a:lnTo>
                        <a:pt x="518" y="61"/>
                      </a:lnTo>
                      <a:lnTo>
                        <a:pt x="517" y="61"/>
                      </a:lnTo>
                      <a:lnTo>
                        <a:pt x="517" y="62"/>
                      </a:lnTo>
                      <a:lnTo>
                        <a:pt x="509" y="69"/>
                      </a:lnTo>
                      <a:lnTo>
                        <a:pt x="509" y="72"/>
                      </a:lnTo>
                      <a:lnTo>
                        <a:pt x="504" y="72"/>
                      </a:lnTo>
                      <a:lnTo>
                        <a:pt x="504" y="70"/>
                      </a:lnTo>
                      <a:lnTo>
                        <a:pt x="503" y="70"/>
                      </a:lnTo>
                      <a:lnTo>
                        <a:pt x="503" y="68"/>
                      </a:lnTo>
                      <a:lnTo>
                        <a:pt x="504" y="68"/>
                      </a:lnTo>
                      <a:lnTo>
                        <a:pt x="505" y="66"/>
                      </a:lnTo>
                      <a:lnTo>
                        <a:pt x="507" y="65"/>
                      </a:lnTo>
                      <a:lnTo>
                        <a:pt x="508" y="62"/>
                      </a:lnTo>
                      <a:lnTo>
                        <a:pt x="510" y="61"/>
                      </a:lnTo>
                      <a:lnTo>
                        <a:pt x="513" y="60"/>
                      </a:lnTo>
                      <a:lnTo>
                        <a:pt x="513" y="60"/>
                      </a:lnTo>
                      <a:lnTo>
                        <a:pt x="516" y="57"/>
                      </a:lnTo>
                      <a:lnTo>
                        <a:pt x="516" y="55"/>
                      </a:lnTo>
                      <a:lnTo>
                        <a:pt x="518" y="53"/>
                      </a:lnTo>
                      <a:lnTo>
                        <a:pt x="518" y="51"/>
                      </a:lnTo>
                      <a:close/>
                      <a:moveTo>
                        <a:pt x="3224" y="51"/>
                      </a:moveTo>
                      <a:lnTo>
                        <a:pt x="3228" y="51"/>
                      </a:lnTo>
                      <a:lnTo>
                        <a:pt x="3228" y="53"/>
                      </a:lnTo>
                      <a:lnTo>
                        <a:pt x="3228" y="56"/>
                      </a:lnTo>
                      <a:lnTo>
                        <a:pt x="3226" y="56"/>
                      </a:lnTo>
                      <a:lnTo>
                        <a:pt x="3224" y="57"/>
                      </a:lnTo>
                      <a:lnTo>
                        <a:pt x="3220" y="59"/>
                      </a:lnTo>
                      <a:lnTo>
                        <a:pt x="3219" y="57"/>
                      </a:lnTo>
                      <a:lnTo>
                        <a:pt x="3218" y="56"/>
                      </a:lnTo>
                      <a:lnTo>
                        <a:pt x="3215" y="56"/>
                      </a:lnTo>
                      <a:lnTo>
                        <a:pt x="3215" y="55"/>
                      </a:lnTo>
                      <a:lnTo>
                        <a:pt x="3214" y="55"/>
                      </a:lnTo>
                      <a:lnTo>
                        <a:pt x="3214" y="53"/>
                      </a:lnTo>
                      <a:lnTo>
                        <a:pt x="3216" y="53"/>
                      </a:lnTo>
                      <a:lnTo>
                        <a:pt x="3218" y="53"/>
                      </a:lnTo>
                      <a:lnTo>
                        <a:pt x="3219" y="53"/>
                      </a:lnTo>
                      <a:lnTo>
                        <a:pt x="3219" y="53"/>
                      </a:lnTo>
                      <a:lnTo>
                        <a:pt x="3219" y="52"/>
                      </a:lnTo>
                      <a:lnTo>
                        <a:pt x="3220" y="52"/>
                      </a:lnTo>
                      <a:lnTo>
                        <a:pt x="3220" y="52"/>
                      </a:lnTo>
                      <a:lnTo>
                        <a:pt x="3223" y="52"/>
                      </a:lnTo>
                      <a:lnTo>
                        <a:pt x="3224" y="51"/>
                      </a:lnTo>
                      <a:close/>
                      <a:moveTo>
                        <a:pt x="3165" y="47"/>
                      </a:moveTo>
                      <a:lnTo>
                        <a:pt x="3169" y="48"/>
                      </a:lnTo>
                      <a:lnTo>
                        <a:pt x="3171" y="48"/>
                      </a:lnTo>
                      <a:lnTo>
                        <a:pt x="3174" y="48"/>
                      </a:lnTo>
                      <a:lnTo>
                        <a:pt x="3174" y="49"/>
                      </a:lnTo>
                      <a:lnTo>
                        <a:pt x="3174" y="51"/>
                      </a:lnTo>
                      <a:lnTo>
                        <a:pt x="3176" y="51"/>
                      </a:lnTo>
                      <a:lnTo>
                        <a:pt x="3176" y="52"/>
                      </a:lnTo>
                      <a:lnTo>
                        <a:pt x="3174" y="53"/>
                      </a:lnTo>
                      <a:lnTo>
                        <a:pt x="3172" y="55"/>
                      </a:lnTo>
                      <a:lnTo>
                        <a:pt x="3169" y="56"/>
                      </a:lnTo>
                      <a:lnTo>
                        <a:pt x="3167" y="56"/>
                      </a:lnTo>
                      <a:lnTo>
                        <a:pt x="3165" y="55"/>
                      </a:lnTo>
                      <a:lnTo>
                        <a:pt x="3165" y="53"/>
                      </a:lnTo>
                      <a:lnTo>
                        <a:pt x="3164" y="53"/>
                      </a:lnTo>
                      <a:lnTo>
                        <a:pt x="3164" y="51"/>
                      </a:lnTo>
                      <a:lnTo>
                        <a:pt x="3165" y="51"/>
                      </a:lnTo>
                      <a:lnTo>
                        <a:pt x="3165" y="49"/>
                      </a:lnTo>
                      <a:lnTo>
                        <a:pt x="3165" y="47"/>
                      </a:lnTo>
                      <a:close/>
                      <a:moveTo>
                        <a:pt x="1672" y="45"/>
                      </a:moveTo>
                      <a:lnTo>
                        <a:pt x="1674" y="47"/>
                      </a:lnTo>
                      <a:lnTo>
                        <a:pt x="1674" y="47"/>
                      </a:lnTo>
                      <a:lnTo>
                        <a:pt x="1676" y="47"/>
                      </a:lnTo>
                      <a:lnTo>
                        <a:pt x="1676" y="48"/>
                      </a:lnTo>
                      <a:lnTo>
                        <a:pt x="1677" y="49"/>
                      </a:lnTo>
                      <a:lnTo>
                        <a:pt x="1678" y="49"/>
                      </a:lnTo>
                      <a:lnTo>
                        <a:pt x="1678" y="52"/>
                      </a:lnTo>
                      <a:lnTo>
                        <a:pt x="1676" y="53"/>
                      </a:lnTo>
                      <a:lnTo>
                        <a:pt x="1676" y="52"/>
                      </a:lnTo>
                      <a:lnTo>
                        <a:pt x="1674" y="52"/>
                      </a:lnTo>
                      <a:lnTo>
                        <a:pt x="1673" y="51"/>
                      </a:lnTo>
                      <a:lnTo>
                        <a:pt x="1670" y="51"/>
                      </a:lnTo>
                      <a:lnTo>
                        <a:pt x="1672" y="49"/>
                      </a:lnTo>
                      <a:lnTo>
                        <a:pt x="1672" y="49"/>
                      </a:lnTo>
                      <a:lnTo>
                        <a:pt x="1672" y="49"/>
                      </a:lnTo>
                      <a:lnTo>
                        <a:pt x="1673" y="49"/>
                      </a:lnTo>
                      <a:lnTo>
                        <a:pt x="1673" y="48"/>
                      </a:lnTo>
                      <a:lnTo>
                        <a:pt x="1673" y="48"/>
                      </a:lnTo>
                      <a:lnTo>
                        <a:pt x="1673" y="47"/>
                      </a:lnTo>
                      <a:lnTo>
                        <a:pt x="1673" y="47"/>
                      </a:lnTo>
                      <a:lnTo>
                        <a:pt x="1672" y="45"/>
                      </a:lnTo>
                      <a:close/>
                      <a:moveTo>
                        <a:pt x="1664" y="44"/>
                      </a:moveTo>
                      <a:lnTo>
                        <a:pt x="1665" y="44"/>
                      </a:lnTo>
                      <a:lnTo>
                        <a:pt x="1665" y="45"/>
                      </a:lnTo>
                      <a:lnTo>
                        <a:pt x="1664" y="45"/>
                      </a:lnTo>
                      <a:lnTo>
                        <a:pt x="1664" y="45"/>
                      </a:lnTo>
                      <a:lnTo>
                        <a:pt x="1664" y="44"/>
                      </a:lnTo>
                      <a:close/>
                      <a:moveTo>
                        <a:pt x="1487" y="44"/>
                      </a:moveTo>
                      <a:lnTo>
                        <a:pt x="1488" y="44"/>
                      </a:lnTo>
                      <a:lnTo>
                        <a:pt x="1488" y="47"/>
                      </a:lnTo>
                      <a:lnTo>
                        <a:pt x="1488" y="47"/>
                      </a:lnTo>
                      <a:lnTo>
                        <a:pt x="1488" y="48"/>
                      </a:lnTo>
                      <a:lnTo>
                        <a:pt x="1488" y="48"/>
                      </a:lnTo>
                      <a:lnTo>
                        <a:pt x="1488" y="48"/>
                      </a:lnTo>
                      <a:lnTo>
                        <a:pt x="1488" y="51"/>
                      </a:lnTo>
                      <a:lnTo>
                        <a:pt x="1486" y="52"/>
                      </a:lnTo>
                      <a:lnTo>
                        <a:pt x="1486" y="49"/>
                      </a:lnTo>
                      <a:lnTo>
                        <a:pt x="1486" y="49"/>
                      </a:lnTo>
                      <a:lnTo>
                        <a:pt x="1486" y="51"/>
                      </a:lnTo>
                      <a:lnTo>
                        <a:pt x="1484" y="51"/>
                      </a:lnTo>
                      <a:lnTo>
                        <a:pt x="1484" y="49"/>
                      </a:lnTo>
                      <a:lnTo>
                        <a:pt x="1483" y="48"/>
                      </a:lnTo>
                      <a:lnTo>
                        <a:pt x="1484" y="48"/>
                      </a:lnTo>
                      <a:lnTo>
                        <a:pt x="1484" y="48"/>
                      </a:lnTo>
                      <a:lnTo>
                        <a:pt x="1484" y="48"/>
                      </a:lnTo>
                      <a:lnTo>
                        <a:pt x="1486" y="48"/>
                      </a:lnTo>
                      <a:lnTo>
                        <a:pt x="1486" y="47"/>
                      </a:lnTo>
                      <a:lnTo>
                        <a:pt x="1487" y="45"/>
                      </a:lnTo>
                      <a:lnTo>
                        <a:pt x="1487" y="44"/>
                      </a:lnTo>
                      <a:close/>
                      <a:moveTo>
                        <a:pt x="181" y="41"/>
                      </a:moveTo>
                      <a:lnTo>
                        <a:pt x="182" y="41"/>
                      </a:lnTo>
                      <a:lnTo>
                        <a:pt x="183" y="44"/>
                      </a:lnTo>
                      <a:lnTo>
                        <a:pt x="182" y="44"/>
                      </a:lnTo>
                      <a:lnTo>
                        <a:pt x="181" y="47"/>
                      </a:lnTo>
                      <a:lnTo>
                        <a:pt x="178" y="48"/>
                      </a:lnTo>
                      <a:lnTo>
                        <a:pt x="178" y="47"/>
                      </a:lnTo>
                      <a:lnTo>
                        <a:pt x="179" y="45"/>
                      </a:lnTo>
                      <a:lnTo>
                        <a:pt x="181" y="44"/>
                      </a:lnTo>
                      <a:lnTo>
                        <a:pt x="181" y="41"/>
                      </a:lnTo>
                      <a:close/>
                      <a:moveTo>
                        <a:pt x="10" y="41"/>
                      </a:moveTo>
                      <a:lnTo>
                        <a:pt x="16" y="41"/>
                      </a:lnTo>
                      <a:lnTo>
                        <a:pt x="16" y="43"/>
                      </a:lnTo>
                      <a:lnTo>
                        <a:pt x="16" y="44"/>
                      </a:lnTo>
                      <a:lnTo>
                        <a:pt x="16" y="45"/>
                      </a:lnTo>
                      <a:lnTo>
                        <a:pt x="16" y="47"/>
                      </a:lnTo>
                      <a:lnTo>
                        <a:pt x="16" y="47"/>
                      </a:lnTo>
                      <a:lnTo>
                        <a:pt x="16" y="47"/>
                      </a:lnTo>
                      <a:lnTo>
                        <a:pt x="14" y="47"/>
                      </a:lnTo>
                      <a:lnTo>
                        <a:pt x="13" y="48"/>
                      </a:lnTo>
                      <a:lnTo>
                        <a:pt x="13" y="49"/>
                      </a:lnTo>
                      <a:lnTo>
                        <a:pt x="12" y="49"/>
                      </a:lnTo>
                      <a:lnTo>
                        <a:pt x="12" y="49"/>
                      </a:lnTo>
                      <a:lnTo>
                        <a:pt x="12" y="49"/>
                      </a:lnTo>
                      <a:lnTo>
                        <a:pt x="10" y="49"/>
                      </a:lnTo>
                      <a:lnTo>
                        <a:pt x="10" y="49"/>
                      </a:lnTo>
                      <a:lnTo>
                        <a:pt x="1" y="47"/>
                      </a:lnTo>
                      <a:lnTo>
                        <a:pt x="1" y="47"/>
                      </a:lnTo>
                      <a:lnTo>
                        <a:pt x="0" y="45"/>
                      </a:lnTo>
                      <a:lnTo>
                        <a:pt x="0" y="44"/>
                      </a:lnTo>
                      <a:lnTo>
                        <a:pt x="3" y="44"/>
                      </a:lnTo>
                      <a:lnTo>
                        <a:pt x="4" y="44"/>
                      </a:lnTo>
                      <a:lnTo>
                        <a:pt x="5" y="44"/>
                      </a:lnTo>
                      <a:lnTo>
                        <a:pt x="5" y="44"/>
                      </a:lnTo>
                      <a:lnTo>
                        <a:pt x="6" y="44"/>
                      </a:lnTo>
                      <a:lnTo>
                        <a:pt x="6" y="44"/>
                      </a:lnTo>
                      <a:lnTo>
                        <a:pt x="6" y="44"/>
                      </a:lnTo>
                      <a:lnTo>
                        <a:pt x="8" y="44"/>
                      </a:lnTo>
                      <a:lnTo>
                        <a:pt x="8" y="43"/>
                      </a:lnTo>
                      <a:lnTo>
                        <a:pt x="10" y="43"/>
                      </a:lnTo>
                      <a:lnTo>
                        <a:pt x="10" y="41"/>
                      </a:lnTo>
                      <a:close/>
                      <a:moveTo>
                        <a:pt x="187" y="40"/>
                      </a:moveTo>
                      <a:lnTo>
                        <a:pt x="188" y="41"/>
                      </a:lnTo>
                      <a:lnTo>
                        <a:pt x="188" y="41"/>
                      </a:lnTo>
                      <a:lnTo>
                        <a:pt x="187" y="41"/>
                      </a:lnTo>
                      <a:lnTo>
                        <a:pt x="187" y="40"/>
                      </a:lnTo>
                      <a:close/>
                      <a:moveTo>
                        <a:pt x="887" y="40"/>
                      </a:moveTo>
                      <a:lnTo>
                        <a:pt x="891" y="40"/>
                      </a:lnTo>
                      <a:lnTo>
                        <a:pt x="891" y="41"/>
                      </a:lnTo>
                      <a:lnTo>
                        <a:pt x="887" y="41"/>
                      </a:lnTo>
                      <a:lnTo>
                        <a:pt x="887" y="40"/>
                      </a:lnTo>
                      <a:close/>
                      <a:moveTo>
                        <a:pt x="1492" y="39"/>
                      </a:moveTo>
                      <a:lnTo>
                        <a:pt x="1494" y="40"/>
                      </a:lnTo>
                      <a:lnTo>
                        <a:pt x="1494" y="40"/>
                      </a:lnTo>
                      <a:lnTo>
                        <a:pt x="1494" y="40"/>
                      </a:lnTo>
                      <a:lnTo>
                        <a:pt x="1492" y="40"/>
                      </a:lnTo>
                      <a:lnTo>
                        <a:pt x="1492" y="39"/>
                      </a:lnTo>
                      <a:close/>
                      <a:moveTo>
                        <a:pt x="178" y="39"/>
                      </a:moveTo>
                      <a:lnTo>
                        <a:pt x="178" y="39"/>
                      </a:lnTo>
                      <a:lnTo>
                        <a:pt x="178" y="40"/>
                      </a:lnTo>
                      <a:lnTo>
                        <a:pt x="179" y="40"/>
                      </a:lnTo>
                      <a:lnTo>
                        <a:pt x="178" y="40"/>
                      </a:lnTo>
                      <a:lnTo>
                        <a:pt x="178" y="40"/>
                      </a:lnTo>
                      <a:lnTo>
                        <a:pt x="178" y="40"/>
                      </a:lnTo>
                      <a:lnTo>
                        <a:pt x="178" y="39"/>
                      </a:lnTo>
                      <a:close/>
                      <a:moveTo>
                        <a:pt x="21" y="34"/>
                      </a:moveTo>
                      <a:lnTo>
                        <a:pt x="23" y="34"/>
                      </a:lnTo>
                      <a:lnTo>
                        <a:pt x="25" y="34"/>
                      </a:lnTo>
                      <a:lnTo>
                        <a:pt x="27" y="35"/>
                      </a:lnTo>
                      <a:lnTo>
                        <a:pt x="27" y="36"/>
                      </a:lnTo>
                      <a:lnTo>
                        <a:pt x="27" y="38"/>
                      </a:lnTo>
                      <a:lnTo>
                        <a:pt x="26" y="39"/>
                      </a:lnTo>
                      <a:lnTo>
                        <a:pt x="25" y="39"/>
                      </a:lnTo>
                      <a:lnTo>
                        <a:pt x="22" y="39"/>
                      </a:lnTo>
                      <a:lnTo>
                        <a:pt x="21" y="36"/>
                      </a:lnTo>
                      <a:lnTo>
                        <a:pt x="20" y="36"/>
                      </a:lnTo>
                      <a:lnTo>
                        <a:pt x="21" y="34"/>
                      </a:lnTo>
                      <a:close/>
                      <a:moveTo>
                        <a:pt x="919" y="26"/>
                      </a:moveTo>
                      <a:lnTo>
                        <a:pt x="918" y="27"/>
                      </a:lnTo>
                      <a:lnTo>
                        <a:pt x="916" y="28"/>
                      </a:lnTo>
                      <a:lnTo>
                        <a:pt x="914" y="28"/>
                      </a:lnTo>
                      <a:lnTo>
                        <a:pt x="914" y="26"/>
                      </a:lnTo>
                      <a:lnTo>
                        <a:pt x="915" y="26"/>
                      </a:lnTo>
                      <a:lnTo>
                        <a:pt x="919" y="26"/>
                      </a:lnTo>
                      <a:close/>
                      <a:moveTo>
                        <a:pt x="1810" y="24"/>
                      </a:moveTo>
                      <a:lnTo>
                        <a:pt x="1812" y="24"/>
                      </a:lnTo>
                      <a:lnTo>
                        <a:pt x="1812" y="27"/>
                      </a:lnTo>
                      <a:lnTo>
                        <a:pt x="1810" y="27"/>
                      </a:lnTo>
                      <a:lnTo>
                        <a:pt x="1810" y="26"/>
                      </a:lnTo>
                      <a:lnTo>
                        <a:pt x="1810" y="26"/>
                      </a:lnTo>
                      <a:lnTo>
                        <a:pt x="1810" y="26"/>
                      </a:lnTo>
                      <a:lnTo>
                        <a:pt x="1810" y="24"/>
                      </a:lnTo>
                      <a:close/>
                      <a:moveTo>
                        <a:pt x="864" y="19"/>
                      </a:moveTo>
                      <a:lnTo>
                        <a:pt x="868" y="21"/>
                      </a:lnTo>
                      <a:lnTo>
                        <a:pt x="868" y="22"/>
                      </a:lnTo>
                      <a:lnTo>
                        <a:pt x="865" y="22"/>
                      </a:lnTo>
                      <a:lnTo>
                        <a:pt x="865" y="22"/>
                      </a:lnTo>
                      <a:lnTo>
                        <a:pt x="864" y="21"/>
                      </a:lnTo>
                      <a:lnTo>
                        <a:pt x="864" y="19"/>
                      </a:lnTo>
                      <a:close/>
                      <a:moveTo>
                        <a:pt x="788" y="15"/>
                      </a:moveTo>
                      <a:lnTo>
                        <a:pt x="788" y="21"/>
                      </a:lnTo>
                      <a:lnTo>
                        <a:pt x="788" y="22"/>
                      </a:lnTo>
                      <a:lnTo>
                        <a:pt x="788" y="22"/>
                      </a:lnTo>
                      <a:lnTo>
                        <a:pt x="787" y="23"/>
                      </a:lnTo>
                      <a:lnTo>
                        <a:pt x="787" y="24"/>
                      </a:lnTo>
                      <a:lnTo>
                        <a:pt x="785" y="24"/>
                      </a:lnTo>
                      <a:lnTo>
                        <a:pt x="785" y="24"/>
                      </a:lnTo>
                      <a:lnTo>
                        <a:pt x="785" y="24"/>
                      </a:lnTo>
                      <a:lnTo>
                        <a:pt x="783" y="24"/>
                      </a:lnTo>
                      <a:lnTo>
                        <a:pt x="783" y="23"/>
                      </a:lnTo>
                      <a:lnTo>
                        <a:pt x="783" y="22"/>
                      </a:lnTo>
                      <a:lnTo>
                        <a:pt x="784" y="21"/>
                      </a:lnTo>
                      <a:lnTo>
                        <a:pt x="785" y="18"/>
                      </a:lnTo>
                      <a:lnTo>
                        <a:pt x="787" y="17"/>
                      </a:lnTo>
                      <a:lnTo>
                        <a:pt x="788" y="15"/>
                      </a:lnTo>
                      <a:close/>
                      <a:moveTo>
                        <a:pt x="517" y="0"/>
                      </a:moveTo>
                      <a:lnTo>
                        <a:pt x="518" y="0"/>
                      </a:lnTo>
                      <a:lnTo>
                        <a:pt x="518" y="1"/>
                      </a:lnTo>
                      <a:lnTo>
                        <a:pt x="521" y="1"/>
                      </a:lnTo>
                      <a:lnTo>
                        <a:pt x="521" y="2"/>
                      </a:lnTo>
                      <a:lnTo>
                        <a:pt x="516" y="1"/>
                      </a:lnTo>
                      <a:lnTo>
                        <a:pt x="517" y="2"/>
                      </a:lnTo>
                      <a:lnTo>
                        <a:pt x="517" y="4"/>
                      </a:lnTo>
                      <a:lnTo>
                        <a:pt x="518" y="5"/>
                      </a:lnTo>
                      <a:lnTo>
                        <a:pt x="516" y="5"/>
                      </a:lnTo>
                      <a:lnTo>
                        <a:pt x="513" y="6"/>
                      </a:lnTo>
                      <a:lnTo>
                        <a:pt x="513" y="7"/>
                      </a:lnTo>
                      <a:lnTo>
                        <a:pt x="512" y="9"/>
                      </a:lnTo>
                      <a:lnTo>
                        <a:pt x="509" y="9"/>
                      </a:lnTo>
                      <a:lnTo>
                        <a:pt x="509" y="10"/>
                      </a:lnTo>
                      <a:lnTo>
                        <a:pt x="507" y="13"/>
                      </a:lnTo>
                      <a:lnTo>
                        <a:pt x="507" y="14"/>
                      </a:lnTo>
                      <a:lnTo>
                        <a:pt x="505" y="14"/>
                      </a:lnTo>
                      <a:lnTo>
                        <a:pt x="505" y="14"/>
                      </a:lnTo>
                      <a:lnTo>
                        <a:pt x="504" y="14"/>
                      </a:lnTo>
                      <a:lnTo>
                        <a:pt x="503" y="14"/>
                      </a:lnTo>
                      <a:lnTo>
                        <a:pt x="503" y="15"/>
                      </a:lnTo>
                      <a:lnTo>
                        <a:pt x="500" y="15"/>
                      </a:lnTo>
                      <a:lnTo>
                        <a:pt x="500" y="17"/>
                      </a:lnTo>
                      <a:lnTo>
                        <a:pt x="499" y="18"/>
                      </a:lnTo>
                      <a:lnTo>
                        <a:pt x="497" y="18"/>
                      </a:lnTo>
                      <a:lnTo>
                        <a:pt x="495" y="22"/>
                      </a:lnTo>
                      <a:lnTo>
                        <a:pt x="493" y="22"/>
                      </a:lnTo>
                      <a:lnTo>
                        <a:pt x="493" y="23"/>
                      </a:lnTo>
                      <a:lnTo>
                        <a:pt x="493" y="24"/>
                      </a:lnTo>
                      <a:lnTo>
                        <a:pt x="491" y="24"/>
                      </a:lnTo>
                      <a:lnTo>
                        <a:pt x="490" y="26"/>
                      </a:lnTo>
                      <a:lnTo>
                        <a:pt x="488" y="26"/>
                      </a:lnTo>
                      <a:lnTo>
                        <a:pt x="487" y="26"/>
                      </a:lnTo>
                      <a:lnTo>
                        <a:pt x="487" y="24"/>
                      </a:lnTo>
                      <a:lnTo>
                        <a:pt x="484" y="24"/>
                      </a:lnTo>
                      <a:lnTo>
                        <a:pt x="483" y="24"/>
                      </a:lnTo>
                      <a:lnTo>
                        <a:pt x="482" y="26"/>
                      </a:lnTo>
                      <a:lnTo>
                        <a:pt x="482" y="27"/>
                      </a:lnTo>
                      <a:lnTo>
                        <a:pt x="480" y="28"/>
                      </a:lnTo>
                      <a:lnTo>
                        <a:pt x="480" y="28"/>
                      </a:lnTo>
                      <a:lnTo>
                        <a:pt x="480" y="30"/>
                      </a:lnTo>
                      <a:lnTo>
                        <a:pt x="476" y="31"/>
                      </a:lnTo>
                      <a:lnTo>
                        <a:pt x="476" y="32"/>
                      </a:lnTo>
                      <a:lnTo>
                        <a:pt x="475" y="32"/>
                      </a:lnTo>
                      <a:lnTo>
                        <a:pt x="474" y="31"/>
                      </a:lnTo>
                      <a:lnTo>
                        <a:pt x="472" y="31"/>
                      </a:lnTo>
                      <a:lnTo>
                        <a:pt x="472" y="32"/>
                      </a:lnTo>
                      <a:lnTo>
                        <a:pt x="467" y="32"/>
                      </a:lnTo>
                      <a:lnTo>
                        <a:pt x="467" y="32"/>
                      </a:lnTo>
                      <a:lnTo>
                        <a:pt x="465" y="32"/>
                      </a:lnTo>
                      <a:lnTo>
                        <a:pt x="465" y="32"/>
                      </a:lnTo>
                      <a:lnTo>
                        <a:pt x="463" y="32"/>
                      </a:lnTo>
                      <a:lnTo>
                        <a:pt x="463" y="34"/>
                      </a:lnTo>
                      <a:lnTo>
                        <a:pt x="462" y="34"/>
                      </a:lnTo>
                      <a:lnTo>
                        <a:pt x="461" y="34"/>
                      </a:lnTo>
                      <a:lnTo>
                        <a:pt x="459" y="32"/>
                      </a:lnTo>
                      <a:lnTo>
                        <a:pt x="458" y="28"/>
                      </a:lnTo>
                      <a:lnTo>
                        <a:pt x="455" y="28"/>
                      </a:lnTo>
                      <a:lnTo>
                        <a:pt x="453" y="28"/>
                      </a:lnTo>
                      <a:lnTo>
                        <a:pt x="453" y="27"/>
                      </a:lnTo>
                      <a:lnTo>
                        <a:pt x="450" y="27"/>
                      </a:lnTo>
                      <a:lnTo>
                        <a:pt x="450" y="27"/>
                      </a:lnTo>
                      <a:lnTo>
                        <a:pt x="449" y="27"/>
                      </a:lnTo>
                      <a:lnTo>
                        <a:pt x="449" y="26"/>
                      </a:lnTo>
                      <a:lnTo>
                        <a:pt x="448" y="24"/>
                      </a:lnTo>
                      <a:lnTo>
                        <a:pt x="448" y="24"/>
                      </a:lnTo>
                      <a:lnTo>
                        <a:pt x="446" y="24"/>
                      </a:lnTo>
                      <a:lnTo>
                        <a:pt x="446" y="23"/>
                      </a:lnTo>
                      <a:lnTo>
                        <a:pt x="446" y="23"/>
                      </a:lnTo>
                      <a:lnTo>
                        <a:pt x="450" y="23"/>
                      </a:lnTo>
                      <a:lnTo>
                        <a:pt x="450" y="24"/>
                      </a:lnTo>
                      <a:lnTo>
                        <a:pt x="454" y="24"/>
                      </a:lnTo>
                      <a:lnTo>
                        <a:pt x="454" y="24"/>
                      </a:lnTo>
                      <a:lnTo>
                        <a:pt x="457" y="24"/>
                      </a:lnTo>
                      <a:lnTo>
                        <a:pt x="461" y="23"/>
                      </a:lnTo>
                      <a:lnTo>
                        <a:pt x="463" y="21"/>
                      </a:lnTo>
                      <a:lnTo>
                        <a:pt x="466" y="18"/>
                      </a:lnTo>
                      <a:lnTo>
                        <a:pt x="467" y="17"/>
                      </a:lnTo>
                      <a:lnTo>
                        <a:pt x="474" y="17"/>
                      </a:lnTo>
                      <a:lnTo>
                        <a:pt x="474" y="14"/>
                      </a:lnTo>
                      <a:lnTo>
                        <a:pt x="472" y="14"/>
                      </a:lnTo>
                      <a:lnTo>
                        <a:pt x="471" y="14"/>
                      </a:lnTo>
                      <a:lnTo>
                        <a:pt x="471" y="11"/>
                      </a:lnTo>
                      <a:lnTo>
                        <a:pt x="469" y="11"/>
                      </a:lnTo>
                      <a:lnTo>
                        <a:pt x="469" y="10"/>
                      </a:lnTo>
                      <a:lnTo>
                        <a:pt x="469" y="7"/>
                      </a:lnTo>
                      <a:lnTo>
                        <a:pt x="467" y="7"/>
                      </a:lnTo>
                      <a:lnTo>
                        <a:pt x="467" y="6"/>
                      </a:lnTo>
                      <a:lnTo>
                        <a:pt x="467" y="6"/>
                      </a:lnTo>
                      <a:lnTo>
                        <a:pt x="467" y="5"/>
                      </a:lnTo>
                      <a:lnTo>
                        <a:pt x="466" y="5"/>
                      </a:lnTo>
                      <a:lnTo>
                        <a:pt x="466" y="4"/>
                      </a:lnTo>
                      <a:lnTo>
                        <a:pt x="465" y="2"/>
                      </a:lnTo>
                      <a:lnTo>
                        <a:pt x="463" y="1"/>
                      </a:lnTo>
                      <a:lnTo>
                        <a:pt x="467" y="1"/>
                      </a:lnTo>
                      <a:lnTo>
                        <a:pt x="467" y="2"/>
                      </a:lnTo>
                      <a:lnTo>
                        <a:pt x="471" y="2"/>
                      </a:lnTo>
                      <a:lnTo>
                        <a:pt x="471" y="2"/>
                      </a:lnTo>
                      <a:lnTo>
                        <a:pt x="471" y="2"/>
                      </a:lnTo>
                      <a:lnTo>
                        <a:pt x="471" y="4"/>
                      </a:lnTo>
                      <a:lnTo>
                        <a:pt x="472" y="5"/>
                      </a:lnTo>
                      <a:lnTo>
                        <a:pt x="475" y="4"/>
                      </a:lnTo>
                      <a:lnTo>
                        <a:pt x="476" y="6"/>
                      </a:lnTo>
                      <a:lnTo>
                        <a:pt x="475" y="6"/>
                      </a:lnTo>
                      <a:lnTo>
                        <a:pt x="475" y="9"/>
                      </a:lnTo>
                      <a:lnTo>
                        <a:pt x="476" y="9"/>
                      </a:lnTo>
                      <a:lnTo>
                        <a:pt x="476" y="11"/>
                      </a:lnTo>
                      <a:lnTo>
                        <a:pt x="476" y="13"/>
                      </a:lnTo>
                      <a:lnTo>
                        <a:pt x="478" y="13"/>
                      </a:lnTo>
                      <a:lnTo>
                        <a:pt x="478" y="13"/>
                      </a:lnTo>
                      <a:lnTo>
                        <a:pt x="478" y="13"/>
                      </a:lnTo>
                      <a:lnTo>
                        <a:pt x="480" y="13"/>
                      </a:lnTo>
                      <a:lnTo>
                        <a:pt x="486" y="13"/>
                      </a:lnTo>
                      <a:lnTo>
                        <a:pt x="490" y="13"/>
                      </a:lnTo>
                      <a:lnTo>
                        <a:pt x="493" y="13"/>
                      </a:lnTo>
                      <a:lnTo>
                        <a:pt x="499" y="10"/>
                      </a:lnTo>
                      <a:lnTo>
                        <a:pt x="499" y="9"/>
                      </a:lnTo>
                      <a:lnTo>
                        <a:pt x="499" y="9"/>
                      </a:lnTo>
                      <a:lnTo>
                        <a:pt x="500" y="6"/>
                      </a:lnTo>
                      <a:lnTo>
                        <a:pt x="504" y="6"/>
                      </a:lnTo>
                      <a:lnTo>
                        <a:pt x="508" y="2"/>
                      </a:lnTo>
                      <a:lnTo>
                        <a:pt x="509" y="2"/>
                      </a:lnTo>
                      <a:lnTo>
                        <a:pt x="509" y="1"/>
                      </a:lnTo>
                      <a:lnTo>
                        <a:pt x="513" y="1"/>
                      </a:lnTo>
                      <a:lnTo>
                        <a:pt x="513" y="1"/>
                      </a:lnTo>
                      <a:lnTo>
                        <a:pt x="5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5" name="Freeform 25">
                  <a:extLst>
                    <a:ext uri="{FF2B5EF4-FFF2-40B4-BE49-F238E27FC236}">
                      <a16:creationId xmlns:a16="http://schemas.microsoft.com/office/drawing/2014/main" id="{CED07AA3-A39C-4040-9967-FA340126B93A}"/>
                    </a:ext>
                  </a:extLst>
                </p:cNvPr>
                <p:cNvSpPr>
                  <a:spLocks noEditPoints="1"/>
                </p:cNvSpPr>
                <p:nvPr/>
              </p:nvSpPr>
              <p:spPr bwMode="auto">
                <a:xfrm>
                  <a:off x="3384550" y="1460954"/>
                  <a:ext cx="5172075" cy="252413"/>
                </a:xfrm>
                <a:custGeom>
                  <a:avLst/>
                  <a:gdLst>
                    <a:gd name="T0" fmla="*/ 1606 w 3258"/>
                    <a:gd name="T1" fmla="*/ 147 h 159"/>
                    <a:gd name="T2" fmla="*/ 786 w 3258"/>
                    <a:gd name="T3" fmla="*/ 154 h 159"/>
                    <a:gd name="T4" fmla="*/ 961 w 3258"/>
                    <a:gd name="T5" fmla="*/ 147 h 159"/>
                    <a:gd name="T6" fmla="*/ 3240 w 3258"/>
                    <a:gd name="T7" fmla="*/ 154 h 159"/>
                    <a:gd name="T8" fmla="*/ 3216 w 3258"/>
                    <a:gd name="T9" fmla="*/ 145 h 159"/>
                    <a:gd name="T10" fmla="*/ 483 w 3258"/>
                    <a:gd name="T11" fmla="*/ 140 h 159"/>
                    <a:gd name="T12" fmla="*/ 13 w 3258"/>
                    <a:gd name="T13" fmla="*/ 133 h 159"/>
                    <a:gd name="T14" fmla="*/ 5 w 3258"/>
                    <a:gd name="T15" fmla="*/ 138 h 159"/>
                    <a:gd name="T16" fmla="*/ 954 w 3258"/>
                    <a:gd name="T17" fmla="*/ 120 h 159"/>
                    <a:gd name="T18" fmla="*/ 906 w 3258"/>
                    <a:gd name="T19" fmla="*/ 127 h 159"/>
                    <a:gd name="T20" fmla="*/ 786 w 3258"/>
                    <a:gd name="T21" fmla="*/ 119 h 159"/>
                    <a:gd name="T22" fmla="*/ 792 w 3258"/>
                    <a:gd name="T23" fmla="*/ 140 h 159"/>
                    <a:gd name="T24" fmla="*/ 769 w 3258"/>
                    <a:gd name="T25" fmla="*/ 140 h 159"/>
                    <a:gd name="T26" fmla="*/ 772 w 3258"/>
                    <a:gd name="T27" fmla="*/ 107 h 159"/>
                    <a:gd name="T28" fmla="*/ 1410 w 3258"/>
                    <a:gd name="T29" fmla="*/ 111 h 159"/>
                    <a:gd name="T30" fmla="*/ 1403 w 3258"/>
                    <a:gd name="T31" fmla="*/ 129 h 159"/>
                    <a:gd name="T32" fmla="*/ 1370 w 3258"/>
                    <a:gd name="T33" fmla="*/ 142 h 159"/>
                    <a:gd name="T34" fmla="*/ 1336 w 3258"/>
                    <a:gd name="T35" fmla="*/ 133 h 159"/>
                    <a:gd name="T36" fmla="*/ 1330 w 3258"/>
                    <a:gd name="T37" fmla="*/ 125 h 159"/>
                    <a:gd name="T38" fmla="*/ 1330 w 3258"/>
                    <a:gd name="T39" fmla="*/ 113 h 159"/>
                    <a:gd name="T40" fmla="*/ 1335 w 3258"/>
                    <a:gd name="T41" fmla="*/ 107 h 159"/>
                    <a:gd name="T42" fmla="*/ 1349 w 3258"/>
                    <a:gd name="T43" fmla="*/ 116 h 159"/>
                    <a:gd name="T44" fmla="*/ 1373 w 3258"/>
                    <a:gd name="T45" fmla="*/ 108 h 159"/>
                    <a:gd name="T46" fmla="*/ 781 w 3258"/>
                    <a:gd name="T47" fmla="*/ 98 h 159"/>
                    <a:gd name="T48" fmla="*/ 471 w 3258"/>
                    <a:gd name="T49" fmla="*/ 90 h 159"/>
                    <a:gd name="T50" fmla="*/ 481 w 3258"/>
                    <a:gd name="T51" fmla="*/ 111 h 159"/>
                    <a:gd name="T52" fmla="*/ 454 w 3258"/>
                    <a:gd name="T53" fmla="*/ 123 h 159"/>
                    <a:gd name="T54" fmla="*/ 438 w 3258"/>
                    <a:gd name="T55" fmla="*/ 116 h 159"/>
                    <a:gd name="T56" fmla="*/ 429 w 3258"/>
                    <a:gd name="T57" fmla="*/ 96 h 159"/>
                    <a:gd name="T58" fmla="*/ 903 w 3258"/>
                    <a:gd name="T59" fmla="*/ 94 h 159"/>
                    <a:gd name="T60" fmla="*/ 915 w 3258"/>
                    <a:gd name="T61" fmla="*/ 90 h 159"/>
                    <a:gd name="T62" fmla="*/ 1658 w 3258"/>
                    <a:gd name="T63" fmla="*/ 75 h 159"/>
                    <a:gd name="T64" fmla="*/ 1666 w 3258"/>
                    <a:gd name="T65" fmla="*/ 74 h 159"/>
                    <a:gd name="T66" fmla="*/ 856 w 3258"/>
                    <a:gd name="T67" fmla="*/ 79 h 159"/>
                    <a:gd name="T68" fmla="*/ 877 w 3258"/>
                    <a:gd name="T69" fmla="*/ 62 h 159"/>
                    <a:gd name="T70" fmla="*/ 1683 w 3258"/>
                    <a:gd name="T71" fmla="*/ 64 h 159"/>
                    <a:gd name="T72" fmla="*/ 832 w 3258"/>
                    <a:gd name="T73" fmla="*/ 62 h 159"/>
                    <a:gd name="T74" fmla="*/ 640 w 3258"/>
                    <a:gd name="T75" fmla="*/ 55 h 159"/>
                    <a:gd name="T76" fmla="*/ 1979 w 3258"/>
                    <a:gd name="T77" fmla="*/ 61 h 159"/>
                    <a:gd name="T78" fmla="*/ 367 w 3258"/>
                    <a:gd name="T79" fmla="*/ 49 h 159"/>
                    <a:gd name="T80" fmla="*/ 1698 w 3258"/>
                    <a:gd name="T81" fmla="*/ 48 h 159"/>
                    <a:gd name="T82" fmla="*/ 834 w 3258"/>
                    <a:gd name="T83" fmla="*/ 44 h 159"/>
                    <a:gd name="T84" fmla="*/ 678 w 3258"/>
                    <a:gd name="T85" fmla="*/ 49 h 159"/>
                    <a:gd name="T86" fmla="*/ 659 w 3258"/>
                    <a:gd name="T87" fmla="*/ 57 h 159"/>
                    <a:gd name="T88" fmla="*/ 663 w 3258"/>
                    <a:gd name="T89" fmla="*/ 41 h 159"/>
                    <a:gd name="T90" fmla="*/ 3043 w 3258"/>
                    <a:gd name="T91" fmla="*/ 41 h 159"/>
                    <a:gd name="T92" fmla="*/ 768 w 3258"/>
                    <a:gd name="T93" fmla="*/ 47 h 159"/>
                    <a:gd name="T94" fmla="*/ 2064 w 3258"/>
                    <a:gd name="T95" fmla="*/ 45 h 159"/>
                    <a:gd name="T96" fmla="*/ 913 w 3258"/>
                    <a:gd name="T97" fmla="*/ 36 h 159"/>
                    <a:gd name="T98" fmla="*/ 1735 w 3258"/>
                    <a:gd name="T99" fmla="*/ 32 h 159"/>
                    <a:gd name="T100" fmla="*/ 1746 w 3258"/>
                    <a:gd name="T101" fmla="*/ 34 h 159"/>
                    <a:gd name="T102" fmla="*/ 2882 w 3258"/>
                    <a:gd name="T103" fmla="*/ 31 h 159"/>
                    <a:gd name="T104" fmla="*/ 1288 w 3258"/>
                    <a:gd name="T105" fmla="*/ 32 h 159"/>
                    <a:gd name="T106" fmla="*/ 3148 w 3258"/>
                    <a:gd name="T107" fmla="*/ 34 h 159"/>
                    <a:gd name="T108" fmla="*/ 2884 w 3258"/>
                    <a:gd name="T109" fmla="*/ 30 h 159"/>
                    <a:gd name="T110" fmla="*/ 1739 w 3258"/>
                    <a:gd name="T111" fmla="*/ 23 h 159"/>
                    <a:gd name="T112" fmla="*/ 2876 w 3258"/>
                    <a:gd name="T113" fmla="*/ 20 h 159"/>
                    <a:gd name="T114" fmla="*/ 1061 w 3258"/>
                    <a:gd name="T115" fmla="*/ 22 h 159"/>
                    <a:gd name="T116" fmla="*/ 2675 w 3258"/>
                    <a:gd name="T117" fmla="*/ 11 h 159"/>
                    <a:gd name="T118" fmla="*/ 2658 w 3258"/>
                    <a:gd name="T119" fmla="*/ 6 h 159"/>
                    <a:gd name="T120" fmla="*/ 2661 w 3258"/>
                    <a:gd name="T121" fmla="*/ 6 h 159"/>
                    <a:gd name="T122" fmla="*/ 2238 w 3258"/>
                    <a:gd name="T123" fmla="*/ 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58" h="159">
                      <a:moveTo>
                        <a:pt x="875" y="150"/>
                      </a:moveTo>
                      <a:lnTo>
                        <a:pt x="875" y="150"/>
                      </a:lnTo>
                      <a:lnTo>
                        <a:pt x="875" y="150"/>
                      </a:lnTo>
                      <a:lnTo>
                        <a:pt x="877" y="151"/>
                      </a:lnTo>
                      <a:lnTo>
                        <a:pt x="874" y="151"/>
                      </a:lnTo>
                      <a:lnTo>
                        <a:pt x="875" y="151"/>
                      </a:lnTo>
                      <a:lnTo>
                        <a:pt x="875" y="151"/>
                      </a:lnTo>
                      <a:lnTo>
                        <a:pt x="875" y="151"/>
                      </a:lnTo>
                      <a:lnTo>
                        <a:pt x="875" y="150"/>
                      </a:lnTo>
                      <a:lnTo>
                        <a:pt x="875" y="150"/>
                      </a:lnTo>
                      <a:close/>
                      <a:moveTo>
                        <a:pt x="841" y="149"/>
                      </a:moveTo>
                      <a:lnTo>
                        <a:pt x="843" y="149"/>
                      </a:lnTo>
                      <a:lnTo>
                        <a:pt x="843" y="150"/>
                      </a:lnTo>
                      <a:lnTo>
                        <a:pt x="844" y="150"/>
                      </a:lnTo>
                      <a:lnTo>
                        <a:pt x="844" y="151"/>
                      </a:lnTo>
                      <a:lnTo>
                        <a:pt x="841" y="151"/>
                      </a:lnTo>
                      <a:lnTo>
                        <a:pt x="840" y="149"/>
                      </a:lnTo>
                      <a:lnTo>
                        <a:pt x="840" y="149"/>
                      </a:lnTo>
                      <a:lnTo>
                        <a:pt x="841" y="149"/>
                      </a:lnTo>
                      <a:lnTo>
                        <a:pt x="841" y="149"/>
                      </a:lnTo>
                      <a:lnTo>
                        <a:pt x="841" y="149"/>
                      </a:lnTo>
                      <a:close/>
                      <a:moveTo>
                        <a:pt x="849" y="147"/>
                      </a:moveTo>
                      <a:lnTo>
                        <a:pt x="852" y="147"/>
                      </a:lnTo>
                      <a:lnTo>
                        <a:pt x="852" y="149"/>
                      </a:lnTo>
                      <a:lnTo>
                        <a:pt x="852" y="149"/>
                      </a:lnTo>
                      <a:lnTo>
                        <a:pt x="852" y="151"/>
                      </a:lnTo>
                      <a:lnTo>
                        <a:pt x="852" y="151"/>
                      </a:lnTo>
                      <a:lnTo>
                        <a:pt x="851" y="151"/>
                      </a:lnTo>
                      <a:lnTo>
                        <a:pt x="851" y="151"/>
                      </a:lnTo>
                      <a:lnTo>
                        <a:pt x="851" y="150"/>
                      </a:lnTo>
                      <a:lnTo>
                        <a:pt x="849" y="147"/>
                      </a:lnTo>
                      <a:close/>
                      <a:moveTo>
                        <a:pt x="1606" y="147"/>
                      </a:moveTo>
                      <a:lnTo>
                        <a:pt x="1607" y="147"/>
                      </a:lnTo>
                      <a:lnTo>
                        <a:pt x="1607" y="149"/>
                      </a:lnTo>
                      <a:lnTo>
                        <a:pt x="1606" y="149"/>
                      </a:lnTo>
                      <a:lnTo>
                        <a:pt x="1606" y="147"/>
                      </a:lnTo>
                      <a:lnTo>
                        <a:pt x="1606" y="147"/>
                      </a:lnTo>
                      <a:lnTo>
                        <a:pt x="1606" y="147"/>
                      </a:lnTo>
                      <a:close/>
                      <a:moveTo>
                        <a:pt x="798" y="146"/>
                      </a:moveTo>
                      <a:lnTo>
                        <a:pt x="798" y="147"/>
                      </a:lnTo>
                      <a:lnTo>
                        <a:pt x="798" y="147"/>
                      </a:lnTo>
                      <a:lnTo>
                        <a:pt x="798" y="149"/>
                      </a:lnTo>
                      <a:lnTo>
                        <a:pt x="797" y="150"/>
                      </a:lnTo>
                      <a:lnTo>
                        <a:pt x="797" y="150"/>
                      </a:lnTo>
                      <a:lnTo>
                        <a:pt x="796" y="150"/>
                      </a:lnTo>
                      <a:lnTo>
                        <a:pt x="794" y="153"/>
                      </a:lnTo>
                      <a:lnTo>
                        <a:pt x="793" y="154"/>
                      </a:lnTo>
                      <a:lnTo>
                        <a:pt x="792" y="155"/>
                      </a:lnTo>
                      <a:lnTo>
                        <a:pt x="790" y="155"/>
                      </a:lnTo>
                      <a:lnTo>
                        <a:pt x="788" y="157"/>
                      </a:lnTo>
                      <a:lnTo>
                        <a:pt x="786" y="157"/>
                      </a:lnTo>
                      <a:lnTo>
                        <a:pt x="785" y="158"/>
                      </a:lnTo>
                      <a:lnTo>
                        <a:pt x="785" y="159"/>
                      </a:lnTo>
                      <a:lnTo>
                        <a:pt x="782" y="159"/>
                      </a:lnTo>
                      <a:lnTo>
                        <a:pt x="782" y="158"/>
                      </a:lnTo>
                      <a:lnTo>
                        <a:pt x="780" y="158"/>
                      </a:lnTo>
                      <a:lnTo>
                        <a:pt x="780" y="158"/>
                      </a:lnTo>
                      <a:lnTo>
                        <a:pt x="780" y="158"/>
                      </a:lnTo>
                      <a:lnTo>
                        <a:pt x="780" y="158"/>
                      </a:lnTo>
                      <a:lnTo>
                        <a:pt x="781" y="157"/>
                      </a:lnTo>
                      <a:lnTo>
                        <a:pt x="784" y="154"/>
                      </a:lnTo>
                      <a:lnTo>
                        <a:pt x="784" y="154"/>
                      </a:lnTo>
                      <a:lnTo>
                        <a:pt x="785" y="154"/>
                      </a:lnTo>
                      <a:lnTo>
                        <a:pt x="786" y="154"/>
                      </a:lnTo>
                      <a:lnTo>
                        <a:pt x="788" y="154"/>
                      </a:lnTo>
                      <a:lnTo>
                        <a:pt x="789" y="153"/>
                      </a:lnTo>
                      <a:lnTo>
                        <a:pt x="789" y="151"/>
                      </a:lnTo>
                      <a:lnTo>
                        <a:pt x="792" y="150"/>
                      </a:lnTo>
                      <a:lnTo>
                        <a:pt x="796" y="149"/>
                      </a:lnTo>
                      <a:lnTo>
                        <a:pt x="796" y="147"/>
                      </a:lnTo>
                      <a:lnTo>
                        <a:pt x="797" y="147"/>
                      </a:lnTo>
                      <a:lnTo>
                        <a:pt x="798" y="146"/>
                      </a:lnTo>
                      <a:close/>
                      <a:moveTo>
                        <a:pt x="62" y="146"/>
                      </a:moveTo>
                      <a:lnTo>
                        <a:pt x="65" y="146"/>
                      </a:lnTo>
                      <a:lnTo>
                        <a:pt x="65" y="147"/>
                      </a:lnTo>
                      <a:lnTo>
                        <a:pt x="65" y="147"/>
                      </a:lnTo>
                      <a:lnTo>
                        <a:pt x="65" y="147"/>
                      </a:lnTo>
                      <a:lnTo>
                        <a:pt x="65" y="147"/>
                      </a:lnTo>
                      <a:lnTo>
                        <a:pt x="65" y="147"/>
                      </a:lnTo>
                      <a:lnTo>
                        <a:pt x="65" y="147"/>
                      </a:lnTo>
                      <a:lnTo>
                        <a:pt x="61" y="147"/>
                      </a:lnTo>
                      <a:lnTo>
                        <a:pt x="61" y="146"/>
                      </a:lnTo>
                      <a:lnTo>
                        <a:pt x="62" y="146"/>
                      </a:lnTo>
                      <a:lnTo>
                        <a:pt x="62" y="146"/>
                      </a:lnTo>
                      <a:close/>
                      <a:moveTo>
                        <a:pt x="962" y="145"/>
                      </a:moveTo>
                      <a:lnTo>
                        <a:pt x="962" y="145"/>
                      </a:lnTo>
                      <a:lnTo>
                        <a:pt x="964" y="145"/>
                      </a:lnTo>
                      <a:lnTo>
                        <a:pt x="966" y="145"/>
                      </a:lnTo>
                      <a:lnTo>
                        <a:pt x="967" y="145"/>
                      </a:lnTo>
                      <a:lnTo>
                        <a:pt x="967" y="145"/>
                      </a:lnTo>
                      <a:lnTo>
                        <a:pt x="967" y="147"/>
                      </a:lnTo>
                      <a:lnTo>
                        <a:pt x="966" y="149"/>
                      </a:lnTo>
                      <a:lnTo>
                        <a:pt x="964" y="150"/>
                      </a:lnTo>
                      <a:lnTo>
                        <a:pt x="962" y="150"/>
                      </a:lnTo>
                      <a:lnTo>
                        <a:pt x="962" y="147"/>
                      </a:lnTo>
                      <a:lnTo>
                        <a:pt x="961" y="147"/>
                      </a:lnTo>
                      <a:lnTo>
                        <a:pt x="959" y="146"/>
                      </a:lnTo>
                      <a:lnTo>
                        <a:pt x="959" y="146"/>
                      </a:lnTo>
                      <a:lnTo>
                        <a:pt x="962" y="146"/>
                      </a:lnTo>
                      <a:lnTo>
                        <a:pt x="962" y="145"/>
                      </a:lnTo>
                      <a:close/>
                      <a:moveTo>
                        <a:pt x="841" y="145"/>
                      </a:moveTo>
                      <a:lnTo>
                        <a:pt x="843" y="145"/>
                      </a:lnTo>
                      <a:lnTo>
                        <a:pt x="843" y="146"/>
                      </a:lnTo>
                      <a:lnTo>
                        <a:pt x="844" y="146"/>
                      </a:lnTo>
                      <a:lnTo>
                        <a:pt x="844" y="146"/>
                      </a:lnTo>
                      <a:lnTo>
                        <a:pt x="843" y="146"/>
                      </a:lnTo>
                      <a:lnTo>
                        <a:pt x="843" y="146"/>
                      </a:lnTo>
                      <a:lnTo>
                        <a:pt x="841" y="146"/>
                      </a:lnTo>
                      <a:lnTo>
                        <a:pt x="840" y="146"/>
                      </a:lnTo>
                      <a:lnTo>
                        <a:pt x="841" y="145"/>
                      </a:lnTo>
                      <a:close/>
                      <a:moveTo>
                        <a:pt x="3225" y="144"/>
                      </a:moveTo>
                      <a:lnTo>
                        <a:pt x="3228" y="144"/>
                      </a:lnTo>
                      <a:lnTo>
                        <a:pt x="3228" y="145"/>
                      </a:lnTo>
                      <a:lnTo>
                        <a:pt x="3229" y="145"/>
                      </a:lnTo>
                      <a:lnTo>
                        <a:pt x="3229" y="146"/>
                      </a:lnTo>
                      <a:lnTo>
                        <a:pt x="3230" y="146"/>
                      </a:lnTo>
                      <a:lnTo>
                        <a:pt x="3232" y="147"/>
                      </a:lnTo>
                      <a:lnTo>
                        <a:pt x="3233" y="147"/>
                      </a:lnTo>
                      <a:lnTo>
                        <a:pt x="3233" y="149"/>
                      </a:lnTo>
                      <a:lnTo>
                        <a:pt x="3236" y="150"/>
                      </a:lnTo>
                      <a:lnTo>
                        <a:pt x="3236" y="150"/>
                      </a:lnTo>
                      <a:lnTo>
                        <a:pt x="3237" y="150"/>
                      </a:lnTo>
                      <a:lnTo>
                        <a:pt x="3240" y="151"/>
                      </a:lnTo>
                      <a:lnTo>
                        <a:pt x="3242" y="153"/>
                      </a:lnTo>
                      <a:lnTo>
                        <a:pt x="3242" y="153"/>
                      </a:lnTo>
                      <a:lnTo>
                        <a:pt x="3241" y="153"/>
                      </a:lnTo>
                      <a:lnTo>
                        <a:pt x="3241" y="154"/>
                      </a:lnTo>
                      <a:lnTo>
                        <a:pt x="3240" y="154"/>
                      </a:lnTo>
                      <a:lnTo>
                        <a:pt x="3238" y="154"/>
                      </a:lnTo>
                      <a:lnTo>
                        <a:pt x="3238" y="155"/>
                      </a:lnTo>
                      <a:lnTo>
                        <a:pt x="3238" y="158"/>
                      </a:lnTo>
                      <a:lnTo>
                        <a:pt x="3236" y="158"/>
                      </a:lnTo>
                      <a:lnTo>
                        <a:pt x="3236" y="158"/>
                      </a:lnTo>
                      <a:lnTo>
                        <a:pt x="3236" y="158"/>
                      </a:lnTo>
                      <a:lnTo>
                        <a:pt x="3236" y="158"/>
                      </a:lnTo>
                      <a:lnTo>
                        <a:pt x="3236" y="157"/>
                      </a:lnTo>
                      <a:lnTo>
                        <a:pt x="3236" y="155"/>
                      </a:lnTo>
                      <a:lnTo>
                        <a:pt x="3233" y="154"/>
                      </a:lnTo>
                      <a:lnTo>
                        <a:pt x="3232" y="153"/>
                      </a:lnTo>
                      <a:lnTo>
                        <a:pt x="3232" y="151"/>
                      </a:lnTo>
                      <a:lnTo>
                        <a:pt x="3230" y="151"/>
                      </a:lnTo>
                      <a:lnTo>
                        <a:pt x="3229" y="150"/>
                      </a:lnTo>
                      <a:lnTo>
                        <a:pt x="3229" y="149"/>
                      </a:lnTo>
                      <a:lnTo>
                        <a:pt x="3229" y="149"/>
                      </a:lnTo>
                      <a:lnTo>
                        <a:pt x="3224" y="149"/>
                      </a:lnTo>
                      <a:lnTo>
                        <a:pt x="3221" y="150"/>
                      </a:lnTo>
                      <a:lnTo>
                        <a:pt x="3219" y="151"/>
                      </a:lnTo>
                      <a:lnTo>
                        <a:pt x="3216" y="151"/>
                      </a:lnTo>
                      <a:lnTo>
                        <a:pt x="3215" y="151"/>
                      </a:lnTo>
                      <a:lnTo>
                        <a:pt x="3215" y="150"/>
                      </a:lnTo>
                      <a:lnTo>
                        <a:pt x="3215" y="149"/>
                      </a:lnTo>
                      <a:lnTo>
                        <a:pt x="3215" y="149"/>
                      </a:lnTo>
                      <a:lnTo>
                        <a:pt x="3215" y="149"/>
                      </a:lnTo>
                      <a:lnTo>
                        <a:pt x="3215" y="147"/>
                      </a:lnTo>
                      <a:lnTo>
                        <a:pt x="3215" y="147"/>
                      </a:lnTo>
                      <a:lnTo>
                        <a:pt x="3216" y="147"/>
                      </a:lnTo>
                      <a:lnTo>
                        <a:pt x="3216" y="146"/>
                      </a:lnTo>
                      <a:lnTo>
                        <a:pt x="3215" y="146"/>
                      </a:lnTo>
                      <a:lnTo>
                        <a:pt x="3215" y="145"/>
                      </a:lnTo>
                      <a:lnTo>
                        <a:pt x="3216" y="145"/>
                      </a:lnTo>
                      <a:lnTo>
                        <a:pt x="3216" y="145"/>
                      </a:lnTo>
                      <a:lnTo>
                        <a:pt x="3216" y="145"/>
                      </a:lnTo>
                      <a:lnTo>
                        <a:pt x="3217" y="145"/>
                      </a:lnTo>
                      <a:lnTo>
                        <a:pt x="3217" y="146"/>
                      </a:lnTo>
                      <a:lnTo>
                        <a:pt x="3219" y="147"/>
                      </a:lnTo>
                      <a:lnTo>
                        <a:pt x="3220" y="147"/>
                      </a:lnTo>
                      <a:lnTo>
                        <a:pt x="3221" y="146"/>
                      </a:lnTo>
                      <a:lnTo>
                        <a:pt x="3224" y="146"/>
                      </a:lnTo>
                      <a:lnTo>
                        <a:pt x="3225" y="146"/>
                      </a:lnTo>
                      <a:lnTo>
                        <a:pt x="3225" y="144"/>
                      </a:lnTo>
                      <a:close/>
                      <a:moveTo>
                        <a:pt x="1618" y="138"/>
                      </a:moveTo>
                      <a:lnTo>
                        <a:pt x="1618" y="138"/>
                      </a:lnTo>
                      <a:lnTo>
                        <a:pt x="1618" y="138"/>
                      </a:lnTo>
                      <a:lnTo>
                        <a:pt x="1619" y="138"/>
                      </a:lnTo>
                      <a:lnTo>
                        <a:pt x="1619" y="140"/>
                      </a:lnTo>
                      <a:lnTo>
                        <a:pt x="1618" y="140"/>
                      </a:lnTo>
                      <a:lnTo>
                        <a:pt x="1616" y="141"/>
                      </a:lnTo>
                      <a:lnTo>
                        <a:pt x="1614" y="141"/>
                      </a:lnTo>
                      <a:lnTo>
                        <a:pt x="1614" y="140"/>
                      </a:lnTo>
                      <a:lnTo>
                        <a:pt x="1615" y="138"/>
                      </a:lnTo>
                      <a:lnTo>
                        <a:pt x="1618" y="138"/>
                      </a:lnTo>
                      <a:lnTo>
                        <a:pt x="1618" y="138"/>
                      </a:lnTo>
                      <a:close/>
                      <a:moveTo>
                        <a:pt x="466" y="136"/>
                      </a:moveTo>
                      <a:lnTo>
                        <a:pt x="468" y="136"/>
                      </a:lnTo>
                      <a:lnTo>
                        <a:pt x="471" y="137"/>
                      </a:lnTo>
                      <a:lnTo>
                        <a:pt x="474" y="137"/>
                      </a:lnTo>
                      <a:lnTo>
                        <a:pt x="474" y="137"/>
                      </a:lnTo>
                      <a:lnTo>
                        <a:pt x="474" y="140"/>
                      </a:lnTo>
                      <a:lnTo>
                        <a:pt x="475" y="140"/>
                      </a:lnTo>
                      <a:lnTo>
                        <a:pt x="475" y="140"/>
                      </a:lnTo>
                      <a:lnTo>
                        <a:pt x="484" y="140"/>
                      </a:lnTo>
                      <a:lnTo>
                        <a:pt x="483" y="140"/>
                      </a:lnTo>
                      <a:lnTo>
                        <a:pt x="483" y="140"/>
                      </a:lnTo>
                      <a:lnTo>
                        <a:pt x="483" y="141"/>
                      </a:lnTo>
                      <a:lnTo>
                        <a:pt x="483" y="141"/>
                      </a:lnTo>
                      <a:lnTo>
                        <a:pt x="479" y="141"/>
                      </a:lnTo>
                      <a:lnTo>
                        <a:pt x="476" y="142"/>
                      </a:lnTo>
                      <a:lnTo>
                        <a:pt x="475" y="142"/>
                      </a:lnTo>
                      <a:lnTo>
                        <a:pt x="471" y="144"/>
                      </a:lnTo>
                      <a:lnTo>
                        <a:pt x="470" y="144"/>
                      </a:lnTo>
                      <a:lnTo>
                        <a:pt x="470" y="142"/>
                      </a:lnTo>
                      <a:lnTo>
                        <a:pt x="464" y="142"/>
                      </a:lnTo>
                      <a:lnTo>
                        <a:pt x="464" y="141"/>
                      </a:lnTo>
                      <a:lnTo>
                        <a:pt x="464" y="141"/>
                      </a:lnTo>
                      <a:lnTo>
                        <a:pt x="463" y="141"/>
                      </a:lnTo>
                      <a:lnTo>
                        <a:pt x="462" y="141"/>
                      </a:lnTo>
                      <a:lnTo>
                        <a:pt x="460" y="141"/>
                      </a:lnTo>
                      <a:lnTo>
                        <a:pt x="459" y="141"/>
                      </a:lnTo>
                      <a:lnTo>
                        <a:pt x="458" y="141"/>
                      </a:lnTo>
                      <a:lnTo>
                        <a:pt x="458" y="140"/>
                      </a:lnTo>
                      <a:lnTo>
                        <a:pt x="460" y="140"/>
                      </a:lnTo>
                      <a:lnTo>
                        <a:pt x="462" y="138"/>
                      </a:lnTo>
                      <a:lnTo>
                        <a:pt x="462" y="138"/>
                      </a:lnTo>
                      <a:lnTo>
                        <a:pt x="463" y="138"/>
                      </a:lnTo>
                      <a:lnTo>
                        <a:pt x="464" y="138"/>
                      </a:lnTo>
                      <a:lnTo>
                        <a:pt x="466" y="136"/>
                      </a:lnTo>
                      <a:close/>
                      <a:moveTo>
                        <a:pt x="877" y="136"/>
                      </a:moveTo>
                      <a:lnTo>
                        <a:pt x="878" y="136"/>
                      </a:lnTo>
                      <a:lnTo>
                        <a:pt x="878" y="137"/>
                      </a:lnTo>
                      <a:lnTo>
                        <a:pt x="877" y="137"/>
                      </a:lnTo>
                      <a:lnTo>
                        <a:pt x="877" y="136"/>
                      </a:lnTo>
                      <a:close/>
                      <a:moveTo>
                        <a:pt x="13" y="133"/>
                      </a:moveTo>
                      <a:lnTo>
                        <a:pt x="13" y="133"/>
                      </a:lnTo>
                      <a:lnTo>
                        <a:pt x="13" y="133"/>
                      </a:lnTo>
                      <a:lnTo>
                        <a:pt x="14" y="133"/>
                      </a:lnTo>
                      <a:lnTo>
                        <a:pt x="14" y="133"/>
                      </a:lnTo>
                      <a:lnTo>
                        <a:pt x="15" y="134"/>
                      </a:lnTo>
                      <a:lnTo>
                        <a:pt x="15" y="136"/>
                      </a:lnTo>
                      <a:lnTo>
                        <a:pt x="17" y="136"/>
                      </a:lnTo>
                      <a:lnTo>
                        <a:pt x="17" y="137"/>
                      </a:lnTo>
                      <a:lnTo>
                        <a:pt x="18" y="138"/>
                      </a:lnTo>
                      <a:lnTo>
                        <a:pt x="19" y="138"/>
                      </a:lnTo>
                      <a:lnTo>
                        <a:pt x="19" y="140"/>
                      </a:lnTo>
                      <a:lnTo>
                        <a:pt x="22" y="140"/>
                      </a:lnTo>
                      <a:lnTo>
                        <a:pt x="23" y="140"/>
                      </a:lnTo>
                      <a:lnTo>
                        <a:pt x="23" y="140"/>
                      </a:lnTo>
                      <a:lnTo>
                        <a:pt x="25" y="140"/>
                      </a:lnTo>
                      <a:lnTo>
                        <a:pt x="26" y="141"/>
                      </a:lnTo>
                      <a:lnTo>
                        <a:pt x="26" y="141"/>
                      </a:lnTo>
                      <a:lnTo>
                        <a:pt x="26" y="142"/>
                      </a:lnTo>
                      <a:lnTo>
                        <a:pt x="25" y="142"/>
                      </a:lnTo>
                      <a:lnTo>
                        <a:pt x="23" y="142"/>
                      </a:lnTo>
                      <a:lnTo>
                        <a:pt x="23" y="146"/>
                      </a:lnTo>
                      <a:lnTo>
                        <a:pt x="19" y="146"/>
                      </a:lnTo>
                      <a:lnTo>
                        <a:pt x="19" y="144"/>
                      </a:lnTo>
                      <a:lnTo>
                        <a:pt x="19" y="142"/>
                      </a:lnTo>
                      <a:lnTo>
                        <a:pt x="18" y="142"/>
                      </a:lnTo>
                      <a:lnTo>
                        <a:pt x="17" y="142"/>
                      </a:lnTo>
                      <a:lnTo>
                        <a:pt x="17" y="141"/>
                      </a:lnTo>
                      <a:lnTo>
                        <a:pt x="15" y="140"/>
                      </a:lnTo>
                      <a:lnTo>
                        <a:pt x="15" y="140"/>
                      </a:lnTo>
                      <a:lnTo>
                        <a:pt x="14" y="140"/>
                      </a:lnTo>
                      <a:lnTo>
                        <a:pt x="11" y="138"/>
                      </a:lnTo>
                      <a:lnTo>
                        <a:pt x="9" y="138"/>
                      </a:lnTo>
                      <a:lnTo>
                        <a:pt x="6" y="137"/>
                      </a:lnTo>
                      <a:lnTo>
                        <a:pt x="5" y="138"/>
                      </a:lnTo>
                      <a:lnTo>
                        <a:pt x="4" y="138"/>
                      </a:lnTo>
                      <a:lnTo>
                        <a:pt x="2" y="140"/>
                      </a:lnTo>
                      <a:lnTo>
                        <a:pt x="0" y="140"/>
                      </a:lnTo>
                      <a:lnTo>
                        <a:pt x="0" y="138"/>
                      </a:lnTo>
                      <a:lnTo>
                        <a:pt x="0" y="136"/>
                      </a:lnTo>
                      <a:lnTo>
                        <a:pt x="0" y="134"/>
                      </a:lnTo>
                      <a:lnTo>
                        <a:pt x="1" y="134"/>
                      </a:lnTo>
                      <a:lnTo>
                        <a:pt x="2" y="134"/>
                      </a:lnTo>
                      <a:lnTo>
                        <a:pt x="2" y="136"/>
                      </a:lnTo>
                      <a:lnTo>
                        <a:pt x="2" y="136"/>
                      </a:lnTo>
                      <a:lnTo>
                        <a:pt x="4" y="134"/>
                      </a:lnTo>
                      <a:lnTo>
                        <a:pt x="4" y="134"/>
                      </a:lnTo>
                      <a:lnTo>
                        <a:pt x="4" y="134"/>
                      </a:lnTo>
                      <a:lnTo>
                        <a:pt x="4" y="134"/>
                      </a:lnTo>
                      <a:lnTo>
                        <a:pt x="6" y="134"/>
                      </a:lnTo>
                      <a:lnTo>
                        <a:pt x="7" y="134"/>
                      </a:lnTo>
                      <a:lnTo>
                        <a:pt x="7" y="136"/>
                      </a:lnTo>
                      <a:lnTo>
                        <a:pt x="9" y="136"/>
                      </a:lnTo>
                      <a:lnTo>
                        <a:pt x="9" y="134"/>
                      </a:lnTo>
                      <a:lnTo>
                        <a:pt x="9" y="133"/>
                      </a:lnTo>
                      <a:lnTo>
                        <a:pt x="10" y="133"/>
                      </a:lnTo>
                      <a:lnTo>
                        <a:pt x="13" y="133"/>
                      </a:lnTo>
                      <a:close/>
                      <a:moveTo>
                        <a:pt x="949" y="128"/>
                      </a:moveTo>
                      <a:lnTo>
                        <a:pt x="950" y="129"/>
                      </a:lnTo>
                      <a:lnTo>
                        <a:pt x="950" y="129"/>
                      </a:lnTo>
                      <a:lnTo>
                        <a:pt x="951" y="130"/>
                      </a:lnTo>
                      <a:lnTo>
                        <a:pt x="951" y="129"/>
                      </a:lnTo>
                      <a:lnTo>
                        <a:pt x="951" y="129"/>
                      </a:lnTo>
                      <a:lnTo>
                        <a:pt x="950" y="128"/>
                      </a:lnTo>
                      <a:lnTo>
                        <a:pt x="949" y="128"/>
                      </a:lnTo>
                      <a:close/>
                      <a:moveTo>
                        <a:pt x="951" y="120"/>
                      </a:moveTo>
                      <a:lnTo>
                        <a:pt x="954" y="120"/>
                      </a:lnTo>
                      <a:lnTo>
                        <a:pt x="954" y="120"/>
                      </a:lnTo>
                      <a:lnTo>
                        <a:pt x="951" y="120"/>
                      </a:lnTo>
                      <a:lnTo>
                        <a:pt x="951" y="120"/>
                      </a:lnTo>
                      <a:close/>
                      <a:moveTo>
                        <a:pt x="1755" y="116"/>
                      </a:moveTo>
                      <a:lnTo>
                        <a:pt x="1756" y="116"/>
                      </a:lnTo>
                      <a:lnTo>
                        <a:pt x="1756" y="117"/>
                      </a:lnTo>
                      <a:lnTo>
                        <a:pt x="1756" y="117"/>
                      </a:lnTo>
                      <a:lnTo>
                        <a:pt x="1755" y="117"/>
                      </a:lnTo>
                      <a:lnTo>
                        <a:pt x="1755" y="117"/>
                      </a:lnTo>
                      <a:lnTo>
                        <a:pt x="1755" y="117"/>
                      </a:lnTo>
                      <a:lnTo>
                        <a:pt x="1755" y="116"/>
                      </a:lnTo>
                      <a:close/>
                      <a:moveTo>
                        <a:pt x="898" y="116"/>
                      </a:moveTo>
                      <a:lnTo>
                        <a:pt x="898" y="116"/>
                      </a:lnTo>
                      <a:lnTo>
                        <a:pt x="898" y="116"/>
                      </a:lnTo>
                      <a:lnTo>
                        <a:pt x="898" y="119"/>
                      </a:lnTo>
                      <a:lnTo>
                        <a:pt x="898" y="119"/>
                      </a:lnTo>
                      <a:lnTo>
                        <a:pt x="899" y="119"/>
                      </a:lnTo>
                      <a:lnTo>
                        <a:pt x="899" y="119"/>
                      </a:lnTo>
                      <a:lnTo>
                        <a:pt x="899" y="120"/>
                      </a:lnTo>
                      <a:lnTo>
                        <a:pt x="900" y="124"/>
                      </a:lnTo>
                      <a:lnTo>
                        <a:pt x="899" y="125"/>
                      </a:lnTo>
                      <a:lnTo>
                        <a:pt x="899" y="125"/>
                      </a:lnTo>
                      <a:lnTo>
                        <a:pt x="898" y="125"/>
                      </a:lnTo>
                      <a:lnTo>
                        <a:pt x="898" y="128"/>
                      </a:lnTo>
                      <a:lnTo>
                        <a:pt x="898" y="128"/>
                      </a:lnTo>
                      <a:lnTo>
                        <a:pt x="898" y="128"/>
                      </a:lnTo>
                      <a:lnTo>
                        <a:pt x="903" y="128"/>
                      </a:lnTo>
                      <a:lnTo>
                        <a:pt x="903" y="129"/>
                      </a:lnTo>
                      <a:lnTo>
                        <a:pt x="903" y="129"/>
                      </a:lnTo>
                      <a:lnTo>
                        <a:pt x="904" y="128"/>
                      </a:lnTo>
                      <a:lnTo>
                        <a:pt x="904" y="128"/>
                      </a:lnTo>
                      <a:lnTo>
                        <a:pt x="906" y="127"/>
                      </a:lnTo>
                      <a:lnTo>
                        <a:pt x="907" y="127"/>
                      </a:lnTo>
                      <a:lnTo>
                        <a:pt x="907" y="129"/>
                      </a:lnTo>
                      <a:lnTo>
                        <a:pt x="909" y="129"/>
                      </a:lnTo>
                      <a:lnTo>
                        <a:pt x="909" y="125"/>
                      </a:lnTo>
                      <a:lnTo>
                        <a:pt x="908" y="123"/>
                      </a:lnTo>
                      <a:lnTo>
                        <a:pt x="907" y="120"/>
                      </a:lnTo>
                      <a:lnTo>
                        <a:pt x="907" y="117"/>
                      </a:lnTo>
                      <a:lnTo>
                        <a:pt x="906" y="116"/>
                      </a:lnTo>
                      <a:lnTo>
                        <a:pt x="906" y="117"/>
                      </a:lnTo>
                      <a:lnTo>
                        <a:pt x="902" y="117"/>
                      </a:lnTo>
                      <a:lnTo>
                        <a:pt x="902" y="116"/>
                      </a:lnTo>
                      <a:lnTo>
                        <a:pt x="898" y="116"/>
                      </a:lnTo>
                      <a:close/>
                      <a:moveTo>
                        <a:pt x="771" y="111"/>
                      </a:moveTo>
                      <a:lnTo>
                        <a:pt x="773" y="111"/>
                      </a:lnTo>
                      <a:lnTo>
                        <a:pt x="773" y="112"/>
                      </a:lnTo>
                      <a:lnTo>
                        <a:pt x="775" y="112"/>
                      </a:lnTo>
                      <a:lnTo>
                        <a:pt x="775" y="112"/>
                      </a:lnTo>
                      <a:lnTo>
                        <a:pt x="776" y="112"/>
                      </a:lnTo>
                      <a:lnTo>
                        <a:pt x="775" y="115"/>
                      </a:lnTo>
                      <a:lnTo>
                        <a:pt x="773" y="115"/>
                      </a:lnTo>
                      <a:lnTo>
                        <a:pt x="772" y="117"/>
                      </a:lnTo>
                      <a:lnTo>
                        <a:pt x="773" y="117"/>
                      </a:lnTo>
                      <a:lnTo>
                        <a:pt x="775" y="117"/>
                      </a:lnTo>
                      <a:lnTo>
                        <a:pt x="775" y="119"/>
                      </a:lnTo>
                      <a:lnTo>
                        <a:pt x="776" y="117"/>
                      </a:lnTo>
                      <a:lnTo>
                        <a:pt x="777" y="117"/>
                      </a:lnTo>
                      <a:lnTo>
                        <a:pt x="779" y="116"/>
                      </a:lnTo>
                      <a:lnTo>
                        <a:pt x="780" y="117"/>
                      </a:lnTo>
                      <a:lnTo>
                        <a:pt x="781" y="117"/>
                      </a:lnTo>
                      <a:lnTo>
                        <a:pt x="784" y="119"/>
                      </a:lnTo>
                      <a:lnTo>
                        <a:pt x="786" y="119"/>
                      </a:lnTo>
                      <a:lnTo>
                        <a:pt x="786" y="119"/>
                      </a:lnTo>
                      <a:lnTo>
                        <a:pt x="786" y="119"/>
                      </a:lnTo>
                      <a:lnTo>
                        <a:pt x="786" y="120"/>
                      </a:lnTo>
                      <a:lnTo>
                        <a:pt x="788" y="121"/>
                      </a:lnTo>
                      <a:lnTo>
                        <a:pt x="790" y="124"/>
                      </a:lnTo>
                      <a:lnTo>
                        <a:pt x="792" y="125"/>
                      </a:lnTo>
                      <a:lnTo>
                        <a:pt x="794" y="127"/>
                      </a:lnTo>
                      <a:lnTo>
                        <a:pt x="794" y="128"/>
                      </a:lnTo>
                      <a:lnTo>
                        <a:pt x="796" y="128"/>
                      </a:lnTo>
                      <a:lnTo>
                        <a:pt x="796" y="132"/>
                      </a:lnTo>
                      <a:lnTo>
                        <a:pt x="797" y="132"/>
                      </a:lnTo>
                      <a:lnTo>
                        <a:pt x="797" y="133"/>
                      </a:lnTo>
                      <a:lnTo>
                        <a:pt x="797" y="133"/>
                      </a:lnTo>
                      <a:lnTo>
                        <a:pt x="797" y="136"/>
                      </a:lnTo>
                      <a:lnTo>
                        <a:pt x="798" y="136"/>
                      </a:lnTo>
                      <a:lnTo>
                        <a:pt x="798" y="136"/>
                      </a:lnTo>
                      <a:lnTo>
                        <a:pt x="798" y="134"/>
                      </a:lnTo>
                      <a:lnTo>
                        <a:pt x="799" y="133"/>
                      </a:lnTo>
                      <a:lnTo>
                        <a:pt x="801" y="133"/>
                      </a:lnTo>
                      <a:lnTo>
                        <a:pt x="802" y="133"/>
                      </a:lnTo>
                      <a:lnTo>
                        <a:pt x="802" y="133"/>
                      </a:lnTo>
                      <a:lnTo>
                        <a:pt x="806" y="133"/>
                      </a:lnTo>
                      <a:lnTo>
                        <a:pt x="806" y="136"/>
                      </a:lnTo>
                      <a:lnTo>
                        <a:pt x="805" y="136"/>
                      </a:lnTo>
                      <a:lnTo>
                        <a:pt x="805" y="140"/>
                      </a:lnTo>
                      <a:lnTo>
                        <a:pt x="805" y="141"/>
                      </a:lnTo>
                      <a:lnTo>
                        <a:pt x="803" y="141"/>
                      </a:lnTo>
                      <a:lnTo>
                        <a:pt x="802" y="142"/>
                      </a:lnTo>
                      <a:lnTo>
                        <a:pt x="801" y="140"/>
                      </a:lnTo>
                      <a:lnTo>
                        <a:pt x="797" y="140"/>
                      </a:lnTo>
                      <a:lnTo>
                        <a:pt x="796" y="140"/>
                      </a:lnTo>
                      <a:lnTo>
                        <a:pt x="796" y="140"/>
                      </a:lnTo>
                      <a:lnTo>
                        <a:pt x="792" y="140"/>
                      </a:lnTo>
                      <a:lnTo>
                        <a:pt x="792" y="138"/>
                      </a:lnTo>
                      <a:lnTo>
                        <a:pt x="788" y="137"/>
                      </a:lnTo>
                      <a:lnTo>
                        <a:pt x="788" y="136"/>
                      </a:lnTo>
                      <a:lnTo>
                        <a:pt x="788" y="136"/>
                      </a:lnTo>
                      <a:lnTo>
                        <a:pt x="789" y="134"/>
                      </a:lnTo>
                      <a:lnTo>
                        <a:pt x="789" y="134"/>
                      </a:lnTo>
                      <a:lnTo>
                        <a:pt x="790" y="133"/>
                      </a:lnTo>
                      <a:lnTo>
                        <a:pt x="790" y="132"/>
                      </a:lnTo>
                      <a:lnTo>
                        <a:pt x="789" y="130"/>
                      </a:lnTo>
                      <a:lnTo>
                        <a:pt x="789" y="130"/>
                      </a:lnTo>
                      <a:lnTo>
                        <a:pt x="789" y="129"/>
                      </a:lnTo>
                      <a:lnTo>
                        <a:pt x="784" y="129"/>
                      </a:lnTo>
                      <a:lnTo>
                        <a:pt x="782" y="130"/>
                      </a:lnTo>
                      <a:lnTo>
                        <a:pt x="781" y="132"/>
                      </a:lnTo>
                      <a:lnTo>
                        <a:pt x="781" y="133"/>
                      </a:lnTo>
                      <a:lnTo>
                        <a:pt x="781" y="141"/>
                      </a:lnTo>
                      <a:lnTo>
                        <a:pt x="779" y="142"/>
                      </a:lnTo>
                      <a:lnTo>
                        <a:pt x="779" y="144"/>
                      </a:lnTo>
                      <a:lnTo>
                        <a:pt x="779" y="144"/>
                      </a:lnTo>
                      <a:lnTo>
                        <a:pt x="779" y="145"/>
                      </a:lnTo>
                      <a:lnTo>
                        <a:pt x="776" y="146"/>
                      </a:lnTo>
                      <a:lnTo>
                        <a:pt x="775" y="146"/>
                      </a:lnTo>
                      <a:lnTo>
                        <a:pt x="772" y="146"/>
                      </a:lnTo>
                      <a:lnTo>
                        <a:pt x="772" y="146"/>
                      </a:lnTo>
                      <a:lnTo>
                        <a:pt x="771" y="146"/>
                      </a:lnTo>
                      <a:lnTo>
                        <a:pt x="771" y="146"/>
                      </a:lnTo>
                      <a:lnTo>
                        <a:pt x="771" y="146"/>
                      </a:lnTo>
                      <a:lnTo>
                        <a:pt x="769" y="144"/>
                      </a:lnTo>
                      <a:lnTo>
                        <a:pt x="769" y="142"/>
                      </a:lnTo>
                      <a:lnTo>
                        <a:pt x="771" y="141"/>
                      </a:lnTo>
                      <a:lnTo>
                        <a:pt x="771" y="140"/>
                      </a:lnTo>
                      <a:lnTo>
                        <a:pt x="769" y="140"/>
                      </a:lnTo>
                      <a:lnTo>
                        <a:pt x="769" y="141"/>
                      </a:lnTo>
                      <a:lnTo>
                        <a:pt x="765" y="141"/>
                      </a:lnTo>
                      <a:lnTo>
                        <a:pt x="765" y="142"/>
                      </a:lnTo>
                      <a:lnTo>
                        <a:pt x="763" y="142"/>
                      </a:lnTo>
                      <a:lnTo>
                        <a:pt x="762" y="140"/>
                      </a:lnTo>
                      <a:lnTo>
                        <a:pt x="762" y="140"/>
                      </a:lnTo>
                      <a:lnTo>
                        <a:pt x="762" y="137"/>
                      </a:lnTo>
                      <a:lnTo>
                        <a:pt x="771" y="132"/>
                      </a:lnTo>
                      <a:lnTo>
                        <a:pt x="771" y="128"/>
                      </a:lnTo>
                      <a:lnTo>
                        <a:pt x="769" y="127"/>
                      </a:lnTo>
                      <a:lnTo>
                        <a:pt x="769" y="123"/>
                      </a:lnTo>
                      <a:lnTo>
                        <a:pt x="769" y="123"/>
                      </a:lnTo>
                      <a:lnTo>
                        <a:pt x="769" y="119"/>
                      </a:lnTo>
                      <a:lnTo>
                        <a:pt x="769" y="116"/>
                      </a:lnTo>
                      <a:lnTo>
                        <a:pt x="769" y="113"/>
                      </a:lnTo>
                      <a:lnTo>
                        <a:pt x="771" y="112"/>
                      </a:lnTo>
                      <a:lnTo>
                        <a:pt x="771" y="111"/>
                      </a:lnTo>
                      <a:close/>
                      <a:moveTo>
                        <a:pt x="1660" y="108"/>
                      </a:moveTo>
                      <a:lnTo>
                        <a:pt x="1661" y="108"/>
                      </a:lnTo>
                      <a:lnTo>
                        <a:pt x="1661" y="109"/>
                      </a:lnTo>
                      <a:lnTo>
                        <a:pt x="1660" y="109"/>
                      </a:lnTo>
                      <a:lnTo>
                        <a:pt x="1660" y="108"/>
                      </a:lnTo>
                      <a:close/>
                      <a:moveTo>
                        <a:pt x="772" y="107"/>
                      </a:moveTo>
                      <a:lnTo>
                        <a:pt x="776" y="108"/>
                      </a:lnTo>
                      <a:lnTo>
                        <a:pt x="777" y="111"/>
                      </a:lnTo>
                      <a:lnTo>
                        <a:pt x="775" y="111"/>
                      </a:lnTo>
                      <a:lnTo>
                        <a:pt x="775" y="109"/>
                      </a:lnTo>
                      <a:lnTo>
                        <a:pt x="773" y="109"/>
                      </a:lnTo>
                      <a:lnTo>
                        <a:pt x="773" y="109"/>
                      </a:lnTo>
                      <a:lnTo>
                        <a:pt x="773" y="108"/>
                      </a:lnTo>
                      <a:lnTo>
                        <a:pt x="772" y="108"/>
                      </a:lnTo>
                      <a:lnTo>
                        <a:pt x="772" y="107"/>
                      </a:lnTo>
                      <a:close/>
                      <a:moveTo>
                        <a:pt x="1396" y="98"/>
                      </a:moveTo>
                      <a:lnTo>
                        <a:pt x="1396" y="99"/>
                      </a:lnTo>
                      <a:lnTo>
                        <a:pt x="1398" y="100"/>
                      </a:lnTo>
                      <a:lnTo>
                        <a:pt x="1398" y="102"/>
                      </a:lnTo>
                      <a:lnTo>
                        <a:pt x="1399" y="102"/>
                      </a:lnTo>
                      <a:lnTo>
                        <a:pt x="1399" y="102"/>
                      </a:lnTo>
                      <a:lnTo>
                        <a:pt x="1400" y="103"/>
                      </a:lnTo>
                      <a:lnTo>
                        <a:pt x="1402" y="103"/>
                      </a:lnTo>
                      <a:lnTo>
                        <a:pt x="1403" y="102"/>
                      </a:lnTo>
                      <a:lnTo>
                        <a:pt x="1403" y="102"/>
                      </a:lnTo>
                      <a:lnTo>
                        <a:pt x="1404" y="102"/>
                      </a:lnTo>
                      <a:lnTo>
                        <a:pt x="1404" y="102"/>
                      </a:lnTo>
                      <a:lnTo>
                        <a:pt x="1404" y="102"/>
                      </a:lnTo>
                      <a:lnTo>
                        <a:pt x="1406" y="102"/>
                      </a:lnTo>
                      <a:lnTo>
                        <a:pt x="1406" y="100"/>
                      </a:lnTo>
                      <a:lnTo>
                        <a:pt x="1407" y="100"/>
                      </a:lnTo>
                      <a:lnTo>
                        <a:pt x="1408" y="100"/>
                      </a:lnTo>
                      <a:lnTo>
                        <a:pt x="1408" y="100"/>
                      </a:lnTo>
                      <a:lnTo>
                        <a:pt x="1408" y="102"/>
                      </a:lnTo>
                      <a:lnTo>
                        <a:pt x="1407" y="102"/>
                      </a:lnTo>
                      <a:lnTo>
                        <a:pt x="1406" y="102"/>
                      </a:lnTo>
                      <a:lnTo>
                        <a:pt x="1406" y="103"/>
                      </a:lnTo>
                      <a:lnTo>
                        <a:pt x="1404" y="103"/>
                      </a:lnTo>
                      <a:lnTo>
                        <a:pt x="1404" y="104"/>
                      </a:lnTo>
                      <a:lnTo>
                        <a:pt x="1404" y="106"/>
                      </a:lnTo>
                      <a:lnTo>
                        <a:pt x="1406" y="107"/>
                      </a:lnTo>
                      <a:lnTo>
                        <a:pt x="1406" y="108"/>
                      </a:lnTo>
                      <a:lnTo>
                        <a:pt x="1404" y="109"/>
                      </a:lnTo>
                      <a:lnTo>
                        <a:pt x="1404" y="112"/>
                      </a:lnTo>
                      <a:lnTo>
                        <a:pt x="1407" y="111"/>
                      </a:lnTo>
                      <a:lnTo>
                        <a:pt x="1408" y="111"/>
                      </a:lnTo>
                      <a:lnTo>
                        <a:pt x="1410" y="111"/>
                      </a:lnTo>
                      <a:lnTo>
                        <a:pt x="1411" y="112"/>
                      </a:lnTo>
                      <a:lnTo>
                        <a:pt x="1412" y="112"/>
                      </a:lnTo>
                      <a:lnTo>
                        <a:pt x="1413" y="112"/>
                      </a:lnTo>
                      <a:lnTo>
                        <a:pt x="1413" y="112"/>
                      </a:lnTo>
                      <a:lnTo>
                        <a:pt x="1413" y="112"/>
                      </a:lnTo>
                      <a:lnTo>
                        <a:pt x="1415" y="115"/>
                      </a:lnTo>
                      <a:lnTo>
                        <a:pt x="1415" y="116"/>
                      </a:lnTo>
                      <a:lnTo>
                        <a:pt x="1415" y="116"/>
                      </a:lnTo>
                      <a:lnTo>
                        <a:pt x="1413" y="116"/>
                      </a:lnTo>
                      <a:lnTo>
                        <a:pt x="1413" y="116"/>
                      </a:lnTo>
                      <a:lnTo>
                        <a:pt x="1413" y="117"/>
                      </a:lnTo>
                      <a:lnTo>
                        <a:pt x="1415" y="119"/>
                      </a:lnTo>
                      <a:lnTo>
                        <a:pt x="1415" y="119"/>
                      </a:lnTo>
                      <a:lnTo>
                        <a:pt x="1415" y="119"/>
                      </a:lnTo>
                      <a:lnTo>
                        <a:pt x="1415" y="121"/>
                      </a:lnTo>
                      <a:lnTo>
                        <a:pt x="1415" y="121"/>
                      </a:lnTo>
                      <a:lnTo>
                        <a:pt x="1415" y="123"/>
                      </a:lnTo>
                      <a:lnTo>
                        <a:pt x="1412" y="123"/>
                      </a:lnTo>
                      <a:lnTo>
                        <a:pt x="1411" y="121"/>
                      </a:lnTo>
                      <a:lnTo>
                        <a:pt x="1410" y="121"/>
                      </a:lnTo>
                      <a:lnTo>
                        <a:pt x="1410" y="123"/>
                      </a:lnTo>
                      <a:lnTo>
                        <a:pt x="1410" y="123"/>
                      </a:lnTo>
                      <a:lnTo>
                        <a:pt x="1410" y="124"/>
                      </a:lnTo>
                      <a:lnTo>
                        <a:pt x="1407" y="124"/>
                      </a:lnTo>
                      <a:lnTo>
                        <a:pt x="1407" y="125"/>
                      </a:lnTo>
                      <a:lnTo>
                        <a:pt x="1406" y="125"/>
                      </a:lnTo>
                      <a:lnTo>
                        <a:pt x="1406" y="127"/>
                      </a:lnTo>
                      <a:lnTo>
                        <a:pt x="1406" y="127"/>
                      </a:lnTo>
                      <a:lnTo>
                        <a:pt x="1406" y="128"/>
                      </a:lnTo>
                      <a:lnTo>
                        <a:pt x="1406" y="128"/>
                      </a:lnTo>
                      <a:lnTo>
                        <a:pt x="1406" y="129"/>
                      </a:lnTo>
                      <a:lnTo>
                        <a:pt x="1403" y="129"/>
                      </a:lnTo>
                      <a:lnTo>
                        <a:pt x="1402" y="130"/>
                      </a:lnTo>
                      <a:lnTo>
                        <a:pt x="1400" y="130"/>
                      </a:lnTo>
                      <a:lnTo>
                        <a:pt x="1400" y="130"/>
                      </a:lnTo>
                      <a:lnTo>
                        <a:pt x="1398" y="130"/>
                      </a:lnTo>
                      <a:lnTo>
                        <a:pt x="1398" y="132"/>
                      </a:lnTo>
                      <a:lnTo>
                        <a:pt x="1396" y="132"/>
                      </a:lnTo>
                      <a:lnTo>
                        <a:pt x="1396" y="132"/>
                      </a:lnTo>
                      <a:lnTo>
                        <a:pt x="1394" y="132"/>
                      </a:lnTo>
                      <a:lnTo>
                        <a:pt x="1394" y="133"/>
                      </a:lnTo>
                      <a:lnTo>
                        <a:pt x="1393" y="133"/>
                      </a:lnTo>
                      <a:lnTo>
                        <a:pt x="1393" y="134"/>
                      </a:lnTo>
                      <a:lnTo>
                        <a:pt x="1390" y="134"/>
                      </a:lnTo>
                      <a:lnTo>
                        <a:pt x="1389" y="136"/>
                      </a:lnTo>
                      <a:lnTo>
                        <a:pt x="1387" y="134"/>
                      </a:lnTo>
                      <a:lnTo>
                        <a:pt x="1386" y="134"/>
                      </a:lnTo>
                      <a:lnTo>
                        <a:pt x="1386" y="134"/>
                      </a:lnTo>
                      <a:lnTo>
                        <a:pt x="1386" y="134"/>
                      </a:lnTo>
                      <a:lnTo>
                        <a:pt x="1386" y="137"/>
                      </a:lnTo>
                      <a:lnTo>
                        <a:pt x="1382" y="137"/>
                      </a:lnTo>
                      <a:lnTo>
                        <a:pt x="1381" y="136"/>
                      </a:lnTo>
                      <a:lnTo>
                        <a:pt x="1375" y="134"/>
                      </a:lnTo>
                      <a:lnTo>
                        <a:pt x="1375" y="137"/>
                      </a:lnTo>
                      <a:lnTo>
                        <a:pt x="1375" y="137"/>
                      </a:lnTo>
                      <a:lnTo>
                        <a:pt x="1377" y="138"/>
                      </a:lnTo>
                      <a:lnTo>
                        <a:pt x="1378" y="140"/>
                      </a:lnTo>
                      <a:lnTo>
                        <a:pt x="1377" y="140"/>
                      </a:lnTo>
                      <a:lnTo>
                        <a:pt x="1374" y="142"/>
                      </a:lnTo>
                      <a:lnTo>
                        <a:pt x="1373" y="142"/>
                      </a:lnTo>
                      <a:lnTo>
                        <a:pt x="1373" y="141"/>
                      </a:lnTo>
                      <a:lnTo>
                        <a:pt x="1373" y="141"/>
                      </a:lnTo>
                      <a:lnTo>
                        <a:pt x="1373" y="141"/>
                      </a:lnTo>
                      <a:lnTo>
                        <a:pt x="1370" y="142"/>
                      </a:lnTo>
                      <a:lnTo>
                        <a:pt x="1360" y="142"/>
                      </a:lnTo>
                      <a:lnTo>
                        <a:pt x="1360" y="141"/>
                      </a:lnTo>
                      <a:lnTo>
                        <a:pt x="1356" y="142"/>
                      </a:lnTo>
                      <a:lnTo>
                        <a:pt x="1356" y="141"/>
                      </a:lnTo>
                      <a:lnTo>
                        <a:pt x="1360" y="138"/>
                      </a:lnTo>
                      <a:lnTo>
                        <a:pt x="1360" y="138"/>
                      </a:lnTo>
                      <a:lnTo>
                        <a:pt x="1358" y="138"/>
                      </a:lnTo>
                      <a:lnTo>
                        <a:pt x="1358" y="138"/>
                      </a:lnTo>
                      <a:lnTo>
                        <a:pt x="1358" y="137"/>
                      </a:lnTo>
                      <a:lnTo>
                        <a:pt x="1353" y="137"/>
                      </a:lnTo>
                      <a:lnTo>
                        <a:pt x="1353" y="136"/>
                      </a:lnTo>
                      <a:lnTo>
                        <a:pt x="1353" y="136"/>
                      </a:lnTo>
                      <a:lnTo>
                        <a:pt x="1352" y="136"/>
                      </a:lnTo>
                      <a:lnTo>
                        <a:pt x="1351" y="136"/>
                      </a:lnTo>
                      <a:lnTo>
                        <a:pt x="1349" y="136"/>
                      </a:lnTo>
                      <a:lnTo>
                        <a:pt x="1349" y="136"/>
                      </a:lnTo>
                      <a:lnTo>
                        <a:pt x="1349" y="134"/>
                      </a:lnTo>
                      <a:lnTo>
                        <a:pt x="1348" y="134"/>
                      </a:lnTo>
                      <a:lnTo>
                        <a:pt x="1347" y="134"/>
                      </a:lnTo>
                      <a:lnTo>
                        <a:pt x="1347" y="136"/>
                      </a:lnTo>
                      <a:lnTo>
                        <a:pt x="1343" y="136"/>
                      </a:lnTo>
                      <a:lnTo>
                        <a:pt x="1343" y="136"/>
                      </a:lnTo>
                      <a:lnTo>
                        <a:pt x="1341" y="136"/>
                      </a:lnTo>
                      <a:lnTo>
                        <a:pt x="1341" y="137"/>
                      </a:lnTo>
                      <a:lnTo>
                        <a:pt x="1340" y="137"/>
                      </a:lnTo>
                      <a:lnTo>
                        <a:pt x="1339" y="136"/>
                      </a:lnTo>
                      <a:lnTo>
                        <a:pt x="1336" y="136"/>
                      </a:lnTo>
                      <a:lnTo>
                        <a:pt x="1335" y="136"/>
                      </a:lnTo>
                      <a:lnTo>
                        <a:pt x="1335" y="134"/>
                      </a:lnTo>
                      <a:lnTo>
                        <a:pt x="1335" y="134"/>
                      </a:lnTo>
                      <a:lnTo>
                        <a:pt x="1335" y="134"/>
                      </a:lnTo>
                      <a:lnTo>
                        <a:pt x="1336" y="133"/>
                      </a:lnTo>
                      <a:lnTo>
                        <a:pt x="1338" y="133"/>
                      </a:lnTo>
                      <a:lnTo>
                        <a:pt x="1339" y="133"/>
                      </a:lnTo>
                      <a:lnTo>
                        <a:pt x="1339" y="132"/>
                      </a:lnTo>
                      <a:lnTo>
                        <a:pt x="1339" y="132"/>
                      </a:lnTo>
                      <a:lnTo>
                        <a:pt x="1340" y="132"/>
                      </a:lnTo>
                      <a:lnTo>
                        <a:pt x="1341" y="133"/>
                      </a:lnTo>
                      <a:lnTo>
                        <a:pt x="1343" y="132"/>
                      </a:lnTo>
                      <a:lnTo>
                        <a:pt x="1343" y="130"/>
                      </a:lnTo>
                      <a:lnTo>
                        <a:pt x="1344" y="130"/>
                      </a:lnTo>
                      <a:lnTo>
                        <a:pt x="1345" y="129"/>
                      </a:lnTo>
                      <a:lnTo>
                        <a:pt x="1343" y="129"/>
                      </a:lnTo>
                      <a:lnTo>
                        <a:pt x="1343" y="129"/>
                      </a:lnTo>
                      <a:lnTo>
                        <a:pt x="1341" y="128"/>
                      </a:lnTo>
                      <a:lnTo>
                        <a:pt x="1341" y="128"/>
                      </a:lnTo>
                      <a:lnTo>
                        <a:pt x="1341" y="128"/>
                      </a:lnTo>
                      <a:lnTo>
                        <a:pt x="1343" y="128"/>
                      </a:lnTo>
                      <a:lnTo>
                        <a:pt x="1343" y="127"/>
                      </a:lnTo>
                      <a:lnTo>
                        <a:pt x="1341" y="127"/>
                      </a:lnTo>
                      <a:lnTo>
                        <a:pt x="1341" y="127"/>
                      </a:lnTo>
                      <a:lnTo>
                        <a:pt x="1340" y="127"/>
                      </a:lnTo>
                      <a:lnTo>
                        <a:pt x="1340" y="128"/>
                      </a:lnTo>
                      <a:lnTo>
                        <a:pt x="1340" y="128"/>
                      </a:lnTo>
                      <a:lnTo>
                        <a:pt x="1340" y="127"/>
                      </a:lnTo>
                      <a:lnTo>
                        <a:pt x="1339" y="125"/>
                      </a:lnTo>
                      <a:lnTo>
                        <a:pt x="1339" y="124"/>
                      </a:lnTo>
                      <a:lnTo>
                        <a:pt x="1332" y="124"/>
                      </a:lnTo>
                      <a:lnTo>
                        <a:pt x="1332" y="124"/>
                      </a:lnTo>
                      <a:lnTo>
                        <a:pt x="1331" y="124"/>
                      </a:lnTo>
                      <a:lnTo>
                        <a:pt x="1331" y="124"/>
                      </a:lnTo>
                      <a:lnTo>
                        <a:pt x="1331" y="124"/>
                      </a:lnTo>
                      <a:lnTo>
                        <a:pt x="1330" y="124"/>
                      </a:lnTo>
                      <a:lnTo>
                        <a:pt x="1330" y="125"/>
                      </a:lnTo>
                      <a:lnTo>
                        <a:pt x="1326" y="125"/>
                      </a:lnTo>
                      <a:lnTo>
                        <a:pt x="1326" y="124"/>
                      </a:lnTo>
                      <a:lnTo>
                        <a:pt x="1326" y="123"/>
                      </a:lnTo>
                      <a:lnTo>
                        <a:pt x="1326" y="123"/>
                      </a:lnTo>
                      <a:lnTo>
                        <a:pt x="1326" y="121"/>
                      </a:lnTo>
                      <a:lnTo>
                        <a:pt x="1326" y="121"/>
                      </a:lnTo>
                      <a:lnTo>
                        <a:pt x="1330" y="121"/>
                      </a:lnTo>
                      <a:lnTo>
                        <a:pt x="1331" y="121"/>
                      </a:lnTo>
                      <a:lnTo>
                        <a:pt x="1332" y="120"/>
                      </a:lnTo>
                      <a:lnTo>
                        <a:pt x="1334" y="119"/>
                      </a:lnTo>
                      <a:lnTo>
                        <a:pt x="1334" y="119"/>
                      </a:lnTo>
                      <a:lnTo>
                        <a:pt x="1335" y="119"/>
                      </a:lnTo>
                      <a:lnTo>
                        <a:pt x="1336" y="119"/>
                      </a:lnTo>
                      <a:lnTo>
                        <a:pt x="1339" y="119"/>
                      </a:lnTo>
                      <a:lnTo>
                        <a:pt x="1340" y="119"/>
                      </a:lnTo>
                      <a:lnTo>
                        <a:pt x="1340" y="119"/>
                      </a:lnTo>
                      <a:lnTo>
                        <a:pt x="1340" y="117"/>
                      </a:lnTo>
                      <a:lnTo>
                        <a:pt x="1341" y="117"/>
                      </a:lnTo>
                      <a:lnTo>
                        <a:pt x="1341" y="117"/>
                      </a:lnTo>
                      <a:lnTo>
                        <a:pt x="1338" y="117"/>
                      </a:lnTo>
                      <a:lnTo>
                        <a:pt x="1338" y="116"/>
                      </a:lnTo>
                      <a:lnTo>
                        <a:pt x="1338" y="115"/>
                      </a:lnTo>
                      <a:lnTo>
                        <a:pt x="1338" y="115"/>
                      </a:lnTo>
                      <a:lnTo>
                        <a:pt x="1338" y="113"/>
                      </a:lnTo>
                      <a:lnTo>
                        <a:pt x="1340" y="115"/>
                      </a:lnTo>
                      <a:lnTo>
                        <a:pt x="1340" y="113"/>
                      </a:lnTo>
                      <a:lnTo>
                        <a:pt x="1340" y="113"/>
                      </a:lnTo>
                      <a:lnTo>
                        <a:pt x="1340" y="113"/>
                      </a:lnTo>
                      <a:lnTo>
                        <a:pt x="1339" y="112"/>
                      </a:lnTo>
                      <a:lnTo>
                        <a:pt x="1338" y="111"/>
                      </a:lnTo>
                      <a:lnTo>
                        <a:pt x="1332" y="113"/>
                      </a:lnTo>
                      <a:lnTo>
                        <a:pt x="1330" y="113"/>
                      </a:lnTo>
                      <a:lnTo>
                        <a:pt x="1328" y="116"/>
                      </a:lnTo>
                      <a:lnTo>
                        <a:pt x="1323" y="115"/>
                      </a:lnTo>
                      <a:lnTo>
                        <a:pt x="1322" y="113"/>
                      </a:lnTo>
                      <a:lnTo>
                        <a:pt x="1323" y="113"/>
                      </a:lnTo>
                      <a:lnTo>
                        <a:pt x="1323" y="113"/>
                      </a:lnTo>
                      <a:lnTo>
                        <a:pt x="1326" y="113"/>
                      </a:lnTo>
                      <a:lnTo>
                        <a:pt x="1326" y="113"/>
                      </a:lnTo>
                      <a:lnTo>
                        <a:pt x="1326" y="112"/>
                      </a:lnTo>
                      <a:lnTo>
                        <a:pt x="1327" y="112"/>
                      </a:lnTo>
                      <a:lnTo>
                        <a:pt x="1327" y="112"/>
                      </a:lnTo>
                      <a:lnTo>
                        <a:pt x="1328" y="111"/>
                      </a:lnTo>
                      <a:lnTo>
                        <a:pt x="1330" y="111"/>
                      </a:lnTo>
                      <a:lnTo>
                        <a:pt x="1331" y="109"/>
                      </a:lnTo>
                      <a:lnTo>
                        <a:pt x="1331" y="106"/>
                      </a:lnTo>
                      <a:lnTo>
                        <a:pt x="1328" y="106"/>
                      </a:lnTo>
                      <a:lnTo>
                        <a:pt x="1328" y="106"/>
                      </a:lnTo>
                      <a:lnTo>
                        <a:pt x="1328" y="106"/>
                      </a:lnTo>
                      <a:lnTo>
                        <a:pt x="1328" y="104"/>
                      </a:lnTo>
                      <a:lnTo>
                        <a:pt x="1331" y="106"/>
                      </a:lnTo>
                      <a:lnTo>
                        <a:pt x="1331" y="104"/>
                      </a:lnTo>
                      <a:lnTo>
                        <a:pt x="1331" y="104"/>
                      </a:lnTo>
                      <a:lnTo>
                        <a:pt x="1331" y="104"/>
                      </a:lnTo>
                      <a:lnTo>
                        <a:pt x="1331" y="104"/>
                      </a:lnTo>
                      <a:lnTo>
                        <a:pt x="1331" y="103"/>
                      </a:lnTo>
                      <a:lnTo>
                        <a:pt x="1331" y="103"/>
                      </a:lnTo>
                      <a:lnTo>
                        <a:pt x="1331" y="103"/>
                      </a:lnTo>
                      <a:lnTo>
                        <a:pt x="1332" y="102"/>
                      </a:lnTo>
                      <a:lnTo>
                        <a:pt x="1332" y="102"/>
                      </a:lnTo>
                      <a:lnTo>
                        <a:pt x="1332" y="102"/>
                      </a:lnTo>
                      <a:lnTo>
                        <a:pt x="1334" y="106"/>
                      </a:lnTo>
                      <a:lnTo>
                        <a:pt x="1335" y="106"/>
                      </a:lnTo>
                      <a:lnTo>
                        <a:pt x="1335" y="107"/>
                      </a:lnTo>
                      <a:lnTo>
                        <a:pt x="1335" y="107"/>
                      </a:lnTo>
                      <a:lnTo>
                        <a:pt x="1339" y="107"/>
                      </a:lnTo>
                      <a:lnTo>
                        <a:pt x="1339" y="107"/>
                      </a:lnTo>
                      <a:lnTo>
                        <a:pt x="1339" y="108"/>
                      </a:lnTo>
                      <a:lnTo>
                        <a:pt x="1340" y="108"/>
                      </a:lnTo>
                      <a:lnTo>
                        <a:pt x="1341" y="108"/>
                      </a:lnTo>
                      <a:lnTo>
                        <a:pt x="1340" y="104"/>
                      </a:lnTo>
                      <a:lnTo>
                        <a:pt x="1336" y="103"/>
                      </a:lnTo>
                      <a:lnTo>
                        <a:pt x="1338" y="102"/>
                      </a:lnTo>
                      <a:lnTo>
                        <a:pt x="1338" y="102"/>
                      </a:lnTo>
                      <a:lnTo>
                        <a:pt x="1339" y="102"/>
                      </a:lnTo>
                      <a:lnTo>
                        <a:pt x="1340" y="102"/>
                      </a:lnTo>
                      <a:lnTo>
                        <a:pt x="1340" y="102"/>
                      </a:lnTo>
                      <a:lnTo>
                        <a:pt x="1343" y="100"/>
                      </a:lnTo>
                      <a:lnTo>
                        <a:pt x="1343" y="102"/>
                      </a:lnTo>
                      <a:lnTo>
                        <a:pt x="1344" y="102"/>
                      </a:lnTo>
                      <a:lnTo>
                        <a:pt x="1344" y="103"/>
                      </a:lnTo>
                      <a:lnTo>
                        <a:pt x="1345" y="104"/>
                      </a:lnTo>
                      <a:lnTo>
                        <a:pt x="1345" y="104"/>
                      </a:lnTo>
                      <a:lnTo>
                        <a:pt x="1345" y="106"/>
                      </a:lnTo>
                      <a:lnTo>
                        <a:pt x="1347" y="106"/>
                      </a:lnTo>
                      <a:lnTo>
                        <a:pt x="1347" y="107"/>
                      </a:lnTo>
                      <a:lnTo>
                        <a:pt x="1347" y="108"/>
                      </a:lnTo>
                      <a:lnTo>
                        <a:pt x="1347" y="108"/>
                      </a:lnTo>
                      <a:lnTo>
                        <a:pt x="1347" y="108"/>
                      </a:lnTo>
                      <a:lnTo>
                        <a:pt x="1348" y="111"/>
                      </a:lnTo>
                      <a:lnTo>
                        <a:pt x="1347" y="111"/>
                      </a:lnTo>
                      <a:lnTo>
                        <a:pt x="1347" y="116"/>
                      </a:lnTo>
                      <a:lnTo>
                        <a:pt x="1348" y="116"/>
                      </a:lnTo>
                      <a:lnTo>
                        <a:pt x="1348" y="116"/>
                      </a:lnTo>
                      <a:lnTo>
                        <a:pt x="1348" y="116"/>
                      </a:lnTo>
                      <a:lnTo>
                        <a:pt x="1349" y="116"/>
                      </a:lnTo>
                      <a:lnTo>
                        <a:pt x="1349" y="115"/>
                      </a:lnTo>
                      <a:lnTo>
                        <a:pt x="1351" y="115"/>
                      </a:lnTo>
                      <a:lnTo>
                        <a:pt x="1352" y="111"/>
                      </a:lnTo>
                      <a:lnTo>
                        <a:pt x="1353" y="111"/>
                      </a:lnTo>
                      <a:lnTo>
                        <a:pt x="1353" y="111"/>
                      </a:lnTo>
                      <a:lnTo>
                        <a:pt x="1353" y="111"/>
                      </a:lnTo>
                      <a:lnTo>
                        <a:pt x="1355" y="112"/>
                      </a:lnTo>
                      <a:lnTo>
                        <a:pt x="1356" y="112"/>
                      </a:lnTo>
                      <a:lnTo>
                        <a:pt x="1356" y="109"/>
                      </a:lnTo>
                      <a:lnTo>
                        <a:pt x="1356" y="107"/>
                      </a:lnTo>
                      <a:lnTo>
                        <a:pt x="1356" y="104"/>
                      </a:lnTo>
                      <a:lnTo>
                        <a:pt x="1358" y="103"/>
                      </a:lnTo>
                      <a:lnTo>
                        <a:pt x="1360" y="106"/>
                      </a:lnTo>
                      <a:lnTo>
                        <a:pt x="1360" y="107"/>
                      </a:lnTo>
                      <a:lnTo>
                        <a:pt x="1361" y="109"/>
                      </a:lnTo>
                      <a:lnTo>
                        <a:pt x="1364" y="108"/>
                      </a:lnTo>
                      <a:lnTo>
                        <a:pt x="1362" y="107"/>
                      </a:lnTo>
                      <a:lnTo>
                        <a:pt x="1362" y="106"/>
                      </a:lnTo>
                      <a:lnTo>
                        <a:pt x="1364" y="106"/>
                      </a:lnTo>
                      <a:lnTo>
                        <a:pt x="1364" y="104"/>
                      </a:lnTo>
                      <a:lnTo>
                        <a:pt x="1365" y="104"/>
                      </a:lnTo>
                      <a:lnTo>
                        <a:pt x="1366" y="104"/>
                      </a:lnTo>
                      <a:lnTo>
                        <a:pt x="1366" y="103"/>
                      </a:lnTo>
                      <a:lnTo>
                        <a:pt x="1368" y="103"/>
                      </a:lnTo>
                      <a:lnTo>
                        <a:pt x="1368" y="103"/>
                      </a:lnTo>
                      <a:lnTo>
                        <a:pt x="1369" y="102"/>
                      </a:lnTo>
                      <a:lnTo>
                        <a:pt x="1369" y="102"/>
                      </a:lnTo>
                      <a:lnTo>
                        <a:pt x="1372" y="102"/>
                      </a:lnTo>
                      <a:lnTo>
                        <a:pt x="1370" y="104"/>
                      </a:lnTo>
                      <a:lnTo>
                        <a:pt x="1372" y="104"/>
                      </a:lnTo>
                      <a:lnTo>
                        <a:pt x="1372" y="107"/>
                      </a:lnTo>
                      <a:lnTo>
                        <a:pt x="1373" y="108"/>
                      </a:lnTo>
                      <a:lnTo>
                        <a:pt x="1373" y="108"/>
                      </a:lnTo>
                      <a:lnTo>
                        <a:pt x="1374" y="108"/>
                      </a:lnTo>
                      <a:lnTo>
                        <a:pt x="1374" y="107"/>
                      </a:lnTo>
                      <a:lnTo>
                        <a:pt x="1374" y="106"/>
                      </a:lnTo>
                      <a:lnTo>
                        <a:pt x="1374" y="104"/>
                      </a:lnTo>
                      <a:lnTo>
                        <a:pt x="1373" y="103"/>
                      </a:lnTo>
                      <a:lnTo>
                        <a:pt x="1374" y="103"/>
                      </a:lnTo>
                      <a:lnTo>
                        <a:pt x="1374" y="103"/>
                      </a:lnTo>
                      <a:lnTo>
                        <a:pt x="1375" y="103"/>
                      </a:lnTo>
                      <a:lnTo>
                        <a:pt x="1375" y="103"/>
                      </a:lnTo>
                      <a:lnTo>
                        <a:pt x="1375" y="103"/>
                      </a:lnTo>
                      <a:lnTo>
                        <a:pt x="1375" y="103"/>
                      </a:lnTo>
                      <a:lnTo>
                        <a:pt x="1375" y="104"/>
                      </a:lnTo>
                      <a:lnTo>
                        <a:pt x="1375" y="104"/>
                      </a:lnTo>
                      <a:lnTo>
                        <a:pt x="1379" y="106"/>
                      </a:lnTo>
                      <a:lnTo>
                        <a:pt x="1379" y="104"/>
                      </a:lnTo>
                      <a:lnTo>
                        <a:pt x="1383" y="104"/>
                      </a:lnTo>
                      <a:lnTo>
                        <a:pt x="1385" y="103"/>
                      </a:lnTo>
                      <a:lnTo>
                        <a:pt x="1385" y="102"/>
                      </a:lnTo>
                      <a:lnTo>
                        <a:pt x="1386" y="102"/>
                      </a:lnTo>
                      <a:lnTo>
                        <a:pt x="1387" y="103"/>
                      </a:lnTo>
                      <a:lnTo>
                        <a:pt x="1387" y="103"/>
                      </a:lnTo>
                      <a:lnTo>
                        <a:pt x="1389" y="103"/>
                      </a:lnTo>
                      <a:lnTo>
                        <a:pt x="1391" y="103"/>
                      </a:lnTo>
                      <a:lnTo>
                        <a:pt x="1391" y="100"/>
                      </a:lnTo>
                      <a:lnTo>
                        <a:pt x="1391" y="98"/>
                      </a:lnTo>
                      <a:lnTo>
                        <a:pt x="1396" y="98"/>
                      </a:lnTo>
                      <a:close/>
                      <a:moveTo>
                        <a:pt x="781" y="98"/>
                      </a:moveTo>
                      <a:lnTo>
                        <a:pt x="784" y="98"/>
                      </a:lnTo>
                      <a:lnTo>
                        <a:pt x="784" y="99"/>
                      </a:lnTo>
                      <a:lnTo>
                        <a:pt x="781" y="99"/>
                      </a:lnTo>
                      <a:lnTo>
                        <a:pt x="781" y="98"/>
                      </a:lnTo>
                      <a:close/>
                      <a:moveTo>
                        <a:pt x="1336" y="96"/>
                      </a:moveTo>
                      <a:lnTo>
                        <a:pt x="1338" y="98"/>
                      </a:lnTo>
                      <a:lnTo>
                        <a:pt x="1338" y="98"/>
                      </a:lnTo>
                      <a:lnTo>
                        <a:pt x="1339" y="98"/>
                      </a:lnTo>
                      <a:lnTo>
                        <a:pt x="1340" y="98"/>
                      </a:lnTo>
                      <a:lnTo>
                        <a:pt x="1341" y="99"/>
                      </a:lnTo>
                      <a:lnTo>
                        <a:pt x="1341" y="99"/>
                      </a:lnTo>
                      <a:lnTo>
                        <a:pt x="1341" y="99"/>
                      </a:lnTo>
                      <a:lnTo>
                        <a:pt x="1338" y="99"/>
                      </a:lnTo>
                      <a:lnTo>
                        <a:pt x="1336" y="99"/>
                      </a:lnTo>
                      <a:lnTo>
                        <a:pt x="1334" y="99"/>
                      </a:lnTo>
                      <a:lnTo>
                        <a:pt x="1332" y="99"/>
                      </a:lnTo>
                      <a:lnTo>
                        <a:pt x="1332" y="98"/>
                      </a:lnTo>
                      <a:lnTo>
                        <a:pt x="1334" y="96"/>
                      </a:lnTo>
                      <a:lnTo>
                        <a:pt x="1336" y="96"/>
                      </a:lnTo>
                      <a:close/>
                      <a:moveTo>
                        <a:pt x="82" y="91"/>
                      </a:moveTo>
                      <a:lnTo>
                        <a:pt x="83" y="91"/>
                      </a:lnTo>
                      <a:lnTo>
                        <a:pt x="83" y="92"/>
                      </a:lnTo>
                      <a:lnTo>
                        <a:pt x="82" y="92"/>
                      </a:lnTo>
                      <a:lnTo>
                        <a:pt x="82" y="92"/>
                      </a:lnTo>
                      <a:lnTo>
                        <a:pt x="82" y="91"/>
                      </a:lnTo>
                      <a:lnTo>
                        <a:pt x="82" y="91"/>
                      </a:lnTo>
                      <a:lnTo>
                        <a:pt x="82" y="91"/>
                      </a:lnTo>
                      <a:close/>
                      <a:moveTo>
                        <a:pt x="462" y="87"/>
                      </a:moveTo>
                      <a:lnTo>
                        <a:pt x="463" y="87"/>
                      </a:lnTo>
                      <a:lnTo>
                        <a:pt x="463" y="87"/>
                      </a:lnTo>
                      <a:lnTo>
                        <a:pt x="467" y="87"/>
                      </a:lnTo>
                      <a:lnTo>
                        <a:pt x="467" y="89"/>
                      </a:lnTo>
                      <a:lnTo>
                        <a:pt x="470" y="89"/>
                      </a:lnTo>
                      <a:lnTo>
                        <a:pt x="470" y="89"/>
                      </a:lnTo>
                      <a:lnTo>
                        <a:pt x="471" y="89"/>
                      </a:lnTo>
                      <a:lnTo>
                        <a:pt x="471" y="90"/>
                      </a:lnTo>
                      <a:lnTo>
                        <a:pt x="476" y="90"/>
                      </a:lnTo>
                      <a:lnTo>
                        <a:pt x="476" y="91"/>
                      </a:lnTo>
                      <a:lnTo>
                        <a:pt x="472" y="91"/>
                      </a:lnTo>
                      <a:lnTo>
                        <a:pt x="470" y="91"/>
                      </a:lnTo>
                      <a:lnTo>
                        <a:pt x="467" y="92"/>
                      </a:lnTo>
                      <a:lnTo>
                        <a:pt x="464" y="94"/>
                      </a:lnTo>
                      <a:lnTo>
                        <a:pt x="463" y="94"/>
                      </a:lnTo>
                      <a:lnTo>
                        <a:pt x="464" y="95"/>
                      </a:lnTo>
                      <a:lnTo>
                        <a:pt x="466" y="95"/>
                      </a:lnTo>
                      <a:lnTo>
                        <a:pt x="467" y="95"/>
                      </a:lnTo>
                      <a:lnTo>
                        <a:pt x="470" y="95"/>
                      </a:lnTo>
                      <a:lnTo>
                        <a:pt x="470" y="96"/>
                      </a:lnTo>
                      <a:lnTo>
                        <a:pt x="474" y="96"/>
                      </a:lnTo>
                      <a:lnTo>
                        <a:pt x="474" y="98"/>
                      </a:lnTo>
                      <a:lnTo>
                        <a:pt x="475" y="98"/>
                      </a:lnTo>
                      <a:lnTo>
                        <a:pt x="475" y="98"/>
                      </a:lnTo>
                      <a:lnTo>
                        <a:pt x="477" y="99"/>
                      </a:lnTo>
                      <a:lnTo>
                        <a:pt x="480" y="98"/>
                      </a:lnTo>
                      <a:lnTo>
                        <a:pt x="483" y="98"/>
                      </a:lnTo>
                      <a:lnTo>
                        <a:pt x="484" y="96"/>
                      </a:lnTo>
                      <a:lnTo>
                        <a:pt x="485" y="98"/>
                      </a:lnTo>
                      <a:lnTo>
                        <a:pt x="487" y="98"/>
                      </a:lnTo>
                      <a:lnTo>
                        <a:pt x="487" y="98"/>
                      </a:lnTo>
                      <a:lnTo>
                        <a:pt x="487" y="102"/>
                      </a:lnTo>
                      <a:lnTo>
                        <a:pt x="485" y="103"/>
                      </a:lnTo>
                      <a:lnTo>
                        <a:pt x="483" y="106"/>
                      </a:lnTo>
                      <a:lnTo>
                        <a:pt x="484" y="107"/>
                      </a:lnTo>
                      <a:lnTo>
                        <a:pt x="484" y="108"/>
                      </a:lnTo>
                      <a:lnTo>
                        <a:pt x="485" y="109"/>
                      </a:lnTo>
                      <a:lnTo>
                        <a:pt x="484" y="109"/>
                      </a:lnTo>
                      <a:lnTo>
                        <a:pt x="483" y="111"/>
                      </a:lnTo>
                      <a:lnTo>
                        <a:pt x="481" y="111"/>
                      </a:lnTo>
                      <a:lnTo>
                        <a:pt x="480" y="111"/>
                      </a:lnTo>
                      <a:lnTo>
                        <a:pt x="477" y="111"/>
                      </a:lnTo>
                      <a:lnTo>
                        <a:pt x="475" y="111"/>
                      </a:lnTo>
                      <a:lnTo>
                        <a:pt x="474" y="109"/>
                      </a:lnTo>
                      <a:lnTo>
                        <a:pt x="474" y="108"/>
                      </a:lnTo>
                      <a:lnTo>
                        <a:pt x="470" y="109"/>
                      </a:lnTo>
                      <a:lnTo>
                        <a:pt x="470" y="109"/>
                      </a:lnTo>
                      <a:lnTo>
                        <a:pt x="468" y="109"/>
                      </a:lnTo>
                      <a:lnTo>
                        <a:pt x="468" y="112"/>
                      </a:lnTo>
                      <a:lnTo>
                        <a:pt x="470" y="113"/>
                      </a:lnTo>
                      <a:lnTo>
                        <a:pt x="471" y="113"/>
                      </a:lnTo>
                      <a:lnTo>
                        <a:pt x="474" y="115"/>
                      </a:lnTo>
                      <a:lnTo>
                        <a:pt x="475" y="115"/>
                      </a:lnTo>
                      <a:lnTo>
                        <a:pt x="476" y="116"/>
                      </a:lnTo>
                      <a:lnTo>
                        <a:pt x="476" y="117"/>
                      </a:lnTo>
                      <a:lnTo>
                        <a:pt x="476" y="117"/>
                      </a:lnTo>
                      <a:lnTo>
                        <a:pt x="475" y="116"/>
                      </a:lnTo>
                      <a:lnTo>
                        <a:pt x="475" y="116"/>
                      </a:lnTo>
                      <a:lnTo>
                        <a:pt x="472" y="116"/>
                      </a:lnTo>
                      <a:lnTo>
                        <a:pt x="472" y="116"/>
                      </a:lnTo>
                      <a:lnTo>
                        <a:pt x="471" y="116"/>
                      </a:lnTo>
                      <a:lnTo>
                        <a:pt x="468" y="116"/>
                      </a:lnTo>
                      <a:lnTo>
                        <a:pt x="466" y="116"/>
                      </a:lnTo>
                      <a:lnTo>
                        <a:pt x="463" y="117"/>
                      </a:lnTo>
                      <a:lnTo>
                        <a:pt x="460" y="119"/>
                      </a:lnTo>
                      <a:lnTo>
                        <a:pt x="459" y="119"/>
                      </a:lnTo>
                      <a:lnTo>
                        <a:pt x="459" y="120"/>
                      </a:lnTo>
                      <a:lnTo>
                        <a:pt x="458" y="120"/>
                      </a:lnTo>
                      <a:lnTo>
                        <a:pt x="457" y="121"/>
                      </a:lnTo>
                      <a:lnTo>
                        <a:pt x="455" y="123"/>
                      </a:lnTo>
                      <a:lnTo>
                        <a:pt x="454" y="123"/>
                      </a:lnTo>
                      <a:lnTo>
                        <a:pt x="454" y="123"/>
                      </a:lnTo>
                      <a:lnTo>
                        <a:pt x="454" y="124"/>
                      </a:lnTo>
                      <a:lnTo>
                        <a:pt x="453" y="124"/>
                      </a:lnTo>
                      <a:lnTo>
                        <a:pt x="453" y="120"/>
                      </a:lnTo>
                      <a:lnTo>
                        <a:pt x="455" y="120"/>
                      </a:lnTo>
                      <a:lnTo>
                        <a:pt x="455" y="120"/>
                      </a:lnTo>
                      <a:lnTo>
                        <a:pt x="458" y="119"/>
                      </a:lnTo>
                      <a:lnTo>
                        <a:pt x="458" y="117"/>
                      </a:lnTo>
                      <a:lnTo>
                        <a:pt x="459" y="117"/>
                      </a:lnTo>
                      <a:lnTo>
                        <a:pt x="460" y="116"/>
                      </a:lnTo>
                      <a:lnTo>
                        <a:pt x="462" y="115"/>
                      </a:lnTo>
                      <a:lnTo>
                        <a:pt x="463" y="115"/>
                      </a:lnTo>
                      <a:lnTo>
                        <a:pt x="466" y="115"/>
                      </a:lnTo>
                      <a:lnTo>
                        <a:pt x="466" y="113"/>
                      </a:lnTo>
                      <a:lnTo>
                        <a:pt x="464" y="112"/>
                      </a:lnTo>
                      <a:lnTo>
                        <a:pt x="463" y="112"/>
                      </a:lnTo>
                      <a:lnTo>
                        <a:pt x="458" y="112"/>
                      </a:lnTo>
                      <a:lnTo>
                        <a:pt x="458" y="112"/>
                      </a:lnTo>
                      <a:lnTo>
                        <a:pt x="457" y="113"/>
                      </a:lnTo>
                      <a:lnTo>
                        <a:pt x="454" y="115"/>
                      </a:lnTo>
                      <a:lnTo>
                        <a:pt x="453" y="115"/>
                      </a:lnTo>
                      <a:lnTo>
                        <a:pt x="453" y="116"/>
                      </a:lnTo>
                      <a:lnTo>
                        <a:pt x="451" y="117"/>
                      </a:lnTo>
                      <a:lnTo>
                        <a:pt x="451" y="120"/>
                      </a:lnTo>
                      <a:lnTo>
                        <a:pt x="451" y="120"/>
                      </a:lnTo>
                      <a:lnTo>
                        <a:pt x="450" y="121"/>
                      </a:lnTo>
                      <a:lnTo>
                        <a:pt x="450" y="123"/>
                      </a:lnTo>
                      <a:lnTo>
                        <a:pt x="441" y="120"/>
                      </a:lnTo>
                      <a:lnTo>
                        <a:pt x="441" y="120"/>
                      </a:lnTo>
                      <a:lnTo>
                        <a:pt x="439" y="119"/>
                      </a:lnTo>
                      <a:lnTo>
                        <a:pt x="437" y="117"/>
                      </a:lnTo>
                      <a:lnTo>
                        <a:pt x="437" y="116"/>
                      </a:lnTo>
                      <a:lnTo>
                        <a:pt x="438" y="116"/>
                      </a:lnTo>
                      <a:lnTo>
                        <a:pt x="439" y="116"/>
                      </a:lnTo>
                      <a:lnTo>
                        <a:pt x="439" y="115"/>
                      </a:lnTo>
                      <a:lnTo>
                        <a:pt x="439" y="115"/>
                      </a:lnTo>
                      <a:lnTo>
                        <a:pt x="439" y="113"/>
                      </a:lnTo>
                      <a:lnTo>
                        <a:pt x="438" y="112"/>
                      </a:lnTo>
                      <a:lnTo>
                        <a:pt x="441" y="111"/>
                      </a:lnTo>
                      <a:lnTo>
                        <a:pt x="442" y="109"/>
                      </a:lnTo>
                      <a:lnTo>
                        <a:pt x="443" y="109"/>
                      </a:lnTo>
                      <a:lnTo>
                        <a:pt x="443" y="108"/>
                      </a:lnTo>
                      <a:lnTo>
                        <a:pt x="443" y="108"/>
                      </a:lnTo>
                      <a:lnTo>
                        <a:pt x="445" y="108"/>
                      </a:lnTo>
                      <a:lnTo>
                        <a:pt x="443" y="106"/>
                      </a:lnTo>
                      <a:lnTo>
                        <a:pt x="442" y="103"/>
                      </a:lnTo>
                      <a:lnTo>
                        <a:pt x="439" y="102"/>
                      </a:lnTo>
                      <a:lnTo>
                        <a:pt x="439" y="102"/>
                      </a:lnTo>
                      <a:lnTo>
                        <a:pt x="442" y="102"/>
                      </a:lnTo>
                      <a:lnTo>
                        <a:pt x="445" y="103"/>
                      </a:lnTo>
                      <a:lnTo>
                        <a:pt x="449" y="103"/>
                      </a:lnTo>
                      <a:lnTo>
                        <a:pt x="451" y="103"/>
                      </a:lnTo>
                      <a:lnTo>
                        <a:pt x="451" y="103"/>
                      </a:lnTo>
                      <a:lnTo>
                        <a:pt x="451" y="100"/>
                      </a:lnTo>
                      <a:lnTo>
                        <a:pt x="450" y="100"/>
                      </a:lnTo>
                      <a:lnTo>
                        <a:pt x="449" y="99"/>
                      </a:lnTo>
                      <a:lnTo>
                        <a:pt x="447" y="98"/>
                      </a:lnTo>
                      <a:lnTo>
                        <a:pt x="447" y="96"/>
                      </a:lnTo>
                      <a:lnTo>
                        <a:pt x="439" y="96"/>
                      </a:lnTo>
                      <a:lnTo>
                        <a:pt x="439" y="96"/>
                      </a:lnTo>
                      <a:lnTo>
                        <a:pt x="436" y="96"/>
                      </a:lnTo>
                      <a:lnTo>
                        <a:pt x="436" y="95"/>
                      </a:lnTo>
                      <a:lnTo>
                        <a:pt x="433" y="95"/>
                      </a:lnTo>
                      <a:lnTo>
                        <a:pt x="433" y="96"/>
                      </a:lnTo>
                      <a:lnTo>
                        <a:pt x="429" y="96"/>
                      </a:lnTo>
                      <a:lnTo>
                        <a:pt x="429" y="92"/>
                      </a:lnTo>
                      <a:lnTo>
                        <a:pt x="430" y="92"/>
                      </a:lnTo>
                      <a:lnTo>
                        <a:pt x="432" y="92"/>
                      </a:lnTo>
                      <a:lnTo>
                        <a:pt x="433" y="92"/>
                      </a:lnTo>
                      <a:lnTo>
                        <a:pt x="436" y="92"/>
                      </a:lnTo>
                      <a:lnTo>
                        <a:pt x="436" y="91"/>
                      </a:lnTo>
                      <a:lnTo>
                        <a:pt x="438" y="91"/>
                      </a:lnTo>
                      <a:lnTo>
                        <a:pt x="439" y="92"/>
                      </a:lnTo>
                      <a:lnTo>
                        <a:pt x="442" y="92"/>
                      </a:lnTo>
                      <a:lnTo>
                        <a:pt x="443" y="92"/>
                      </a:lnTo>
                      <a:lnTo>
                        <a:pt x="443" y="91"/>
                      </a:lnTo>
                      <a:lnTo>
                        <a:pt x="445" y="91"/>
                      </a:lnTo>
                      <a:lnTo>
                        <a:pt x="445" y="91"/>
                      </a:lnTo>
                      <a:lnTo>
                        <a:pt x="450" y="91"/>
                      </a:lnTo>
                      <a:lnTo>
                        <a:pt x="450" y="90"/>
                      </a:lnTo>
                      <a:lnTo>
                        <a:pt x="451" y="90"/>
                      </a:lnTo>
                      <a:lnTo>
                        <a:pt x="451" y="90"/>
                      </a:lnTo>
                      <a:lnTo>
                        <a:pt x="454" y="90"/>
                      </a:lnTo>
                      <a:lnTo>
                        <a:pt x="454" y="89"/>
                      </a:lnTo>
                      <a:lnTo>
                        <a:pt x="458" y="89"/>
                      </a:lnTo>
                      <a:lnTo>
                        <a:pt x="458" y="89"/>
                      </a:lnTo>
                      <a:lnTo>
                        <a:pt x="462" y="87"/>
                      </a:lnTo>
                      <a:lnTo>
                        <a:pt x="462" y="87"/>
                      </a:lnTo>
                      <a:lnTo>
                        <a:pt x="462" y="87"/>
                      </a:lnTo>
                      <a:close/>
                      <a:moveTo>
                        <a:pt x="904" y="83"/>
                      </a:moveTo>
                      <a:lnTo>
                        <a:pt x="904" y="85"/>
                      </a:lnTo>
                      <a:lnTo>
                        <a:pt x="903" y="85"/>
                      </a:lnTo>
                      <a:lnTo>
                        <a:pt x="903" y="89"/>
                      </a:lnTo>
                      <a:lnTo>
                        <a:pt x="903" y="89"/>
                      </a:lnTo>
                      <a:lnTo>
                        <a:pt x="902" y="91"/>
                      </a:lnTo>
                      <a:lnTo>
                        <a:pt x="902" y="92"/>
                      </a:lnTo>
                      <a:lnTo>
                        <a:pt x="903" y="94"/>
                      </a:lnTo>
                      <a:lnTo>
                        <a:pt x="904" y="96"/>
                      </a:lnTo>
                      <a:lnTo>
                        <a:pt x="904" y="96"/>
                      </a:lnTo>
                      <a:lnTo>
                        <a:pt x="904" y="98"/>
                      </a:lnTo>
                      <a:lnTo>
                        <a:pt x="906" y="98"/>
                      </a:lnTo>
                      <a:lnTo>
                        <a:pt x="904" y="102"/>
                      </a:lnTo>
                      <a:lnTo>
                        <a:pt x="906" y="102"/>
                      </a:lnTo>
                      <a:lnTo>
                        <a:pt x="907" y="103"/>
                      </a:lnTo>
                      <a:lnTo>
                        <a:pt x="908" y="104"/>
                      </a:lnTo>
                      <a:lnTo>
                        <a:pt x="909" y="102"/>
                      </a:lnTo>
                      <a:lnTo>
                        <a:pt x="911" y="100"/>
                      </a:lnTo>
                      <a:lnTo>
                        <a:pt x="912" y="99"/>
                      </a:lnTo>
                      <a:lnTo>
                        <a:pt x="913" y="99"/>
                      </a:lnTo>
                      <a:lnTo>
                        <a:pt x="913" y="100"/>
                      </a:lnTo>
                      <a:lnTo>
                        <a:pt x="915" y="100"/>
                      </a:lnTo>
                      <a:lnTo>
                        <a:pt x="915" y="100"/>
                      </a:lnTo>
                      <a:lnTo>
                        <a:pt x="915" y="99"/>
                      </a:lnTo>
                      <a:lnTo>
                        <a:pt x="917" y="99"/>
                      </a:lnTo>
                      <a:lnTo>
                        <a:pt x="917" y="98"/>
                      </a:lnTo>
                      <a:lnTo>
                        <a:pt x="919" y="98"/>
                      </a:lnTo>
                      <a:lnTo>
                        <a:pt x="920" y="98"/>
                      </a:lnTo>
                      <a:lnTo>
                        <a:pt x="921" y="99"/>
                      </a:lnTo>
                      <a:lnTo>
                        <a:pt x="924" y="99"/>
                      </a:lnTo>
                      <a:lnTo>
                        <a:pt x="924" y="96"/>
                      </a:lnTo>
                      <a:lnTo>
                        <a:pt x="923" y="95"/>
                      </a:lnTo>
                      <a:lnTo>
                        <a:pt x="923" y="94"/>
                      </a:lnTo>
                      <a:lnTo>
                        <a:pt x="921" y="94"/>
                      </a:lnTo>
                      <a:lnTo>
                        <a:pt x="921" y="92"/>
                      </a:lnTo>
                      <a:lnTo>
                        <a:pt x="920" y="92"/>
                      </a:lnTo>
                      <a:lnTo>
                        <a:pt x="920" y="91"/>
                      </a:lnTo>
                      <a:lnTo>
                        <a:pt x="919" y="91"/>
                      </a:lnTo>
                      <a:lnTo>
                        <a:pt x="916" y="91"/>
                      </a:lnTo>
                      <a:lnTo>
                        <a:pt x="915" y="90"/>
                      </a:lnTo>
                      <a:lnTo>
                        <a:pt x="913" y="89"/>
                      </a:lnTo>
                      <a:lnTo>
                        <a:pt x="913" y="89"/>
                      </a:lnTo>
                      <a:lnTo>
                        <a:pt x="911" y="89"/>
                      </a:lnTo>
                      <a:lnTo>
                        <a:pt x="909" y="90"/>
                      </a:lnTo>
                      <a:lnTo>
                        <a:pt x="909" y="90"/>
                      </a:lnTo>
                      <a:lnTo>
                        <a:pt x="909" y="89"/>
                      </a:lnTo>
                      <a:lnTo>
                        <a:pt x="907" y="87"/>
                      </a:lnTo>
                      <a:lnTo>
                        <a:pt x="907" y="85"/>
                      </a:lnTo>
                      <a:lnTo>
                        <a:pt x="906" y="85"/>
                      </a:lnTo>
                      <a:lnTo>
                        <a:pt x="904" y="85"/>
                      </a:lnTo>
                      <a:lnTo>
                        <a:pt x="904" y="83"/>
                      </a:lnTo>
                      <a:close/>
                      <a:moveTo>
                        <a:pt x="763" y="78"/>
                      </a:moveTo>
                      <a:lnTo>
                        <a:pt x="763" y="81"/>
                      </a:lnTo>
                      <a:lnTo>
                        <a:pt x="762" y="81"/>
                      </a:lnTo>
                      <a:lnTo>
                        <a:pt x="762" y="81"/>
                      </a:lnTo>
                      <a:lnTo>
                        <a:pt x="760" y="79"/>
                      </a:lnTo>
                      <a:lnTo>
                        <a:pt x="763" y="78"/>
                      </a:lnTo>
                      <a:close/>
                      <a:moveTo>
                        <a:pt x="3257" y="77"/>
                      </a:moveTo>
                      <a:lnTo>
                        <a:pt x="3258" y="77"/>
                      </a:lnTo>
                      <a:lnTo>
                        <a:pt x="3258" y="77"/>
                      </a:lnTo>
                      <a:lnTo>
                        <a:pt x="3258" y="77"/>
                      </a:lnTo>
                      <a:lnTo>
                        <a:pt x="3258" y="77"/>
                      </a:lnTo>
                      <a:lnTo>
                        <a:pt x="3257" y="77"/>
                      </a:lnTo>
                      <a:close/>
                      <a:moveTo>
                        <a:pt x="1660" y="73"/>
                      </a:moveTo>
                      <a:lnTo>
                        <a:pt x="1662" y="73"/>
                      </a:lnTo>
                      <a:lnTo>
                        <a:pt x="1662" y="74"/>
                      </a:lnTo>
                      <a:lnTo>
                        <a:pt x="1662" y="75"/>
                      </a:lnTo>
                      <a:lnTo>
                        <a:pt x="1663" y="75"/>
                      </a:lnTo>
                      <a:lnTo>
                        <a:pt x="1662" y="75"/>
                      </a:lnTo>
                      <a:lnTo>
                        <a:pt x="1662" y="77"/>
                      </a:lnTo>
                      <a:lnTo>
                        <a:pt x="1660" y="77"/>
                      </a:lnTo>
                      <a:lnTo>
                        <a:pt x="1658" y="75"/>
                      </a:lnTo>
                      <a:lnTo>
                        <a:pt x="1660" y="74"/>
                      </a:lnTo>
                      <a:lnTo>
                        <a:pt x="1660" y="74"/>
                      </a:lnTo>
                      <a:lnTo>
                        <a:pt x="1660" y="73"/>
                      </a:lnTo>
                      <a:close/>
                      <a:moveTo>
                        <a:pt x="648" y="72"/>
                      </a:moveTo>
                      <a:lnTo>
                        <a:pt x="650" y="72"/>
                      </a:lnTo>
                      <a:lnTo>
                        <a:pt x="650" y="73"/>
                      </a:lnTo>
                      <a:lnTo>
                        <a:pt x="649" y="73"/>
                      </a:lnTo>
                      <a:lnTo>
                        <a:pt x="648" y="72"/>
                      </a:lnTo>
                      <a:close/>
                      <a:moveTo>
                        <a:pt x="877" y="70"/>
                      </a:moveTo>
                      <a:lnTo>
                        <a:pt x="877" y="72"/>
                      </a:lnTo>
                      <a:lnTo>
                        <a:pt x="877" y="72"/>
                      </a:lnTo>
                      <a:lnTo>
                        <a:pt x="878" y="72"/>
                      </a:lnTo>
                      <a:lnTo>
                        <a:pt x="878" y="73"/>
                      </a:lnTo>
                      <a:lnTo>
                        <a:pt x="878" y="74"/>
                      </a:lnTo>
                      <a:lnTo>
                        <a:pt x="878" y="74"/>
                      </a:lnTo>
                      <a:lnTo>
                        <a:pt x="878" y="74"/>
                      </a:lnTo>
                      <a:lnTo>
                        <a:pt x="878" y="75"/>
                      </a:lnTo>
                      <a:lnTo>
                        <a:pt x="873" y="75"/>
                      </a:lnTo>
                      <a:lnTo>
                        <a:pt x="873" y="74"/>
                      </a:lnTo>
                      <a:lnTo>
                        <a:pt x="871" y="72"/>
                      </a:lnTo>
                      <a:lnTo>
                        <a:pt x="873" y="72"/>
                      </a:lnTo>
                      <a:lnTo>
                        <a:pt x="874" y="72"/>
                      </a:lnTo>
                      <a:lnTo>
                        <a:pt x="877" y="70"/>
                      </a:lnTo>
                      <a:close/>
                      <a:moveTo>
                        <a:pt x="1670" y="69"/>
                      </a:moveTo>
                      <a:lnTo>
                        <a:pt x="1671" y="69"/>
                      </a:lnTo>
                      <a:lnTo>
                        <a:pt x="1671" y="70"/>
                      </a:lnTo>
                      <a:lnTo>
                        <a:pt x="1671" y="70"/>
                      </a:lnTo>
                      <a:lnTo>
                        <a:pt x="1671" y="72"/>
                      </a:lnTo>
                      <a:lnTo>
                        <a:pt x="1669" y="73"/>
                      </a:lnTo>
                      <a:lnTo>
                        <a:pt x="1667" y="74"/>
                      </a:lnTo>
                      <a:lnTo>
                        <a:pt x="1666" y="74"/>
                      </a:lnTo>
                      <a:lnTo>
                        <a:pt x="1666" y="74"/>
                      </a:lnTo>
                      <a:lnTo>
                        <a:pt x="1665" y="74"/>
                      </a:lnTo>
                      <a:lnTo>
                        <a:pt x="1665" y="73"/>
                      </a:lnTo>
                      <a:lnTo>
                        <a:pt x="1667" y="73"/>
                      </a:lnTo>
                      <a:lnTo>
                        <a:pt x="1669" y="70"/>
                      </a:lnTo>
                      <a:lnTo>
                        <a:pt x="1670" y="69"/>
                      </a:lnTo>
                      <a:close/>
                      <a:moveTo>
                        <a:pt x="45" y="69"/>
                      </a:moveTo>
                      <a:lnTo>
                        <a:pt x="47" y="69"/>
                      </a:lnTo>
                      <a:lnTo>
                        <a:pt x="47" y="69"/>
                      </a:lnTo>
                      <a:lnTo>
                        <a:pt x="47" y="69"/>
                      </a:lnTo>
                      <a:lnTo>
                        <a:pt x="47" y="69"/>
                      </a:lnTo>
                      <a:lnTo>
                        <a:pt x="45" y="69"/>
                      </a:lnTo>
                      <a:close/>
                      <a:moveTo>
                        <a:pt x="862" y="68"/>
                      </a:moveTo>
                      <a:lnTo>
                        <a:pt x="862" y="68"/>
                      </a:lnTo>
                      <a:lnTo>
                        <a:pt x="864" y="69"/>
                      </a:lnTo>
                      <a:lnTo>
                        <a:pt x="864" y="70"/>
                      </a:lnTo>
                      <a:lnTo>
                        <a:pt x="864" y="70"/>
                      </a:lnTo>
                      <a:lnTo>
                        <a:pt x="864" y="70"/>
                      </a:lnTo>
                      <a:lnTo>
                        <a:pt x="865" y="70"/>
                      </a:lnTo>
                      <a:lnTo>
                        <a:pt x="866" y="72"/>
                      </a:lnTo>
                      <a:lnTo>
                        <a:pt x="866" y="73"/>
                      </a:lnTo>
                      <a:lnTo>
                        <a:pt x="865" y="75"/>
                      </a:lnTo>
                      <a:lnTo>
                        <a:pt x="864" y="77"/>
                      </a:lnTo>
                      <a:lnTo>
                        <a:pt x="864" y="78"/>
                      </a:lnTo>
                      <a:lnTo>
                        <a:pt x="864" y="79"/>
                      </a:lnTo>
                      <a:lnTo>
                        <a:pt x="862" y="81"/>
                      </a:lnTo>
                      <a:lnTo>
                        <a:pt x="858" y="81"/>
                      </a:lnTo>
                      <a:lnTo>
                        <a:pt x="858" y="81"/>
                      </a:lnTo>
                      <a:lnTo>
                        <a:pt x="858" y="81"/>
                      </a:lnTo>
                      <a:lnTo>
                        <a:pt x="858" y="81"/>
                      </a:lnTo>
                      <a:lnTo>
                        <a:pt x="857" y="79"/>
                      </a:lnTo>
                      <a:lnTo>
                        <a:pt x="856" y="79"/>
                      </a:lnTo>
                      <a:lnTo>
                        <a:pt x="856" y="79"/>
                      </a:lnTo>
                      <a:lnTo>
                        <a:pt x="856" y="77"/>
                      </a:lnTo>
                      <a:lnTo>
                        <a:pt x="854" y="77"/>
                      </a:lnTo>
                      <a:lnTo>
                        <a:pt x="854" y="75"/>
                      </a:lnTo>
                      <a:lnTo>
                        <a:pt x="854" y="73"/>
                      </a:lnTo>
                      <a:lnTo>
                        <a:pt x="856" y="72"/>
                      </a:lnTo>
                      <a:lnTo>
                        <a:pt x="856" y="69"/>
                      </a:lnTo>
                      <a:lnTo>
                        <a:pt x="858" y="69"/>
                      </a:lnTo>
                      <a:lnTo>
                        <a:pt x="860" y="68"/>
                      </a:lnTo>
                      <a:lnTo>
                        <a:pt x="862" y="68"/>
                      </a:lnTo>
                      <a:close/>
                      <a:moveTo>
                        <a:pt x="644" y="68"/>
                      </a:moveTo>
                      <a:lnTo>
                        <a:pt x="645" y="68"/>
                      </a:lnTo>
                      <a:lnTo>
                        <a:pt x="646" y="72"/>
                      </a:lnTo>
                      <a:lnTo>
                        <a:pt x="645" y="72"/>
                      </a:lnTo>
                      <a:lnTo>
                        <a:pt x="645" y="70"/>
                      </a:lnTo>
                      <a:lnTo>
                        <a:pt x="644" y="69"/>
                      </a:lnTo>
                      <a:lnTo>
                        <a:pt x="644" y="68"/>
                      </a:lnTo>
                      <a:close/>
                      <a:moveTo>
                        <a:pt x="2051" y="66"/>
                      </a:moveTo>
                      <a:lnTo>
                        <a:pt x="2052" y="66"/>
                      </a:lnTo>
                      <a:lnTo>
                        <a:pt x="2052" y="66"/>
                      </a:lnTo>
                      <a:lnTo>
                        <a:pt x="2052" y="66"/>
                      </a:lnTo>
                      <a:lnTo>
                        <a:pt x="2052" y="68"/>
                      </a:lnTo>
                      <a:lnTo>
                        <a:pt x="2051" y="68"/>
                      </a:lnTo>
                      <a:lnTo>
                        <a:pt x="2051" y="68"/>
                      </a:lnTo>
                      <a:lnTo>
                        <a:pt x="2051" y="66"/>
                      </a:lnTo>
                      <a:close/>
                      <a:moveTo>
                        <a:pt x="1070" y="66"/>
                      </a:moveTo>
                      <a:lnTo>
                        <a:pt x="1072" y="66"/>
                      </a:lnTo>
                      <a:lnTo>
                        <a:pt x="1072" y="66"/>
                      </a:lnTo>
                      <a:lnTo>
                        <a:pt x="1072" y="66"/>
                      </a:lnTo>
                      <a:lnTo>
                        <a:pt x="1072" y="66"/>
                      </a:lnTo>
                      <a:lnTo>
                        <a:pt x="1070" y="66"/>
                      </a:lnTo>
                      <a:close/>
                      <a:moveTo>
                        <a:pt x="877" y="62"/>
                      </a:moveTo>
                      <a:lnTo>
                        <a:pt x="877" y="62"/>
                      </a:lnTo>
                      <a:lnTo>
                        <a:pt x="877" y="64"/>
                      </a:lnTo>
                      <a:lnTo>
                        <a:pt x="878" y="65"/>
                      </a:lnTo>
                      <a:lnTo>
                        <a:pt x="878" y="68"/>
                      </a:lnTo>
                      <a:lnTo>
                        <a:pt x="877" y="68"/>
                      </a:lnTo>
                      <a:lnTo>
                        <a:pt x="875" y="66"/>
                      </a:lnTo>
                      <a:lnTo>
                        <a:pt x="875" y="65"/>
                      </a:lnTo>
                      <a:lnTo>
                        <a:pt x="877" y="62"/>
                      </a:lnTo>
                      <a:close/>
                      <a:moveTo>
                        <a:pt x="1674" y="61"/>
                      </a:moveTo>
                      <a:lnTo>
                        <a:pt x="1674" y="65"/>
                      </a:lnTo>
                      <a:lnTo>
                        <a:pt x="1670" y="64"/>
                      </a:lnTo>
                      <a:lnTo>
                        <a:pt x="1670" y="64"/>
                      </a:lnTo>
                      <a:lnTo>
                        <a:pt x="1671" y="64"/>
                      </a:lnTo>
                      <a:lnTo>
                        <a:pt x="1673" y="62"/>
                      </a:lnTo>
                      <a:lnTo>
                        <a:pt x="1674" y="61"/>
                      </a:lnTo>
                      <a:close/>
                      <a:moveTo>
                        <a:pt x="602" y="61"/>
                      </a:moveTo>
                      <a:lnTo>
                        <a:pt x="602" y="62"/>
                      </a:lnTo>
                      <a:lnTo>
                        <a:pt x="602" y="62"/>
                      </a:lnTo>
                      <a:lnTo>
                        <a:pt x="602" y="65"/>
                      </a:lnTo>
                      <a:lnTo>
                        <a:pt x="601" y="65"/>
                      </a:lnTo>
                      <a:lnTo>
                        <a:pt x="599" y="65"/>
                      </a:lnTo>
                      <a:lnTo>
                        <a:pt x="597" y="64"/>
                      </a:lnTo>
                      <a:lnTo>
                        <a:pt x="595" y="62"/>
                      </a:lnTo>
                      <a:lnTo>
                        <a:pt x="598" y="62"/>
                      </a:lnTo>
                      <a:lnTo>
                        <a:pt x="599" y="62"/>
                      </a:lnTo>
                      <a:lnTo>
                        <a:pt x="601" y="62"/>
                      </a:lnTo>
                      <a:lnTo>
                        <a:pt x="602" y="61"/>
                      </a:lnTo>
                      <a:close/>
                      <a:moveTo>
                        <a:pt x="1679" y="60"/>
                      </a:moveTo>
                      <a:lnTo>
                        <a:pt x="1681" y="60"/>
                      </a:lnTo>
                      <a:lnTo>
                        <a:pt x="1681" y="64"/>
                      </a:lnTo>
                      <a:lnTo>
                        <a:pt x="1681" y="64"/>
                      </a:lnTo>
                      <a:lnTo>
                        <a:pt x="1681" y="64"/>
                      </a:lnTo>
                      <a:lnTo>
                        <a:pt x="1683" y="64"/>
                      </a:lnTo>
                      <a:lnTo>
                        <a:pt x="1683" y="62"/>
                      </a:lnTo>
                      <a:lnTo>
                        <a:pt x="1686" y="61"/>
                      </a:lnTo>
                      <a:lnTo>
                        <a:pt x="1686" y="62"/>
                      </a:lnTo>
                      <a:lnTo>
                        <a:pt x="1687" y="62"/>
                      </a:lnTo>
                      <a:lnTo>
                        <a:pt x="1687" y="64"/>
                      </a:lnTo>
                      <a:lnTo>
                        <a:pt x="1687" y="65"/>
                      </a:lnTo>
                      <a:lnTo>
                        <a:pt x="1686" y="66"/>
                      </a:lnTo>
                      <a:lnTo>
                        <a:pt x="1686" y="66"/>
                      </a:lnTo>
                      <a:lnTo>
                        <a:pt x="1686" y="68"/>
                      </a:lnTo>
                      <a:lnTo>
                        <a:pt x="1684" y="69"/>
                      </a:lnTo>
                      <a:lnTo>
                        <a:pt x="1683" y="69"/>
                      </a:lnTo>
                      <a:lnTo>
                        <a:pt x="1681" y="72"/>
                      </a:lnTo>
                      <a:lnTo>
                        <a:pt x="1681" y="72"/>
                      </a:lnTo>
                      <a:lnTo>
                        <a:pt x="1679" y="72"/>
                      </a:lnTo>
                      <a:lnTo>
                        <a:pt x="1679" y="70"/>
                      </a:lnTo>
                      <a:lnTo>
                        <a:pt x="1678" y="70"/>
                      </a:lnTo>
                      <a:lnTo>
                        <a:pt x="1678" y="73"/>
                      </a:lnTo>
                      <a:lnTo>
                        <a:pt x="1677" y="73"/>
                      </a:lnTo>
                      <a:lnTo>
                        <a:pt x="1677" y="70"/>
                      </a:lnTo>
                      <a:lnTo>
                        <a:pt x="1675" y="70"/>
                      </a:lnTo>
                      <a:lnTo>
                        <a:pt x="1674" y="70"/>
                      </a:lnTo>
                      <a:lnTo>
                        <a:pt x="1673" y="72"/>
                      </a:lnTo>
                      <a:lnTo>
                        <a:pt x="1673" y="69"/>
                      </a:lnTo>
                      <a:lnTo>
                        <a:pt x="1674" y="69"/>
                      </a:lnTo>
                      <a:lnTo>
                        <a:pt x="1674" y="66"/>
                      </a:lnTo>
                      <a:lnTo>
                        <a:pt x="1677" y="66"/>
                      </a:lnTo>
                      <a:lnTo>
                        <a:pt x="1679" y="60"/>
                      </a:lnTo>
                      <a:close/>
                      <a:moveTo>
                        <a:pt x="827" y="60"/>
                      </a:moveTo>
                      <a:lnTo>
                        <a:pt x="828" y="60"/>
                      </a:lnTo>
                      <a:lnTo>
                        <a:pt x="831" y="60"/>
                      </a:lnTo>
                      <a:lnTo>
                        <a:pt x="832" y="61"/>
                      </a:lnTo>
                      <a:lnTo>
                        <a:pt x="832" y="62"/>
                      </a:lnTo>
                      <a:lnTo>
                        <a:pt x="831" y="62"/>
                      </a:lnTo>
                      <a:lnTo>
                        <a:pt x="830" y="62"/>
                      </a:lnTo>
                      <a:lnTo>
                        <a:pt x="828" y="62"/>
                      </a:lnTo>
                      <a:lnTo>
                        <a:pt x="827" y="62"/>
                      </a:lnTo>
                      <a:lnTo>
                        <a:pt x="827" y="60"/>
                      </a:lnTo>
                      <a:close/>
                      <a:moveTo>
                        <a:pt x="628" y="57"/>
                      </a:moveTo>
                      <a:lnTo>
                        <a:pt x="628" y="58"/>
                      </a:lnTo>
                      <a:lnTo>
                        <a:pt x="629" y="58"/>
                      </a:lnTo>
                      <a:lnTo>
                        <a:pt x="629" y="58"/>
                      </a:lnTo>
                      <a:lnTo>
                        <a:pt x="629" y="60"/>
                      </a:lnTo>
                      <a:lnTo>
                        <a:pt x="628" y="60"/>
                      </a:lnTo>
                      <a:lnTo>
                        <a:pt x="627" y="61"/>
                      </a:lnTo>
                      <a:lnTo>
                        <a:pt x="625" y="61"/>
                      </a:lnTo>
                      <a:lnTo>
                        <a:pt x="625" y="61"/>
                      </a:lnTo>
                      <a:lnTo>
                        <a:pt x="624" y="61"/>
                      </a:lnTo>
                      <a:lnTo>
                        <a:pt x="624" y="58"/>
                      </a:lnTo>
                      <a:lnTo>
                        <a:pt x="627" y="58"/>
                      </a:lnTo>
                      <a:lnTo>
                        <a:pt x="627" y="58"/>
                      </a:lnTo>
                      <a:lnTo>
                        <a:pt x="628" y="57"/>
                      </a:lnTo>
                      <a:close/>
                      <a:moveTo>
                        <a:pt x="1686" y="56"/>
                      </a:moveTo>
                      <a:lnTo>
                        <a:pt x="1686" y="56"/>
                      </a:lnTo>
                      <a:lnTo>
                        <a:pt x="1686" y="57"/>
                      </a:lnTo>
                      <a:lnTo>
                        <a:pt x="1686" y="58"/>
                      </a:lnTo>
                      <a:lnTo>
                        <a:pt x="1684" y="58"/>
                      </a:lnTo>
                      <a:lnTo>
                        <a:pt x="1686" y="56"/>
                      </a:lnTo>
                      <a:close/>
                      <a:moveTo>
                        <a:pt x="1687" y="55"/>
                      </a:moveTo>
                      <a:lnTo>
                        <a:pt x="1687" y="55"/>
                      </a:lnTo>
                      <a:lnTo>
                        <a:pt x="1687" y="55"/>
                      </a:lnTo>
                      <a:lnTo>
                        <a:pt x="1687" y="56"/>
                      </a:lnTo>
                      <a:lnTo>
                        <a:pt x="1686" y="56"/>
                      </a:lnTo>
                      <a:lnTo>
                        <a:pt x="1687" y="55"/>
                      </a:lnTo>
                      <a:close/>
                      <a:moveTo>
                        <a:pt x="640" y="55"/>
                      </a:moveTo>
                      <a:lnTo>
                        <a:pt x="641" y="55"/>
                      </a:lnTo>
                      <a:lnTo>
                        <a:pt x="641" y="57"/>
                      </a:lnTo>
                      <a:lnTo>
                        <a:pt x="638" y="57"/>
                      </a:lnTo>
                      <a:lnTo>
                        <a:pt x="638" y="57"/>
                      </a:lnTo>
                      <a:lnTo>
                        <a:pt x="637" y="57"/>
                      </a:lnTo>
                      <a:lnTo>
                        <a:pt x="637" y="57"/>
                      </a:lnTo>
                      <a:lnTo>
                        <a:pt x="636" y="57"/>
                      </a:lnTo>
                      <a:lnTo>
                        <a:pt x="636" y="55"/>
                      </a:lnTo>
                      <a:lnTo>
                        <a:pt x="640" y="56"/>
                      </a:lnTo>
                      <a:lnTo>
                        <a:pt x="640" y="55"/>
                      </a:lnTo>
                      <a:close/>
                      <a:moveTo>
                        <a:pt x="2971" y="53"/>
                      </a:moveTo>
                      <a:lnTo>
                        <a:pt x="2973" y="53"/>
                      </a:lnTo>
                      <a:lnTo>
                        <a:pt x="2973" y="53"/>
                      </a:lnTo>
                      <a:lnTo>
                        <a:pt x="2973" y="55"/>
                      </a:lnTo>
                      <a:lnTo>
                        <a:pt x="2973" y="55"/>
                      </a:lnTo>
                      <a:lnTo>
                        <a:pt x="2973" y="55"/>
                      </a:lnTo>
                      <a:lnTo>
                        <a:pt x="2971" y="55"/>
                      </a:lnTo>
                      <a:lnTo>
                        <a:pt x="2971" y="53"/>
                      </a:lnTo>
                      <a:close/>
                      <a:moveTo>
                        <a:pt x="1976" y="51"/>
                      </a:moveTo>
                      <a:lnTo>
                        <a:pt x="1978" y="51"/>
                      </a:lnTo>
                      <a:lnTo>
                        <a:pt x="1979" y="51"/>
                      </a:lnTo>
                      <a:lnTo>
                        <a:pt x="1980" y="51"/>
                      </a:lnTo>
                      <a:lnTo>
                        <a:pt x="1980" y="52"/>
                      </a:lnTo>
                      <a:lnTo>
                        <a:pt x="1982" y="52"/>
                      </a:lnTo>
                      <a:lnTo>
                        <a:pt x="1983" y="53"/>
                      </a:lnTo>
                      <a:lnTo>
                        <a:pt x="1983" y="55"/>
                      </a:lnTo>
                      <a:lnTo>
                        <a:pt x="1983" y="56"/>
                      </a:lnTo>
                      <a:lnTo>
                        <a:pt x="1982" y="56"/>
                      </a:lnTo>
                      <a:lnTo>
                        <a:pt x="1982" y="58"/>
                      </a:lnTo>
                      <a:lnTo>
                        <a:pt x="1980" y="60"/>
                      </a:lnTo>
                      <a:lnTo>
                        <a:pt x="1979" y="60"/>
                      </a:lnTo>
                      <a:lnTo>
                        <a:pt x="1979" y="61"/>
                      </a:lnTo>
                      <a:lnTo>
                        <a:pt x="1979" y="61"/>
                      </a:lnTo>
                      <a:lnTo>
                        <a:pt x="1979" y="62"/>
                      </a:lnTo>
                      <a:lnTo>
                        <a:pt x="1976" y="62"/>
                      </a:lnTo>
                      <a:lnTo>
                        <a:pt x="1975" y="61"/>
                      </a:lnTo>
                      <a:lnTo>
                        <a:pt x="1974" y="61"/>
                      </a:lnTo>
                      <a:lnTo>
                        <a:pt x="1974" y="60"/>
                      </a:lnTo>
                      <a:lnTo>
                        <a:pt x="1972" y="58"/>
                      </a:lnTo>
                      <a:lnTo>
                        <a:pt x="1972" y="57"/>
                      </a:lnTo>
                      <a:lnTo>
                        <a:pt x="1971" y="57"/>
                      </a:lnTo>
                      <a:lnTo>
                        <a:pt x="1972" y="52"/>
                      </a:lnTo>
                      <a:lnTo>
                        <a:pt x="1974" y="52"/>
                      </a:lnTo>
                      <a:lnTo>
                        <a:pt x="1974" y="52"/>
                      </a:lnTo>
                      <a:lnTo>
                        <a:pt x="1975" y="51"/>
                      </a:lnTo>
                      <a:lnTo>
                        <a:pt x="1975" y="51"/>
                      </a:lnTo>
                      <a:lnTo>
                        <a:pt x="1976" y="51"/>
                      </a:lnTo>
                      <a:close/>
                      <a:moveTo>
                        <a:pt x="834" y="49"/>
                      </a:moveTo>
                      <a:lnTo>
                        <a:pt x="835" y="52"/>
                      </a:lnTo>
                      <a:lnTo>
                        <a:pt x="834" y="52"/>
                      </a:lnTo>
                      <a:lnTo>
                        <a:pt x="834" y="52"/>
                      </a:lnTo>
                      <a:lnTo>
                        <a:pt x="834" y="51"/>
                      </a:lnTo>
                      <a:lnTo>
                        <a:pt x="832" y="51"/>
                      </a:lnTo>
                      <a:lnTo>
                        <a:pt x="834" y="51"/>
                      </a:lnTo>
                      <a:lnTo>
                        <a:pt x="834" y="51"/>
                      </a:lnTo>
                      <a:lnTo>
                        <a:pt x="834" y="49"/>
                      </a:lnTo>
                      <a:close/>
                      <a:moveTo>
                        <a:pt x="635" y="49"/>
                      </a:moveTo>
                      <a:lnTo>
                        <a:pt x="636" y="51"/>
                      </a:lnTo>
                      <a:lnTo>
                        <a:pt x="636" y="51"/>
                      </a:lnTo>
                      <a:lnTo>
                        <a:pt x="637" y="52"/>
                      </a:lnTo>
                      <a:lnTo>
                        <a:pt x="636" y="52"/>
                      </a:lnTo>
                      <a:lnTo>
                        <a:pt x="635" y="51"/>
                      </a:lnTo>
                      <a:lnTo>
                        <a:pt x="635" y="49"/>
                      </a:lnTo>
                      <a:close/>
                      <a:moveTo>
                        <a:pt x="367" y="49"/>
                      </a:moveTo>
                      <a:lnTo>
                        <a:pt x="367" y="49"/>
                      </a:lnTo>
                      <a:lnTo>
                        <a:pt x="367" y="51"/>
                      </a:lnTo>
                      <a:lnTo>
                        <a:pt x="367" y="51"/>
                      </a:lnTo>
                      <a:lnTo>
                        <a:pt x="367" y="49"/>
                      </a:lnTo>
                      <a:close/>
                      <a:moveTo>
                        <a:pt x="1698" y="48"/>
                      </a:moveTo>
                      <a:lnTo>
                        <a:pt x="1698" y="49"/>
                      </a:lnTo>
                      <a:lnTo>
                        <a:pt x="1698" y="51"/>
                      </a:lnTo>
                      <a:lnTo>
                        <a:pt x="1698" y="53"/>
                      </a:lnTo>
                      <a:lnTo>
                        <a:pt x="1698" y="55"/>
                      </a:lnTo>
                      <a:lnTo>
                        <a:pt x="1698" y="56"/>
                      </a:lnTo>
                      <a:lnTo>
                        <a:pt x="1696" y="57"/>
                      </a:lnTo>
                      <a:lnTo>
                        <a:pt x="1695" y="57"/>
                      </a:lnTo>
                      <a:lnTo>
                        <a:pt x="1695" y="58"/>
                      </a:lnTo>
                      <a:lnTo>
                        <a:pt x="1695" y="58"/>
                      </a:lnTo>
                      <a:lnTo>
                        <a:pt x="1694" y="58"/>
                      </a:lnTo>
                      <a:lnTo>
                        <a:pt x="1692" y="57"/>
                      </a:lnTo>
                      <a:lnTo>
                        <a:pt x="1692" y="58"/>
                      </a:lnTo>
                      <a:lnTo>
                        <a:pt x="1691" y="60"/>
                      </a:lnTo>
                      <a:lnTo>
                        <a:pt x="1690" y="60"/>
                      </a:lnTo>
                      <a:lnTo>
                        <a:pt x="1690" y="57"/>
                      </a:lnTo>
                      <a:lnTo>
                        <a:pt x="1691" y="57"/>
                      </a:lnTo>
                      <a:lnTo>
                        <a:pt x="1691" y="57"/>
                      </a:lnTo>
                      <a:lnTo>
                        <a:pt x="1690" y="57"/>
                      </a:lnTo>
                      <a:lnTo>
                        <a:pt x="1690" y="56"/>
                      </a:lnTo>
                      <a:lnTo>
                        <a:pt x="1691" y="53"/>
                      </a:lnTo>
                      <a:lnTo>
                        <a:pt x="1692" y="52"/>
                      </a:lnTo>
                      <a:lnTo>
                        <a:pt x="1694" y="51"/>
                      </a:lnTo>
                      <a:lnTo>
                        <a:pt x="1694" y="51"/>
                      </a:lnTo>
                      <a:lnTo>
                        <a:pt x="1695" y="51"/>
                      </a:lnTo>
                      <a:lnTo>
                        <a:pt x="1696" y="49"/>
                      </a:lnTo>
                      <a:lnTo>
                        <a:pt x="1696" y="49"/>
                      </a:lnTo>
                      <a:lnTo>
                        <a:pt x="1698" y="48"/>
                      </a:lnTo>
                      <a:close/>
                      <a:moveTo>
                        <a:pt x="860" y="48"/>
                      </a:moveTo>
                      <a:lnTo>
                        <a:pt x="860" y="51"/>
                      </a:lnTo>
                      <a:lnTo>
                        <a:pt x="858" y="51"/>
                      </a:lnTo>
                      <a:lnTo>
                        <a:pt x="858" y="51"/>
                      </a:lnTo>
                      <a:lnTo>
                        <a:pt x="856" y="51"/>
                      </a:lnTo>
                      <a:lnTo>
                        <a:pt x="856" y="49"/>
                      </a:lnTo>
                      <a:lnTo>
                        <a:pt x="857" y="49"/>
                      </a:lnTo>
                      <a:lnTo>
                        <a:pt x="857" y="49"/>
                      </a:lnTo>
                      <a:lnTo>
                        <a:pt x="860" y="48"/>
                      </a:lnTo>
                      <a:close/>
                      <a:moveTo>
                        <a:pt x="2970" y="48"/>
                      </a:moveTo>
                      <a:lnTo>
                        <a:pt x="2971" y="48"/>
                      </a:lnTo>
                      <a:lnTo>
                        <a:pt x="2971" y="48"/>
                      </a:lnTo>
                      <a:lnTo>
                        <a:pt x="2971" y="49"/>
                      </a:lnTo>
                      <a:lnTo>
                        <a:pt x="2970" y="49"/>
                      </a:lnTo>
                      <a:lnTo>
                        <a:pt x="2970" y="48"/>
                      </a:lnTo>
                      <a:close/>
                      <a:moveTo>
                        <a:pt x="837" y="45"/>
                      </a:moveTo>
                      <a:lnTo>
                        <a:pt x="840" y="45"/>
                      </a:lnTo>
                      <a:lnTo>
                        <a:pt x="839" y="48"/>
                      </a:lnTo>
                      <a:lnTo>
                        <a:pt x="839" y="49"/>
                      </a:lnTo>
                      <a:lnTo>
                        <a:pt x="837" y="49"/>
                      </a:lnTo>
                      <a:lnTo>
                        <a:pt x="837" y="48"/>
                      </a:lnTo>
                      <a:lnTo>
                        <a:pt x="836" y="48"/>
                      </a:lnTo>
                      <a:lnTo>
                        <a:pt x="837" y="45"/>
                      </a:lnTo>
                      <a:close/>
                      <a:moveTo>
                        <a:pt x="819" y="45"/>
                      </a:moveTo>
                      <a:lnTo>
                        <a:pt x="819" y="45"/>
                      </a:lnTo>
                      <a:lnTo>
                        <a:pt x="819" y="45"/>
                      </a:lnTo>
                      <a:lnTo>
                        <a:pt x="819" y="47"/>
                      </a:lnTo>
                      <a:lnTo>
                        <a:pt x="819" y="47"/>
                      </a:lnTo>
                      <a:lnTo>
                        <a:pt x="819" y="45"/>
                      </a:lnTo>
                      <a:close/>
                      <a:moveTo>
                        <a:pt x="834" y="41"/>
                      </a:moveTo>
                      <a:lnTo>
                        <a:pt x="834" y="44"/>
                      </a:lnTo>
                      <a:lnTo>
                        <a:pt x="834" y="44"/>
                      </a:lnTo>
                      <a:lnTo>
                        <a:pt x="832" y="45"/>
                      </a:lnTo>
                      <a:lnTo>
                        <a:pt x="832" y="47"/>
                      </a:lnTo>
                      <a:lnTo>
                        <a:pt x="830" y="48"/>
                      </a:lnTo>
                      <a:lnTo>
                        <a:pt x="828" y="48"/>
                      </a:lnTo>
                      <a:lnTo>
                        <a:pt x="826" y="49"/>
                      </a:lnTo>
                      <a:lnTo>
                        <a:pt x="826" y="48"/>
                      </a:lnTo>
                      <a:lnTo>
                        <a:pt x="824" y="47"/>
                      </a:lnTo>
                      <a:lnTo>
                        <a:pt x="823" y="47"/>
                      </a:lnTo>
                      <a:lnTo>
                        <a:pt x="823" y="48"/>
                      </a:lnTo>
                      <a:lnTo>
                        <a:pt x="823" y="48"/>
                      </a:lnTo>
                      <a:lnTo>
                        <a:pt x="822" y="48"/>
                      </a:lnTo>
                      <a:lnTo>
                        <a:pt x="822" y="47"/>
                      </a:lnTo>
                      <a:lnTo>
                        <a:pt x="820" y="47"/>
                      </a:lnTo>
                      <a:lnTo>
                        <a:pt x="820" y="44"/>
                      </a:lnTo>
                      <a:lnTo>
                        <a:pt x="827" y="44"/>
                      </a:lnTo>
                      <a:lnTo>
                        <a:pt x="827" y="44"/>
                      </a:lnTo>
                      <a:lnTo>
                        <a:pt x="828" y="44"/>
                      </a:lnTo>
                      <a:lnTo>
                        <a:pt x="830" y="43"/>
                      </a:lnTo>
                      <a:lnTo>
                        <a:pt x="834" y="41"/>
                      </a:lnTo>
                      <a:close/>
                      <a:moveTo>
                        <a:pt x="663" y="41"/>
                      </a:moveTo>
                      <a:lnTo>
                        <a:pt x="663" y="44"/>
                      </a:lnTo>
                      <a:lnTo>
                        <a:pt x="665" y="44"/>
                      </a:lnTo>
                      <a:lnTo>
                        <a:pt x="665" y="44"/>
                      </a:lnTo>
                      <a:lnTo>
                        <a:pt x="666" y="43"/>
                      </a:lnTo>
                      <a:lnTo>
                        <a:pt x="667" y="43"/>
                      </a:lnTo>
                      <a:lnTo>
                        <a:pt x="667" y="44"/>
                      </a:lnTo>
                      <a:lnTo>
                        <a:pt x="673" y="44"/>
                      </a:lnTo>
                      <a:lnTo>
                        <a:pt x="673" y="45"/>
                      </a:lnTo>
                      <a:lnTo>
                        <a:pt x="674" y="45"/>
                      </a:lnTo>
                      <a:lnTo>
                        <a:pt x="674" y="47"/>
                      </a:lnTo>
                      <a:lnTo>
                        <a:pt x="675" y="48"/>
                      </a:lnTo>
                      <a:lnTo>
                        <a:pt x="678" y="49"/>
                      </a:lnTo>
                      <a:lnTo>
                        <a:pt x="678" y="49"/>
                      </a:lnTo>
                      <a:lnTo>
                        <a:pt x="679" y="51"/>
                      </a:lnTo>
                      <a:lnTo>
                        <a:pt x="679" y="58"/>
                      </a:lnTo>
                      <a:lnTo>
                        <a:pt x="680" y="58"/>
                      </a:lnTo>
                      <a:lnTo>
                        <a:pt x="680" y="58"/>
                      </a:lnTo>
                      <a:lnTo>
                        <a:pt x="683" y="58"/>
                      </a:lnTo>
                      <a:lnTo>
                        <a:pt x="683" y="60"/>
                      </a:lnTo>
                      <a:lnTo>
                        <a:pt x="676" y="61"/>
                      </a:lnTo>
                      <a:lnTo>
                        <a:pt x="676" y="62"/>
                      </a:lnTo>
                      <a:lnTo>
                        <a:pt x="673" y="62"/>
                      </a:lnTo>
                      <a:lnTo>
                        <a:pt x="671" y="62"/>
                      </a:lnTo>
                      <a:lnTo>
                        <a:pt x="669" y="61"/>
                      </a:lnTo>
                      <a:lnTo>
                        <a:pt x="670" y="64"/>
                      </a:lnTo>
                      <a:lnTo>
                        <a:pt x="670" y="64"/>
                      </a:lnTo>
                      <a:lnTo>
                        <a:pt x="669" y="64"/>
                      </a:lnTo>
                      <a:lnTo>
                        <a:pt x="669" y="65"/>
                      </a:lnTo>
                      <a:lnTo>
                        <a:pt x="666" y="65"/>
                      </a:lnTo>
                      <a:lnTo>
                        <a:pt x="666" y="65"/>
                      </a:lnTo>
                      <a:lnTo>
                        <a:pt x="666" y="65"/>
                      </a:lnTo>
                      <a:lnTo>
                        <a:pt x="665" y="65"/>
                      </a:lnTo>
                      <a:lnTo>
                        <a:pt x="665" y="65"/>
                      </a:lnTo>
                      <a:lnTo>
                        <a:pt x="663" y="65"/>
                      </a:lnTo>
                      <a:lnTo>
                        <a:pt x="663" y="64"/>
                      </a:lnTo>
                      <a:lnTo>
                        <a:pt x="662" y="62"/>
                      </a:lnTo>
                      <a:lnTo>
                        <a:pt x="661" y="61"/>
                      </a:lnTo>
                      <a:lnTo>
                        <a:pt x="659" y="61"/>
                      </a:lnTo>
                      <a:lnTo>
                        <a:pt x="659" y="61"/>
                      </a:lnTo>
                      <a:lnTo>
                        <a:pt x="659" y="61"/>
                      </a:lnTo>
                      <a:lnTo>
                        <a:pt x="658" y="61"/>
                      </a:lnTo>
                      <a:lnTo>
                        <a:pt x="658" y="60"/>
                      </a:lnTo>
                      <a:lnTo>
                        <a:pt x="659" y="60"/>
                      </a:lnTo>
                      <a:lnTo>
                        <a:pt x="659" y="57"/>
                      </a:lnTo>
                      <a:lnTo>
                        <a:pt x="657" y="57"/>
                      </a:lnTo>
                      <a:lnTo>
                        <a:pt x="657" y="57"/>
                      </a:lnTo>
                      <a:lnTo>
                        <a:pt x="655" y="57"/>
                      </a:lnTo>
                      <a:lnTo>
                        <a:pt x="655" y="60"/>
                      </a:lnTo>
                      <a:lnTo>
                        <a:pt x="655" y="60"/>
                      </a:lnTo>
                      <a:lnTo>
                        <a:pt x="655" y="60"/>
                      </a:lnTo>
                      <a:lnTo>
                        <a:pt x="655" y="60"/>
                      </a:lnTo>
                      <a:lnTo>
                        <a:pt x="655" y="60"/>
                      </a:lnTo>
                      <a:lnTo>
                        <a:pt x="653" y="60"/>
                      </a:lnTo>
                      <a:lnTo>
                        <a:pt x="653" y="58"/>
                      </a:lnTo>
                      <a:lnTo>
                        <a:pt x="653" y="58"/>
                      </a:lnTo>
                      <a:lnTo>
                        <a:pt x="653" y="57"/>
                      </a:lnTo>
                      <a:lnTo>
                        <a:pt x="652" y="57"/>
                      </a:lnTo>
                      <a:lnTo>
                        <a:pt x="652" y="57"/>
                      </a:lnTo>
                      <a:lnTo>
                        <a:pt x="652" y="58"/>
                      </a:lnTo>
                      <a:lnTo>
                        <a:pt x="650" y="58"/>
                      </a:lnTo>
                      <a:lnTo>
                        <a:pt x="649" y="57"/>
                      </a:lnTo>
                      <a:lnTo>
                        <a:pt x="649" y="56"/>
                      </a:lnTo>
                      <a:lnTo>
                        <a:pt x="649" y="55"/>
                      </a:lnTo>
                      <a:lnTo>
                        <a:pt x="652" y="55"/>
                      </a:lnTo>
                      <a:lnTo>
                        <a:pt x="653" y="53"/>
                      </a:lnTo>
                      <a:lnTo>
                        <a:pt x="654" y="52"/>
                      </a:lnTo>
                      <a:lnTo>
                        <a:pt x="654" y="51"/>
                      </a:lnTo>
                      <a:lnTo>
                        <a:pt x="655" y="48"/>
                      </a:lnTo>
                      <a:lnTo>
                        <a:pt x="655" y="45"/>
                      </a:lnTo>
                      <a:lnTo>
                        <a:pt x="658" y="45"/>
                      </a:lnTo>
                      <a:lnTo>
                        <a:pt x="658" y="47"/>
                      </a:lnTo>
                      <a:lnTo>
                        <a:pt x="659" y="47"/>
                      </a:lnTo>
                      <a:lnTo>
                        <a:pt x="659" y="43"/>
                      </a:lnTo>
                      <a:lnTo>
                        <a:pt x="661" y="43"/>
                      </a:lnTo>
                      <a:lnTo>
                        <a:pt x="662" y="43"/>
                      </a:lnTo>
                      <a:lnTo>
                        <a:pt x="663" y="41"/>
                      </a:lnTo>
                      <a:close/>
                      <a:moveTo>
                        <a:pt x="1705" y="41"/>
                      </a:moveTo>
                      <a:lnTo>
                        <a:pt x="1705" y="41"/>
                      </a:lnTo>
                      <a:lnTo>
                        <a:pt x="1707" y="41"/>
                      </a:lnTo>
                      <a:lnTo>
                        <a:pt x="1705" y="45"/>
                      </a:lnTo>
                      <a:lnTo>
                        <a:pt x="1705" y="45"/>
                      </a:lnTo>
                      <a:lnTo>
                        <a:pt x="1705" y="45"/>
                      </a:lnTo>
                      <a:lnTo>
                        <a:pt x="1704" y="45"/>
                      </a:lnTo>
                      <a:lnTo>
                        <a:pt x="1704" y="47"/>
                      </a:lnTo>
                      <a:lnTo>
                        <a:pt x="1703" y="47"/>
                      </a:lnTo>
                      <a:lnTo>
                        <a:pt x="1700" y="47"/>
                      </a:lnTo>
                      <a:lnTo>
                        <a:pt x="1700" y="45"/>
                      </a:lnTo>
                      <a:lnTo>
                        <a:pt x="1700" y="44"/>
                      </a:lnTo>
                      <a:lnTo>
                        <a:pt x="1700" y="44"/>
                      </a:lnTo>
                      <a:lnTo>
                        <a:pt x="1700" y="41"/>
                      </a:lnTo>
                      <a:lnTo>
                        <a:pt x="1705" y="41"/>
                      </a:lnTo>
                      <a:close/>
                      <a:moveTo>
                        <a:pt x="915" y="41"/>
                      </a:moveTo>
                      <a:lnTo>
                        <a:pt x="913" y="43"/>
                      </a:lnTo>
                      <a:lnTo>
                        <a:pt x="919" y="43"/>
                      </a:lnTo>
                      <a:lnTo>
                        <a:pt x="919" y="43"/>
                      </a:lnTo>
                      <a:lnTo>
                        <a:pt x="921" y="43"/>
                      </a:lnTo>
                      <a:lnTo>
                        <a:pt x="921" y="43"/>
                      </a:lnTo>
                      <a:lnTo>
                        <a:pt x="921" y="43"/>
                      </a:lnTo>
                      <a:lnTo>
                        <a:pt x="920" y="41"/>
                      </a:lnTo>
                      <a:lnTo>
                        <a:pt x="915" y="41"/>
                      </a:lnTo>
                      <a:close/>
                      <a:moveTo>
                        <a:pt x="720" y="40"/>
                      </a:moveTo>
                      <a:lnTo>
                        <a:pt x="720" y="41"/>
                      </a:lnTo>
                      <a:lnTo>
                        <a:pt x="720" y="41"/>
                      </a:lnTo>
                      <a:lnTo>
                        <a:pt x="720" y="41"/>
                      </a:lnTo>
                      <a:lnTo>
                        <a:pt x="720" y="41"/>
                      </a:lnTo>
                      <a:lnTo>
                        <a:pt x="720" y="40"/>
                      </a:lnTo>
                      <a:close/>
                      <a:moveTo>
                        <a:pt x="3041" y="40"/>
                      </a:moveTo>
                      <a:lnTo>
                        <a:pt x="3043" y="41"/>
                      </a:lnTo>
                      <a:lnTo>
                        <a:pt x="3045" y="43"/>
                      </a:lnTo>
                      <a:lnTo>
                        <a:pt x="3047" y="44"/>
                      </a:lnTo>
                      <a:lnTo>
                        <a:pt x="3047" y="45"/>
                      </a:lnTo>
                      <a:lnTo>
                        <a:pt x="3047" y="45"/>
                      </a:lnTo>
                      <a:lnTo>
                        <a:pt x="3047" y="45"/>
                      </a:lnTo>
                      <a:lnTo>
                        <a:pt x="3047" y="45"/>
                      </a:lnTo>
                      <a:lnTo>
                        <a:pt x="3047" y="45"/>
                      </a:lnTo>
                      <a:lnTo>
                        <a:pt x="3046" y="47"/>
                      </a:lnTo>
                      <a:lnTo>
                        <a:pt x="3045" y="47"/>
                      </a:lnTo>
                      <a:lnTo>
                        <a:pt x="3043" y="47"/>
                      </a:lnTo>
                      <a:lnTo>
                        <a:pt x="3043" y="47"/>
                      </a:lnTo>
                      <a:lnTo>
                        <a:pt x="3043" y="47"/>
                      </a:lnTo>
                      <a:lnTo>
                        <a:pt x="3042" y="47"/>
                      </a:lnTo>
                      <a:lnTo>
                        <a:pt x="3041" y="47"/>
                      </a:lnTo>
                      <a:lnTo>
                        <a:pt x="3039" y="45"/>
                      </a:lnTo>
                      <a:lnTo>
                        <a:pt x="3038" y="44"/>
                      </a:lnTo>
                      <a:lnTo>
                        <a:pt x="3038" y="43"/>
                      </a:lnTo>
                      <a:lnTo>
                        <a:pt x="3038" y="43"/>
                      </a:lnTo>
                      <a:lnTo>
                        <a:pt x="3038" y="43"/>
                      </a:lnTo>
                      <a:lnTo>
                        <a:pt x="3038" y="41"/>
                      </a:lnTo>
                      <a:lnTo>
                        <a:pt x="3041" y="40"/>
                      </a:lnTo>
                      <a:close/>
                      <a:moveTo>
                        <a:pt x="760" y="39"/>
                      </a:moveTo>
                      <a:lnTo>
                        <a:pt x="762" y="39"/>
                      </a:lnTo>
                      <a:lnTo>
                        <a:pt x="762" y="40"/>
                      </a:lnTo>
                      <a:lnTo>
                        <a:pt x="762" y="40"/>
                      </a:lnTo>
                      <a:lnTo>
                        <a:pt x="762" y="40"/>
                      </a:lnTo>
                      <a:lnTo>
                        <a:pt x="763" y="40"/>
                      </a:lnTo>
                      <a:lnTo>
                        <a:pt x="763" y="41"/>
                      </a:lnTo>
                      <a:lnTo>
                        <a:pt x="763" y="41"/>
                      </a:lnTo>
                      <a:lnTo>
                        <a:pt x="765" y="44"/>
                      </a:lnTo>
                      <a:lnTo>
                        <a:pt x="768" y="45"/>
                      </a:lnTo>
                      <a:lnTo>
                        <a:pt x="768" y="47"/>
                      </a:lnTo>
                      <a:lnTo>
                        <a:pt x="763" y="47"/>
                      </a:lnTo>
                      <a:lnTo>
                        <a:pt x="763" y="45"/>
                      </a:lnTo>
                      <a:lnTo>
                        <a:pt x="762" y="44"/>
                      </a:lnTo>
                      <a:lnTo>
                        <a:pt x="762" y="43"/>
                      </a:lnTo>
                      <a:lnTo>
                        <a:pt x="762" y="40"/>
                      </a:lnTo>
                      <a:lnTo>
                        <a:pt x="760" y="40"/>
                      </a:lnTo>
                      <a:lnTo>
                        <a:pt x="760" y="39"/>
                      </a:lnTo>
                      <a:close/>
                      <a:moveTo>
                        <a:pt x="2060" y="37"/>
                      </a:moveTo>
                      <a:lnTo>
                        <a:pt x="2064" y="37"/>
                      </a:lnTo>
                      <a:lnTo>
                        <a:pt x="2067" y="40"/>
                      </a:lnTo>
                      <a:lnTo>
                        <a:pt x="2071" y="43"/>
                      </a:lnTo>
                      <a:lnTo>
                        <a:pt x="2072" y="43"/>
                      </a:lnTo>
                      <a:lnTo>
                        <a:pt x="2072" y="44"/>
                      </a:lnTo>
                      <a:lnTo>
                        <a:pt x="2073" y="44"/>
                      </a:lnTo>
                      <a:lnTo>
                        <a:pt x="2075" y="45"/>
                      </a:lnTo>
                      <a:lnTo>
                        <a:pt x="2076" y="45"/>
                      </a:lnTo>
                      <a:lnTo>
                        <a:pt x="2077" y="47"/>
                      </a:lnTo>
                      <a:lnTo>
                        <a:pt x="2077" y="47"/>
                      </a:lnTo>
                      <a:lnTo>
                        <a:pt x="2078" y="48"/>
                      </a:lnTo>
                      <a:lnTo>
                        <a:pt x="2078" y="49"/>
                      </a:lnTo>
                      <a:lnTo>
                        <a:pt x="2077" y="49"/>
                      </a:lnTo>
                      <a:lnTo>
                        <a:pt x="2077" y="51"/>
                      </a:lnTo>
                      <a:lnTo>
                        <a:pt x="2076" y="51"/>
                      </a:lnTo>
                      <a:lnTo>
                        <a:pt x="2075" y="51"/>
                      </a:lnTo>
                      <a:lnTo>
                        <a:pt x="2075" y="49"/>
                      </a:lnTo>
                      <a:lnTo>
                        <a:pt x="2069" y="49"/>
                      </a:lnTo>
                      <a:lnTo>
                        <a:pt x="2069" y="48"/>
                      </a:lnTo>
                      <a:lnTo>
                        <a:pt x="2068" y="48"/>
                      </a:lnTo>
                      <a:lnTo>
                        <a:pt x="2067" y="47"/>
                      </a:lnTo>
                      <a:lnTo>
                        <a:pt x="2064" y="47"/>
                      </a:lnTo>
                      <a:lnTo>
                        <a:pt x="2064" y="45"/>
                      </a:lnTo>
                      <a:lnTo>
                        <a:pt x="2064" y="45"/>
                      </a:lnTo>
                      <a:lnTo>
                        <a:pt x="2063" y="47"/>
                      </a:lnTo>
                      <a:lnTo>
                        <a:pt x="2061" y="47"/>
                      </a:lnTo>
                      <a:lnTo>
                        <a:pt x="2061" y="47"/>
                      </a:lnTo>
                      <a:lnTo>
                        <a:pt x="2061" y="45"/>
                      </a:lnTo>
                      <a:lnTo>
                        <a:pt x="2060" y="44"/>
                      </a:lnTo>
                      <a:lnTo>
                        <a:pt x="2060" y="43"/>
                      </a:lnTo>
                      <a:lnTo>
                        <a:pt x="2059" y="40"/>
                      </a:lnTo>
                      <a:lnTo>
                        <a:pt x="2060" y="40"/>
                      </a:lnTo>
                      <a:lnTo>
                        <a:pt x="2060" y="40"/>
                      </a:lnTo>
                      <a:lnTo>
                        <a:pt x="2060" y="40"/>
                      </a:lnTo>
                      <a:lnTo>
                        <a:pt x="2060" y="39"/>
                      </a:lnTo>
                      <a:lnTo>
                        <a:pt x="2060" y="39"/>
                      </a:lnTo>
                      <a:lnTo>
                        <a:pt x="2060" y="37"/>
                      </a:lnTo>
                      <a:close/>
                      <a:moveTo>
                        <a:pt x="1707" y="36"/>
                      </a:moveTo>
                      <a:lnTo>
                        <a:pt x="1707" y="36"/>
                      </a:lnTo>
                      <a:lnTo>
                        <a:pt x="1709" y="37"/>
                      </a:lnTo>
                      <a:lnTo>
                        <a:pt x="1711" y="37"/>
                      </a:lnTo>
                      <a:lnTo>
                        <a:pt x="1709" y="41"/>
                      </a:lnTo>
                      <a:lnTo>
                        <a:pt x="1707" y="41"/>
                      </a:lnTo>
                      <a:lnTo>
                        <a:pt x="1705" y="40"/>
                      </a:lnTo>
                      <a:lnTo>
                        <a:pt x="1705" y="39"/>
                      </a:lnTo>
                      <a:lnTo>
                        <a:pt x="1707" y="37"/>
                      </a:lnTo>
                      <a:lnTo>
                        <a:pt x="1707" y="36"/>
                      </a:lnTo>
                      <a:close/>
                      <a:moveTo>
                        <a:pt x="913" y="36"/>
                      </a:moveTo>
                      <a:lnTo>
                        <a:pt x="913" y="36"/>
                      </a:lnTo>
                      <a:lnTo>
                        <a:pt x="913" y="36"/>
                      </a:lnTo>
                      <a:lnTo>
                        <a:pt x="913" y="36"/>
                      </a:lnTo>
                      <a:lnTo>
                        <a:pt x="912" y="37"/>
                      </a:lnTo>
                      <a:lnTo>
                        <a:pt x="912" y="39"/>
                      </a:lnTo>
                      <a:lnTo>
                        <a:pt x="913" y="39"/>
                      </a:lnTo>
                      <a:lnTo>
                        <a:pt x="913" y="36"/>
                      </a:lnTo>
                      <a:lnTo>
                        <a:pt x="913" y="36"/>
                      </a:lnTo>
                      <a:close/>
                      <a:moveTo>
                        <a:pt x="763" y="36"/>
                      </a:moveTo>
                      <a:lnTo>
                        <a:pt x="765" y="36"/>
                      </a:lnTo>
                      <a:lnTo>
                        <a:pt x="765" y="36"/>
                      </a:lnTo>
                      <a:lnTo>
                        <a:pt x="765" y="36"/>
                      </a:lnTo>
                      <a:lnTo>
                        <a:pt x="767" y="36"/>
                      </a:lnTo>
                      <a:lnTo>
                        <a:pt x="767" y="37"/>
                      </a:lnTo>
                      <a:lnTo>
                        <a:pt x="764" y="37"/>
                      </a:lnTo>
                      <a:lnTo>
                        <a:pt x="763" y="36"/>
                      </a:lnTo>
                      <a:close/>
                      <a:moveTo>
                        <a:pt x="2044" y="34"/>
                      </a:moveTo>
                      <a:lnTo>
                        <a:pt x="2046" y="35"/>
                      </a:lnTo>
                      <a:lnTo>
                        <a:pt x="2046" y="36"/>
                      </a:lnTo>
                      <a:lnTo>
                        <a:pt x="2044" y="35"/>
                      </a:lnTo>
                      <a:lnTo>
                        <a:pt x="2044" y="34"/>
                      </a:lnTo>
                      <a:close/>
                      <a:moveTo>
                        <a:pt x="1720" y="34"/>
                      </a:moveTo>
                      <a:lnTo>
                        <a:pt x="1721" y="34"/>
                      </a:lnTo>
                      <a:lnTo>
                        <a:pt x="1721" y="35"/>
                      </a:lnTo>
                      <a:lnTo>
                        <a:pt x="1721" y="37"/>
                      </a:lnTo>
                      <a:lnTo>
                        <a:pt x="1720" y="37"/>
                      </a:lnTo>
                      <a:lnTo>
                        <a:pt x="1720" y="36"/>
                      </a:lnTo>
                      <a:lnTo>
                        <a:pt x="1720" y="36"/>
                      </a:lnTo>
                      <a:lnTo>
                        <a:pt x="1720" y="36"/>
                      </a:lnTo>
                      <a:lnTo>
                        <a:pt x="1720" y="35"/>
                      </a:lnTo>
                      <a:lnTo>
                        <a:pt x="1720" y="35"/>
                      </a:lnTo>
                      <a:lnTo>
                        <a:pt x="1720" y="35"/>
                      </a:lnTo>
                      <a:lnTo>
                        <a:pt x="1720" y="34"/>
                      </a:lnTo>
                      <a:close/>
                      <a:moveTo>
                        <a:pt x="1777" y="32"/>
                      </a:moveTo>
                      <a:lnTo>
                        <a:pt x="1777" y="32"/>
                      </a:lnTo>
                      <a:lnTo>
                        <a:pt x="1777" y="32"/>
                      </a:lnTo>
                      <a:lnTo>
                        <a:pt x="1777" y="34"/>
                      </a:lnTo>
                      <a:lnTo>
                        <a:pt x="1777" y="34"/>
                      </a:lnTo>
                      <a:lnTo>
                        <a:pt x="1777" y="32"/>
                      </a:lnTo>
                      <a:close/>
                      <a:moveTo>
                        <a:pt x="1735" y="32"/>
                      </a:moveTo>
                      <a:lnTo>
                        <a:pt x="1738" y="32"/>
                      </a:lnTo>
                      <a:lnTo>
                        <a:pt x="1738" y="34"/>
                      </a:lnTo>
                      <a:lnTo>
                        <a:pt x="1735" y="34"/>
                      </a:lnTo>
                      <a:lnTo>
                        <a:pt x="1735" y="32"/>
                      </a:lnTo>
                      <a:close/>
                      <a:moveTo>
                        <a:pt x="1712" y="32"/>
                      </a:moveTo>
                      <a:lnTo>
                        <a:pt x="1713" y="32"/>
                      </a:lnTo>
                      <a:lnTo>
                        <a:pt x="1715" y="34"/>
                      </a:lnTo>
                      <a:lnTo>
                        <a:pt x="1715" y="34"/>
                      </a:lnTo>
                      <a:lnTo>
                        <a:pt x="1716" y="35"/>
                      </a:lnTo>
                      <a:lnTo>
                        <a:pt x="1716" y="36"/>
                      </a:lnTo>
                      <a:lnTo>
                        <a:pt x="1713" y="36"/>
                      </a:lnTo>
                      <a:lnTo>
                        <a:pt x="1713" y="35"/>
                      </a:lnTo>
                      <a:lnTo>
                        <a:pt x="1713" y="34"/>
                      </a:lnTo>
                      <a:lnTo>
                        <a:pt x="1712" y="32"/>
                      </a:lnTo>
                      <a:close/>
                      <a:moveTo>
                        <a:pt x="2876" y="31"/>
                      </a:moveTo>
                      <a:lnTo>
                        <a:pt x="2876" y="32"/>
                      </a:lnTo>
                      <a:lnTo>
                        <a:pt x="2876" y="32"/>
                      </a:lnTo>
                      <a:lnTo>
                        <a:pt x="2874" y="32"/>
                      </a:lnTo>
                      <a:lnTo>
                        <a:pt x="2874" y="32"/>
                      </a:lnTo>
                      <a:lnTo>
                        <a:pt x="2874" y="34"/>
                      </a:lnTo>
                      <a:lnTo>
                        <a:pt x="2874" y="32"/>
                      </a:lnTo>
                      <a:lnTo>
                        <a:pt x="2876" y="31"/>
                      </a:lnTo>
                      <a:close/>
                      <a:moveTo>
                        <a:pt x="906" y="30"/>
                      </a:moveTo>
                      <a:lnTo>
                        <a:pt x="906" y="34"/>
                      </a:lnTo>
                      <a:lnTo>
                        <a:pt x="908" y="34"/>
                      </a:lnTo>
                      <a:lnTo>
                        <a:pt x="908" y="32"/>
                      </a:lnTo>
                      <a:lnTo>
                        <a:pt x="908" y="31"/>
                      </a:lnTo>
                      <a:lnTo>
                        <a:pt x="909" y="31"/>
                      </a:lnTo>
                      <a:lnTo>
                        <a:pt x="906" y="30"/>
                      </a:lnTo>
                      <a:close/>
                      <a:moveTo>
                        <a:pt x="1747" y="30"/>
                      </a:moveTo>
                      <a:lnTo>
                        <a:pt x="1747" y="32"/>
                      </a:lnTo>
                      <a:lnTo>
                        <a:pt x="1746" y="34"/>
                      </a:lnTo>
                      <a:lnTo>
                        <a:pt x="1745" y="36"/>
                      </a:lnTo>
                      <a:lnTo>
                        <a:pt x="1745" y="35"/>
                      </a:lnTo>
                      <a:lnTo>
                        <a:pt x="1745" y="35"/>
                      </a:lnTo>
                      <a:lnTo>
                        <a:pt x="1745" y="35"/>
                      </a:lnTo>
                      <a:lnTo>
                        <a:pt x="1742" y="34"/>
                      </a:lnTo>
                      <a:lnTo>
                        <a:pt x="1742" y="32"/>
                      </a:lnTo>
                      <a:lnTo>
                        <a:pt x="1741" y="31"/>
                      </a:lnTo>
                      <a:lnTo>
                        <a:pt x="1742" y="31"/>
                      </a:lnTo>
                      <a:lnTo>
                        <a:pt x="1742" y="30"/>
                      </a:lnTo>
                      <a:lnTo>
                        <a:pt x="1743" y="30"/>
                      </a:lnTo>
                      <a:lnTo>
                        <a:pt x="1745" y="30"/>
                      </a:lnTo>
                      <a:lnTo>
                        <a:pt x="1745" y="30"/>
                      </a:lnTo>
                      <a:lnTo>
                        <a:pt x="1746" y="30"/>
                      </a:lnTo>
                      <a:lnTo>
                        <a:pt x="1747" y="30"/>
                      </a:lnTo>
                      <a:close/>
                      <a:moveTo>
                        <a:pt x="637" y="28"/>
                      </a:moveTo>
                      <a:lnTo>
                        <a:pt x="638" y="28"/>
                      </a:lnTo>
                      <a:lnTo>
                        <a:pt x="638" y="30"/>
                      </a:lnTo>
                      <a:lnTo>
                        <a:pt x="637" y="31"/>
                      </a:lnTo>
                      <a:lnTo>
                        <a:pt x="637" y="34"/>
                      </a:lnTo>
                      <a:lnTo>
                        <a:pt x="636" y="34"/>
                      </a:lnTo>
                      <a:lnTo>
                        <a:pt x="636" y="34"/>
                      </a:lnTo>
                      <a:lnTo>
                        <a:pt x="635" y="34"/>
                      </a:lnTo>
                      <a:lnTo>
                        <a:pt x="635" y="31"/>
                      </a:lnTo>
                      <a:lnTo>
                        <a:pt x="635" y="31"/>
                      </a:lnTo>
                      <a:lnTo>
                        <a:pt x="636" y="31"/>
                      </a:lnTo>
                      <a:lnTo>
                        <a:pt x="636" y="30"/>
                      </a:lnTo>
                      <a:lnTo>
                        <a:pt x="637" y="30"/>
                      </a:lnTo>
                      <a:lnTo>
                        <a:pt x="637" y="28"/>
                      </a:lnTo>
                      <a:close/>
                      <a:moveTo>
                        <a:pt x="2882" y="27"/>
                      </a:moveTo>
                      <a:lnTo>
                        <a:pt x="2882" y="27"/>
                      </a:lnTo>
                      <a:lnTo>
                        <a:pt x="2882" y="27"/>
                      </a:lnTo>
                      <a:lnTo>
                        <a:pt x="2882" y="31"/>
                      </a:lnTo>
                      <a:lnTo>
                        <a:pt x="2880" y="31"/>
                      </a:lnTo>
                      <a:lnTo>
                        <a:pt x="2877" y="31"/>
                      </a:lnTo>
                      <a:lnTo>
                        <a:pt x="2878" y="28"/>
                      </a:lnTo>
                      <a:lnTo>
                        <a:pt x="2880" y="27"/>
                      </a:lnTo>
                      <a:lnTo>
                        <a:pt x="2882" y="27"/>
                      </a:lnTo>
                      <a:close/>
                      <a:moveTo>
                        <a:pt x="895" y="26"/>
                      </a:moveTo>
                      <a:lnTo>
                        <a:pt x="895" y="27"/>
                      </a:lnTo>
                      <a:lnTo>
                        <a:pt x="894" y="27"/>
                      </a:lnTo>
                      <a:lnTo>
                        <a:pt x="894" y="27"/>
                      </a:lnTo>
                      <a:lnTo>
                        <a:pt x="894" y="28"/>
                      </a:lnTo>
                      <a:lnTo>
                        <a:pt x="895" y="28"/>
                      </a:lnTo>
                      <a:lnTo>
                        <a:pt x="895" y="26"/>
                      </a:lnTo>
                      <a:lnTo>
                        <a:pt x="895" y="26"/>
                      </a:lnTo>
                      <a:close/>
                      <a:moveTo>
                        <a:pt x="1310" y="26"/>
                      </a:moveTo>
                      <a:lnTo>
                        <a:pt x="1311" y="26"/>
                      </a:lnTo>
                      <a:lnTo>
                        <a:pt x="1313" y="26"/>
                      </a:lnTo>
                      <a:lnTo>
                        <a:pt x="1313" y="31"/>
                      </a:lnTo>
                      <a:lnTo>
                        <a:pt x="1311" y="31"/>
                      </a:lnTo>
                      <a:lnTo>
                        <a:pt x="1310" y="31"/>
                      </a:lnTo>
                      <a:lnTo>
                        <a:pt x="1307" y="32"/>
                      </a:lnTo>
                      <a:lnTo>
                        <a:pt x="1306" y="32"/>
                      </a:lnTo>
                      <a:lnTo>
                        <a:pt x="1306" y="31"/>
                      </a:lnTo>
                      <a:lnTo>
                        <a:pt x="1302" y="31"/>
                      </a:lnTo>
                      <a:lnTo>
                        <a:pt x="1302" y="31"/>
                      </a:lnTo>
                      <a:lnTo>
                        <a:pt x="1300" y="31"/>
                      </a:lnTo>
                      <a:lnTo>
                        <a:pt x="1300" y="31"/>
                      </a:lnTo>
                      <a:lnTo>
                        <a:pt x="1293" y="31"/>
                      </a:lnTo>
                      <a:lnTo>
                        <a:pt x="1292" y="31"/>
                      </a:lnTo>
                      <a:lnTo>
                        <a:pt x="1289" y="31"/>
                      </a:lnTo>
                      <a:lnTo>
                        <a:pt x="1288" y="32"/>
                      </a:lnTo>
                      <a:lnTo>
                        <a:pt x="1288" y="32"/>
                      </a:lnTo>
                      <a:lnTo>
                        <a:pt x="1288" y="32"/>
                      </a:lnTo>
                      <a:lnTo>
                        <a:pt x="1288" y="27"/>
                      </a:lnTo>
                      <a:lnTo>
                        <a:pt x="1292" y="28"/>
                      </a:lnTo>
                      <a:lnTo>
                        <a:pt x="1292" y="27"/>
                      </a:lnTo>
                      <a:lnTo>
                        <a:pt x="1294" y="27"/>
                      </a:lnTo>
                      <a:lnTo>
                        <a:pt x="1294" y="27"/>
                      </a:lnTo>
                      <a:lnTo>
                        <a:pt x="1302" y="27"/>
                      </a:lnTo>
                      <a:lnTo>
                        <a:pt x="1302" y="26"/>
                      </a:lnTo>
                      <a:lnTo>
                        <a:pt x="1303" y="26"/>
                      </a:lnTo>
                      <a:lnTo>
                        <a:pt x="1303" y="26"/>
                      </a:lnTo>
                      <a:lnTo>
                        <a:pt x="1303" y="27"/>
                      </a:lnTo>
                      <a:lnTo>
                        <a:pt x="1305" y="27"/>
                      </a:lnTo>
                      <a:lnTo>
                        <a:pt x="1307" y="26"/>
                      </a:lnTo>
                      <a:lnTo>
                        <a:pt x="1310" y="26"/>
                      </a:lnTo>
                      <a:close/>
                      <a:moveTo>
                        <a:pt x="3145" y="24"/>
                      </a:moveTo>
                      <a:lnTo>
                        <a:pt x="3148" y="24"/>
                      </a:lnTo>
                      <a:lnTo>
                        <a:pt x="3148" y="26"/>
                      </a:lnTo>
                      <a:lnTo>
                        <a:pt x="3151" y="26"/>
                      </a:lnTo>
                      <a:lnTo>
                        <a:pt x="3151" y="27"/>
                      </a:lnTo>
                      <a:lnTo>
                        <a:pt x="3152" y="27"/>
                      </a:lnTo>
                      <a:lnTo>
                        <a:pt x="3152" y="27"/>
                      </a:lnTo>
                      <a:lnTo>
                        <a:pt x="3157" y="27"/>
                      </a:lnTo>
                      <a:lnTo>
                        <a:pt x="3157" y="28"/>
                      </a:lnTo>
                      <a:lnTo>
                        <a:pt x="3158" y="28"/>
                      </a:lnTo>
                      <a:lnTo>
                        <a:pt x="3158" y="28"/>
                      </a:lnTo>
                      <a:lnTo>
                        <a:pt x="3162" y="28"/>
                      </a:lnTo>
                      <a:lnTo>
                        <a:pt x="3165" y="32"/>
                      </a:lnTo>
                      <a:lnTo>
                        <a:pt x="3164" y="36"/>
                      </a:lnTo>
                      <a:lnTo>
                        <a:pt x="3151" y="35"/>
                      </a:lnTo>
                      <a:lnTo>
                        <a:pt x="3151" y="35"/>
                      </a:lnTo>
                      <a:lnTo>
                        <a:pt x="3151" y="34"/>
                      </a:lnTo>
                      <a:lnTo>
                        <a:pt x="3149" y="34"/>
                      </a:lnTo>
                      <a:lnTo>
                        <a:pt x="3148" y="34"/>
                      </a:lnTo>
                      <a:lnTo>
                        <a:pt x="3148" y="35"/>
                      </a:lnTo>
                      <a:lnTo>
                        <a:pt x="3147" y="35"/>
                      </a:lnTo>
                      <a:lnTo>
                        <a:pt x="3145" y="36"/>
                      </a:lnTo>
                      <a:lnTo>
                        <a:pt x="3144" y="36"/>
                      </a:lnTo>
                      <a:lnTo>
                        <a:pt x="3143" y="36"/>
                      </a:lnTo>
                      <a:lnTo>
                        <a:pt x="3140" y="35"/>
                      </a:lnTo>
                      <a:lnTo>
                        <a:pt x="3140" y="35"/>
                      </a:lnTo>
                      <a:lnTo>
                        <a:pt x="3139" y="35"/>
                      </a:lnTo>
                      <a:lnTo>
                        <a:pt x="3139" y="36"/>
                      </a:lnTo>
                      <a:lnTo>
                        <a:pt x="3138" y="36"/>
                      </a:lnTo>
                      <a:lnTo>
                        <a:pt x="3138" y="35"/>
                      </a:lnTo>
                      <a:lnTo>
                        <a:pt x="3134" y="35"/>
                      </a:lnTo>
                      <a:lnTo>
                        <a:pt x="3134" y="34"/>
                      </a:lnTo>
                      <a:lnTo>
                        <a:pt x="3138" y="30"/>
                      </a:lnTo>
                      <a:lnTo>
                        <a:pt x="3139" y="28"/>
                      </a:lnTo>
                      <a:lnTo>
                        <a:pt x="3141" y="28"/>
                      </a:lnTo>
                      <a:lnTo>
                        <a:pt x="3141" y="27"/>
                      </a:lnTo>
                      <a:lnTo>
                        <a:pt x="3144" y="27"/>
                      </a:lnTo>
                      <a:lnTo>
                        <a:pt x="3145" y="24"/>
                      </a:lnTo>
                      <a:close/>
                      <a:moveTo>
                        <a:pt x="2886" y="24"/>
                      </a:moveTo>
                      <a:lnTo>
                        <a:pt x="2889" y="24"/>
                      </a:lnTo>
                      <a:lnTo>
                        <a:pt x="2890" y="26"/>
                      </a:lnTo>
                      <a:lnTo>
                        <a:pt x="2891" y="26"/>
                      </a:lnTo>
                      <a:lnTo>
                        <a:pt x="2895" y="31"/>
                      </a:lnTo>
                      <a:lnTo>
                        <a:pt x="2897" y="31"/>
                      </a:lnTo>
                      <a:lnTo>
                        <a:pt x="2895" y="32"/>
                      </a:lnTo>
                      <a:lnTo>
                        <a:pt x="2894" y="32"/>
                      </a:lnTo>
                      <a:lnTo>
                        <a:pt x="2891" y="34"/>
                      </a:lnTo>
                      <a:lnTo>
                        <a:pt x="2889" y="34"/>
                      </a:lnTo>
                      <a:lnTo>
                        <a:pt x="2884" y="34"/>
                      </a:lnTo>
                      <a:lnTo>
                        <a:pt x="2884" y="31"/>
                      </a:lnTo>
                      <a:lnTo>
                        <a:pt x="2884" y="30"/>
                      </a:lnTo>
                      <a:lnTo>
                        <a:pt x="2884" y="30"/>
                      </a:lnTo>
                      <a:lnTo>
                        <a:pt x="2885" y="28"/>
                      </a:lnTo>
                      <a:lnTo>
                        <a:pt x="2886" y="28"/>
                      </a:lnTo>
                      <a:lnTo>
                        <a:pt x="2886" y="24"/>
                      </a:lnTo>
                      <a:lnTo>
                        <a:pt x="2886" y="24"/>
                      </a:lnTo>
                      <a:lnTo>
                        <a:pt x="2886" y="24"/>
                      </a:lnTo>
                      <a:close/>
                      <a:moveTo>
                        <a:pt x="1751" y="23"/>
                      </a:moveTo>
                      <a:lnTo>
                        <a:pt x="1753" y="23"/>
                      </a:lnTo>
                      <a:lnTo>
                        <a:pt x="1753" y="26"/>
                      </a:lnTo>
                      <a:lnTo>
                        <a:pt x="1753" y="26"/>
                      </a:lnTo>
                      <a:lnTo>
                        <a:pt x="1754" y="26"/>
                      </a:lnTo>
                      <a:lnTo>
                        <a:pt x="1753" y="26"/>
                      </a:lnTo>
                      <a:lnTo>
                        <a:pt x="1753" y="26"/>
                      </a:lnTo>
                      <a:lnTo>
                        <a:pt x="1751" y="26"/>
                      </a:lnTo>
                      <a:lnTo>
                        <a:pt x="1751" y="23"/>
                      </a:lnTo>
                      <a:close/>
                      <a:moveTo>
                        <a:pt x="1741" y="23"/>
                      </a:moveTo>
                      <a:lnTo>
                        <a:pt x="1741" y="26"/>
                      </a:lnTo>
                      <a:lnTo>
                        <a:pt x="1738" y="28"/>
                      </a:lnTo>
                      <a:lnTo>
                        <a:pt x="1738" y="28"/>
                      </a:lnTo>
                      <a:lnTo>
                        <a:pt x="1735" y="28"/>
                      </a:lnTo>
                      <a:lnTo>
                        <a:pt x="1735" y="30"/>
                      </a:lnTo>
                      <a:lnTo>
                        <a:pt x="1733" y="30"/>
                      </a:lnTo>
                      <a:lnTo>
                        <a:pt x="1732" y="31"/>
                      </a:lnTo>
                      <a:lnTo>
                        <a:pt x="1732" y="30"/>
                      </a:lnTo>
                      <a:lnTo>
                        <a:pt x="1730" y="30"/>
                      </a:lnTo>
                      <a:lnTo>
                        <a:pt x="1730" y="28"/>
                      </a:lnTo>
                      <a:lnTo>
                        <a:pt x="1732" y="28"/>
                      </a:lnTo>
                      <a:lnTo>
                        <a:pt x="1732" y="27"/>
                      </a:lnTo>
                      <a:lnTo>
                        <a:pt x="1737" y="27"/>
                      </a:lnTo>
                      <a:lnTo>
                        <a:pt x="1738" y="24"/>
                      </a:lnTo>
                      <a:lnTo>
                        <a:pt x="1738" y="24"/>
                      </a:lnTo>
                      <a:lnTo>
                        <a:pt x="1739" y="23"/>
                      </a:lnTo>
                      <a:lnTo>
                        <a:pt x="1741" y="23"/>
                      </a:lnTo>
                      <a:close/>
                      <a:moveTo>
                        <a:pt x="2878" y="20"/>
                      </a:moveTo>
                      <a:lnTo>
                        <a:pt x="2880" y="22"/>
                      </a:lnTo>
                      <a:lnTo>
                        <a:pt x="2880" y="22"/>
                      </a:lnTo>
                      <a:lnTo>
                        <a:pt x="2880" y="23"/>
                      </a:lnTo>
                      <a:lnTo>
                        <a:pt x="2880" y="23"/>
                      </a:lnTo>
                      <a:lnTo>
                        <a:pt x="2880" y="24"/>
                      </a:lnTo>
                      <a:lnTo>
                        <a:pt x="2878" y="24"/>
                      </a:lnTo>
                      <a:lnTo>
                        <a:pt x="2878" y="26"/>
                      </a:lnTo>
                      <a:lnTo>
                        <a:pt x="2877" y="26"/>
                      </a:lnTo>
                      <a:lnTo>
                        <a:pt x="2877" y="27"/>
                      </a:lnTo>
                      <a:lnTo>
                        <a:pt x="2874" y="28"/>
                      </a:lnTo>
                      <a:lnTo>
                        <a:pt x="2874" y="30"/>
                      </a:lnTo>
                      <a:lnTo>
                        <a:pt x="2873" y="31"/>
                      </a:lnTo>
                      <a:lnTo>
                        <a:pt x="2872" y="32"/>
                      </a:lnTo>
                      <a:lnTo>
                        <a:pt x="2870" y="32"/>
                      </a:lnTo>
                      <a:lnTo>
                        <a:pt x="2870" y="34"/>
                      </a:lnTo>
                      <a:lnTo>
                        <a:pt x="2868" y="34"/>
                      </a:lnTo>
                      <a:lnTo>
                        <a:pt x="2868" y="34"/>
                      </a:lnTo>
                      <a:lnTo>
                        <a:pt x="2868" y="34"/>
                      </a:lnTo>
                      <a:lnTo>
                        <a:pt x="2868" y="34"/>
                      </a:lnTo>
                      <a:lnTo>
                        <a:pt x="2867" y="34"/>
                      </a:lnTo>
                      <a:lnTo>
                        <a:pt x="2868" y="32"/>
                      </a:lnTo>
                      <a:lnTo>
                        <a:pt x="2868" y="31"/>
                      </a:lnTo>
                      <a:lnTo>
                        <a:pt x="2872" y="28"/>
                      </a:lnTo>
                      <a:lnTo>
                        <a:pt x="2872" y="27"/>
                      </a:lnTo>
                      <a:lnTo>
                        <a:pt x="2874" y="27"/>
                      </a:lnTo>
                      <a:lnTo>
                        <a:pt x="2876" y="26"/>
                      </a:lnTo>
                      <a:lnTo>
                        <a:pt x="2877" y="24"/>
                      </a:lnTo>
                      <a:lnTo>
                        <a:pt x="2878" y="23"/>
                      </a:lnTo>
                      <a:lnTo>
                        <a:pt x="2878" y="20"/>
                      </a:lnTo>
                      <a:close/>
                      <a:moveTo>
                        <a:pt x="2876" y="20"/>
                      </a:moveTo>
                      <a:lnTo>
                        <a:pt x="2877" y="20"/>
                      </a:lnTo>
                      <a:lnTo>
                        <a:pt x="2876" y="23"/>
                      </a:lnTo>
                      <a:lnTo>
                        <a:pt x="2876" y="23"/>
                      </a:lnTo>
                      <a:lnTo>
                        <a:pt x="2876" y="22"/>
                      </a:lnTo>
                      <a:lnTo>
                        <a:pt x="2876" y="20"/>
                      </a:lnTo>
                      <a:close/>
                      <a:moveTo>
                        <a:pt x="1767" y="20"/>
                      </a:moveTo>
                      <a:lnTo>
                        <a:pt x="1771" y="23"/>
                      </a:lnTo>
                      <a:lnTo>
                        <a:pt x="1770" y="24"/>
                      </a:lnTo>
                      <a:lnTo>
                        <a:pt x="1772" y="24"/>
                      </a:lnTo>
                      <a:lnTo>
                        <a:pt x="1772" y="26"/>
                      </a:lnTo>
                      <a:lnTo>
                        <a:pt x="1771" y="26"/>
                      </a:lnTo>
                      <a:lnTo>
                        <a:pt x="1771" y="26"/>
                      </a:lnTo>
                      <a:lnTo>
                        <a:pt x="1767" y="26"/>
                      </a:lnTo>
                      <a:lnTo>
                        <a:pt x="1767" y="26"/>
                      </a:lnTo>
                      <a:lnTo>
                        <a:pt x="1766" y="27"/>
                      </a:lnTo>
                      <a:lnTo>
                        <a:pt x="1766" y="26"/>
                      </a:lnTo>
                      <a:lnTo>
                        <a:pt x="1766" y="26"/>
                      </a:lnTo>
                      <a:lnTo>
                        <a:pt x="1766" y="23"/>
                      </a:lnTo>
                      <a:lnTo>
                        <a:pt x="1767" y="23"/>
                      </a:lnTo>
                      <a:lnTo>
                        <a:pt x="1767" y="20"/>
                      </a:lnTo>
                      <a:close/>
                      <a:moveTo>
                        <a:pt x="1069" y="20"/>
                      </a:moveTo>
                      <a:lnTo>
                        <a:pt x="1072" y="20"/>
                      </a:lnTo>
                      <a:lnTo>
                        <a:pt x="1072" y="20"/>
                      </a:lnTo>
                      <a:lnTo>
                        <a:pt x="1072" y="20"/>
                      </a:lnTo>
                      <a:lnTo>
                        <a:pt x="1072" y="22"/>
                      </a:lnTo>
                      <a:lnTo>
                        <a:pt x="1069" y="22"/>
                      </a:lnTo>
                      <a:lnTo>
                        <a:pt x="1069" y="20"/>
                      </a:lnTo>
                      <a:close/>
                      <a:moveTo>
                        <a:pt x="1060" y="18"/>
                      </a:moveTo>
                      <a:lnTo>
                        <a:pt x="1061" y="18"/>
                      </a:lnTo>
                      <a:lnTo>
                        <a:pt x="1061" y="19"/>
                      </a:lnTo>
                      <a:lnTo>
                        <a:pt x="1061" y="19"/>
                      </a:lnTo>
                      <a:lnTo>
                        <a:pt x="1061" y="22"/>
                      </a:lnTo>
                      <a:lnTo>
                        <a:pt x="1060" y="22"/>
                      </a:lnTo>
                      <a:lnTo>
                        <a:pt x="1059" y="20"/>
                      </a:lnTo>
                      <a:lnTo>
                        <a:pt x="1059" y="20"/>
                      </a:lnTo>
                      <a:lnTo>
                        <a:pt x="1059" y="19"/>
                      </a:lnTo>
                      <a:lnTo>
                        <a:pt x="1060" y="19"/>
                      </a:lnTo>
                      <a:lnTo>
                        <a:pt x="1060" y="18"/>
                      </a:lnTo>
                      <a:close/>
                      <a:moveTo>
                        <a:pt x="887" y="15"/>
                      </a:moveTo>
                      <a:lnTo>
                        <a:pt x="889" y="15"/>
                      </a:lnTo>
                      <a:lnTo>
                        <a:pt x="889" y="15"/>
                      </a:lnTo>
                      <a:lnTo>
                        <a:pt x="890" y="17"/>
                      </a:lnTo>
                      <a:lnTo>
                        <a:pt x="889" y="17"/>
                      </a:lnTo>
                      <a:lnTo>
                        <a:pt x="889" y="18"/>
                      </a:lnTo>
                      <a:lnTo>
                        <a:pt x="887" y="18"/>
                      </a:lnTo>
                      <a:lnTo>
                        <a:pt x="887" y="17"/>
                      </a:lnTo>
                      <a:lnTo>
                        <a:pt x="887" y="17"/>
                      </a:lnTo>
                      <a:lnTo>
                        <a:pt x="887" y="17"/>
                      </a:lnTo>
                      <a:lnTo>
                        <a:pt x="887" y="15"/>
                      </a:lnTo>
                      <a:close/>
                      <a:moveTo>
                        <a:pt x="2681" y="14"/>
                      </a:moveTo>
                      <a:lnTo>
                        <a:pt x="2682" y="14"/>
                      </a:lnTo>
                      <a:lnTo>
                        <a:pt x="2681" y="14"/>
                      </a:lnTo>
                      <a:lnTo>
                        <a:pt x="2681" y="14"/>
                      </a:lnTo>
                      <a:lnTo>
                        <a:pt x="2681" y="14"/>
                      </a:lnTo>
                      <a:lnTo>
                        <a:pt x="2681" y="14"/>
                      </a:lnTo>
                      <a:lnTo>
                        <a:pt x="2679" y="15"/>
                      </a:lnTo>
                      <a:lnTo>
                        <a:pt x="2679" y="15"/>
                      </a:lnTo>
                      <a:lnTo>
                        <a:pt x="2681" y="14"/>
                      </a:lnTo>
                      <a:close/>
                      <a:moveTo>
                        <a:pt x="2675" y="11"/>
                      </a:moveTo>
                      <a:lnTo>
                        <a:pt x="2679" y="11"/>
                      </a:lnTo>
                      <a:lnTo>
                        <a:pt x="2679" y="13"/>
                      </a:lnTo>
                      <a:lnTo>
                        <a:pt x="2678" y="14"/>
                      </a:lnTo>
                      <a:lnTo>
                        <a:pt x="2675" y="14"/>
                      </a:lnTo>
                      <a:lnTo>
                        <a:pt x="2675" y="11"/>
                      </a:lnTo>
                      <a:close/>
                      <a:moveTo>
                        <a:pt x="2665" y="9"/>
                      </a:moveTo>
                      <a:lnTo>
                        <a:pt x="2665" y="9"/>
                      </a:lnTo>
                      <a:lnTo>
                        <a:pt x="2666" y="9"/>
                      </a:lnTo>
                      <a:lnTo>
                        <a:pt x="2666" y="13"/>
                      </a:lnTo>
                      <a:lnTo>
                        <a:pt x="2666" y="13"/>
                      </a:lnTo>
                      <a:lnTo>
                        <a:pt x="2666" y="13"/>
                      </a:lnTo>
                      <a:lnTo>
                        <a:pt x="2665" y="13"/>
                      </a:lnTo>
                      <a:lnTo>
                        <a:pt x="2664" y="11"/>
                      </a:lnTo>
                      <a:lnTo>
                        <a:pt x="2662" y="11"/>
                      </a:lnTo>
                      <a:lnTo>
                        <a:pt x="2662" y="10"/>
                      </a:lnTo>
                      <a:lnTo>
                        <a:pt x="2664" y="9"/>
                      </a:lnTo>
                      <a:lnTo>
                        <a:pt x="2664" y="9"/>
                      </a:lnTo>
                      <a:lnTo>
                        <a:pt x="2665" y="9"/>
                      </a:lnTo>
                      <a:close/>
                      <a:moveTo>
                        <a:pt x="834" y="9"/>
                      </a:moveTo>
                      <a:lnTo>
                        <a:pt x="835" y="9"/>
                      </a:lnTo>
                      <a:lnTo>
                        <a:pt x="835" y="10"/>
                      </a:lnTo>
                      <a:lnTo>
                        <a:pt x="836" y="10"/>
                      </a:lnTo>
                      <a:lnTo>
                        <a:pt x="835" y="9"/>
                      </a:lnTo>
                      <a:lnTo>
                        <a:pt x="834" y="9"/>
                      </a:lnTo>
                      <a:close/>
                      <a:moveTo>
                        <a:pt x="2674" y="6"/>
                      </a:moveTo>
                      <a:lnTo>
                        <a:pt x="2679" y="9"/>
                      </a:lnTo>
                      <a:lnTo>
                        <a:pt x="2679" y="9"/>
                      </a:lnTo>
                      <a:lnTo>
                        <a:pt x="2679" y="9"/>
                      </a:lnTo>
                      <a:lnTo>
                        <a:pt x="2679" y="10"/>
                      </a:lnTo>
                      <a:lnTo>
                        <a:pt x="2679" y="10"/>
                      </a:lnTo>
                      <a:lnTo>
                        <a:pt x="2675" y="10"/>
                      </a:lnTo>
                      <a:lnTo>
                        <a:pt x="2675" y="10"/>
                      </a:lnTo>
                      <a:lnTo>
                        <a:pt x="2671" y="9"/>
                      </a:lnTo>
                      <a:lnTo>
                        <a:pt x="2674" y="6"/>
                      </a:lnTo>
                      <a:close/>
                      <a:moveTo>
                        <a:pt x="2658" y="6"/>
                      </a:moveTo>
                      <a:lnTo>
                        <a:pt x="2658" y="6"/>
                      </a:lnTo>
                      <a:lnTo>
                        <a:pt x="2658" y="6"/>
                      </a:lnTo>
                      <a:lnTo>
                        <a:pt x="2660" y="7"/>
                      </a:lnTo>
                      <a:lnTo>
                        <a:pt x="2660" y="10"/>
                      </a:lnTo>
                      <a:lnTo>
                        <a:pt x="2653" y="10"/>
                      </a:lnTo>
                      <a:lnTo>
                        <a:pt x="2653" y="7"/>
                      </a:lnTo>
                      <a:lnTo>
                        <a:pt x="2654" y="6"/>
                      </a:lnTo>
                      <a:lnTo>
                        <a:pt x="2657" y="6"/>
                      </a:lnTo>
                      <a:lnTo>
                        <a:pt x="2657" y="6"/>
                      </a:lnTo>
                      <a:lnTo>
                        <a:pt x="2658" y="6"/>
                      </a:lnTo>
                      <a:close/>
                      <a:moveTo>
                        <a:pt x="2682" y="5"/>
                      </a:moveTo>
                      <a:lnTo>
                        <a:pt x="2683" y="5"/>
                      </a:lnTo>
                      <a:lnTo>
                        <a:pt x="2685" y="5"/>
                      </a:lnTo>
                      <a:lnTo>
                        <a:pt x="2686" y="6"/>
                      </a:lnTo>
                      <a:lnTo>
                        <a:pt x="2686" y="7"/>
                      </a:lnTo>
                      <a:lnTo>
                        <a:pt x="2686" y="10"/>
                      </a:lnTo>
                      <a:lnTo>
                        <a:pt x="2686" y="10"/>
                      </a:lnTo>
                      <a:lnTo>
                        <a:pt x="2686" y="10"/>
                      </a:lnTo>
                      <a:lnTo>
                        <a:pt x="2685" y="10"/>
                      </a:lnTo>
                      <a:lnTo>
                        <a:pt x="2683" y="9"/>
                      </a:lnTo>
                      <a:lnTo>
                        <a:pt x="2683" y="9"/>
                      </a:lnTo>
                      <a:lnTo>
                        <a:pt x="2682" y="7"/>
                      </a:lnTo>
                      <a:lnTo>
                        <a:pt x="2683" y="7"/>
                      </a:lnTo>
                      <a:lnTo>
                        <a:pt x="2682" y="6"/>
                      </a:lnTo>
                      <a:lnTo>
                        <a:pt x="2682" y="5"/>
                      </a:lnTo>
                      <a:close/>
                      <a:moveTo>
                        <a:pt x="2661" y="3"/>
                      </a:moveTo>
                      <a:lnTo>
                        <a:pt x="2662" y="5"/>
                      </a:lnTo>
                      <a:lnTo>
                        <a:pt x="2664" y="6"/>
                      </a:lnTo>
                      <a:lnTo>
                        <a:pt x="2664" y="7"/>
                      </a:lnTo>
                      <a:lnTo>
                        <a:pt x="2662" y="7"/>
                      </a:lnTo>
                      <a:lnTo>
                        <a:pt x="2662" y="7"/>
                      </a:lnTo>
                      <a:lnTo>
                        <a:pt x="2662" y="7"/>
                      </a:lnTo>
                      <a:lnTo>
                        <a:pt x="2662" y="7"/>
                      </a:lnTo>
                      <a:lnTo>
                        <a:pt x="2661" y="6"/>
                      </a:lnTo>
                      <a:lnTo>
                        <a:pt x="2661" y="5"/>
                      </a:lnTo>
                      <a:lnTo>
                        <a:pt x="2661" y="3"/>
                      </a:lnTo>
                      <a:close/>
                      <a:moveTo>
                        <a:pt x="2677" y="3"/>
                      </a:moveTo>
                      <a:lnTo>
                        <a:pt x="2678" y="3"/>
                      </a:lnTo>
                      <a:lnTo>
                        <a:pt x="2678" y="5"/>
                      </a:lnTo>
                      <a:lnTo>
                        <a:pt x="2677" y="5"/>
                      </a:lnTo>
                      <a:lnTo>
                        <a:pt x="2677" y="5"/>
                      </a:lnTo>
                      <a:lnTo>
                        <a:pt x="2677" y="5"/>
                      </a:lnTo>
                      <a:lnTo>
                        <a:pt x="2675" y="3"/>
                      </a:lnTo>
                      <a:lnTo>
                        <a:pt x="2677" y="3"/>
                      </a:lnTo>
                      <a:lnTo>
                        <a:pt x="2677" y="3"/>
                      </a:lnTo>
                      <a:lnTo>
                        <a:pt x="2677" y="3"/>
                      </a:lnTo>
                      <a:close/>
                      <a:moveTo>
                        <a:pt x="2631" y="1"/>
                      </a:moveTo>
                      <a:lnTo>
                        <a:pt x="2635" y="1"/>
                      </a:lnTo>
                      <a:lnTo>
                        <a:pt x="2635" y="2"/>
                      </a:lnTo>
                      <a:lnTo>
                        <a:pt x="2631" y="2"/>
                      </a:lnTo>
                      <a:lnTo>
                        <a:pt x="2631" y="1"/>
                      </a:lnTo>
                      <a:close/>
                      <a:moveTo>
                        <a:pt x="2671" y="1"/>
                      </a:moveTo>
                      <a:lnTo>
                        <a:pt x="2671" y="1"/>
                      </a:lnTo>
                      <a:lnTo>
                        <a:pt x="2670" y="1"/>
                      </a:lnTo>
                      <a:lnTo>
                        <a:pt x="2670" y="2"/>
                      </a:lnTo>
                      <a:lnTo>
                        <a:pt x="2669" y="3"/>
                      </a:lnTo>
                      <a:lnTo>
                        <a:pt x="2668" y="3"/>
                      </a:lnTo>
                      <a:lnTo>
                        <a:pt x="2668" y="5"/>
                      </a:lnTo>
                      <a:lnTo>
                        <a:pt x="2666" y="5"/>
                      </a:lnTo>
                      <a:lnTo>
                        <a:pt x="2666" y="3"/>
                      </a:lnTo>
                      <a:lnTo>
                        <a:pt x="2669" y="1"/>
                      </a:lnTo>
                      <a:lnTo>
                        <a:pt x="2671" y="1"/>
                      </a:lnTo>
                      <a:close/>
                      <a:moveTo>
                        <a:pt x="2234" y="0"/>
                      </a:moveTo>
                      <a:lnTo>
                        <a:pt x="2237" y="0"/>
                      </a:lnTo>
                      <a:lnTo>
                        <a:pt x="2237" y="1"/>
                      </a:lnTo>
                      <a:lnTo>
                        <a:pt x="2238" y="1"/>
                      </a:lnTo>
                      <a:lnTo>
                        <a:pt x="2239" y="1"/>
                      </a:lnTo>
                      <a:lnTo>
                        <a:pt x="2241" y="2"/>
                      </a:lnTo>
                      <a:lnTo>
                        <a:pt x="2241" y="2"/>
                      </a:lnTo>
                      <a:lnTo>
                        <a:pt x="2239" y="3"/>
                      </a:lnTo>
                      <a:lnTo>
                        <a:pt x="2239" y="5"/>
                      </a:lnTo>
                      <a:lnTo>
                        <a:pt x="2237" y="5"/>
                      </a:lnTo>
                      <a:lnTo>
                        <a:pt x="2237" y="5"/>
                      </a:lnTo>
                      <a:lnTo>
                        <a:pt x="2237" y="5"/>
                      </a:lnTo>
                      <a:lnTo>
                        <a:pt x="2236" y="5"/>
                      </a:lnTo>
                      <a:lnTo>
                        <a:pt x="2236" y="5"/>
                      </a:lnTo>
                      <a:lnTo>
                        <a:pt x="2236" y="5"/>
                      </a:lnTo>
                      <a:lnTo>
                        <a:pt x="2236" y="5"/>
                      </a:lnTo>
                      <a:lnTo>
                        <a:pt x="2233" y="5"/>
                      </a:lnTo>
                      <a:lnTo>
                        <a:pt x="2233" y="6"/>
                      </a:lnTo>
                      <a:lnTo>
                        <a:pt x="2232" y="6"/>
                      </a:lnTo>
                      <a:lnTo>
                        <a:pt x="2230" y="7"/>
                      </a:lnTo>
                      <a:lnTo>
                        <a:pt x="2229" y="7"/>
                      </a:lnTo>
                      <a:lnTo>
                        <a:pt x="2229" y="7"/>
                      </a:lnTo>
                      <a:lnTo>
                        <a:pt x="2229" y="7"/>
                      </a:lnTo>
                      <a:lnTo>
                        <a:pt x="2228" y="7"/>
                      </a:lnTo>
                      <a:lnTo>
                        <a:pt x="2228" y="5"/>
                      </a:lnTo>
                      <a:lnTo>
                        <a:pt x="2232" y="2"/>
                      </a:lnTo>
                      <a:lnTo>
                        <a:pt x="22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6" name="Freeform 26">
                  <a:extLst>
                    <a:ext uri="{FF2B5EF4-FFF2-40B4-BE49-F238E27FC236}">
                      <a16:creationId xmlns:a16="http://schemas.microsoft.com/office/drawing/2014/main" id="{3ADD4C29-594D-46A9-95B4-0C7DE7C51177}"/>
                    </a:ext>
                  </a:extLst>
                </p:cNvPr>
                <p:cNvSpPr>
                  <a:spLocks noEditPoints="1"/>
                </p:cNvSpPr>
                <p:nvPr/>
              </p:nvSpPr>
              <p:spPr bwMode="auto">
                <a:xfrm>
                  <a:off x="4132263" y="1422854"/>
                  <a:ext cx="3724275" cy="293688"/>
                </a:xfrm>
                <a:custGeom>
                  <a:avLst/>
                  <a:gdLst>
                    <a:gd name="T0" fmla="*/ 2200 w 2346"/>
                    <a:gd name="T1" fmla="*/ 21 h 185"/>
                    <a:gd name="T2" fmla="*/ 219 w 2346"/>
                    <a:gd name="T3" fmla="*/ 22 h 185"/>
                    <a:gd name="T4" fmla="*/ 1776 w 2346"/>
                    <a:gd name="T5" fmla="*/ 14 h 185"/>
                    <a:gd name="T6" fmla="*/ 867 w 2346"/>
                    <a:gd name="T7" fmla="*/ 21 h 185"/>
                    <a:gd name="T8" fmla="*/ 870 w 2346"/>
                    <a:gd name="T9" fmla="*/ 35 h 185"/>
                    <a:gd name="T10" fmla="*/ 847 w 2346"/>
                    <a:gd name="T11" fmla="*/ 20 h 185"/>
                    <a:gd name="T12" fmla="*/ 202 w 2346"/>
                    <a:gd name="T13" fmla="*/ 9 h 185"/>
                    <a:gd name="T14" fmla="*/ 118 w 2346"/>
                    <a:gd name="T15" fmla="*/ 20 h 185"/>
                    <a:gd name="T16" fmla="*/ 55 w 2346"/>
                    <a:gd name="T17" fmla="*/ 25 h 185"/>
                    <a:gd name="T18" fmla="*/ 89 w 2346"/>
                    <a:gd name="T19" fmla="*/ 13 h 185"/>
                    <a:gd name="T20" fmla="*/ 109 w 2346"/>
                    <a:gd name="T21" fmla="*/ 29 h 185"/>
                    <a:gd name="T22" fmla="*/ 149 w 2346"/>
                    <a:gd name="T23" fmla="*/ 56 h 185"/>
                    <a:gd name="T24" fmla="*/ 153 w 2346"/>
                    <a:gd name="T25" fmla="*/ 67 h 185"/>
                    <a:gd name="T26" fmla="*/ 145 w 2346"/>
                    <a:gd name="T27" fmla="*/ 82 h 185"/>
                    <a:gd name="T28" fmla="*/ 103 w 2346"/>
                    <a:gd name="T29" fmla="*/ 77 h 185"/>
                    <a:gd name="T30" fmla="*/ 48 w 2346"/>
                    <a:gd name="T31" fmla="*/ 86 h 185"/>
                    <a:gd name="T32" fmla="*/ 48 w 2346"/>
                    <a:gd name="T33" fmla="*/ 59 h 185"/>
                    <a:gd name="T34" fmla="*/ 47 w 2346"/>
                    <a:gd name="T35" fmla="*/ 51 h 185"/>
                    <a:gd name="T36" fmla="*/ 25 w 2346"/>
                    <a:gd name="T37" fmla="*/ 44 h 185"/>
                    <a:gd name="T38" fmla="*/ 17 w 2346"/>
                    <a:gd name="T39" fmla="*/ 42 h 185"/>
                    <a:gd name="T40" fmla="*/ 6 w 2346"/>
                    <a:gd name="T41" fmla="*/ 29 h 185"/>
                    <a:gd name="T42" fmla="*/ 38 w 2346"/>
                    <a:gd name="T43" fmla="*/ 9 h 185"/>
                    <a:gd name="T44" fmla="*/ 2174 w 2346"/>
                    <a:gd name="T45" fmla="*/ 22 h 185"/>
                    <a:gd name="T46" fmla="*/ 2344 w 2346"/>
                    <a:gd name="T47" fmla="*/ 10 h 185"/>
                    <a:gd name="T48" fmla="*/ 2322 w 2346"/>
                    <a:gd name="T49" fmla="*/ 5 h 185"/>
                    <a:gd name="T50" fmla="*/ 296 w 2346"/>
                    <a:gd name="T51" fmla="*/ 33 h 185"/>
                    <a:gd name="T52" fmla="*/ 310 w 2346"/>
                    <a:gd name="T53" fmla="*/ 27 h 185"/>
                    <a:gd name="T54" fmla="*/ 321 w 2346"/>
                    <a:gd name="T55" fmla="*/ 4 h 185"/>
                    <a:gd name="T56" fmla="*/ 339 w 2346"/>
                    <a:gd name="T57" fmla="*/ 30 h 185"/>
                    <a:gd name="T58" fmla="*/ 359 w 2346"/>
                    <a:gd name="T59" fmla="*/ 35 h 185"/>
                    <a:gd name="T60" fmla="*/ 363 w 2346"/>
                    <a:gd name="T61" fmla="*/ 21 h 185"/>
                    <a:gd name="T62" fmla="*/ 407 w 2346"/>
                    <a:gd name="T63" fmla="*/ 29 h 185"/>
                    <a:gd name="T64" fmla="*/ 420 w 2346"/>
                    <a:gd name="T65" fmla="*/ 41 h 185"/>
                    <a:gd name="T66" fmla="*/ 437 w 2346"/>
                    <a:gd name="T67" fmla="*/ 46 h 185"/>
                    <a:gd name="T68" fmla="*/ 452 w 2346"/>
                    <a:gd name="T69" fmla="*/ 55 h 185"/>
                    <a:gd name="T70" fmla="*/ 459 w 2346"/>
                    <a:gd name="T71" fmla="*/ 71 h 185"/>
                    <a:gd name="T72" fmla="*/ 455 w 2346"/>
                    <a:gd name="T73" fmla="*/ 88 h 185"/>
                    <a:gd name="T74" fmla="*/ 478 w 2346"/>
                    <a:gd name="T75" fmla="*/ 101 h 185"/>
                    <a:gd name="T76" fmla="*/ 491 w 2346"/>
                    <a:gd name="T77" fmla="*/ 101 h 185"/>
                    <a:gd name="T78" fmla="*/ 504 w 2346"/>
                    <a:gd name="T79" fmla="*/ 114 h 185"/>
                    <a:gd name="T80" fmla="*/ 520 w 2346"/>
                    <a:gd name="T81" fmla="*/ 120 h 185"/>
                    <a:gd name="T82" fmla="*/ 501 w 2346"/>
                    <a:gd name="T83" fmla="*/ 131 h 185"/>
                    <a:gd name="T84" fmla="*/ 488 w 2346"/>
                    <a:gd name="T85" fmla="*/ 135 h 185"/>
                    <a:gd name="T86" fmla="*/ 469 w 2346"/>
                    <a:gd name="T87" fmla="*/ 119 h 185"/>
                    <a:gd name="T88" fmla="*/ 457 w 2346"/>
                    <a:gd name="T89" fmla="*/ 128 h 185"/>
                    <a:gd name="T90" fmla="*/ 484 w 2346"/>
                    <a:gd name="T91" fmla="*/ 148 h 185"/>
                    <a:gd name="T92" fmla="*/ 474 w 2346"/>
                    <a:gd name="T93" fmla="*/ 161 h 185"/>
                    <a:gd name="T94" fmla="*/ 455 w 2346"/>
                    <a:gd name="T95" fmla="*/ 168 h 185"/>
                    <a:gd name="T96" fmla="*/ 466 w 2346"/>
                    <a:gd name="T97" fmla="*/ 182 h 185"/>
                    <a:gd name="T98" fmla="*/ 428 w 2346"/>
                    <a:gd name="T99" fmla="*/ 173 h 185"/>
                    <a:gd name="T100" fmla="*/ 402 w 2346"/>
                    <a:gd name="T101" fmla="*/ 157 h 185"/>
                    <a:gd name="T102" fmla="*/ 369 w 2346"/>
                    <a:gd name="T103" fmla="*/ 161 h 185"/>
                    <a:gd name="T104" fmla="*/ 404 w 2346"/>
                    <a:gd name="T105" fmla="*/ 143 h 185"/>
                    <a:gd name="T106" fmla="*/ 418 w 2346"/>
                    <a:gd name="T107" fmla="*/ 116 h 185"/>
                    <a:gd name="T108" fmla="*/ 414 w 2346"/>
                    <a:gd name="T109" fmla="*/ 89 h 185"/>
                    <a:gd name="T110" fmla="*/ 394 w 2346"/>
                    <a:gd name="T111" fmla="*/ 73 h 185"/>
                    <a:gd name="T112" fmla="*/ 378 w 2346"/>
                    <a:gd name="T113" fmla="*/ 63 h 185"/>
                    <a:gd name="T114" fmla="*/ 352 w 2346"/>
                    <a:gd name="T115" fmla="*/ 56 h 185"/>
                    <a:gd name="T116" fmla="*/ 334 w 2346"/>
                    <a:gd name="T117" fmla="*/ 58 h 185"/>
                    <a:gd name="T118" fmla="*/ 304 w 2346"/>
                    <a:gd name="T119" fmla="*/ 63 h 185"/>
                    <a:gd name="T120" fmla="*/ 279 w 2346"/>
                    <a:gd name="T121" fmla="*/ 46 h 185"/>
                    <a:gd name="T122" fmla="*/ 271 w 2346"/>
                    <a:gd name="T123" fmla="*/ 1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6" h="185">
                      <a:moveTo>
                        <a:pt x="2215" y="22"/>
                      </a:moveTo>
                      <a:lnTo>
                        <a:pt x="2215" y="26"/>
                      </a:lnTo>
                      <a:lnTo>
                        <a:pt x="2212" y="26"/>
                      </a:lnTo>
                      <a:lnTo>
                        <a:pt x="2211" y="25"/>
                      </a:lnTo>
                      <a:lnTo>
                        <a:pt x="2210" y="25"/>
                      </a:lnTo>
                      <a:lnTo>
                        <a:pt x="2208" y="25"/>
                      </a:lnTo>
                      <a:lnTo>
                        <a:pt x="2208" y="24"/>
                      </a:lnTo>
                      <a:lnTo>
                        <a:pt x="2215" y="22"/>
                      </a:lnTo>
                      <a:close/>
                      <a:moveTo>
                        <a:pt x="2183" y="22"/>
                      </a:moveTo>
                      <a:lnTo>
                        <a:pt x="2186" y="22"/>
                      </a:lnTo>
                      <a:lnTo>
                        <a:pt x="2187" y="24"/>
                      </a:lnTo>
                      <a:lnTo>
                        <a:pt x="2187" y="26"/>
                      </a:lnTo>
                      <a:lnTo>
                        <a:pt x="2185" y="25"/>
                      </a:lnTo>
                      <a:lnTo>
                        <a:pt x="2183" y="27"/>
                      </a:lnTo>
                      <a:lnTo>
                        <a:pt x="2183" y="27"/>
                      </a:lnTo>
                      <a:lnTo>
                        <a:pt x="2183" y="26"/>
                      </a:lnTo>
                      <a:lnTo>
                        <a:pt x="2182" y="26"/>
                      </a:lnTo>
                      <a:lnTo>
                        <a:pt x="2182" y="26"/>
                      </a:lnTo>
                      <a:lnTo>
                        <a:pt x="2182" y="25"/>
                      </a:lnTo>
                      <a:lnTo>
                        <a:pt x="2183" y="25"/>
                      </a:lnTo>
                      <a:lnTo>
                        <a:pt x="2183" y="25"/>
                      </a:lnTo>
                      <a:lnTo>
                        <a:pt x="2183" y="24"/>
                      </a:lnTo>
                      <a:lnTo>
                        <a:pt x="2183" y="22"/>
                      </a:lnTo>
                      <a:lnTo>
                        <a:pt x="2183" y="22"/>
                      </a:lnTo>
                      <a:lnTo>
                        <a:pt x="2183" y="22"/>
                      </a:lnTo>
                      <a:close/>
                      <a:moveTo>
                        <a:pt x="2203" y="21"/>
                      </a:moveTo>
                      <a:lnTo>
                        <a:pt x="2207" y="21"/>
                      </a:lnTo>
                      <a:lnTo>
                        <a:pt x="2207" y="22"/>
                      </a:lnTo>
                      <a:lnTo>
                        <a:pt x="2203" y="22"/>
                      </a:lnTo>
                      <a:lnTo>
                        <a:pt x="2203" y="21"/>
                      </a:lnTo>
                      <a:close/>
                      <a:moveTo>
                        <a:pt x="2199" y="21"/>
                      </a:moveTo>
                      <a:lnTo>
                        <a:pt x="2200" y="21"/>
                      </a:lnTo>
                      <a:lnTo>
                        <a:pt x="2200" y="21"/>
                      </a:lnTo>
                      <a:lnTo>
                        <a:pt x="2200" y="21"/>
                      </a:lnTo>
                      <a:lnTo>
                        <a:pt x="2200" y="21"/>
                      </a:lnTo>
                      <a:lnTo>
                        <a:pt x="2199" y="21"/>
                      </a:lnTo>
                      <a:close/>
                      <a:moveTo>
                        <a:pt x="2165" y="21"/>
                      </a:moveTo>
                      <a:lnTo>
                        <a:pt x="2166" y="21"/>
                      </a:lnTo>
                      <a:lnTo>
                        <a:pt x="2166" y="21"/>
                      </a:lnTo>
                      <a:lnTo>
                        <a:pt x="2168" y="21"/>
                      </a:lnTo>
                      <a:lnTo>
                        <a:pt x="2168" y="21"/>
                      </a:lnTo>
                      <a:lnTo>
                        <a:pt x="2168" y="22"/>
                      </a:lnTo>
                      <a:lnTo>
                        <a:pt x="2168" y="22"/>
                      </a:lnTo>
                      <a:lnTo>
                        <a:pt x="2165" y="22"/>
                      </a:lnTo>
                      <a:lnTo>
                        <a:pt x="2165" y="21"/>
                      </a:lnTo>
                      <a:close/>
                      <a:moveTo>
                        <a:pt x="2193" y="20"/>
                      </a:moveTo>
                      <a:lnTo>
                        <a:pt x="2194" y="20"/>
                      </a:lnTo>
                      <a:lnTo>
                        <a:pt x="2194" y="20"/>
                      </a:lnTo>
                      <a:lnTo>
                        <a:pt x="2194" y="20"/>
                      </a:lnTo>
                      <a:lnTo>
                        <a:pt x="2194" y="20"/>
                      </a:lnTo>
                      <a:lnTo>
                        <a:pt x="2194" y="20"/>
                      </a:lnTo>
                      <a:lnTo>
                        <a:pt x="2194" y="20"/>
                      </a:lnTo>
                      <a:lnTo>
                        <a:pt x="2194" y="21"/>
                      </a:lnTo>
                      <a:lnTo>
                        <a:pt x="2193" y="20"/>
                      </a:lnTo>
                      <a:lnTo>
                        <a:pt x="2193" y="20"/>
                      </a:lnTo>
                      <a:lnTo>
                        <a:pt x="2193" y="20"/>
                      </a:lnTo>
                      <a:close/>
                      <a:moveTo>
                        <a:pt x="2191" y="20"/>
                      </a:moveTo>
                      <a:lnTo>
                        <a:pt x="2191" y="21"/>
                      </a:lnTo>
                      <a:lnTo>
                        <a:pt x="2189" y="21"/>
                      </a:lnTo>
                      <a:lnTo>
                        <a:pt x="2189" y="21"/>
                      </a:lnTo>
                      <a:lnTo>
                        <a:pt x="2189" y="21"/>
                      </a:lnTo>
                      <a:lnTo>
                        <a:pt x="2190" y="20"/>
                      </a:lnTo>
                      <a:lnTo>
                        <a:pt x="2190" y="20"/>
                      </a:lnTo>
                      <a:lnTo>
                        <a:pt x="2191" y="20"/>
                      </a:lnTo>
                      <a:close/>
                      <a:moveTo>
                        <a:pt x="220" y="20"/>
                      </a:moveTo>
                      <a:lnTo>
                        <a:pt x="221" y="21"/>
                      </a:lnTo>
                      <a:lnTo>
                        <a:pt x="220" y="21"/>
                      </a:lnTo>
                      <a:lnTo>
                        <a:pt x="219" y="22"/>
                      </a:lnTo>
                      <a:lnTo>
                        <a:pt x="219" y="22"/>
                      </a:lnTo>
                      <a:lnTo>
                        <a:pt x="219" y="22"/>
                      </a:lnTo>
                      <a:lnTo>
                        <a:pt x="217" y="22"/>
                      </a:lnTo>
                      <a:lnTo>
                        <a:pt x="217" y="21"/>
                      </a:lnTo>
                      <a:lnTo>
                        <a:pt x="217" y="20"/>
                      </a:lnTo>
                      <a:lnTo>
                        <a:pt x="220" y="20"/>
                      </a:lnTo>
                      <a:close/>
                      <a:moveTo>
                        <a:pt x="1725" y="18"/>
                      </a:moveTo>
                      <a:lnTo>
                        <a:pt x="1727" y="18"/>
                      </a:lnTo>
                      <a:lnTo>
                        <a:pt x="1728" y="18"/>
                      </a:lnTo>
                      <a:lnTo>
                        <a:pt x="1728" y="21"/>
                      </a:lnTo>
                      <a:lnTo>
                        <a:pt x="1727" y="21"/>
                      </a:lnTo>
                      <a:lnTo>
                        <a:pt x="1727" y="20"/>
                      </a:lnTo>
                      <a:lnTo>
                        <a:pt x="1727" y="20"/>
                      </a:lnTo>
                      <a:lnTo>
                        <a:pt x="1725" y="20"/>
                      </a:lnTo>
                      <a:lnTo>
                        <a:pt x="1725" y="18"/>
                      </a:lnTo>
                      <a:close/>
                      <a:moveTo>
                        <a:pt x="2199" y="16"/>
                      </a:moveTo>
                      <a:lnTo>
                        <a:pt x="2199" y="16"/>
                      </a:lnTo>
                      <a:lnTo>
                        <a:pt x="2199" y="17"/>
                      </a:lnTo>
                      <a:lnTo>
                        <a:pt x="2199" y="17"/>
                      </a:lnTo>
                      <a:lnTo>
                        <a:pt x="2199" y="17"/>
                      </a:lnTo>
                      <a:lnTo>
                        <a:pt x="2199" y="18"/>
                      </a:lnTo>
                      <a:lnTo>
                        <a:pt x="2197" y="18"/>
                      </a:lnTo>
                      <a:lnTo>
                        <a:pt x="2197" y="17"/>
                      </a:lnTo>
                      <a:lnTo>
                        <a:pt x="2197" y="16"/>
                      </a:lnTo>
                      <a:lnTo>
                        <a:pt x="2199" y="16"/>
                      </a:lnTo>
                      <a:close/>
                      <a:moveTo>
                        <a:pt x="199" y="14"/>
                      </a:moveTo>
                      <a:lnTo>
                        <a:pt x="200" y="14"/>
                      </a:lnTo>
                      <a:lnTo>
                        <a:pt x="200" y="14"/>
                      </a:lnTo>
                      <a:lnTo>
                        <a:pt x="199" y="14"/>
                      </a:lnTo>
                      <a:lnTo>
                        <a:pt x="199" y="14"/>
                      </a:lnTo>
                      <a:lnTo>
                        <a:pt x="199" y="14"/>
                      </a:lnTo>
                      <a:close/>
                      <a:moveTo>
                        <a:pt x="1775" y="13"/>
                      </a:moveTo>
                      <a:lnTo>
                        <a:pt x="1776" y="14"/>
                      </a:lnTo>
                      <a:lnTo>
                        <a:pt x="1776" y="14"/>
                      </a:lnTo>
                      <a:lnTo>
                        <a:pt x="1778" y="18"/>
                      </a:lnTo>
                      <a:lnTo>
                        <a:pt x="1776" y="20"/>
                      </a:lnTo>
                      <a:lnTo>
                        <a:pt x="1776" y="20"/>
                      </a:lnTo>
                      <a:lnTo>
                        <a:pt x="1776" y="21"/>
                      </a:lnTo>
                      <a:lnTo>
                        <a:pt x="1772" y="21"/>
                      </a:lnTo>
                      <a:lnTo>
                        <a:pt x="1771" y="20"/>
                      </a:lnTo>
                      <a:lnTo>
                        <a:pt x="1770" y="18"/>
                      </a:lnTo>
                      <a:lnTo>
                        <a:pt x="1770" y="18"/>
                      </a:lnTo>
                      <a:lnTo>
                        <a:pt x="1768" y="16"/>
                      </a:lnTo>
                      <a:lnTo>
                        <a:pt x="1771" y="14"/>
                      </a:lnTo>
                      <a:lnTo>
                        <a:pt x="1772" y="13"/>
                      </a:lnTo>
                      <a:lnTo>
                        <a:pt x="1775" y="13"/>
                      </a:lnTo>
                      <a:close/>
                      <a:moveTo>
                        <a:pt x="853" y="10"/>
                      </a:moveTo>
                      <a:lnTo>
                        <a:pt x="856" y="12"/>
                      </a:lnTo>
                      <a:lnTo>
                        <a:pt x="857" y="13"/>
                      </a:lnTo>
                      <a:lnTo>
                        <a:pt x="860" y="14"/>
                      </a:lnTo>
                      <a:lnTo>
                        <a:pt x="863" y="14"/>
                      </a:lnTo>
                      <a:lnTo>
                        <a:pt x="863" y="16"/>
                      </a:lnTo>
                      <a:lnTo>
                        <a:pt x="863" y="17"/>
                      </a:lnTo>
                      <a:lnTo>
                        <a:pt x="861" y="17"/>
                      </a:lnTo>
                      <a:lnTo>
                        <a:pt x="869" y="17"/>
                      </a:lnTo>
                      <a:lnTo>
                        <a:pt x="868" y="20"/>
                      </a:lnTo>
                      <a:lnTo>
                        <a:pt x="865" y="20"/>
                      </a:lnTo>
                      <a:lnTo>
                        <a:pt x="864" y="20"/>
                      </a:lnTo>
                      <a:lnTo>
                        <a:pt x="863" y="21"/>
                      </a:lnTo>
                      <a:lnTo>
                        <a:pt x="863" y="21"/>
                      </a:lnTo>
                      <a:lnTo>
                        <a:pt x="863" y="22"/>
                      </a:lnTo>
                      <a:lnTo>
                        <a:pt x="864" y="22"/>
                      </a:lnTo>
                      <a:lnTo>
                        <a:pt x="864" y="21"/>
                      </a:lnTo>
                      <a:lnTo>
                        <a:pt x="865" y="21"/>
                      </a:lnTo>
                      <a:lnTo>
                        <a:pt x="865" y="21"/>
                      </a:lnTo>
                      <a:lnTo>
                        <a:pt x="865" y="21"/>
                      </a:lnTo>
                      <a:lnTo>
                        <a:pt x="867" y="21"/>
                      </a:lnTo>
                      <a:lnTo>
                        <a:pt x="867" y="21"/>
                      </a:lnTo>
                      <a:lnTo>
                        <a:pt x="869" y="20"/>
                      </a:lnTo>
                      <a:lnTo>
                        <a:pt x="872" y="21"/>
                      </a:lnTo>
                      <a:lnTo>
                        <a:pt x="876" y="22"/>
                      </a:lnTo>
                      <a:lnTo>
                        <a:pt x="876" y="24"/>
                      </a:lnTo>
                      <a:lnTo>
                        <a:pt x="874" y="24"/>
                      </a:lnTo>
                      <a:lnTo>
                        <a:pt x="874" y="24"/>
                      </a:lnTo>
                      <a:lnTo>
                        <a:pt x="874" y="26"/>
                      </a:lnTo>
                      <a:lnTo>
                        <a:pt x="874" y="26"/>
                      </a:lnTo>
                      <a:lnTo>
                        <a:pt x="873" y="26"/>
                      </a:lnTo>
                      <a:lnTo>
                        <a:pt x="870" y="27"/>
                      </a:lnTo>
                      <a:lnTo>
                        <a:pt x="869" y="26"/>
                      </a:lnTo>
                      <a:lnTo>
                        <a:pt x="868" y="25"/>
                      </a:lnTo>
                      <a:lnTo>
                        <a:pt x="865" y="25"/>
                      </a:lnTo>
                      <a:lnTo>
                        <a:pt x="865" y="25"/>
                      </a:lnTo>
                      <a:lnTo>
                        <a:pt x="865" y="26"/>
                      </a:lnTo>
                      <a:lnTo>
                        <a:pt x="867" y="26"/>
                      </a:lnTo>
                      <a:lnTo>
                        <a:pt x="867" y="26"/>
                      </a:lnTo>
                      <a:lnTo>
                        <a:pt x="869" y="27"/>
                      </a:lnTo>
                      <a:lnTo>
                        <a:pt x="872" y="29"/>
                      </a:lnTo>
                      <a:lnTo>
                        <a:pt x="874" y="29"/>
                      </a:lnTo>
                      <a:lnTo>
                        <a:pt x="874" y="30"/>
                      </a:lnTo>
                      <a:lnTo>
                        <a:pt x="873" y="31"/>
                      </a:lnTo>
                      <a:lnTo>
                        <a:pt x="872" y="33"/>
                      </a:lnTo>
                      <a:lnTo>
                        <a:pt x="874" y="33"/>
                      </a:lnTo>
                      <a:lnTo>
                        <a:pt x="876" y="34"/>
                      </a:lnTo>
                      <a:lnTo>
                        <a:pt x="877" y="35"/>
                      </a:lnTo>
                      <a:lnTo>
                        <a:pt x="877" y="35"/>
                      </a:lnTo>
                      <a:lnTo>
                        <a:pt x="877" y="35"/>
                      </a:lnTo>
                      <a:lnTo>
                        <a:pt x="876" y="37"/>
                      </a:lnTo>
                      <a:lnTo>
                        <a:pt x="876" y="37"/>
                      </a:lnTo>
                      <a:lnTo>
                        <a:pt x="872" y="37"/>
                      </a:lnTo>
                      <a:lnTo>
                        <a:pt x="870" y="37"/>
                      </a:lnTo>
                      <a:lnTo>
                        <a:pt x="870" y="35"/>
                      </a:lnTo>
                      <a:lnTo>
                        <a:pt x="870" y="35"/>
                      </a:lnTo>
                      <a:lnTo>
                        <a:pt x="869" y="35"/>
                      </a:lnTo>
                      <a:lnTo>
                        <a:pt x="869" y="35"/>
                      </a:lnTo>
                      <a:lnTo>
                        <a:pt x="868" y="35"/>
                      </a:lnTo>
                      <a:lnTo>
                        <a:pt x="868" y="34"/>
                      </a:lnTo>
                      <a:lnTo>
                        <a:pt x="865" y="34"/>
                      </a:lnTo>
                      <a:lnTo>
                        <a:pt x="865" y="33"/>
                      </a:lnTo>
                      <a:lnTo>
                        <a:pt x="863" y="33"/>
                      </a:lnTo>
                      <a:lnTo>
                        <a:pt x="861" y="31"/>
                      </a:lnTo>
                      <a:lnTo>
                        <a:pt x="860" y="31"/>
                      </a:lnTo>
                      <a:lnTo>
                        <a:pt x="860" y="30"/>
                      </a:lnTo>
                      <a:lnTo>
                        <a:pt x="857" y="30"/>
                      </a:lnTo>
                      <a:lnTo>
                        <a:pt x="857" y="27"/>
                      </a:lnTo>
                      <a:lnTo>
                        <a:pt x="857" y="27"/>
                      </a:lnTo>
                      <a:lnTo>
                        <a:pt x="857" y="26"/>
                      </a:lnTo>
                      <a:lnTo>
                        <a:pt x="859" y="25"/>
                      </a:lnTo>
                      <a:lnTo>
                        <a:pt x="857" y="25"/>
                      </a:lnTo>
                      <a:lnTo>
                        <a:pt x="857" y="25"/>
                      </a:lnTo>
                      <a:lnTo>
                        <a:pt x="857" y="25"/>
                      </a:lnTo>
                      <a:lnTo>
                        <a:pt x="857" y="25"/>
                      </a:lnTo>
                      <a:lnTo>
                        <a:pt x="856" y="25"/>
                      </a:lnTo>
                      <a:lnTo>
                        <a:pt x="856" y="24"/>
                      </a:lnTo>
                      <a:lnTo>
                        <a:pt x="859" y="22"/>
                      </a:lnTo>
                      <a:lnTo>
                        <a:pt x="859" y="22"/>
                      </a:lnTo>
                      <a:lnTo>
                        <a:pt x="856" y="21"/>
                      </a:lnTo>
                      <a:lnTo>
                        <a:pt x="853" y="21"/>
                      </a:lnTo>
                      <a:lnTo>
                        <a:pt x="853" y="21"/>
                      </a:lnTo>
                      <a:lnTo>
                        <a:pt x="852" y="21"/>
                      </a:lnTo>
                      <a:lnTo>
                        <a:pt x="852" y="21"/>
                      </a:lnTo>
                      <a:lnTo>
                        <a:pt x="851" y="21"/>
                      </a:lnTo>
                      <a:lnTo>
                        <a:pt x="850" y="20"/>
                      </a:lnTo>
                      <a:lnTo>
                        <a:pt x="850" y="20"/>
                      </a:lnTo>
                      <a:lnTo>
                        <a:pt x="848" y="18"/>
                      </a:lnTo>
                      <a:lnTo>
                        <a:pt x="847" y="18"/>
                      </a:lnTo>
                      <a:lnTo>
                        <a:pt x="847" y="20"/>
                      </a:lnTo>
                      <a:lnTo>
                        <a:pt x="846" y="21"/>
                      </a:lnTo>
                      <a:lnTo>
                        <a:pt x="846" y="21"/>
                      </a:lnTo>
                      <a:lnTo>
                        <a:pt x="842" y="22"/>
                      </a:lnTo>
                      <a:lnTo>
                        <a:pt x="840" y="24"/>
                      </a:lnTo>
                      <a:lnTo>
                        <a:pt x="839" y="24"/>
                      </a:lnTo>
                      <a:lnTo>
                        <a:pt x="836" y="25"/>
                      </a:lnTo>
                      <a:lnTo>
                        <a:pt x="836" y="24"/>
                      </a:lnTo>
                      <a:lnTo>
                        <a:pt x="835" y="24"/>
                      </a:lnTo>
                      <a:lnTo>
                        <a:pt x="835" y="22"/>
                      </a:lnTo>
                      <a:lnTo>
                        <a:pt x="831" y="22"/>
                      </a:lnTo>
                      <a:lnTo>
                        <a:pt x="831" y="20"/>
                      </a:lnTo>
                      <a:lnTo>
                        <a:pt x="832" y="17"/>
                      </a:lnTo>
                      <a:lnTo>
                        <a:pt x="834" y="17"/>
                      </a:lnTo>
                      <a:lnTo>
                        <a:pt x="834" y="16"/>
                      </a:lnTo>
                      <a:lnTo>
                        <a:pt x="835" y="16"/>
                      </a:lnTo>
                      <a:lnTo>
                        <a:pt x="836" y="16"/>
                      </a:lnTo>
                      <a:lnTo>
                        <a:pt x="836" y="16"/>
                      </a:lnTo>
                      <a:lnTo>
                        <a:pt x="843" y="16"/>
                      </a:lnTo>
                      <a:lnTo>
                        <a:pt x="843" y="17"/>
                      </a:lnTo>
                      <a:lnTo>
                        <a:pt x="846" y="17"/>
                      </a:lnTo>
                      <a:lnTo>
                        <a:pt x="846" y="17"/>
                      </a:lnTo>
                      <a:lnTo>
                        <a:pt x="844" y="16"/>
                      </a:lnTo>
                      <a:lnTo>
                        <a:pt x="844" y="14"/>
                      </a:lnTo>
                      <a:lnTo>
                        <a:pt x="846" y="13"/>
                      </a:lnTo>
                      <a:lnTo>
                        <a:pt x="846" y="13"/>
                      </a:lnTo>
                      <a:lnTo>
                        <a:pt x="848" y="13"/>
                      </a:lnTo>
                      <a:lnTo>
                        <a:pt x="848" y="12"/>
                      </a:lnTo>
                      <a:lnTo>
                        <a:pt x="850" y="12"/>
                      </a:lnTo>
                      <a:lnTo>
                        <a:pt x="851" y="10"/>
                      </a:lnTo>
                      <a:lnTo>
                        <a:pt x="853" y="10"/>
                      </a:lnTo>
                      <a:close/>
                      <a:moveTo>
                        <a:pt x="202" y="8"/>
                      </a:moveTo>
                      <a:lnTo>
                        <a:pt x="202" y="9"/>
                      </a:lnTo>
                      <a:lnTo>
                        <a:pt x="202" y="9"/>
                      </a:lnTo>
                      <a:lnTo>
                        <a:pt x="202" y="9"/>
                      </a:lnTo>
                      <a:lnTo>
                        <a:pt x="203" y="9"/>
                      </a:lnTo>
                      <a:lnTo>
                        <a:pt x="203" y="10"/>
                      </a:lnTo>
                      <a:lnTo>
                        <a:pt x="199" y="10"/>
                      </a:lnTo>
                      <a:lnTo>
                        <a:pt x="199" y="9"/>
                      </a:lnTo>
                      <a:lnTo>
                        <a:pt x="200" y="8"/>
                      </a:lnTo>
                      <a:lnTo>
                        <a:pt x="202" y="8"/>
                      </a:lnTo>
                      <a:close/>
                      <a:moveTo>
                        <a:pt x="1699" y="7"/>
                      </a:moveTo>
                      <a:lnTo>
                        <a:pt x="1700" y="8"/>
                      </a:lnTo>
                      <a:lnTo>
                        <a:pt x="1700" y="8"/>
                      </a:lnTo>
                      <a:lnTo>
                        <a:pt x="1702" y="8"/>
                      </a:lnTo>
                      <a:lnTo>
                        <a:pt x="1700" y="14"/>
                      </a:lnTo>
                      <a:lnTo>
                        <a:pt x="1696" y="14"/>
                      </a:lnTo>
                      <a:lnTo>
                        <a:pt x="1696" y="16"/>
                      </a:lnTo>
                      <a:lnTo>
                        <a:pt x="1694" y="16"/>
                      </a:lnTo>
                      <a:lnTo>
                        <a:pt x="1694" y="14"/>
                      </a:lnTo>
                      <a:lnTo>
                        <a:pt x="1694" y="13"/>
                      </a:lnTo>
                      <a:lnTo>
                        <a:pt x="1695" y="12"/>
                      </a:lnTo>
                      <a:lnTo>
                        <a:pt x="1695" y="12"/>
                      </a:lnTo>
                      <a:lnTo>
                        <a:pt x="1695" y="10"/>
                      </a:lnTo>
                      <a:lnTo>
                        <a:pt x="1695" y="9"/>
                      </a:lnTo>
                      <a:lnTo>
                        <a:pt x="1695" y="8"/>
                      </a:lnTo>
                      <a:lnTo>
                        <a:pt x="1696" y="8"/>
                      </a:lnTo>
                      <a:lnTo>
                        <a:pt x="1696" y="7"/>
                      </a:lnTo>
                      <a:lnTo>
                        <a:pt x="1699" y="7"/>
                      </a:lnTo>
                      <a:close/>
                      <a:moveTo>
                        <a:pt x="105" y="7"/>
                      </a:moveTo>
                      <a:lnTo>
                        <a:pt x="107" y="7"/>
                      </a:lnTo>
                      <a:lnTo>
                        <a:pt x="111" y="10"/>
                      </a:lnTo>
                      <a:lnTo>
                        <a:pt x="112" y="10"/>
                      </a:lnTo>
                      <a:lnTo>
                        <a:pt x="112" y="12"/>
                      </a:lnTo>
                      <a:lnTo>
                        <a:pt x="114" y="12"/>
                      </a:lnTo>
                      <a:lnTo>
                        <a:pt x="115" y="16"/>
                      </a:lnTo>
                      <a:lnTo>
                        <a:pt x="116" y="17"/>
                      </a:lnTo>
                      <a:lnTo>
                        <a:pt x="118" y="18"/>
                      </a:lnTo>
                      <a:lnTo>
                        <a:pt x="118" y="20"/>
                      </a:lnTo>
                      <a:lnTo>
                        <a:pt x="120" y="20"/>
                      </a:lnTo>
                      <a:lnTo>
                        <a:pt x="120" y="22"/>
                      </a:lnTo>
                      <a:lnTo>
                        <a:pt x="120" y="25"/>
                      </a:lnTo>
                      <a:lnTo>
                        <a:pt x="119" y="26"/>
                      </a:lnTo>
                      <a:lnTo>
                        <a:pt x="116" y="26"/>
                      </a:lnTo>
                      <a:lnTo>
                        <a:pt x="116" y="25"/>
                      </a:lnTo>
                      <a:lnTo>
                        <a:pt x="115" y="25"/>
                      </a:lnTo>
                      <a:lnTo>
                        <a:pt x="114" y="24"/>
                      </a:lnTo>
                      <a:lnTo>
                        <a:pt x="112" y="24"/>
                      </a:lnTo>
                      <a:lnTo>
                        <a:pt x="112" y="24"/>
                      </a:lnTo>
                      <a:lnTo>
                        <a:pt x="111" y="22"/>
                      </a:lnTo>
                      <a:lnTo>
                        <a:pt x="109" y="22"/>
                      </a:lnTo>
                      <a:lnTo>
                        <a:pt x="106" y="22"/>
                      </a:lnTo>
                      <a:lnTo>
                        <a:pt x="106" y="21"/>
                      </a:lnTo>
                      <a:lnTo>
                        <a:pt x="105" y="18"/>
                      </a:lnTo>
                      <a:lnTo>
                        <a:pt x="103" y="17"/>
                      </a:lnTo>
                      <a:lnTo>
                        <a:pt x="103" y="13"/>
                      </a:lnTo>
                      <a:lnTo>
                        <a:pt x="103" y="13"/>
                      </a:lnTo>
                      <a:lnTo>
                        <a:pt x="103" y="9"/>
                      </a:lnTo>
                      <a:lnTo>
                        <a:pt x="105" y="9"/>
                      </a:lnTo>
                      <a:lnTo>
                        <a:pt x="105" y="7"/>
                      </a:lnTo>
                      <a:close/>
                      <a:moveTo>
                        <a:pt x="44" y="5"/>
                      </a:moveTo>
                      <a:lnTo>
                        <a:pt x="47" y="7"/>
                      </a:lnTo>
                      <a:lnTo>
                        <a:pt x="48" y="7"/>
                      </a:lnTo>
                      <a:lnTo>
                        <a:pt x="48" y="7"/>
                      </a:lnTo>
                      <a:lnTo>
                        <a:pt x="50" y="16"/>
                      </a:lnTo>
                      <a:lnTo>
                        <a:pt x="48" y="16"/>
                      </a:lnTo>
                      <a:lnTo>
                        <a:pt x="48" y="20"/>
                      </a:lnTo>
                      <a:lnTo>
                        <a:pt x="48" y="20"/>
                      </a:lnTo>
                      <a:lnTo>
                        <a:pt x="50" y="22"/>
                      </a:lnTo>
                      <a:lnTo>
                        <a:pt x="52" y="24"/>
                      </a:lnTo>
                      <a:lnTo>
                        <a:pt x="54" y="25"/>
                      </a:lnTo>
                      <a:lnTo>
                        <a:pt x="54" y="25"/>
                      </a:lnTo>
                      <a:lnTo>
                        <a:pt x="55" y="25"/>
                      </a:lnTo>
                      <a:lnTo>
                        <a:pt x="56" y="26"/>
                      </a:lnTo>
                      <a:lnTo>
                        <a:pt x="59" y="27"/>
                      </a:lnTo>
                      <a:lnTo>
                        <a:pt x="59" y="27"/>
                      </a:lnTo>
                      <a:lnTo>
                        <a:pt x="60" y="29"/>
                      </a:lnTo>
                      <a:lnTo>
                        <a:pt x="61" y="29"/>
                      </a:lnTo>
                      <a:lnTo>
                        <a:pt x="63" y="27"/>
                      </a:lnTo>
                      <a:lnTo>
                        <a:pt x="63" y="27"/>
                      </a:lnTo>
                      <a:lnTo>
                        <a:pt x="63" y="25"/>
                      </a:lnTo>
                      <a:lnTo>
                        <a:pt x="63" y="25"/>
                      </a:lnTo>
                      <a:lnTo>
                        <a:pt x="63" y="22"/>
                      </a:lnTo>
                      <a:lnTo>
                        <a:pt x="63" y="22"/>
                      </a:lnTo>
                      <a:lnTo>
                        <a:pt x="63" y="21"/>
                      </a:lnTo>
                      <a:lnTo>
                        <a:pt x="61" y="21"/>
                      </a:lnTo>
                      <a:lnTo>
                        <a:pt x="63" y="17"/>
                      </a:lnTo>
                      <a:lnTo>
                        <a:pt x="63" y="17"/>
                      </a:lnTo>
                      <a:lnTo>
                        <a:pt x="64" y="14"/>
                      </a:lnTo>
                      <a:lnTo>
                        <a:pt x="63" y="13"/>
                      </a:lnTo>
                      <a:lnTo>
                        <a:pt x="63" y="12"/>
                      </a:lnTo>
                      <a:lnTo>
                        <a:pt x="64" y="12"/>
                      </a:lnTo>
                      <a:lnTo>
                        <a:pt x="67" y="12"/>
                      </a:lnTo>
                      <a:lnTo>
                        <a:pt x="69" y="13"/>
                      </a:lnTo>
                      <a:lnTo>
                        <a:pt x="71" y="14"/>
                      </a:lnTo>
                      <a:lnTo>
                        <a:pt x="73" y="16"/>
                      </a:lnTo>
                      <a:lnTo>
                        <a:pt x="75" y="17"/>
                      </a:lnTo>
                      <a:lnTo>
                        <a:pt x="76" y="18"/>
                      </a:lnTo>
                      <a:lnTo>
                        <a:pt x="76" y="21"/>
                      </a:lnTo>
                      <a:lnTo>
                        <a:pt x="81" y="22"/>
                      </a:lnTo>
                      <a:lnTo>
                        <a:pt x="81" y="18"/>
                      </a:lnTo>
                      <a:lnTo>
                        <a:pt x="82" y="18"/>
                      </a:lnTo>
                      <a:lnTo>
                        <a:pt x="84" y="17"/>
                      </a:lnTo>
                      <a:lnTo>
                        <a:pt x="85" y="16"/>
                      </a:lnTo>
                      <a:lnTo>
                        <a:pt x="85" y="13"/>
                      </a:lnTo>
                      <a:lnTo>
                        <a:pt x="88" y="13"/>
                      </a:lnTo>
                      <a:lnTo>
                        <a:pt x="89" y="13"/>
                      </a:lnTo>
                      <a:lnTo>
                        <a:pt x="89" y="14"/>
                      </a:lnTo>
                      <a:lnTo>
                        <a:pt x="90" y="16"/>
                      </a:lnTo>
                      <a:lnTo>
                        <a:pt x="93" y="14"/>
                      </a:lnTo>
                      <a:lnTo>
                        <a:pt x="93" y="16"/>
                      </a:lnTo>
                      <a:lnTo>
                        <a:pt x="94" y="16"/>
                      </a:lnTo>
                      <a:lnTo>
                        <a:pt x="94" y="17"/>
                      </a:lnTo>
                      <a:lnTo>
                        <a:pt x="95" y="18"/>
                      </a:lnTo>
                      <a:lnTo>
                        <a:pt x="95" y="20"/>
                      </a:lnTo>
                      <a:lnTo>
                        <a:pt x="97" y="21"/>
                      </a:lnTo>
                      <a:lnTo>
                        <a:pt x="97" y="22"/>
                      </a:lnTo>
                      <a:lnTo>
                        <a:pt x="98" y="22"/>
                      </a:lnTo>
                      <a:lnTo>
                        <a:pt x="98" y="22"/>
                      </a:lnTo>
                      <a:lnTo>
                        <a:pt x="98" y="22"/>
                      </a:lnTo>
                      <a:lnTo>
                        <a:pt x="99" y="22"/>
                      </a:lnTo>
                      <a:lnTo>
                        <a:pt x="99" y="24"/>
                      </a:lnTo>
                      <a:lnTo>
                        <a:pt x="99" y="24"/>
                      </a:lnTo>
                      <a:lnTo>
                        <a:pt x="98" y="25"/>
                      </a:lnTo>
                      <a:lnTo>
                        <a:pt x="98" y="26"/>
                      </a:lnTo>
                      <a:lnTo>
                        <a:pt x="98" y="27"/>
                      </a:lnTo>
                      <a:lnTo>
                        <a:pt x="98" y="29"/>
                      </a:lnTo>
                      <a:lnTo>
                        <a:pt x="97" y="30"/>
                      </a:lnTo>
                      <a:lnTo>
                        <a:pt x="95" y="31"/>
                      </a:lnTo>
                      <a:lnTo>
                        <a:pt x="95" y="34"/>
                      </a:lnTo>
                      <a:lnTo>
                        <a:pt x="95" y="34"/>
                      </a:lnTo>
                      <a:lnTo>
                        <a:pt x="97" y="37"/>
                      </a:lnTo>
                      <a:lnTo>
                        <a:pt x="102" y="34"/>
                      </a:lnTo>
                      <a:lnTo>
                        <a:pt x="102" y="31"/>
                      </a:lnTo>
                      <a:lnTo>
                        <a:pt x="103" y="30"/>
                      </a:lnTo>
                      <a:lnTo>
                        <a:pt x="105" y="27"/>
                      </a:lnTo>
                      <a:lnTo>
                        <a:pt x="105" y="26"/>
                      </a:lnTo>
                      <a:lnTo>
                        <a:pt x="107" y="26"/>
                      </a:lnTo>
                      <a:lnTo>
                        <a:pt x="107" y="26"/>
                      </a:lnTo>
                      <a:lnTo>
                        <a:pt x="107" y="27"/>
                      </a:lnTo>
                      <a:lnTo>
                        <a:pt x="109" y="29"/>
                      </a:lnTo>
                      <a:lnTo>
                        <a:pt x="111" y="27"/>
                      </a:lnTo>
                      <a:lnTo>
                        <a:pt x="112" y="26"/>
                      </a:lnTo>
                      <a:lnTo>
                        <a:pt x="112" y="26"/>
                      </a:lnTo>
                      <a:lnTo>
                        <a:pt x="114" y="26"/>
                      </a:lnTo>
                      <a:lnTo>
                        <a:pt x="115" y="27"/>
                      </a:lnTo>
                      <a:lnTo>
                        <a:pt x="118" y="27"/>
                      </a:lnTo>
                      <a:lnTo>
                        <a:pt x="118" y="27"/>
                      </a:lnTo>
                      <a:lnTo>
                        <a:pt x="123" y="27"/>
                      </a:lnTo>
                      <a:lnTo>
                        <a:pt x="123" y="29"/>
                      </a:lnTo>
                      <a:lnTo>
                        <a:pt x="124" y="30"/>
                      </a:lnTo>
                      <a:lnTo>
                        <a:pt x="126" y="33"/>
                      </a:lnTo>
                      <a:lnTo>
                        <a:pt x="127" y="33"/>
                      </a:lnTo>
                      <a:lnTo>
                        <a:pt x="126" y="34"/>
                      </a:lnTo>
                      <a:lnTo>
                        <a:pt x="126" y="35"/>
                      </a:lnTo>
                      <a:lnTo>
                        <a:pt x="127" y="38"/>
                      </a:lnTo>
                      <a:lnTo>
                        <a:pt x="127" y="39"/>
                      </a:lnTo>
                      <a:lnTo>
                        <a:pt x="130" y="39"/>
                      </a:lnTo>
                      <a:lnTo>
                        <a:pt x="131" y="41"/>
                      </a:lnTo>
                      <a:lnTo>
                        <a:pt x="131" y="44"/>
                      </a:lnTo>
                      <a:lnTo>
                        <a:pt x="132" y="47"/>
                      </a:lnTo>
                      <a:lnTo>
                        <a:pt x="135" y="50"/>
                      </a:lnTo>
                      <a:lnTo>
                        <a:pt x="136" y="52"/>
                      </a:lnTo>
                      <a:lnTo>
                        <a:pt x="139" y="55"/>
                      </a:lnTo>
                      <a:lnTo>
                        <a:pt x="139" y="55"/>
                      </a:lnTo>
                      <a:lnTo>
                        <a:pt x="141" y="55"/>
                      </a:lnTo>
                      <a:lnTo>
                        <a:pt x="143" y="55"/>
                      </a:lnTo>
                      <a:lnTo>
                        <a:pt x="144" y="56"/>
                      </a:lnTo>
                      <a:lnTo>
                        <a:pt x="144" y="51"/>
                      </a:lnTo>
                      <a:lnTo>
                        <a:pt x="147" y="51"/>
                      </a:lnTo>
                      <a:lnTo>
                        <a:pt x="147" y="52"/>
                      </a:lnTo>
                      <a:lnTo>
                        <a:pt x="147" y="52"/>
                      </a:lnTo>
                      <a:lnTo>
                        <a:pt x="147" y="54"/>
                      </a:lnTo>
                      <a:lnTo>
                        <a:pt x="147" y="55"/>
                      </a:lnTo>
                      <a:lnTo>
                        <a:pt x="149" y="56"/>
                      </a:lnTo>
                      <a:lnTo>
                        <a:pt x="149" y="58"/>
                      </a:lnTo>
                      <a:lnTo>
                        <a:pt x="150" y="59"/>
                      </a:lnTo>
                      <a:lnTo>
                        <a:pt x="152" y="59"/>
                      </a:lnTo>
                      <a:lnTo>
                        <a:pt x="153" y="59"/>
                      </a:lnTo>
                      <a:lnTo>
                        <a:pt x="153" y="60"/>
                      </a:lnTo>
                      <a:lnTo>
                        <a:pt x="161" y="61"/>
                      </a:lnTo>
                      <a:lnTo>
                        <a:pt x="161" y="60"/>
                      </a:lnTo>
                      <a:lnTo>
                        <a:pt x="162" y="60"/>
                      </a:lnTo>
                      <a:lnTo>
                        <a:pt x="162" y="60"/>
                      </a:lnTo>
                      <a:lnTo>
                        <a:pt x="164" y="60"/>
                      </a:lnTo>
                      <a:lnTo>
                        <a:pt x="166" y="60"/>
                      </a:lnTo>
                      <a:lnTo>
                        <a:pt x="166" y="60"/>
                      </a:lnTo>
                      <a:lnTo>
                        <a:pt x="166" y="60"/>
                      </a:lnTo>
                      <a:lnTo>
                        <a:pt x="166" y="60"/>
                      </a:lnTo>
                      <a:lnTo>
                        <a:pt x="166" y="61"/>
                      </a:lnTo>
                      <a:lnTo>
                        <a:pt x="167" y="65"/>
                      </a:lnTo>
                      <a:lnTo>
                        <a:pt x="166" y="65"/>
                      </a:lnTo>
                      <a:lnTo>
                        <a:pt x="166" y="65"/>
                      </a:lnTo>
                      <a:lnTo>
                        <a:pt x="166" y="67"/>
                      </a:lnTo>
                      <a:lnTo>
                        <a:pt x="166" y="67"/>
                      </a:lnTo>
                      <a:lnTo>
                        <a:pt x="166" y="67"/>
                      </a:lnTo>
                      <a:lnTo>
                        <a:pt x="167" y="68"/>
                      </a:lnTo>
                      <a:lnTo>
                        <a:pt x="167" y="69"/>
                      </a:lnTo>
                      <a:lnTo>
                        <a:pt x="167" y="71"/>
                      </a:lnTo>
                      <a:lnTo>
                        <a:pt x="167" y="71"/>
                      </a:lnTo>
                      <a:lnTo>
                        <a:pt x="166" y="72"/>
                      </a:lnTo>
                      <a:lnTo>
                        <a:pt x="164" y="71"/>
                      </a:lnTo>
                      <a:lnTo>
                        <a:pt x="164" y="68"/>
                      </a:lnTo>
                      <a:lnTo>
                        <a:pt x="161" y="68"/>
                      </a:lnTo>
                      <a:lnTo>
                        <a:pt x="160" y="67"/>
                      </a:lnTo>
                      <a:lnTo>
                        <a:pt x="157" y="65"/>
                      </a:lnTo>
                      <a:lnTo>
                        <a:pt x="156" y="67"/>
                      </a:lnTo>
                      <a:lnTo>
                        <a:pt x="156" y="67"/>
                      </a:lnTo>
                      <a:lnTo>
                        <a:pt x="153" y="67"/>
                      </a:lnTo>
                      <a:lnTo>
                        <a:pt x="153" y="68"/>
                      </a:lnTo>
                      <a:lnTo>
                        <a:pt x="154" y="68"/>
                      </a:lnTo>
                      <a:lnTo>
                        <a:pt x="154" y="69"/>
                      </a:lnTo>
                      <a:lnTo>
                        <a:pt x="157" y="69"/>
                      </a:lnTo>
                      <a:lnTo>
                        <a:pt x="157" y="71"/>
                      </a:lnTo>
                      <a:lnTo>
                        <a:pt x="149" y="71"/>
                      </a:lnTo>
                      <a:lnTo>
                        <a:pt x="148" y="69"/>
                      </a:lnTo>
                      <a:lnTo>
                        <a:pt x="147" y="68"/>
                      </a:lnTo>
                      <a:lnTo>
                        <a:pt x="145" y="68"/>
                      </a:lnTo>
                      <a:lnTo>
                        <a:pt x="143" y="67"/>
                      </a:lnTo>
                      <a:lnTo>
                        <a:pt x="143" y="68"/>
                      </a:lnTo>
                      <a:lnTo>
                        <a:pt x="141" y="69"/>
                      </a:lnTo>
                      <a:lnTo>
                        <a:pt x="143" y="71"/>
                      </a:lnTo>
                      <a:lnTo>
                        <a:pt x="144" y="71"/>
                      </a:lnTo>
                      <a:lnTo>
                        <a:pt x="144" y="71"/>
                      </a:lnTo>
                      <a:lnTo>
                        <a:pt x="145" y="73"/>
                      </a:lnTo>
                      <a:lnTo>
                        <a:pt x="148" y="73"/>
                      </a:lnTo>
                      <a:lnTo>
                        <a:pt x="148" y="75"/>
                      </a:lnTo>
                      <a:lnTo>
                        <a:pt x="150" y="75"/>
                      </a:lnTo>
                      <a:lnTo>
                        <a:pt x="152" y="72"/>
                      </a:lnTo>
                      <a:lnTo>
                        <a:pt x="156" y="72"/>
                      </a:lnTo>
                      <a:lnTo>
                        <a:pt x="156" y="75"/>
                      </a:lnTo>
                      <a:lnTo>
                        <a:pt x="158" y="75"/>
                      </a:lnTo>
                      <a:lnTo>
                        <a:pt x="158" y="77"/>
                      </a:lnTo>
                      <a:lnTo>
                        <a:pt x="157" y="79"/>
                      </a:lnTo>
                      <a:lnTo>
                        <a:pt x="156" y="79"/>
                      </a:lnTo>
                      <a:lnTo>
                        <a:pt x="154" y="79"/>
                      </a:lnTo>
                      <a:lnTo>
                        <a:pt x="153" y="79"/>
                      </a:lnTo>
                      <a:lnTo>
                        <a:pt x="152" y="80"/>
                      </a:lnTo>
                      <a:lnTo>
                        <a:pt x="152" y="81"/>
                      </a:lnTo>
                      <a:lnTo>
                        <a:pt x="150" y="81"/>
                      </a:lnTo>
                      <a:lnTo>
                        <a:pt x="150" y="80"/>
                      </a:lnTo>
                      <a:lnTo>
                        <a:pt x="145" y="80"/>
                      </a:lnTo>
                      <a:lnTo>
                        <a:pt x="145" y="82"/>
                      </a:lnTo>
                      <a:lnTo>
                        <a:pt x="145" y="82"/>
                      </a:lnTo>
                      <a:lnTo>
                        <a:pt x="145" y="82"/>
                      </a:lnTo>
                      <a:lnTo>
                        <a:pt x="143" y="82"/>
                      </a:lnTo>
                      <a:lnTo>
                        <a:pt x="141" y="81"/>
                      </a:lnTo>
                      <a:lnTo>
                        <a:pt x="140" y="81"/>
                      </a:lnTo>
                      <a:lnTo>
                        <a:pt x="139" y="81"/>
                      </a:lnTo>
                      <a:lnTo>
                        <a:pt x="137" y="81"/>
                      </a:lnTo>
                      <a:lnTo>
                        <a:pt x="136" y="81"/>
                      </a:lnTo>
                      <a:lnTo>
                        <a:pt x="135" y="80"/>
                      </a:lnTo>
                      <a:lnTo>
                        <a:pt x="132" y="79"/>
                      </a:lnTo>
                      <a:lnTo>
                        <a:pt x="132" y="79"/>
                      </a:lnTo>
                      <a:lnTo>
                        <a:pt x="132" y="79"/>
                      </a:lnTo>
                      <a:lnTo>
                        <a:pt x="132" y="79"/>
                      </a:lnTo>
                      <a:lnTo>
                        <a:pt x="131" y="80"/>
                      </a:lnTo>
                      <a:lnTo>
                        <a:pt x="130" y="80"/>
                      </a:lnTo>
                      <a:lnTo>
                        <a:pt x="128" y="80"/>
                      </a:lnTo>
                      <a:lnTo>
                        <a:pt x="128" y="77"/>
                      </a:lnTo>
                      <a:lnTo>
                        <a:pt x="126" y="77"/>
                      </a:lnTo>
                      <a:lnTo>
                        <a:pt x="123" y="76"/>
                      </a:lnTo>
                      <a:lnTo>
                        <a:pt x="120" y="76"/>
                      </a:lnTo>
                      <a:lnTo>
                        <a:pt x="119" y="73"/>
                      </a:lnTo>
                      <a:lnTo>
                        <a:pt x="120" y="72"/>
                      </a:lnTo>
                      <a:lnTo>
                        <a:pt x="122" y="71"/>
                      </a:lnTo>
                      <a:lnTo>
                        <a:pt x="123" y="68"/>
                      </a:lnTo>
                      <a:lnTo>
                        <a:pt x="122" y="68"/>
                      </a:lnTo>
                      <a:lnTo>
                        <a:pt x="122" y="68"/>
                      </a:lnTo>
                      <a:lnTo>
                        <a:pt x="118" y="68"/>
                      </a:lnTo>
                      <a:lnTo>
                        <a:pt x="116" y="69"/>
                      </a:lnTo>
                      <a:lnTo>
                        <a:pt x="114" y="72"/>
                      </a:lnTo>
                      <a:lnTo>
                        <a:pt x="110" y="72"/>
                      </a:lnTo>
                      <a:lnTo>
                        <a:pt x="109" y="75"/>
                      </a:lnTo>
                      <a:lnTo>
                        <a:pt x="107" y="76"/>
                      </a:lnTo>
                      <a:lnTo>
                        <a:pt x="106" y="77"/>
                      </a:lnTo>
                      <a:lnTo>
                        <a:pt x="103" y="77"/>
                      </a:lnTo>
                      <a:lnTo>
                        <a:pt x="101" y="79"/>
                      </a:lnTo>
                      <a:lnTo>
                        <a:pt x="98" y="79"/>
                      </a:lnTo>
                      <a:lnTo>
                        <a:pt x="98" y="80"/>
                      </a:lnTo>
                      <a:lnTo>
                        <a:pt x="94" y="80"/>
                      </a:lnTo>
                      <a:lnTo>
                        <a:pt x="94" y="81"/>
                      </a:lnTo>
                      <a:lnTo>
                        <a:pt x="93" y="81"/>
                      </a:lnTo>
                      <a:lnTo>
                        <a:pt x="93" y="81"/>
                      </a:lnTo>
                      <a:lnTo>
                        <a:pt x="92" y="82"/>
                      </a:lnTo>
                      <a:lnTo>
                        <a:pt x="90" y="81"/>
                      </a:lnTo>
                      <a:lnTo>
                        <a:pt x="89" y="81"/>
                      </a:lnTo>
                      <a:lnTo>
                        <a:pt x="89" y="81"/>
                      </a:lnTo>
                      <a:lnTo>
                        <a:pt x="89" y="81"/>
                      </a:lnTo>
                      <a:lnTo>
                        <a:pt x="89" y="84"/>
                      </a:lnTo>
                      <a:lnTo>
                        <a:pt x="80" y="85"/>
                      </a:lnTo>
                      <a:lnTo>
                        <a:pt x="80" y="86"/>
                      </a:lnTo>
                      <a:lnTo>
                        <a:pt x="73" y="85"/>
                      </a:lnTo>
                      <a:lnTo>
                        <a:pt x="71" y="85"/>
                      </a:lnTo>
                      <a:lnTo>
                        <a:pt x="71" y="86"/>
                      </a:lnTo>
                      <a:lnTo>
                        <a:pt x="69" y="86"/>
                      </a:lnTo>
                      <a:lnTo>
                        <a:pt x="69" y="86"/>
                      </a:lnTo>
                      <a:lnTo>
                        <a:pt x="69" y="85"/>
                      </a:lnTo>
                      <a:lnTo>
                        <a:pt x="64" y="86"/>
                      </a:lnTo>
                      <a:lnTo>
                        <a:pt x="64" y="88"/>
                      </a:lnTo>
                      <a:lnTo>
                        <a:pt x="60" y="89"/>
                      </a:lnTo>
                      <a:lnTo>
                        <a:pt x="58" y="89"/>
                      </a:lnTo>
                      <a:lnTo>
                        <a:pt x="55" y="89"/>
                      </a:lnTo>
                      <a:lnTo>
                        <a:pt x="54" y="88"/>
                      </a:lnTo>
                      <a:lnTo>
                        <a:pt x="54" y="88"/>
                      </a:lnTo>
                      <a:lnTo>
                        <a:pt x="54" y="86"/>
                      </a:lnTo>
                      <a:lnTo>
                        <a:pt x="54" y="86"/>
                      </a:lnTo>
                      <a:lnTo>
                        <a:pt x="52" y="86"/>
                      </a:lnTo>
                      <a:lnTo>
                        <a:pt x="50" y="86"/>
                      </a:lnTo>
                      <a:lnTo>
                        <a:pt x="48" y="86"/>
                      </a:lnTo>
                      <a:lnTo>
                        <a:pt x="48" y="86"/>
                      </a:lnTo>
                      <a:lnTo>
                        <a:pt x="48" y="86"/>
                      </a:lnTo>
                      <a:lnTo>
                        <a:pt x="47" y="86"/>
                      </a:lnTo>
                      <a:lnTo>
                        <a:pt x="47" y="85"/>
                      </a:lnTo>
                      <a:lnTo>
                        <a:pt x="47" y="82"/>
                      </a:lnTo>
                      <a:lnTo>
                        <a:pt x="47" y="81"/>
                      </a:lnTo>
                      <a:lnTo>
                        <a:pt x="46" y="80"/>
                      </a:lnTo>
                      <a:lnTo>
                        <a:pt x="46" y="79"/>
                      </a:lnTo>
                      <a:lnTo>
                        <a:pt x="42" y="79"/>
                      </a:lnTo>
                      <a:lnTo>
                        <a:pt x="42" y="77"/>
                      </a:lnTo>
                      <a:lnTo>
                        <a:pt x="40" y="77"/>
                      </a:lnTo>
                      <a:lnTo>
                        <a:pt x="39" y="77"/>
                      </a:lnTo>
                      <a:lnTo>
                        <a:pt x="39" y="77"/>
                      </a:lnTo>
                      <a:lnTo>
                        <a:pt x="39" y="77"/>
                      </a:lnTo>
                      <a:lnTo>
                        <a:pt x="35" y="77"/>
                      </a:lnTo>
                      <a:lnTo>
                        <a:pt x="27" y="75"/>
                      </a:lnTo>
                      <a:lnTo>
                        <a:pt x="26" y="75"/>
                      </a:lnTo>
                      <a:lnTo>
                        <a:pt x="26" y="72"/>
                      </a:lnTo>
                      <a:lnTo>
                        <a:pt x="23" y="72"/>
                      </a:lnTo>
                      <a:lnTo>
                        <a:pt x="21" y="71"/>
                      </a:lnTo>
                      <a:lnTo>
                        <a:pt x="21" y="68"/>
                      </a:lnTo>
                      <a:lnTo>
                        <a:pt x="20" y="68"/>
                      </a:lnTo>
                      <a:lnTo>
                        <a:pt x="21" y="65"/>
                      </a:lnTo>
                      <a:lnTo>
                        <a:pt x="21" y="65"/>
                      </a:lnTo>
                      <a:lnTo>
                        <a:pt x="21" y="61"/>
                      </a:lnTo>
                      <a:lnTo>
                        <a:pt x="23" y="61"/>
                      </a:lnTo>
                      <a:lnTo>
                        <a:pt x="23" y="63"/>
                      </a:lnTo>
                      <a:lnTo>
                        <a:pt x="26" y="61"/>
                      </a:lnTo>
                      <a:lnTo>
                        <a:pt x="30" y="61"/>
                      </a:lnTo>
                      <a:lnTo>
                        <a:pt x="30" y="63"/>
                      </a:lnTo>
                      <a:lnTo>
                        <a:pt x="37" y="61"/>
                      </a:lnTo>
                      <a:lnTo>
                        <a:pt x="38" y="60"/>
                      </a:lnTo>
                      <a:lnTo>
                        <a:pt x="43" y="59"/>
                      </a:lnTo>
                      <a:lnTo>
                        <a:pt x="43" y="59"/>
                      </a:lnTo>
                      <a:lnTo>
                        <a:pt x="48" y="59"/>
                      </a:lnTo>
                      <a:lnTo>
                        <a:pt x="48" y="58"/>
                      </a:lnTo>
                      <a:lnTo>
                        <a:pt x="48" y="58"/>
                      </a:lnTo>
                      <a:lnTo>
                        <a:pt x="48" y="58"/>
                      </a:lnTo>
                      <a:lnTo>
                        <a:pt x="48" y="58"/>
                      </a:lnTo>
                      <a:lnTo>
                        <a:pt x="48" y="59"/>
                      </a:lnTo>
                      <a:lnTo>
                        <a:pt x="52" y="59"/>
                      </a:lnTo>
                      <a:lnTo>
                        <a:pt x="52" y="60"/>
                      </a:lnTo>
                      <a:lnTo>
                        <a:pt x="63" y="60"/>
                      </a:lnTo>
                      <a:lnTo>
                        <a:pt x="64" y="58"/>
                      </a:lnTo>
                      <a:lnTo>
                        <a:pt x="65" y="58"/>
                      </a:lnTo>
                      <a:lnTo>
                        <a:pt x="68" y="58"/>
                      </a:lnTo>
                      <a:lnTo>
                        <a:pt x="67" y="55"/>
                      </a:lnTo>
                      <a:lnTo>
                        <a:pt x="68" y="55"/>
                      </a:lnTo>
                      <a:lnTo>
                        <a:pt x="68" y="54"/>
                      </a:lnTo>
                      <a:lnTo>
                        <a:pt x="71" y="54"/>
                      </a:lnTo>
                      <a:lnTo>
                        <a:pt x="71" y="52"/>
                      </a:lnTo>
                      <a:lnTo>
                        <a:pt x="69" y="51"/>
                      </a:lnTo>
                      <a:lnTo>
                        <a:pt x="67" y="52"/>
                      </a:lnTo>
                      <a:lnTo>
                        <a:pt x="64" y="54"/>
                      </a:lnTo>
                      <a:lnTo>
                        <a:pt x="61" y="54"/>
                      </a:lnTo>
                      <a:lnTo>
                        <a:pt x="61" y="52"/>
                      </a:lnTo>
                      <a:lnTo>
                        <a:pt x="59" y="51"/>
                      </a:lnTo>
                      <a:lnTo>
                        <a:pt x="59" y="50"/>
                      </a:lnTo>
                      <a:lnTo>
                        <a:pt x="56" y="50"/>
                      </a:lnTo>
                      <a:lnTo>
                        <a:pt x="56" y="51"/>
                      </a:lnTo>
                      <a:lnTo>
                        <a:pt x="56" y="51"/>
                      </a:lnTo>
                      <a:lnTo>
                        <a:pt x="55" y="52"/>
                      </a:lnTo>
                      <a:lnTo>
                        <a:pt x="55" y="52"/>
                      </a:lnTo>
                      <a:lnTo>
                        <a:pt x="52" y="52"/>
                      </a:lnTo>
                      <a:lnTo>
                        <a:pt x="51" y="52"/>
                      </a:lnTo>
                      <a:lnTo>
                        <a:pt x="50" y="52"/>
                      </a:lnTo>
                      <a:lnTo>
                        <a:pt x="50" y="52"/>
                      </a:lnTo>
                      <a:lnTo>
                        <a:pt x="48" y="52"/>
                      </a:lnTo>
                      <a:lnTo>
                        <a:pt x="47" y="51"/>
                      </a:lnTo>
                      <a:lnTo>
                        <a:pt x="46" y="51"/>
                      </a:lnTo>
                      <a:lnTo>
                        <a:pt x="44" y="52"/>
                      </a:lnTo>
                      <a:lnTo>
                        <a:pt x="42" y="52"/>
                      </a:lnTo>
                      <a:lnTo>
                        <a:pt x="39" y="54"/>
                      </a:lnTo>
                      <a:lnTo>
                        <a:pt x="39" y="54"/>
                      </a:lnTo>
                      <a:lnTo>
                        <a:pt x="38" y="52"/>
                      </a:lnTo>
                      <a:lnTo>
                        <a:pt x="37" y="51"/>
                      </a:lnTo>
                      <a:lnTo>
                        <a:pt x="35" y="52"/>
                      </a:lnTo>
                      <a:lnTo>
                        <a:pt x="34" y="52"/>
                      </a:lnTo>
                      <a:lnTo>
                        <a:pt x="34" y="52"/>
                      </a:lnTo>
                      <a:lnTo>
                        <a:pt x="33" y="52"/>
                      </a:lnTo>
                      <a:lnTo>
                        <a:pt x="33" y="52"/>
                      </a:lnTo>
                      <a:lnTo>
                        <a:pt x="33" y="52"/>
                      </a:lnTo>
                      <a:lnTo>
                        <a:pt x="26" y="52"/>
                      </a:lnTo>
                      <a:lnTo>
                        <a:pt x="26" y="54"/>
                      </a:lnTo>
                      <a:lnTo>
                        <a:pt x="23" y="54"/>
                      </a:lnTo>
                      <a:lnTo>
                        <a:pt x="22" y="52"/>
                      </a:lnTo>
                      <a:lnTo>
                        <a:pt x="20" y="51"/>
                      </a:lnTo>
                      <a:lnTo>
                        <a:pt x="20" y="52"/>
                      </a:lnTo>
                      <a:lnTo>
                        <a:pt x="18" y="52"/>
                      </a:lnTo>
                      <a:lnTo>
                        <a:pt x="17" y="54"/>
                      </a:lnTo>
                      <a:lnTo>
                        <a:pt x="17" y="52"/>
                      </a:lnTo>
                      <a:lnTo>
                        <a:pt x="14" y="52"/>
                      </a:lnTo>
                      <a:lnTo>
                        <a:pt x="14" y="52"/>
                      </a:lnTo>
                      <a:lnTo>
                        <a:pt x="13" y="51"/>
                      </a:lnTo>
                      <a:lnTo>
                        <a:pt x="12" y="50"/>
                      </a:lnTo>
                      <a:lnTo>
                        <a:pt x="12" y="48"/>
                      </a:lnTo>
                      <a:lnTo>
                        <a:pt x="21" y="46"/>
                      </a:lnTo>
                      <a:lnTo>
                        <a:pt x="21" y="44"/>
                      </a:lnTo>
                      <a:lnTo>
                        <a:pt x="23" y="44"/>
                      </a:lnTo>
                      <a:lnTo>
                        <a:pt x="23" y="44"/>
                      </a:lnTo>
                      <a:lnTo>
                        <a:pt x="23" y="44"/>
                      </a:lnTo>
                      <a:lnTo>
                        <a:pt x="23" y="44"/>
                      </a:lnTo>
                      <a:lnTo>
                        <a:pt x="25" y="44"/>
                      </a:lnTo>
                      <a:lnTo>
                        <a:pt x="25" y="44"/>
                      </a:lnTo>
                      <a:lnTo>
                        <a:pt x="25" y="44"/>
                      </a:lnTo>
                      <a:lnTo>
                        <a:pt x="29" y="44"/>
                      </a:lnTo>
                      <a:lnTo>
                        <a:pt x="29" y="43"/>
                      </a:lnTo>
                      <a:lnTo>
                        <a:pt x="31" y="42"/>
                      </a:lnTo>
                      <a:lnTo>
                        <a:pt x="31" y="42"/>
                      </a:lnTo>
                      <a:lnTo>
                        <a:pt x="33" y="42"/>
                      </a:lnTo>
                      <a:lnTo>
                        <a:pt x="33" y="41"/>
                      </a:lnTo>
                      <a:lnTo>
                        <a:pt x="33" y="41"/>
                      </a:lnTo>
                      <a:lnTo>
                        <a:pt x="34" y="41"/>
                      </a:lnTo>
                      <a:lnTo>
                        <a:pt x="34" y="42"/>
                      </a:lnTo>
                      <a:lnTo>
                        <a:pt x="34" y="42"/>
                      </a:lnTo>
                      <a:lnTo>
                        <a:pt x="35" y="42"/>
                      </a:lnTo>
                      <a:lnTo>
                        <a:pt x="35" y="41"/>
                      </a:lnTo>
                      <a:lnTo>
                        <a:pt x="35" y="41"/>
                      </a:lnTo>
                      <a:lnTo>
                        <a:pt x="37" y="41"/>
                      </a:lnTo>
                      <a:lnTo>
                        <a:pt x="37" y="42"/>
                      </a:lnTo>
                      <a:lnTo>
                        <a:pt x="40" y="42"/>
                      </a:lnTo>
                      <a:lnTo>
                        <a:pt x="40" y="39"/>
                      </a:lnTo>
                      <a:lnTo>
                        <a:pt x="39" y="39"/>
                      </a:lnTo>
                      <a:lnTo>
                        <a:pt x="38" y="39"/>
                      </a:lnTo>
                      <a:lnTo>
                        <a:pt x="35" y="39"/>
                      </a:lnTo>
                      <a:lnTo>
                        <a:pt x="33" y="39"/>
                      </a:lnTo>
                      <a:lnTo>
                        <a:pt x="33" y="39"/>
                      </a:lnTo>
                      <a:lnTo>
                        <a:pt x="29" y="39"/>
                      </a:lnTo>
                      <a:lnTo>
                        <a:pt x="29" y="41"/>
                      </a:lnTo>
                      <a:lnTo>
                        <a:pt x="27" y="41"/>
                      </a:lnTo>
                      <a:lnTo>
                        <a:pt x="26" y="42"/>
                      </a:lnTo>
                      <a:lnTo>
                        <a:pt x="18" y="41"/>
                      </a:lnTo>
                      <a:lnTo>
                        <a:pt x="18" y="41"/>
                      </a:lnTo>
                      <a:lnTo>
                        <a:pt x="18" y="41"/>
                      </a:lnTo>
                      <a:lnTo>
                        <a:pt x="18" y="41"/>
                      </a:lnTo>
                      <a:lnTo>
                        <a:pt x="17" y="41"/>
                      </a:lnTo>
                      <a:lnTo>
                        <a:pt x="17" y="42"/>
                      </a:lnTo>
                      <a:lnTo>
                        <a:pt x="17" y="43"/>
                      </a:lnTo>
                      <a:lnTo>
                        <a:pt x="17" y="44"/>
                      </a:lnTo>
                      <a:lnTo>
                        <a:pt x="9" y="44"/>
                      </a:lnTo>
                      <a:lnTo>
                        <a:pt x="8" y="42"/>
                      </a:lnTo>
                      <a:lnTo>
                        <a:pt x="9" y="42"/>
                      </a:lnTo>
                      <a:lnTo>
                        <a:pt x="9" y="42"/>
                      </a:lnTo>
                      <a:lnTo>
                        <a:pt x="9" y="42"/>
                      </a:lnTo>
                      <a:lnTo>
                        <a:pt x="10" y="42"/>
                      </a:lnTo>
                      <a:lnTo>
                        <a:pt x="13" y="41"/>
                      </a:lnTo>
                      <a:lnTo>
                        <a:pt x="14" y="41"/>
                      </a:lnTo>
                      <a:lnTo>
                        <a:pt x="14" y="41"/>
                      </a:lnTo>
                      <a:lnTo>
                        <a:pt x="13" y="39"/>
                      </a:lnTo>
                      <a:lnTo>
                        <a:pt x="12" y="39"/>
                      </a:lnTo>
                      <a:lnTo>
                        <a:pt x="12" y="39"/>
                      </a:lnTo>
                      <a:lnTo>
                        <a:pt x="12" y="38"/>
                      </a:lnTo>
                      <a:lnTo>
                        <a:pt x="13" y="38"/>
                      </a:lnTo>
                      <a:lnTo>
                        <a:pt x="9" y="38"/>
                      </a:lnTo>
                      <a:lnTo>
                        <a:pt x="9" y="39"/>
                      </a:lnTo>
                      <a:lnTo>
                        <a:pt x="8" y="39"/>
                      </a:lnTo>
                      <a:lnTo>
                        <a:pt x="5" y="41"/>
                      </a:lnTo>
                      <a:lnTo>
                        <a:pt x="5" y="41"/>
                      </a:lnTo>
                      <a:lnTo>
                        <a:pt x="5" y="39"/>
                      </a:lnTo>
                      <a:lnTo>
                        <a:pt x="0" y="39"/>
                      </a:lnTo>
                      <a:lnTo>
                        <a:pt x="0" y="38"/>
                      </a:lnTo>
                      <a:lnTo>
                        <a:pt x="0" y="37"/>
                      </a:lnTo>
                      <a:lnTo>
                        <a:pt x="0" y="35"/>
                      </a:lnTo>
                      <a:lnTo>
                        <a:pt x="1" y="34"/>
                      </a:lnTo>
                      <a:lnTo>
                        <a:pt x="1" y="34"/>
                      </a:lnTo>
                      <a:lnTo>
                        <a:pt x="3" y="34"/>
                      </a:lnTo>
                      <a:lnTo>
                        <a:pt x="3" y="33"/>
                      </a:lnTo>
                      <a:lnTo>
                        <a:pt x="5" y="31"/>
                      </a:lnTo>
                      <a:lnTo>
                        <a:pt x="5" y="30"/>
                      </a:lnTo>
                      <a:lnTo>
                        <a:pt x="5" y="29"/>
                      </a:lnTo>
                      <a:lnTo>
                        <a:pt x="6" y="29"/>
                      </a:lnTo>
                      <a:lnTo>
                        <a:pt x="8" y="27"/>
                      </a:lnTo>
                      <a:lnTo>
                        <a:pt x="9" y="29"/>
                      </a:lnTo>
                      <a:lnTo>
                        <a:pt x="9" y="29"/>
                      </a:lnTo>
                      <a:lnTo>
                        <a:pt x="9" y="27"/>
                      </a:lnTo>
                      <a:lnTo>
                        <a:pt x="10" y="26"/>
                      </a:lnTo>
                      <a:lnTo>
                        <a:pt x="10" y="25"/>
                      </a:lnTo>
                      <a:lnTo>
                        <a:pt x="10" y="25"/>
                      </a:lnTo>
                      <a:lnTo>
                        <a:pt x="10" y="24"/>
                      </a:lnTo>
                      <a:lnTo>
                        <a:pt x="9" y="22"/>
                      </a:lnTo>
                      <a:lnTo>
                        <a:pt x="9" y="22"/>
                      </a:lnTo>
                      <a:lnTo>
                        <a:pt x="10" y="22"/>
                      </a:lnTo>
                      <a:lnTo>
                        <a:pt x="12" y="20"/>
                      </a:lnTo>
                      <a:lnTo>
                        <a:pt x="13" y="18"/>
                      </a:lnTo>
                      <a:lnTo>
                        <a:pt x="14" y="18"/>
                      </a:lnTo>
                      <a:lnTo>
                        <a:pt x="14" y="17"/>
                      </a:lnTo>
                      <a:lnTo>
                        <a:pt x="17" y="17"/>
                      </a:lnTo>
                      <a:lnTo>
                        <a:pt x="18" y="16"/>
                      </a:lnTo>
                      <a:lnTo>
                        <a:pt x="20" y="16"/>
                      </a:lnTo>
                      <a:lnTo>
                        <a:pt x="20" y="16"/>
                      </a:lnTo>
                      <a:lnTo>
                        <a:pt x="21" y="16"/>
                      </a:lnTo>
                      <a:lnTo>
                        <a:pt x="21" y="14"/>
                      </a:lnTo>
                      <a:lnTo>
                        <a:pt x="22" y="14"/>
                      </a:lnTo>
                      <a:lnTo>
                        <a:pt x="22" y="14"/>
                      </a:lnTo>
                      <a:lnTo>
                        <a:pt x="23" y="14"/>
                      </a:lnTo>
                      <a:lnTo>
                        <a:pt x="23" y="14"/>
                      </a:lnTo>
                      <a:lnTo>
                        <a:pt x="23" y="14"/>
                      </a:lnTo>
                      <a:lnTo>
                        <a:pt x="25" y="14"/>
                      </a:lnTo>
                      <a:lnTo>
                        <a:pt x="25" y="14"/>
                      </a:lnTo>
                      <a:lnTo>
                        <a:pt x="31" y="14"/>
                      </a:lnTo>
                      <a:lnTo>
                        <a:pt x="33" y="13"/>
                      </a:lnTo>
                      <a:lnTo>
                        <a:pt x="34" y="13"/>
                      </a:lnTo>
                      <a:lnTo>
                        <a:pt x="34" y="12"/>
                      </a:lnTo>
                      <a:lnTo>
                        <a:pt x="37" y="10"/>
                      </a:lnTo>
                      <a:lnTo>
                        <a:pt x="38" y="9"/>
                      </a:lnTo>
                      <a:lnTo>
                        <a:pt x="39" y="8"/>
                      </a:lnTo>
                      <a:lnTo>
                        <a:pt x="40" y="7"/>
                      </a:lnTo>
                      <a:lnTo>
                        <a:pt x="44" y="5"/>
                      </a:lnTo>
                      <a:close/>
                      <a:moveTo>
                        <a:pt x="2173" y="5"/>
                      </a:moveTo>
                      <a:lnTo>
                        <a:pt x="2176" y="5"/>
                      </a:lnTo>
                      <a:lnTo>
                        <a:pt x="2176" y="5"/>
                      </a:lnTo>
                      <a:lnTo>
                        <a:pt x="2178" y="7"/>
                      </a:lnTo>
                      <a:lnTo>
                        <a:pt x="2178" y="8"/>
                      </a:lnTo>
                      <a:lnTo>
                        <a:pt x="2181" y="8"/>
                      </a:lnTo>
                      <a:lnTo>
                        <a:pt x="2182" y="9"/>
                      </a:lnTo>
                      <a:lnTo>
                        <a:pt x="2183" y="9"/>
                      </a:lnTo>
                      <a:lnTo>
                        <a:pt x="2185" y="10"/>
                      </a:lnTo>
                      <a:lnTo>
                        <a:pt x="2186" y="12"/>
                      </a:lnTo>
                      <a:lnTo>
                        <a:pt x="2191" y="12"/>
                      </a:lnTo>
                      <a:lnTo>
                        <a:pt x="2191" y="16"/>
                      </a:lnTo>
                      <a:lnTo>
                        <a:pt x="2187" y="17"/>
                      </a:lnTo>
                      <a:lnTo>
                        <a:pt x="2187" y="18"/>
                      </a:lnTo>
                      <a:lnTo>
                        <a:pt x="2186" y="20"/>
                      </a:lnTo>
                      <a:lnTo>
                        <a:pt x="2186" y="20"/>
                      </a:lnTo>
                      <a:lnTo>
                        <a:pt x="2182" y="21"/>
                      </a:lnTo>
                      <a:lnTo>
                        <a:pt x="2182" y="21"/>
                      </a:lnTo>
                      <a:lnTo>
                        <a:pt x="2181" y="22"/>
                      </a:lnTo>
                      <a:lnTo>
                        <a:pt x="2178" y="22"/>
                      </a:lnTo>
                      <a:lnTo>
                        <a:pt x="2176" y="22"/>
                      </a:lnTo>
                      <a:lnTo>
                        <a:pt x="2177" y="25"/>
                      </a:lnTo>
                      <a:lnTo>
                        <a:pt x="2176" y="25"/>
                      </a:lnTo>
                      <a:lnTo>
                        <a:pt x="2174" y="26"/>
                      </a:lnTo>
                      <a:lnTo>
                        <a:pt x="2172" y="26"/>
                      </a:lnTo>
                      <a:lnTo>
                        <a:pt x="2172" y="25"/>
                      </a:lnTo>
                      <a:lnTo>
                        <a:pt x="2170" y="25"/>
                      </a:lnTo>
                      <a:lnTo>
                        <a:pt x="2170" y="24"/>
                      </a:lnTo>
                      <a:lnTo>
                        <a:pt x="2172" y="24"/>
                      </a:lnTo>
                      <a:lnTo>
                        <a:pt x="2172" y="22"/>
                      </a:lnTo>
                      <a:lnTo>
                        <a:pt x="2174" y="22"/>
                      </a:lnTo>
                      <a:lnTo>
                        <a:pt x="2174" y="22"/>
                      </a:lnTo>
                      <a:lnTo>
                        <a:pt x="2172" y="21"/>
                      </a:lnTo>
                      <a:lnTo>
                        <a:pt x="2170" y="20"/>
                      </a:lnTo>
                      <a:lnTo>
                        <a:pt x="2163" y="20"/>
                      </a:lnTo>
                      <a:lnTo>
                        <a:pt x="2163" y="17"/>
                      </a:lnTo>
                      <a:lnTo>
                        <a:pt x="2161" y="16"/>
                      </a:lnTo>
                      <a:lnTo>
                        <a:pt x="2160" y="16"/>
                      </a:lnTo>
                      <a:lnTo>
                        <a:pt x="2159" y="14"/>
                      </a:lnTo>
                      <a:lnTo>
                        <a:pt x="2160" y="14"/>
                      </a:lnTo>
                      <a:lnTo>
                        <a:pt x="2159" y="10"/>
                      </a:lnTo>
                      <a:lnTo>
                        <a:pt x="2160" y="10"/>
                      </a:lnTo>
                      <a:lnTo>
                        <a:pt x="2160" y="9"/>
                      </a:lnTo>
                      <a:lnTo>
                        <a:pt x="2160" y="8"/>
                      </a:lnTo>
                      <a:lnTo>
                        <a:pt x="2163" y="8"/>
                      </a:lnTo>
                      <a:lnTo>
                        <a:pt x="2165" y="7"/>
                      </a:lnTo>
                      <a:lnTo>
                        <a:pt x="2169" y="5"/>
                      </a:lnTo>
                      <a:lnTo>
                        <a:pt x="2173" y="5"/>
                      </a:lnTo>
                      <a:close/>
                      <a:moveTo>
                        <a:pt x="2329" y="1"/>
                      </a:moveTo>
                      <a:lnTo>
                        <a:pt x="2330" y="3"/>
                      </a:lnTo>
                      <a:lnTo>
                        <a:pt x="2331" y="3"/>
                      </a:lnTo>
                      <a:lnTo>
                        <a:pt x="2331" y="3"/>
                      </a:lnTo>
                      <a:lnTo>
                        <a:pt x="2333" y="3"/>
                      </a:lnTo>
                      <a:lnTo>
                        <a:pt x="2334" y="3"/>
                      </a:lnTo>
                      <a:lnTo>
                        <a:pt x="2334" y="3"/>
                      </a:lnTo>
                      <a:lnTo>
                        <a:pt x="2337" y="4"/>
                      </a:lnTo>
                      <a:lnTo>
                        <a:pt x="2337" y="5"/>
                      </a:lnTo>
                      <a:lnTo>
                        <a:pt x="2338" y="5"/>
                      </a:lnTo>
                      <a:lnTo>
                        <a:pt x="2341" y="8"/>
                      </a:lnTo>
                      <a:lnTo>
                        <a:pt x="2342" y="8"/>
                      </a:lnTo>
                      <a:lnTo>
                        <a:pt x="2342" y="9"/>
                      </a:lnTo>
                      <a:lnTo>
                        <a:pt x="2343" y="9"/>
                      </a:lnTo>
                      <a:lnTo>
                        <a:pt x="2343" y="9"/>
                      </a:lnTo>
                      <a:lnTo>
                        <a:pt x="2343" y="9"/>
                      </a:lnTo>
                      <a:lnTo>
                        <a:pt x="2344" y="10"/>
                      </a:lnTo>
                      <a:lnTo>
                        <a:pt x="2344" y="10"/>
                      </a:lnTo>
                      <a:lnTo>
                        <a:pt x="2346" y="14"/>
                      </a:lnTo>
                      <a:lnTo>
                        <a:pt x="2344" y="14"/>
                      </a:lnTo>
                      <a:lnTo>
                        <a:pt x="2346" y="17"/>
                      </a:lnTo>
                      <a:lnTo>
                        <a:pt x="2344" y="17"/>
                      </a:lnTo>
                      <a:lnTo>
                        <a:pt x="2344" y="18"/>
                      </a:lnTo>
                      <a:lnTo>
                        <a:pt x="2341" y="18"/>
                      </a:lnTo>
                      <a:lnTo>
                        <a:pt x="2341" y="17"/>
                      </a:lnTo>
                      <a:lnTo>
                        <a:pt x="2339" y="17"/>
                      </a:lnTo>
                      <a:lnTo>
                        <a:pt x="2338" y="17"/>
                      </a:lnTo>
                      <a:lnTo>
                        <a:pt x="2337" y="17"/>
                      </a:lnTo>
                      <a:lnTo>
                        <a:pt x="2334" y="17"/>
                      </a:lnTo>
                      <a:lnTo>
                        <a:pt x="2334" y="17"/>
                      </a:lnTo>
                      <a:lnTo>
                        <a:pt x="2331" y="17"/>
                      </a:lnTo>
                      <a:lnTo>
                        <a:pt x="2331" y="16"/>
                      </a:lnTo>
                      <a:lnTo>
                        <a:pt x="2327" y="16"/>
                      </a:lnTo>
                      <a:lnTo>
                        <a:pt x="2327" y="14"/>
                      </a:lnTo>
                      <a:lnTo>
                        <a:pt x="2324" y="16"/>
                      </a:lnTo>
                      <a:lnTo>
                        <a:pt x="2324" y="16"/>
                      </a:lnTo>
                      <a:lnTo>
                        <a:pt x="2324" y="16"/>
                      </a:lnTo>
                      <a:lnTo>
                        <a:pt x="2322" y="16"/>
                      </a:lnTo>
                      <a:lnTo>
                        <a:pt x="2320" y="16"/>
                      </a:lnTo>
                      <a:lnTo>
                        <a:pt x="2318" y="14"/>
                      </a:lnTo>
                      <a:lnTo>
                        <a:pt x="2318" y="14"/>
                      </a:lnTo>
                      <a:lnTo>
                        <a:pt x="2313" y="14"/>
                      </a:lnTo>
                      <a:lnTo>
                        <a:pt x="2313" y="13"/>
                      </a:lnTo>
                      <a:lnTo>
                        <a:pt x="2313" y="13"/>
                      </a:lnTo>
                      <a:lnTo>
                        <a:pt x="2313" y="13"/>
                      </a:lnTo>
                      <a:lnTo>
                        <a:pt x="2313" y="12"/>
                      </a:lnTo>
                      <a:lnTo>
                        <a:pt x="2317" y="12"/>
                      </a:lnTo>
                      <a:lnTo>
                        <a:pt x="2318" y="9"/>
                      </a:lnTo>
                      <a:lnTo>
                        <a:pt x="2320" y="8"/>
                      </a:lnTo>
                      <a:lnTo>
                        <a:pt x="2321" y="7"/>
                      </a:lnTo>
                      <a:lnTo>
                        <a:pt x="2322" y="5"/>
                      </a:lnTo>
                      <a:lnTo>
                        <a:pt x="2322" y="5"/>
                      </a:lnTo>
                      <a:lnTo>
                        <a:pt x="2324" y="5"/>
                      </a:lnTo>
                      <a:lnTo>
                        <a:pt x="2324" y="4"/>
                      </a:lnTo>
                      <a:lnTo>
                        <a:pt x="2326" y="4"/>
                      </a:lnTo>
                      <a:lnTo>
                        <a:pt x="2326" y="4"/>
                      </a:lnTo>
                      <a:lnTo>
                        <a:pt x="2327" y="3"/>
                      </a:lnTo>
                      <a:lnTo>
                        <a:pt x="2329" y="1"/>
                      </a:lnTo>
                      <a:close/>
                      <a:moveTo>
                        <a:pt x="313" y="0"/>
                      </a:moveTo>
                      <a:lnTo>
                        <a:pt x="314" y="0"/>
                      </a:lnTo>
                      <a:lnTo>
                        <a:pt x="314" y="1"/>
                      </a:lnTo>
                      <a:lnTo>
                        <a:pt x="317" y="1"/>
                      </a:lnTo>
                      <a:lnTo>
                        <a:pt x="318" y="3"/>
                      </a:lnTo>
                      <a:lnTo>
                        <a:pt x="318" y="4"/>
                      </a:lnTo>
                      <a:lnTo>
                        <a:pt x="317" y="4"/>
                      </a:lnTo>
                      <a:lnTo>
                        <a:pt x="317" y="4"/>
                      </a:lnTo>
                      <a:lnTo>
                        <a:pt x="317" y="4"/>
                      </a:lnTo>
                      <a:lnTo>
                        <a:pt x="313" y="4"/>
                      </a:lnTo>
                      <a:lnTo>
                        <a:pt x="309" y="5"/>
                      </a:lnTo>
                      <a:lnTo>
                        <a:pt x="305" y="5"/>
                      </a:lnTo>
                      <a:lnTo>
                        <a:pt x="302" y="7"/>
                      </a:lnTo>
                      <a:lnTo>
                        <a:pt x="302" y="8"/>
                      </a:lnTo>
                      <a:lnTo>
                        <a:pt x="301" y="8"/>
                      </a:lnTo>
                      <a:lnTo>
                        <a:pt x="301" y="9"/>
                      </a:lnTo>
                      <a:lnTo>
                        <a:pt x="298" y="9"/>
                      </a:lnTo>
                      <a:lnTo>
                        <a:pt x="298" y="10"/>
                      </a:lnTo>
                      <a:lnTo>
                        <a:pt x="297" y="12"/>
                      </a:lnTo>
                      <a:lnTo>
                        <a:pt x="297" y="12"/>
                      </a:lnTo>
                      <a:lnTo>
                        <a:pt x="297" y="14"/>
                      </a:lnTo>
                      <a:lnTo>
                        <a:pt x="296" y="14"/>
                      </a:lnTo>
                      <a:lnTo>
                        <a:pt x="296" y="18"/>
                      </a:lnTo>
                      <a:lnTo>
                        <a:pt x="294" y="18"/>
                      </a:lnTo>
                      <a:lnTo>
                        <a:pt x="296" y="22"/>
                      </a:lnTo>
                      <a:lnTo>
                        <a:pt x="294" y="22"/>
                      </a:lnTo>
                      <a:lnTo>
                        <a:pt x="296" y="33"/>
                      </a:lnTo>
                      <a:lnTo>
                        <a:pt x="297" y="34"/>
                      </a:lnTo>
                      <a:lnTo>
                        <a:pt x="298" y="34"/>
                      </a:lnTo>
                      <a:lnTo>
                        <a:pt x="300" y="35"/>
                      </a:lnTo>
                      <a:lnTo>
                        <a:pt x="301" y="37"/>
                      </a:lnTo>
                      <a:lnTo>
                        <a:pt x="302" y="39"/>
                      </a:lnTo>
                      <a:lnTo>
                        <a:pt x="300" y="41"/>
                      </a:lnTo>
                      <a:lnTo>
                        <a:pt x="297" y="41"/>
                      </a:lnTo>
                      <a:lnTo>
                        <a:pt x="296" y="42"/>
                      </a:lnTo>
                      <a:lnTo>
                        <a:pt x="293" y="43"/>
                      </a:lnTo>
                      <a:lnTo>
                        <a:pt x="293" y="44"/>
                      </a:lnTo>
                      <a:lnTo>
                        <a:pt x="294" y="44"/>
                      </a:lnTo>
                      <a:lnTo>
                        <a:pt x="294" y="43"/>
                      </a:lnTo>
                      <a:lnTo>
                        <a:pt x="298" y="43"/>
                      </a:lnTo>
                      <a:lnTo>
                        <a:pt x="298" y="43"/>
                      </a:lnTo>
                      <a:lnTo>
                        <a:pt x="300" y="42"/>
                      </a:lnTo>
                      <a:lnTo>
                        <a:pt x="301" y="42"/>
                      </a:lnTo>
                      <a:lnTo>
                        <a:pt x="304" y="42"/>
                      </a:lnTo>
                      <a:lnTo>
                        <a:pt x="305" y="43"/>
                      </a:lnTo>
                      <a:lnTo>
                        <a:pt x="308" y="44"/>
                      </a:lnTo>
                      <a:lnTo>
                        <a:pt x="308" y="42"/>
                      </a:lnTo>
                      <a:lnTo>
                        <a:pt x="306" y="39"/>
                      </a:lnTo>
                      <a:lnTo>
                        <a:pt x="306" y="38"/>
                      </a:lnTo>
                      <a:lnTo>
                        <a:pt x="309" y="35"/>
                      </a:lnTo>
                      <a:lnTo>
                        <a:pt x="310" y="33"/>
                      </a:lnTo>
                      <a:lnTo>
                        <a:pt x="308" y="33"/>
                      </a:lnTo>
                      <a:lnTo>
                        <a:pt x="306" y="33"/>
                      </a:lnTo>
                      <a:lnTo>
                        <a:pt x="305" y="31"/>
                      </a:lnTo>
                      <a:lnTo>
                        <a:pt x="304" y="31"/>
                      </a:lnTo>
                      <a:lnTo>
                        <a:pt x="302" y="30"/>
                      </a:lnTo>
                      <a:lnTo>
                        <a:pt x="302" y="26"/>
                      </a:lnTo>
                      <a:lnTo>
                        <a:pt x="306" y="26"/>
                      </a:lnTo>
                      <a:lnTo>
                        <a:pt x="309" y="26"/>
                      </a:lnTo>
                      <a:lnTo>
                        <a:pt x="310" y="27"/>
                      </a:lnTo>
                      <a:lnTo>
                        <a:pt x="310" y="27"/>
                      </a:lnTo>
                      <a:lnTo>
                        <a:pt x="313" y="30"/>
                      </a:lnTo>
                      <a:lnTo>
                        <a:pt x="313" y="29"/>
                      </a:lnTo>
                      <a:lnTo>
                        <a:pt x="311" y="27"/>
                      </a:lnTo>
                      <a:lnTo>
                        <a:pt x="311" y="26"/>
                      </a:lnTo>
                      <a:lnTo>
                        <a:pt x="311" y="25"/>
                      </a:lnTo>
                      <a:lnTo>
                        <a:pt x="313" y="24"/>
                      </a:lnTo>
                      <a:lnTo>
                        <a:pt x="308" y="24"/>
                      </a:lnTo>
                      <a:lnTo>
                        <a:pt x="308" y="24"/>
                      </a:lnTo>
                      <a:lnTo>
                        <a:pt x="305" y="24"/>
                      </a:lnTo>
                      <a:lnTo>
                        <a:pt x="305" y="24"/>
                      </a:lnTo>
                      <a:lnTo>
                        <a:pt x="304" y="22"/>
                      </a:lnTo>
                      <a:lnTo>
                        <a:pt x="304" y="20"/>
                      </a:lnTo>
                      <a:lnTo>
                        <a:pt x="302" y="18"/>
                      </a:lnTo>
                      <a:lnTo>
                        <a:pt x="304" y="16"/>
                      </a:lnTo>
                      <a:lnTo>
                        <a:pt x="304" y="14"/>
                      </a:lnTo>
                      <a:lnTo>
                        <a:pt x="306" y="14"/>
                      </a:lnTo>
                      <a:lnTo>
                        <a:pt x="306" y="13"/>
                      </a:lnTo>
                      <a:lnTo>
                        <a:pt x="310" y="14"/>
                      </a:lnTo>
                      <a:lnTo>
                        <a:pt x="310" y="13"/>
                      </a:lnTo>
                      <a:lnTo>
                        <a:pt x="309" y="13"/>
                      </a:lnTo>
                      <a:lnTo>
                        <a:pt x="309" y="12"/>
                      </a:lnTo>
                      <a:lnTo>
                        <a:pt x="310" y="12"/>
                      </a:lnTo>
                      <a:lnTo>
                        <a:pt x="311" y="10"/>
                      </a:lnTo>
                      <a:lnTo>
                        <a:pt x="310" y="9"/>
                      </a:lnTo>
                      <a:lnTo>
                        <a:pt x="310" y="9"/>
                      </a:lnTo>
                      <a:lnTo>
                        <a:pt x="311" y="8"/>
                      </a:lnTo>
                      <a:lnTo>
                        <a:pt x="311" y="8"/>
                      </a:lnTo>
                      <a:lnTo>
                        <a:pt x="313" y="8"/>
                      </a:lnTo>
                      <a:lnTo>
                        <a:pt x="314" y="8"/>
                      </a:lnTo>
                      <a:lnTo>
                        <a:pt x="314" y="8"/>
                      </a:lnTo>
                      <a:lnTo>
                        <a:pt x="314" y="7"/>
                      </a:lnTo>
                      <a:lnTo>
                        <a:pt x="317" y="5"/>
                      </a:lnTo>
                      <a:lnTo>
                        <a:pt x="321" y="5"/>
                      </a:lnTo>
                      <a:lnTo>
                        <a:pt x="321" y="4"/>
                      </a:lnTo>
                      <a:lnTo>
                        <a:pt x="321" y="4"/>
                      </a:lnTo>
                      <a:lnTo>
                        <a:pt x="321" y="3"/>
                      </a:lnTo>
                      <a:lnTo>
                        <a:pt x="323" y="3"/>
                      </a:lnTo>
                      <a:lnTo>
                        <a:pt x="326" y="3"/>
                      </a:lnTo>
                      <a:lnTo>
                        <a:pt x="327" y="1"/>
                      </a:lnTo>
                      <a:lnTo>
                        <a:pt x="327" y="0"/>
                      </a:lnTo>
                      <a:lnTo>
                        <a:pt x="328" y="0"/>
                      </a:lnTo>
                      <a:lnTo>
                        <a:pt x="331" y="1"/>
                      </a:lnTo>
                      <a:lnTo>
                        <a:pt x="335" y="1"/>
                      </a:lnTo>
                      <a:lnTo>
                        <a:pt x="338" y="3"/>
                      </a:lnTo>
                      <a:lnTo>
                        <a:pt x="340" y="4"/>
                      </a:lnTo>
                      <a:lnTo>
                        <a:pt x="339" y="5"/>
                      </a:lnTo>
                      <a:lnTo>
                        <a:pt x="339" y="7"/>
                      </a:lnTo>
                      <a:lnTo>
                        <a:pt x="338" y="9"/>
                      </a:lnTo>
                      <a:lnTo>
                        <a:pt x="338" y="9"/>
                      </a:lnTo>
                      <a:lnTo>
                        <a:pt x="338" y="9"/>
                      </a:lnTo>
                      <a:lnTo>
                        <a:pt x="338" y="10"/>
                      </a:lnTo>
                      <a:lnTo>
                        <a:pt x="339" y="10"/>
                      </a:lnTo>
                      <a:lnTo>
                        <a:pt x="339" y="12"/>
                      </a:lnTo>
                      <a:lnTo>
                        <a:pt x="338" y="12"/>
                      </a:lnTo>
                      <a:lnTo>
                        <a:pt x="336" y="13"/>
                      </a:lnTo>
                      <a:lnTo>
                        <a:pt x="336" y="16"/>
                      </a:lnTo>
                      <a:lnTo>
                        <a:pt x="335" y="18"/>
                      </a:lnTo>
                      <a:lnTo>
                        <a:pt x="338" y="20"/>
                      </a:lnTo>
                      <a:lnTo>
                        <a:pt x="339" y="21"/>
                      </a:lnTo>
                      <a:lnTo>
                        <a:pt x="340" y="25"/>
                      </a:lnTo>
                      <a:lnTo>
                        <a:pt x="339" y="25"/>
                      </a:lnTo>
                      <a:lnTo>
                        <a:pt x="339" y="26"/>
                      </a:lnTo>
                      <a:lnTo>
                        <a:pt x="339" y="26"/>
                      </a:lnTo>
                      <a:lnTo>
                        <a:pt x="340" y="26"/>
                      </a:lnTo>
                      <a:lnTo>
                        <a:pt x="342" y="26"/>
                      </a:lnTo>
                      <a:lnTo>
                        <a:pt x="342" y="26"/>
                      </a:lnTo>
                      <a:lnTo>
                        <a:pt x="340" y="27"/>
                      </a:lnTo>
                      <a:lnTo>
                        <a:pt x="339" y="30"/>
                      </a:lnTo>
                      <a:lnTo>
                        <a:pt x="340" y="33"/>
                      </a:lnTo>
                      <a:lnTo>
                        <a:pt x="336" y="33"/>
                      </a:lnTo>
                      <a:lnTo>
                        <a:pt x="336" y="34"/>
                      </a:lnTo>
                      <a:lnTo>
                        <a:pt x="339" y="34"/>
                      </a:lnTo>
                      <a:lnTo>
                        <a:pt x="339" y="35"/>
                      </a:lnTo>
                      <a:lnTo>
                        <a:pt x="339" y="35"/>
                      </a:lnTo>
                      <a:lnTo>
                        <a:pt x="340" y="35"/>
                      </a:lnTo>
                      <a:lnTo>
                        <a:pt x="342" y="34"/>
                      </a:lnTo>
                      <a:lnTo>
                        <a:pt x="344" y="34"/>
                      </a:lnTo>
                      <a:lnTo>
                        <a:pt x="344" y="31"/>
                      </a:lnTo>
                      <a:lnTo>
                        <a:pt x="343" y="30"/>
                      </a:lnTo>
                      <a:lnTo>
                        <a:pt x="342" y="29"/>
                      </a:lnTo>
                      <a:lnTo>
                        <a:pt x="344" y="27"/>
                      </a:lnTo>
                      <a:lnTo>
                        <a:pt x="344" y="26"/>
                      </a:lnTo>
                      <a:lnTo>
                        <a:pt x="346" y="26"/>
                      </a:lnTo>
                      <a:lnTo>
                        <a:pt x="346" y="25"/>
                      </a:lnTo>
                      <a:lnTo>
                        <a:pt x="348" y="25"/>
                      </a:lnTo>
                      <a:lnTo>
                        <a:pt x="348" y="25"/>
                      </a:lnTo>
                      <a:lnTo>
                        <a:pt x="349" y="24"/>
                      </a:lnTo>
                      <a:lnTo>
                        <a:pt x="351" y="24"/>
                      </a:lnTo>
                      <a:lnTo>
                        <a:pt x="351" y="24"/>
                      </a:lnTo>
                      <a:lnTo>
                        <a:pt x="351" y="25"/>
                      </a:lnTo>
                      <a:lnTo>
                        <a:pt x="352" y="25"/>
                      </a:lnTo>
                      <a:lnTo>
                        <a:pt x="352" y="26"/>
                      </a:lnTo>
                      <a:lnTo>
                        <a:pt x="351" y="26"/>
                      </a:lnTo>
                      <a:lnTo>
                        <a:pt x="352" y="27"/>
                      </a:lnTo>
                      <a:lnTo>
                        <a:pt x="357" y="25"/>
                      </a:lnTo>
                      <a:lnTo>
                        <a:pt x="357" y="26"/>
                      </a:lnTo>
                      <a:lnTo>
                        <a:pt x="359" y="26"/>
                      </a:lnTo>
                      <a:lnTo>
                        <a:pt x="357" y="31"/>
                      </a:lnTo>
                      <a:lnTo>
                        <a:pt x="357" y="31"/>
                      </a:lnTo>
                      <a:lnTo>
                        <a:pt x="357" y="34"/>
                      </a:lnTo>
                      <a:lnTo>
                        <a:pt x="357" y="35"/>
                      </a:lnTo>
                      <a:lnTo>
                        <a:pt x="359" y="35"/>
                      </a:lnTo>
                      <a:lnTo>
                        <a:pt x="360" y="35"/>
                      </a:lnTo>
                      <a:lnTo>
                        <a:pt x="360" y="35"/>
                      </a:lnTo>
                      <a:lnTo>
                        <a:pt x="360" y="34"/>
                      </a:lnTo>
                      <a:lnTo>
                        <a:pt x="360" y="34"/>
                      </a:lnTo>
                      <a:lnTo>
                        <a:pt x="360" y="34"/>
                      </a:lnTo>
                      <a:lnTo>
                        <a:pt x="359" y="33"/>
                      </a:lnTo>
                      <a:lnTo>
                        <a:pt x="359" y="33"/>
                      </a:lnTo>
                      <a:lnTo>
                        <a:pt x="359" y="31"/>
                      </a:lnTo>
                      <a:lnTo>
                        <a:pt x="359" y="31"/>
                      </a:lnTo>
                      <a:lnTo>
                        <a:pt x="360" y="30"/>
                      </a:lnTo>
                      <a:lnTo>
                        <a:pt x="360" y="30"/>
                      </a:lnTo>
                      <a:lnTo>
                        <a:pt x="361" y="29"/>
                      </a:lnTo>
                      <a:lnTo>
                        <a:pt x="363" y="31"/>
                      </a:lnTo>
                      <a:lnTo>
                        <a:pt x="361" y="25"/>
                      </a:lnTo>
                      <a:lnTo>
                        <a:pt x="363" y="25"/>
                      </a:lnTo>
                      <a:lnTo>
                        <a:pt x="365" y="25"/>
                      </a:lnTo>
                      <a:lnTo>
                        <a:pt x="366" y="26"/>
                      </a:lnTo>
                      <a:lnTo>
                        <a:pt x="369" y="27"/>
                      </a:lnTo>
                      <a:lnTo>
                        <a:pt x="372" y="27"/>
                      </a:lnTo>
                      <a:lnTo>
                        <a:pt x="372" y="27"/>
                      </a:lnTo>
                      <a:lnTo>
                        <a:pt x="372" y="27"/>
                      </a:lnTo>
                      <a:lnTo>
                        <a:pt x="373" y="27"/>
                      </a:lnTo>
                      <a:lnTo>
                        <a:pt x="373" y="27"/>
                      </a:lnTo>
                      <a:lnTo>
                        <a:pt x="374" y="27"/>
                      </a:lnTo>
                      <a:lnTo>
                        <a:pt x="374" y="26"/>
                      </a:lnTo>
                      <a:lnTo>
                        <a:pt x="372" y="26"/>
                      </a:lnTo>
                      <a:lnTo>
                        <a:pt x="370" y="25"/>
                      </a:lnTo>
                      <a:lnTo>
                        <a:pt x="370" y="25"/>
                      </a:lnTo>
                      <a:lnTo>
                        <a:pt x="369" y="24"/>
                      </a:lnTo>
                      <a:lnTo>
                        <a:pt x="366" y="24"/>
                      </a:lnTo>
                      <a:lnTo>
                        <a:pt x="366" y="22"/>
                      </a:lnTo>
                      <a:lnTo>
                        <a:pt x="365" y="22"/>
                      </a:lnTo>
                      <a:lnTo>
                        <a:pt x="364" y="22"/>
                      </a:lnTo>
                      <a:lnTo>
                        <a:pt x="363" y="21"/>
                      </a:lnTo>
                      <a:lnTo>
                        <a:pt x="363" y="20"/>
                      </a:lnTo>
                      <a:lnTo>
                        <a:pt x="364" y="18"/>
                      </a:lnTo>
                      <a:lnTo>
                        <a:pt x="365" y="17"/>
                      </a:lnTo>
                      <a:lnTo>
                        <a:pt x="368" y="17"/>
                      </a:lnTo>
                      <a:lnTo>
                        <a:pt x="368" y="17"/>
                      </a:lnTo>
                      <a:lnTo>
                        <a:pt x="376" y="17"/>
                      </a:lnTo>
                      <a:lnTo>
                        <a:pt x="378" y="20"/>
                      </a:lnTo>
                      <a:lnTo>
                        <a:pt x="382" y="20"/>
                      </a:lnTo>
                      <a:lnTo>
                        <a:pt x="382" y="21"/>
                      </a:lnTo>
                      <a:lnTo>
                        <a:pt x="385" y="21"/>
                      </a:lnTo>
                      <a:lnTo>
                        <a:pt x="385" y="21"/>
                      </a:lnTo>
                      <a:lnTo>
                        <a:pt x="387" y="22"/>
                      </a:lnTo>
                      <a:lnTo>
                        <a:pt x="387" y="22"/>
                      </a:lnTo>
                      <a:lnTo>
                        <a:pt x="389" y="22"/>
                      </a:lnTo>
                      <a:lnTo>
                        <a:pt x="389" y="24"/>
                      </a:lnTo>
                      <a:lnTo>
                        <a:pt x="394" y="22"/>
                      </a:lnTo>
                      <a:lnTo>
                        <a:pt x="394" y="21"/>
                      </a:lnTo>
                      <a:lnTo>
                        <a:pt x="397" y="22"/>
                      </a:lnTo>
                      <a:lnTo>
                        <a:pt x="397" y="21"/>
                      </a:lnTo>
                      <a:lnTo>
                        <a:pt x="402" y="21"/>
                      </a:lnTo>
                      <a:lnTo>
                        <a:pt x="402" y="21"/>
                      </a:lnTo>
                      <a:lnTo>
                        <a:pt x="402" y="21"/>
                      </a:lnTo>
                      <a:lnTo>
                        <a:pt x="402" y="21"/>
                      </a:lnTo>
                      <a:lnTo>
                        <a:pt x="403" y="22"/>
                      </a:lnTo>
                      <a:lnTo>
                        <a:pt x="403" y="24"/>
                      </a:lnTo>
                      <a:lnTo>
                        <a:pt x="406" y="24"/>
                      </a:lnTo>
                      <a:lnTo>
                        <a:pt x="406" y="27"/>
                      </a:lnTo>
                      <a:lnTo>
                        <a:pt x="403" y="27"/>
                      </a:lnTo>
                      <a:lnTo>
                        <a:pt x="403" y="29"/>
                      </a:lnTo>
                      <a:lnTo>
                        <a:pt x="403" y="29"/>
                      </a:lnTo>
                      <a:lnTo>
                        <a:pt x="403" y="29"/>
                      </a:lnTo>
                      <a:lnTo>
                        <a:pt x="404" y="29"/>
                      </a:lnTo>
                      <a:lnTo>
                        <a:pt x="406" y="29"/>
                      </a:lnTo>
                      <a:lnTo>
                        <a:pt x="407" y="29"/>
                      </a:lnTo>
                      <a:lnTo>
                        <a:pt x="407" y="29"/>
                      </a:lnTo>
                      <a:lnTo>
                        <a:pt x="408" y="31"/>
                      </a:lnTo>
                      <a:lnTo>
                        <a:pt x="410" y="33"/>
                      </a:lnTo>
                      <a:lnTo>
                        <a:pt x="410" y="37"/>
                      </a:lnTo>
                      <a:lnTo>
                        <a:pt x="407" y="37"/>
                      </a:lnTo>
                      <a:lnTo>
                        <a:pt x="406" y="37"/>
                      </a:lnTo>
                      <a:lnTo>
                        <a:pt x="403" y="38"/>
                      </a:lnTo>
                      <a:lnTo>
                        <a:pt x="404" y="38"/>
                      </a:lnTo>
                      <a:lnTo>
                        <a:pt x="404" y="39"/>
                      </a:lnTo>
                      <a:lnTo>
                        <a:pt x="404" y="39"/>
                      </a:lnTo>
                      <a:lnTo>
                        <a:pt x="406" y="39"/>
                      </a:lnTo>
                      <a:lnTo>
                        <a:pt x="407" y="41"/>
                      </a:lnTo>
                      <a:lnTo>
                        <a:pt x="406" y="43"/>
                      </a:lnTo>
                      <a:lnTo>
                        <a:pt x="407" y="43"/>
                      </a:lnTo>
                      <a:lnTo>
                        <a:pt x="407" y="43"/>
                      </a:lnTo>
                      <a:lnTo>
                        <a:pt x="407" y="43"/>
                      </a:lnTo>
                      <a:lnTo>
                        <a:pt x="408" y="44"/>
                      </a:lnTo>
                      <a:lnTo>
                        <a:pt x="408" y="43"/>
                      </a:lnTo>
                      <a:lnTo>
                        <a:pt x="411" y="38"/>
                      </a:lnTo>
                      <a:lnTo>
                        <a:pt x="414" y="38"/>
                      </a:lnTo>
                      <a:lnTo>
                        <a:pt x="412" y="41"/>
                      </a:lnTo>
                      <a:lnTo>
                        <a:pt x="414" y="41"/>
                      </a:lnTo>
                      <a:lnTo>
                        <a:pt x="414" y="44"/>
                      </a:lnTo>
                      <a:lnTo>
                        <a:pt x="415" y="44"/>
                      </a:lnTo>
                      <a:lnTo>
                        <a:pt x="415" y="43"/>
                      </a:lnTo>
                      <a:lnTo>
                        <a:pt x="416" y="43"/>
                      </a:lnTo>
                      <a:lnTo>
                        <a:pt x="416" y="43"/>
                      </a:lnTo>
                      <a:lnTo>
                        <a:pt x="419" y="43"/>
                      </a:lnTo>
                      <a:lnTo>
                        <a:pt x="419" y="46"/>
                      </a:lnTo>
                      <a:lnTo>
                        <a:pt x="419" y="46"/>
                      </a:lnTo>
                      <a:lnTo>
                        <a:pt x="419" y="44"/>
                      </a:lnTo>
                      <a:lnTo>
                        <a:pt x="420" y="44"/>
                      </a:lnTo>
                      <a:lnTo>
                        <a:pt x="419" y="41"/>
                      </a:lnTo>
                      <a:lnTo>
                        <a:pt x="420" y="41"/>
                      </a:lnTo>
                      <a:lnTo>
                        <a:pt x="420" y="39"/>
                      </a:lnTo>
                      <a:lnTo>
                        <a:pt x="424" y="38"/>
                      </a:lnTo>
                      <a:lnTo>
                        <a:pt x="427" y="43"/>
                      </a:lnTo>
                      <a:lnTo>
                        <a:pt x="428" y="43"/>
                      </a:lnTo>
                      <a:lnTo>
                        <a:pt x="428" y="43"/>
                      </a:lnTo>
                      <a:lnTo>
                        <a:pt x="428" y="43"/>
                      </a:lnTo>
                      <a:lnTo>
                        <a:pt x="431" y="43"/>
                      </a:lnTo>
                      <a:lnTo>
                        <a:pt x="432" y="43"/>
                      </a:lnTo>
                      <a:lnTo>
                        <a:pt x="432" y="44"/>
                      </a:lnTo>
                      <a:lnTo>
                        <a:pt x="431" y="46"/>
                      </a:lnTo>
                      <a:lnTo>
                        <a:pt x="429" y="46"/>
                      </a:lnTo>
                      <a:lnTo>
                        <a:pt x="428" y="46"/>
                      </a:lnTo>
                      <a:lnTo>
                        <a:pt x="428" y="47"/>
                      </a:lnTo>
                      <a:lnTo>
                        <a:pt x="428" y="47"/>
                      </a:lnTo>
                      <a:lnTo>
                        <a:pt x="427" y="47"/>
                      </a:lnTo>
                      <a:lnTo>
                        <a:pt x="427" y="47"/>
                      </a:lnTo>
                      <a:lnTo>
                        <a:pt x="427" y="47"/>
                      </a:lnTo>
                      <a:lnTo>
                        <a:pt x="427" y="48"/>
                      </a:lnTo>
                      <a:lnTo>
                        <a:pt x="428" y="48"/>
                      </a:lnTo>
                      <a:lnTo>
                        <a:pt x="429" y="48"/>
                      </a:lnTo>
                      <a:lnTo>
                        <a:pt x="429" y="48"/>
                      </a:lnTo>
                      <a:lnTo>
                        <a:pt x="431" y="48"/>
                      </a:lnTo>
                      <a:lnTo>
                        <a:pt x="431" y="48"/>
                      </a:lnTo>
                      <a:lnTo>
                        <a:pt x="433" y="47"/>
                      </a:lnTo>
                      <a:lnTo>
                        <a:pt x="432" y="46"/>
                      </a:lnTo>
                      <a:lnTo>
                        <a:pt x="433" y="46"/>
                      </a:lnTo>
                      <a:lnTo>
                        <a:pt x="433" y="44"/>
                      </a:lnTo>
                      <a:lnTo>
                        <a:pt x="433" y="44"/>
                      </a:lnTo>
                      <a:lnTo>
                        <a:pt x="435" y="44"/>
                      </a:lnTo>
                      <a:lnTo>
                        <a:pt x="433" y="47"/>
                      </a:lnTo>
                      <a:lnTo>
                        <a:pt x="436" y="47"/>
                      </a:lnTo>
                      <a:lnTo>
                        <a:pt x="436" y="46"/>
                      </a:lnTo>
                      <a:lnTo>
                        <a:pt x="437" y="46"/>
                      </a:lnTo>
                      <a:lnTo>
                        <a:pt x="437" y="46"/>
                      </a:lnTo>
                      <a:lnTo>
                        <a:pt x="438" y="46"/>
                      </a:lnTo>
                      <a:lnTo>
                        <a:pt x="438" y="48"/>
                      </a:lnTo>
                      <a:lnTo>
                        <a:pt x="437" y="48"/>
                      </a:lnTo>
                      <a:lnTo>
                        <a:pt x="436" y="50"/>
                      </a:lnTo>
                      <a:lnTo>
                        <a:pt x="435" y="50"/>
                      </a:lnTo>
                      <a:lnTo>
                        <a:pt x="435" y="54"/>
                      </a:lnTo>
                      <a:lnTo>
                        <a:pt x="436" y="54"/>
                      </a:lnTo>
                      <a:lnTo>
                        <a:pt x="436" y="51"/>
                      </a:lnTo>
                      <a:lnTo>
                        <a:pt x="438" y="50"/>
                      </a:lnTo>
                      <a:lnTo>
                        <a:pt x="441" y="50"/>
                      </a:lnTo>
                      <a:lnTo>
                        <a:pt x="441" y="50"/>
                      </a:lnTo>
                      <a:lnTo>
                        <a:pt x="442" y="50"/>
                      </a:lnTo>
                      <a:lnTo>
                        <a:pt x="442" y="50"/>
                      </a:lnTo>
                      <a:lnTo>
                        <a:pt x="442" y="50"/>
                      </a:lnTo>
                      <a:lnTo>
                        <a:pt x="441" y="51"/>
                      </a:lnTo>
                      <a:lnTo>
                        <a:pt x="440" y="52"/>
                      </a:lnTo>
                      <a:lnTo>
                        <a:pt x="438" y="54"/>
                      </a:lnTo>
                      <a:lnTo>
                        <a:pt x="438" y="54"/>
                      </a:lnTo>
                      <a:lnTo>
                        <a:pt x="440" y="52"/>
                      </a:lnTo>
                      <a:lnTo>
                        <a:pt x="441" y="52"/>
                      </a:lnTo>
                      <a:lnTo>
                        <a:pt x="441" y="52"/>
                      </a:lnTo>
                      <a:lnTo>
                        <a:pt x="442" y="51"/>
                      </a:lnTo>
                      <a:lnTo>
                        <a:pt x="444" y="50"/>
                      </a:lnTo>
                      <a:lnTo>
                        <a:pt x="445" y="50"/>
                      </a:lnTo>
                      <a:lnTo>
                        <a:pt x="448" y="50"/>
                      </a:lnTo>
                      <a:lnTo>
                        <a:pt x="450" y="54"/>
                      </a:lnTo>
                      <a:lnTo>
                        <a:pt x="452" y="54"/>
                      </a:lnTo>
                      <a:lnTo>
                        <a:pt x="452" y="54"/>
                      </a:lnTo>
                      <a:lnTo>
                        <a:pt x="453" y="54"/>
                      </a:lnTo>
                      <a:lnTo>
                        <a:pt x="454" y="54"/>
                      </a:lnTo>
                      <a:lnTo>
                        <a:pt x="454" y="54"/>
                      </a:lnTo>
                      <a:lnTo>
                        <a:pt x="454" y="54"/>
                      </a:lnTo>
                      <a:lnTo>
                        <a:pt x="454" y="56"/>
                      </a:lnTo>
                      <a:lnTo>
                        <a:pt x="452" y="55"/>
                      </a:lnTo>
                      <a:lnTo>
                        <a:pt x="450" y="56"/>
                      </a:lnTo>
                      <a:lnTo>
                        <a:pt x="449" y="58"/>
                      </a:lnTo>
                      <a:lnTo>
                        <a:pt x="448" y="59"/>
                      </a:lnTo>
                      <a:lnTo>
                        <a:pt x="448" y="59"/>
                      </a:lnTo>
                      <a:lnTo>
                        <a:pt x="452" y="59"/>
                      </a:lnTo>
                      <a:lnTo>
                        <a:pt x="452" y="60"/>
                      </a:lnTo>
                      <a:lnTo>
                        <a:pt x="452" y="60"/>
                      </a:lnTo>
                      <a:lnTo>
                        <a:pt x="452" y="63"/>
                      </a:lnTo>
                      <a:lnTo>
                        <a:pt x="454" y="61"/>
                      </a:lnTo>
                      <a:lnTo>
                        <a:pt x="455" y="59"/>
                      </a:lnTo>
                      <a:lnTo>
                        <a:pt x="457" y="58"/>
                      </a:lnTo>
                      <a:lnTo>
                        <a:pt x="457" y="56"/>
                      </a:lnTo>
                      <a:lnTo>
                        <a:pt x="458" y="56"/>
                      </a:lnTo>
                      <a:lnTo>
                        <a:pt x="458" y="56"/>
                      </a:lnTo>
                      <a:lnTo>
                        <a:pt x="459" y="58"/>
                      </a:lnTo>
                      <a:lnTo>
                        <a:pt x="461" y="59"/>
                      </a:lnTo>
                      <a:lnTo>
                        <a:pt x="462" y="60"/>
                      </a:lnTo>
                      <a:lnTo>
                        <a:pt x="463" y="63"/>
                      </a:lnTo>
                      <a:lnTo>
                        <a:pt x="462" y="63"/>
                      </a:lnTo>
                      <a:lnTo>
                        <a:pt x="462" y="65"/>
                      </a:lnTo>
                      <a:lnTo>
                        <a:pt x="459" y="65"/>
                      </a:lnTo>
                      <a:lnTo>
                        <a:pt x="458" y="65"/>
                      </a:lnTo>
                      <a:lnTo>
                        <a:pt x="457" y="67"/>
                      </a:lnTo>
                      <a:lnTo>
                        <a:pt x="457" y="67"/>
                      </a:lnTo>
                      <a:lnTo>
                        <a:pt x="452" y="67"/>
                      </a:lnTo>
                      <a:lnTo>
                        <a:pt x="452" y="68"/>
                      </a:lnTo>
                      <a:lnTo>
                        <a:pt x="453" y="68"/>
                      </a:lnTo>
                      <a:lnTo>
                        <a:pt x="454" y="69"/>
                      </a:lnTo>
                      <a:lnTo>
                        <a:pt x="455" y="69"/>
                      </a:lnTo>
                      <a:lnTo>
                        <a:pt x="455" y="71"/>
                      </a:lnTo>
                      <a:lnTo>
                        <a:pt x="455" y="71"/>
                      </a:lnTo>
                      <a:lnTo>
                        <a:pt x="455" y="71"/>
                      </a:lnTo>
                      <a:lnTo>
                        <a:pt x="459" y="71"/>
                      </a:lnTo>
                      <a:lnTo>
                        <a:pt x="459" y="71"/>
                      </a:lnTo>
                      <a:lnTo>
                        <a:pt x="462" y="71"/>
                      </a:lnTo>
                      <a:lnTo>
                        <a:pt x="462" y="72"/>
                      </a:lnTo>
                      <a:lnTo>
                        <a:pt x="463" y="72"/>
                      </a:lnTo>
                      <a:lnTo>
                        <a:pt x="465" y="73"/>
                      </a:lnTo>
                      <a:lnTo>
                        <a:pt x="466" y="75"/>
                      </a:lnTo>
                      <a:lnTo>
                        <a:pt x="467" y="76"/>
                      </a:lnTo>
                      <a:lnTo>
                        <a:pt x="466" y="76"/>
                      </a:lnTo>
                      <a:lnTo>
                        <a:pt x="466" y="76"/>
                      </a:lnTo>
                      <a:lnTo>
                        <a:pt x="465" y="76"/>
                      </a:lnTo>
                      <a:lnTo>
                        <a:pt x="463" y="76"/>
                      </a:lnTo>
                      <a:lnTo>
                        <a:pt x="463" y="76"/>
                      </a:lnTo>
                      <a:lnTo>
                        <a:pt x="462" y="76"/>
                      </a:lnTo>
                      <a:lnTo>
                        <a:pt x="461" y="76"/>
                      </a:lnTo>
                      <a:lnTo>
                        <a:pt x="459" y="76"/>
                      </a:lnTo>
                      <a:lnTo>
                        <a:pt x="459" y="75"/>
                      </a:lnTo>
                      <a:lnTo>
                        <a:pt x="455" y="75"/>
                      </a:lnTo>
                      <a:lnTo>
                        <a:pt x="455" y="75"/>
                      </a:lnTo>
                      <a:lnTo>
                        <a:pt x="457" y="75"/>
                      </a:lnTo>
                      <a:lnTo>
                        <a:pt x="457" y="79"/>
                      </a:lnTo>
                      <a:lnTo>
                        <a:pt x="459" y="79"/>
                      </a:lnTo>
                      <a:lnTo>
                        <a:pt x="461" y="80"/>
                      </a:lnTo>
                      <a:lnTo>
                        <a:pt x="461" y="81"/>
                      </a:lnTo>
                      <a:lnTo>
                        <a:pt x="459" y="81"/>
                      </a:lnTo>
                      <a:lnTo>
                        <a:pt x="458" y="84"/>
                      </a:lnTo>
                      <a:lnTo>
                        <a:pt x="457" y="84"/>
                      </a:lnTo>
                      <a:lnTo>
                        <a:pt x="455" y="85"/>
                      </a:lnTo>
                      <a:lnTo>
                        <a:pt x="454" y="84"/>
                      </a:lnTo>
                      <a:lnTo>
                        <a:pt x="452" y="84"/>
                      </a:lnTo>
                      <a:lnTo>
                        <a:pt x="452" y="85"/>
                      </a:lnTo>
                      <a:lnTo>
                        <a:pt x="454" y="86"/>
                      </a:lnTo>
                      <a:lnTo>
                        <a:pt x="455" y="86"/>
                      </a:lnTo>
                      <a:lnTo>
                        <a:pt x="454" y="88"/>
                      </a:lnTo>
                      <a:lnTo>
                        <a:pt x="455" y="88"/>
                      </a:lnTo>
                      <a:lnTo>
                        <a:pt x="455" y="88"/>
                      </a:lnTo>
                      <a:lnTo>
                        <a:pt x="461" y="89"/>
                      </a:lnTo>
                      <a:lnTo>
                        <a:pt x="461" y="89"/>
                      </a:lnTo>
                      <a:lnTo>
                        <a:pt x="462" y="88"/>
                      </a:lnTo>
                      <a:lnTo>
                        <a:pt x="462" y="88"/>
                      </a:lnTo>
                      <a:lnTo>
                        <a:pt x="463" y="89"/>
                      </a:lnTo>
                      <a:lnTo>
                        <a:pt x="463" y="92"/>
                      </a:lnTo>
                      <a:lnTo>
                        <a:pt x="463" y="92"/>
                      </a:lnTo>
                      <a:lnTo>
                        <a:pt x="463" y="90"/>
                      </a:lnTo>
                      <a:lnTo>
                        <a:pt x="465" y="90"/>
                      </a:lnTo>
                      <a:lnTo>
                        <a:pt x="466" y="90"/>
                      </a:lnTo>
                      <a:lnTo>
                        <a:pt x="466" y="90"/>
                      </a:lnTo>
                      <a:lnTo>
                        <a:pt x="467" y="92"/>
                      </a:lnTo>
                      <a:lnTo>
                        <a:pt x="467" y="92"/>
                      </a:lnTo>
                      <a:lnTo>
                        <a:pt x="467" y="93"/>
                      </a:lnTo>
                      <a:lnTo>
                        <a:pt x="466" y="93"/>
                      </a:lnTo>
                      <a:lnTo>
                        <a:pt x="466" y="94"/>
                      </a:lnTo>
                      <a:lnTo>
                        <a:pt x="465" y="94"/>
                      </a:lnTo>
                      <a:lnTo>
                        <a:pt x="466" y="94"/>
                      </a:lnTo>
                      <a:lnTo>
                        <a:pt x="466" y="94"/>
                      </a:lnTo>
                      <a:lnTo>
                        <a:pt x="469" y="94"/>
                      </a:lnTo>
                      <a:lnTo>
                        <a:pt x="469" y="96"/>
                      </a:lnTo>
                      <a:lnTo>
                        <a:pt x="471" y="96"/>
                      </a:lnTo>
                      <a:lnTo>
                        <a:pt x="471" y="98"/>
                      </a:lnTo>
                      <a:lnTo>
                        <a:pt x="472" y="98"/>
                      </a:lnTo>
                      <a:lnTo>
                        <a:pt x="472" y="96"/>
                      </a:lnTo>
                      <a:lnTo>
                        <a:pt x="474" y="97"/>
                      </a:lnTo>
                      <a:lnTo>
                        <a:pt x="472" y="98"/>
                      </a:lnTo>
                      <a:lnTo>
                        <a:pt x="472" y="101"/>
                      </a:lnTo>
                      <a:lnTo>
                        <a:pt x="472" y="102"/>
                      </a:lnTo>
                      <a:lnTo>
                        <a:pt x="474" y="102"/>
                      </a:lnTo>
                      <a:lnTo>
                        <a:pt x="474" y="101"/>
                      </a:lnTo>
                      <a:lnTo>
                        <a:pt x="475" y="99"/>
                      </a:lnTo>
                      <a:lnTo>
                        <a:pt x="476" y="99"/>
                      </a:lnTo>
                      <a:lnTo>
                        <a:pt x="478" y="101"/>
                      </a:lnTo>
                      <a:lnTo>
                        <a:pt x="478" y="101"/>
                      </a:lnTo>
                      <a:lnTo>
                        <a:pt x="478" y="99"/>
                      </a:lnTo>
                      <a:lnTo>
                        <a:pt x="479" y="98"/>
                      </a:lnTo>
                      <a:lnTo>
                        <a:pt x="479" y="97"/>
                      </a:lnTo>
                      <a:lnTo>
                        <a:pt x="480" y="97"/>
                      </a:lnTo>
                      <a:lnTo>
                        <a:pt x="480" y="98"/>
                      </a:lnTo>
                      <a:lnTo>
                        <a:pt x="480" y="98"/>
                      </a:lnTo>
                      <a:lnTo>
                        <a:pt x="480" y="101"/>
                      </a:lnTo>
                      <a:lnTo>
                        <a:pt x="482" y="101"/>
                      </a:lnTo>
                      <a:lnTo>
                        <a:pt x="482" y="101"/>
                      </a:lnTo>
                      <a:lnTo>
                        <a:pt x="483" y="99"/>
                      </a:lnTo>
                      <a:lnTo>
                        <a:pt x="483" y="98"/>
                      </a:lnTo>
                      <a:lnTo>
                        <a:pt x="482" y="97"/>
                      </a:lnTo>
                      <a:lnTo>
                        <a:pt x="483" y="97"/>
                      </a:lnTo>
                      <a:lnTo>
                        <a:pt x="484" y="96"/>
                      </a:lnTo>
                      <a:lnTo>
                        <a:pt x="487" y="96"/>
                      </a:lnTo>
                      <a:lnTo>
                        <a:pt x="487" y="96"/>
                      </a:lnTo>
                      <a:lnTo>
                        <a:pt x="487" y="96"/>
                      </a:lnTo>
                      <a:lnTo>
                        <a:pt x="487" y="98"/>
                      </a:lnTo>
                      <a:lnTo>
                        <a:pt x="486" y="98"/>
                      </a:lnTo>
                      <a:lnTo>
                        <a:pt x="486" y="99"/>
                      </a:lnTo>
                      <a:lnTo>
                        <a:pt x="486" y="101"/>
                      </a:lnTo>
                      <a:lnTo>
                        <a:pt x="487" y="101"/>
                      </a:lnTo>
                      <a:lnTo>
                        <a:pt x="487" y="102"/>
                      </a:lnTo>
                      <a:lnTo>
                        <a:pt x="486" y="102"/>
                      </a:lnTo>
                      <a:lnTo>
                        <a:pt x="486" y="103"/>
                      </a:lnTo>
                      <a:lnTo>
                        <a:pt x="488" y="103"/>
                      </a:lnTo>
                      <a:lnTo>
                        <a:pt x="488" y="103"/>
                      </a:lnTo>
                      <a:lnTo>
                        <a:pt x="488" y="103"/>
                      </a:lnTo>
                      <a:lnTo>
                        <a:pt x="488" y="102"/>
                      </a:lnTo>
                      <a:lnTo>
                        <a:pt x="488" y="102"/>
                      </a:lnTo>
                      <a:lnTo>
                        <a:pt x="488" y="99"/>
                      </a:lnTo>
                      <a:lnTo>
                        <a:pt x="490" y="99"/>
                      </a:lnTo>
                      <a:lnTo>
                        <a:pt x="491" y="101"/>
                      </a:lnTo>
                      <a:lnTo>
                        <a:pt x="492" y="101"/>
                      </a:lnTo>
                      <a:lnTo>
                        <a:pt x="492" y="101"/>
                      </a:lnTo>
                      <a:lnTo>
                        <a:pt x="493" y="102"/>
                      </a:lnTo>
                      <a:lnTo>
                        <a:pt x="493" y="102"/>
                      </a:lnTo>
                      <a:lnTo>
                        <a:pt x="493" y="103"/>
                      </a:lnTo>
                      <a:lnTo>
                        <a:pt x="493" y="105"/>
                      </a:lnTo>
                      <a:lnTo>
                        <a:pt x="493" y="105"/>
                      </a:lnTo>
                      <a:lnTo>
                        <a:pt x="495" y="105"/>
                      </a:lnTo>
                      <a:lnTo>
                        <a:pt x="495" y="105"/>
                      </a:lnTo>
                      <a:lnTo>
                        <a:pt x="493" y="106"/>
                      </a:lnTo>
                      <a:lnTo>
                        <a:pt x="493" y="106"/>
                      </a:lnTo>
                      <a:lnTo>
                        <a:pt x="492" y="106"/>
                      </a:lnTo>
                      <a:lnTo>
                        <a:pt x="492" y="107"/>
                      </a:lnTo>
                      <a:lnTo>
                        <a:pt x="491" y="107"/>
                      </a:lnTo>
                      <a:lnTo>
                        <a:pt x="491" y="107"/>
                      </a:lnTo>
                      <a:lnTo>
                        <a:pt x="491" y="107"/>
                      </a:lnTo>
                      <a:lnTo>
                        <a:pt x="492" y="107"/>
                      </a:lnTo>
                      <a:lnTo>
                        <a:pt x="492" y="109"/>
                      </a:lnTo>
                      <a:lnTo>
                        <a:pt x="495" y="107"/>
                      </a:lnTo>
                      <a:lnTo>
                        <a:pt x="495" y="109"/>
                      </a:lnTo>
                      <a:lnTo>
                        <a:pt x="500" y="109"/>
                      </a:lnTo>
                      <a:lnTo>
                        <a:pt x="500" y="110"/>
                      </a:lnTo>
                      <a:lnTo>
                        <a:pt x="501" y="110"/>
                      </a:lnTo>
                      <a:lnTo>
                        <a:pt x="501" y="111"/>
                      </a:lnTo>
                      <a:lnTo>
                        <a:pt x="503" y="111"/>
                      </a:lnTo>
                      <a:lnTo>
                        <a:pt x="503" y="109"/>
                      </a:lnTo>
                      <a:lnTo>
                        <a:pt x="503" y="106"/>
                      </a:lnTo>
                      <a:lnTo>
                        <a:pt x="504" y="106"/>
                      </a:lnTo>
                      <a:lnTo>
                        <a:pt x="505" y="107"/>
                      </a:lnTo>
                      <a:lnTo>
                        <a:pt x="507" y="106"/>
                      </a:lnTo>
                      <a:lnTo>
                        <a:pt x="507" y="107"/>
                      </a:lnTo>
                      <a:lnTo>
                        <a:pt x="505" y="109"/>
                      </a:lnTo>
                      <a:lnTo>
                        <a:pt x="504" y="111"/>
                      </a:lnTo>
                      <a:lnTo>
                        <a:pt x="504" y="114"/>
                      </a:lnTo>
                      <a:lnTo>
                        <a:pt x="507" y="114"/>
                      </a:lnTo>
                      <a:lnTo>
                        <a:pt x="507" y="110"/>
                      </a:lnTo>
                      <a:lnTo>
                        <a:pt x="508" y="110"/>
                      </a:lnTo>
                      <a:lnTo>
                        <a:pt x="508" y="109"/>
                      </a:lnTo>
                      <a:lnTo>
                        <a:pt x="508" y="109"/>
                      </a:lnTo>
                      <a:lnTo>
                        <a:pt x="508" y="110"/>
                      </a:lnTo>
                      <a:lnTo>
                        <a:pt x="509" y="110"/>
                      </a:lnTo>
                      <a:lnTo>
                        <a:pt x="509" y="110"/>
                      </a:lnTo>
                      <a:lnTo>
                        <a:pt x="509" y="111"/>
                      </a:lnTo>
                      <a:lnTo>
                        <a:pt x="510" y="111"/>
                      </a:lnTo>
                      <a:lnTo>
                        <a:pt x="510" y="109"/>
                      </a:lnTo>
                      <a:lnTo>
                        <a:pt x="512" y="110"/>
                      </a:lnTo>
                      <a:lnTo>
                        <a:pt x="513" y="110"/>
                      </a:lnTo>
                      <a:lnTo>
                        <a:pt x="514" y="110"/>
                      </a:lnTo>
                      <a:lnTo>
                        <a:pt x="513" y="109"/>
                      </a:lnTo>
                      <a:lnTo>
                        <a:pt x="513" y="106"/>
                      </a:lnTo>
                      <a:lnTo>
                        <a:pt x="514" y="105"/>
                      </a:lnTo>
                      <a:lnTo>
                        <a:pt x="514" y="106"/>
                      </a:lnTo>
                      <a:lnTo>
                        <a:pt x="514" y="106"/>
                      </a:lnTo>
                      <a:lnTo>
                        <a:pt x="514" y="106"/>
                      </a:lnTo>
                      <a:lnTo>
                        <a:pt x="514" y="107"/>
                      </a:lnTo>
                      <a:lnTo>
                        <a:pt x="518" y="109"/>
                      </a:lnTo>
                      <a:lnTo>
                        <a:pt x="520" y="113"/>
                      </a:lnTo>
                      <a:lnTo>
                        <a:pt x="522" y="113"/>
                      </a:lnTo>
                      <a:lnTo>
                        <a:pt x="521" y="116"/>
                      </a:lnTo>
                      <a:lnTo>
                        <a:pt x="517" y="115"/>
                      </a:lnTo>
                      <a:lnTo>
                        <a:pt x="517" y="115"/>
                      </a:lnTo>
                      <a:lnTo>
                        <a:pt x="518" y="116"/>
                      </a:lnTo>
                      <a:lnTo>
                        <a:pt x="518" y="118"/>
                      </a:lnTo>
                      <a:lnTo>
                        <a:pt x="518" y="119"/>
                      </a:lnTo>
                      <a:lnTo>
                        <a:pt x="518" y="119"/>
                      </a:lnTo>
                      <a:lnTo>
                        <a:pt x="518" y="119"/>
                      </a:lnTo>
                      <a:lnTo>
                        <a:pt x="520" y="120"/>
                      </a:lnTo>
                      <a:lnTo>
                        <a:pt x="520" y="120"/>
                      </a:lnTo>
                      <a:lnTo>
                        <a:pt x="518" y="120"/>
                      </a:lnTo>
                      <a:lnTo>
                        <a:pt x="518" y="122"/>
                      </a:lnTo>
                      <a:lnTo>
                        <a:pt x="517" y="122"/>
                      </a:lnTo>
                      <a:lnTo>
                        <a:pt x="516" y="120"/>
                      </a:lnTo>
                      <a:lnTo>
                        <a:pt x="516" y="120"/>
                      </a:lnTo>
                      <a:lnTo>
                        <a:pt x="516" y="120"/>
                      </a:lnTo>
                      <a:lnTo>
                        <a:pt x="516" y="119"/>
                      </a:lnTo>
                      <a:lnTo>
                        <a:pt x="514" y="119"/>
                      </a:lnTo>
                      <a:lnTo>
                        <a:pt x="514" y="118"/>
                      </a:lnTo>
                      <a:lnTo>
                        <a:pt x="512" y="118"/>
                      </a:lnTo>
                      <a:lnTo>
                        <a:pt x="510" y="120"/>
                      </a:lnTo>
                      <a:lnTo>
                        <a:pt x="512" y="120"/>
                      </a:lnTo>
                      <a:lnTo>
                        <a:pt x="512" y="122"/>
                      </a:lnTo>
                      <a:lnTo>
                        <a:pt x="512" y="122"/>
                      </a:lnTo>
                      <a:lnTo>
                        <a:pt x="510" y="123"/>
                      </a:lnTo>
                      <a:lnTo>
                        <a:pt x="509" y="123"/>
                      </a:lnTo>
                      <a:lnTo>
                        <a:pt x="508" y="123"/>
                      </a:lnTo>
                      <a:lnTo>
                        <a:pt x="508" y="124"/>
                      </a:lnTo>
                      <a:lnTo>
                        <a:pt x="508" y="126"/>
                      </a:lnTo>
                      <a:lnTo>
                        <a:pt x="508" y="127"/>
                      </a:lnTo>
                      <a:lnTo>
                        <a:pt x="509" y="127"/>
                      </a:lnTo>
                      <a:lnTo>
                        <a:pt x="509" y="128"/>
                      </a:lnTo>
                      <a:lnTo>
                        <a:pt x="508" y="128"/>
                      </a:lnTo>
                      <a:lnTo>
                        <a:pt x="507" y="127"/>
                      </a:lnTo>
                      <a:lnTo>
                        <a:pt x="507" y="128"/>
                      </a:lnTo>
                      <a:lnTo>
                        <a:pt x="507" y="128"/>
                      </a:lnTo>
                      <a:lnTo>
                        <a:pt x="507" y="130"/>
                      </a:lnTo>
                      <a:lnTo>
                        <a:pt x="507" y="130"/>
                      </a:lnTo>
                      <a:lnTo>
                        <a:pt x="509" y="131"/>
                      </a:lnTo>
                      <a:lnTo>
                        <a:pt x="509" y="132"/>
                      </a:lnTo>
                      <a:lnTo>
                        <a:pt x="505" y="132"/>
                      </a:lnTo>
                      <a:lnTo>
                        <a:pt x="505" y="133"/>
                      </a:lnTo>
                      <a:lnTo>
                        <a:pt x="503" y="133"/>
                      </a:lnTo>
                      <a:lnTo>
                        <a:pt x="501" y="131"/>
                      </a:lnTo>
                      <a:lnTo>
                        <a:pt x="501" y="131"/>
                      </a:lnTo>
                      <a:lnTo>
                        <a:pt x="500" y="133"/>
                      </a:lnTo>
                      <a:lnTo>
                        <a:pt x="501" y="133"/>
                      </a:lnTo>
                      <a:lnTo>
                        <a:pt x="501" y="133"/>
                      </a:lnTo>
                      <a:lnTo>
                        <a:pt x="501" y="135"/>
                      </a:lnTo>
                      <a:lnTo>
                        <a:pt x="503" y="135"/>
                      </a:lnTo>
                      <a:lnTo>
                        <a:pt x="503" y="136"/>
                      </a:lnTo>
                      <a:lnTo>
                        <a:pt x="503" y="137"/>
                      </a:lnTo>
                      <a:lnTo>
                        <a:pt x="504" y="140"/>
                      </a:lnTo>
                      <a:lnTo>
                        <a:pt x="504" y="140"/>
                      </a:lnTo>
                      <a:lnTo>
                        <a:pt x="504" y="141"/>
                      </a:lnTo>
                      <a:lnTo>
                        <a:pt x="503" y="141"/>
                      </a:lnTo>
                      <a:lnTo>
                        <a:pt x="503" y="143"/>
                      </a:lnTo>
                      <a:lnTo>
                        <a:pt x="500" y="143"/>
                      </a:lnTo>
                      <a:lnTo>
                        <a:pt x="500" y="141"/>
                      </a:lnTo>
                      <a:lnTo>
                        <a:pt x="496" y="143"/>
                      </a:lnTo>
                      <a:lnTo>
                        <a:pt x="496" y="141"/>
                      </a:lnTo>
                      <a:lnTo>
                        <a:pt x="496" y="141"/>
                      </a:lnTo>
                      <a:lnTo>
                        <a:pt x="496" y="141"/>
                      </a:lnTo>
                      <a:lnTo>
                        <a:pt x="496" y="140"/>
                      </a:lnTo>
                      <a:lnTo>
                        <a:pt x="495" y="140"/>
                      </a:lnTo>
                      <a:lnTo>
                        <a:pt x="495" y="139"/>
                      </a:lnTo>
                      <a:lnTo>
                        <a:pt x="493" y="139"/>
                      </a:lnTo>
                      <a:lnTo>
                        <a:pt x="493" y="139"/>
                      </a:lnTo>
                      <a:lnTo>
                        <a:pt x="492" y="140"/>
                      </a:lnTo>
                      <a:lnTo>
                        <a:pt x="492" y="140"/>
                      </a:lnTo>
                      <a:lnTo>
                        <a:pt x="491" y="140"/>
                      </a:lnTo>
                      <a:lnTo>
                        <a:pt x="491" y="140"/>
                      </a:lnTo>
                      <a:lnTo>
                        <a:pt x="491" y="140"/>
                      </a:lnTo>
                      <a:lnTo>
                        <a:pt x="491" y="137"/>
                      </a:lnTo>
                      <a:lnTo>
                        <a:pt x="493" y="137"/>
                      </a:lnTo>
                      <a:lnTo>
                        <a:pt x="493" y="136"/>
                      </a:lnTo>
                      <a:lnTo>
                        <a:pt x="487" y="136"/>
                      </a:lnTo>
                      <a:lnTo>
                        <a:pt x="488" y="135"/>
                      </a:lnTo>
                      <a:lnTo>
                        <a:pt x="488" y="133"/>
                      </a:lnTo>
                      <a:lnTo>
                        <a:pt x="490" y="132"/>
                      </a:lnTo>
                      <a:lnTo>
                        <a:pt x="488" y="132"/>
                      </a:lnTo>
                      <a:lnTo>
                        <a:pt x="487" y="132"/>
                      </a:lnTo>
                      <a:lnTo>
                        <a:pt x="484" y="133"/>
                      </a:lnTo>
                      <a:lnTo>
                        <a:pt x="486" y="132"/>
                      </a:lnTo>
                      <a:lnTo>
                        <a:pt x="486" y="131"/>
                      </a:lnTo>
                      <a:lnTo>
                        <a:pt x="486" y="131"/>
                      </a:lnTo>
                      <a:lnTo>
                        <a:pt x="484" y="131"/>
                      </a:lnTo>
                      <a:lnTo>
                        <a:pt x="484" y="131"/>
                      </a:lnTo>
                      <a:lnTo>
                        <a:pt x="480" y="131"/>
                      </a:lnTo>
                      <a:lnTo>
                        <a:pt x="480" y="130"/>
                      </a:lnTo>
                      <a:lnTo>
                        <a:pt x="483" y="130"/>
                      </a:lnTo>
                      <a:lnTo>
                        <a:pt x="484" y="128"/>
                      </a:lnTo>
                      <a:lnTo>
                        <a:pt x="484" y="127"/>
                      </a:lnTo>
                      <a:lnTo>
                        <a:pt x="483" y="127"/>
                      </a:lnTo>
                      <a:lnTo>
                        <a:pt x="483" y="128"/>
                      </a:lnTo>
                      <a:lnTo>
                        <a:pt x="480" y="128"/>
                      </a:lnTo>
                      <a:lnTo>
                        <a:pt x="480" y="128"/>
                      </a:lnTo>
                      <a:lnTo>
                        <a:pt x="479" y="128"/>
                      </a:lnTo>
                      <a:lnTo>
                        <a:pt x="478" y="128"/>
                      </a:lnTo>
                      <a:lnTo>
                        <a:pt x="476" y="128"/>
                      </a:lnTo>
                      <a:lnTo>
                        <a:pt x="476" y="127"/>
                      </a:lnTo>
                      <a:lnTo>
                        <a:pt x="475" y="127"/>
                      </a:lnTo>
                      <a:lnTo>
                        <a:pt x="475" y="127"/>
                      </a:lnTo>
                      <a:lnTo>
                        <a:pt x="474" y="126"/>
                      </a:lnTo>
                      <a:lnTo>
                        <a:pt x="472" y="126"/>
                      </a:lnTo>
                      <a:lnTo>
                        <a:pt x="471" y="124"/>
                      </a:lnTo>
                      <a:lnTo>
                        <a:pt x="471" y="123"/>
                      </a:lnTo>
                      <a:lnTo>
                        <a:pt x="471" y="123"/>
                      </a:lnTo>
                      <a:lnTo>
                        <a:pt x="470" y="122"/>
                      </a:lnTo>
                      <a:lnTo>
                        <a:pt x="469" y="120"/>
                      </a:lnTo>
                      <a:lnTo>
                        <a:pt x="469" y="120"/>
                      </a:lnTo>
                      <a:lnTo>
                        <a:pt x="469" y="119"/>
                      </a:lnTo>
                      <a:lnTo>
                        <a:pt x="469" y="118"/>
                      </a:lnTo>
                      <a:lnTo>
                        <a:pt x="469" y="118"/>
                      </a:lnTo>
                      <a:lnTo>
                        <a:pt x="469" y="118"/>
                      </a:lnTo>
                      <a:lnTo>
                        <a:pt x="467" y="118"/>
                      </a:lnTo>
                      <a:lnTo>
                        <a:pt x="466" y="118"/>
                      </a:lnTo>
                      <a:lnTo>
                        <a:pt x="466" y="118"/>
                      </a:lnTo>
                      <a:lnTo>
                        <a:pt x="463" y="116"/>
                      </a:lnTo>
                      <a:lnTo>
                        <a:pt x="463" y="118"/>
                      </a:lnTo>
                      <a:lnTo>
                        <a:pt x="465" y="118"/>
                      </a:lnTo>
                      <a:lnTo>
                        <a:pt x="465" y="118"/>
                      </a:lnTo>
                      <a:lnTo>
                        <a:pt x="465" y="118"/>
                      </a:lnTo>
                      <a:lnTo>
                        <a:pt x="466" y="118"/>
                      </a:lnTo>
                      <a:lnTo>
                        <a:pt x="466" y="120"/>
                      </a:lnTo>
                      <a:lnTo>
                        <a:pt x="465" y="120"/>
                      </a:lnTo>
                      <a:lnTo>
                        <a:pt x="465" y="122"/>
                      </a:lnTo>
                      <a:lnTo>
                        <a:pt x="466" y="123"/>
                      </a:lnTo>
                      <a:lnTo>
                        <a:pt x="463" y="123"/>
                      </a:lnTo>
                      <a:lnTo>
                        <a:pt x="463" y="120"/>
                      </a:lnTo>
                      <a:lnTo>
                        <a:pt x="462" y="119"/>
                      </a:lnTo>
                      <a:lnTo>
                        <a:pt x="461" y="119"/>
                      </a:lnTo>
                      <a:lnTo>
                        <a:pt x="461" y="119"/>
                      </a:lnTo>
                      <a:lnTo>
                        <a:pt x="461" y="119"/>
                      </a:lnTo>
                      <a:lnTo>
                        <a:pt x="461" y="123"/>
                      </a:lnTo>
                      <a:lnTo>
                        <a:pt x="462" y="123"/>
                      </a:lnTo>
                      <a:lnTo>
                        <a:pt x="462" y="124"/>
                      </a:lnTo>
                      <a:lnTo>
                        <a:pt x="463" y="126"/>
                      </a:lnTo>
                      <a:lnTo>
                        <a:pt x="463" y="127"/>
                      </a:lnTo>
                      <a:lnTo>
                        <a:pt x="465" y="128"/>
                      </a:lnTo>
                      <a:lnTo>
                        <a:pt x="461" y="128"/>
                      </a:lnTo>
                      <a:lnTo>
                        <a:pt x="461" y="127"/>
                      </a:lnTo>
                      <a:lnTo>
                        <a:pt x="459" y="127"/>
                      </a:lnTo>
                      <a:lnTo>
                        <a:pt x="459" y="127"/>
                      </a:lnTo>
                      <a:lnTo>
                        <a:pt x="457" y="127"/>
                      </a:lnTo>
                      <a:lnTo>
                        <a:pt x="457" y="128"/>
                      </a:lnTo>
                      <a:lnTo>
                        <a:pt x="458" y="128"/>
                      </a:lnTo>
                      <a:lnTo>
                        <a:pt x="458" y="131"/>
                      </a:lnTo>
                      <a:lnTo>
                        <a:pt x="461" y="132"/>
                      </a:lnTo>
                      <a:lnTo>
                        <a:pt x="461" y="133"/>
                      </a:lnTo>
                      <a:lnTo>
                        <a:pt x="462" y="133"/>
                      </a:lnTo>
                      <a:lnTo>
                        <a:pt x="463" y="132"/>
                      </a:lnTo>
                      <a:lnTo>
                        <a:pt x="465" y="132"/>
                      </a:lnTo>
                      <a:lnTo>
                        <a:pt x="465" y="132"/>
                      </a:lnTo>
                      <a:lnTo>
                        <a:pt x="465" y="133"/>
                      </a:lnTo>
                      <a:lnTo>
                        <a:pt x="465" y="133"/>
                      </a:lnTo>
                      <a:lnTo>
                        <a:pt x="465" y="136"/>
                      </a:lnTo>
                      <a:lnTo>
                        <a:pt x="466" y="136"/>
                      </a:lnTo>
                      <a:lnTo>
                        <a:pt x="467" y="140"/>
                      </a:lnTo>
                      <a:lnTo>
                        <a:pt x="469" y="140"/>
                      </a:lnTo>
                      <a:lnTo>
                        <a:pt x="470" y="141"/>
                      </a:lnTo>
                      <a:lnTo>
                        <a:pt x="470" y="141"/>
                      </a:lnTo>
                      <a:lnTo>
                        <a:pt x="470" y="143"/>
                      </a:lnTo>
                      <a:lnTo>
                        <a:pt x="470" y="144"/>
                      </a:lnTo>
                      <a:lnTo>
                        <a:pt x="474" y="144"/>
                      </a:lnTo>
                      <a:lnTo>
                        <a:pt x="475" y="145"/>
                      </a:lnTo>
                      <a:lnTo>
                        <a:pt x="476" y="145"/>
                      </a:lnTo>
                      <a:lnTo>
                        <a:pt x="476" y="147"/>
                      </a:lnTo>
                      <a:lnTo>
                        <a:pt x="476" y="148"/>
                      </a:lnTo>
                      <a:lnTo>
                        <a:pt x="478" y="148"/>
                      </a:lnTo>
                      <a:lnTo>
                        <a:pt x="478" y="147"/>
                      </a:lnTo>
                      <a:lnTo>
                        <a:pt x="479" y="147"/>
                      </a:lnTo>
                      <a:lnTo>
                        <a:pt x="479" y="149"/>
                      </a:lnTo>
                      <a:lnTo>
                        <a:pt x="480" y="149"/>
                      </a:lnTo>
                      <a:lnTo>
                        <a:pt x="480" y="149"/>
                      </a:lnTo>
                      <a:lnTo>
                        <a:pt x="482" y="151"/>
                      </a:lnTo>
                      <a:lnTo>
                        <a:pt x="480" y="147"/>
                      </a:lnTo>
                      <a:lnTo>
                        <a:pt x="482" y="147"/>
                      </a:lnTo>
                      <a:lnTo>
                        <a:pt x="483" y="147"/>
                      </a:lnTo>
                      <a:lnTo>
                        <a:pt x="484" y="148"/>
                      </a:lnTo>
                      <a:lnTo>
                        <a:pt x="484" y="149"/>
                      </a:lnTo>
                      <a:lnTo>
                        <a:pt x="486" y="151"/>
                      </a:lnTo>
                      <a:lnTo>
                        <a:pt x="486" y="153"/>
                      </a:lnTo>
                      <a:lnTo>
                        <a:pt x="487" y="153"/>
                      </a:lnTo>
                      <a:lnTo>
                        <a:pt x="487" y="154"/>
                      </a:lnTo>
                      <a:lnTo>
                        <a:pt x="486" y="156"/>
                      </a:lnTo>
                      <a:lnTo>
                        <a:pt x="484" y="156"/>
                      </a:lnTo>
                      <a:lnTo>
                        <a:pt x="482" y="154"/>
                      </a:lnTo>
                      <a:lnTo>
                        <a:pt x="482" y="156"/>
                      </a:lnTo>
                      <a:lnTo>
                        <a:pt x="483" y="157"/>
                      </a:lnTo>
                      <a:lnTo>
                        <a:pt x="484" y="160"/>
                      </a:lnTo>
                      <a:lnTo>
                        <a:pt x="479" y="160"/>
                      </a:lnTo>
                      <a:lnTo>
                        <a:pt x="479" y="162"/>
                      </a:lnTo>
                      <a:lnTo>
                        <a:pt x="482" y="162"/>
                      </a:lnTo>
                      <a:lnTo>
                        <a:pt x="483" y="164"/>
                      </a:lnTo>
                      <a:lnTo>
                        <a:pt x="484" y="168"/>
                      </a:lnTo>
                      <a:lnTo>
                        <a:pt x="487" y="166"/>
                      </a:lnTo>
                      <a:lnTo>
                        <a:pt x="487" y="168"/>
                      </a:lnTo>
                      <a:lnTo>
                        <a:pt x="487" y="168"/>
                      </a:lnTo>
                      <a:lnTo>
                        <a:pt x="487" y="168"/>
                      </a:lnTo>
                      <a:lnTo>
                        <a:pt x="487" y="168"/>
                      </a:lnTo>
                      <a:lnTo>
                        <a:pt x="487" y="169"/>
                      </a:lnTo>
                      <a:lnTo>
                        <a:pt x="483" y="169"/>
                      </a:lnTo>
                      <a:lnTo>
                        <a:pt x="483" y="168"/>
                      </a:lnTo>
                      <a:lnTo>
                        <a:pt x="482" y="168"/>
                      </a:lnTo>
                      <a:lnTo>
                        <a:pt x="482" y="165"/>
                      </a:lnTo>
                      <a:lnTo>
                        <a:pt x="482" y="165"/>
                      </a:lnTo>
                      <a:lnTo>
                        <a:pt x="480" y="164"/>
                      </a:lnTo>
                      <a:lnTo>
                        <a:pt x="479" y="164"/>
                      </a:lnTo>
                      <a:lnTo>
                        <a:pt x="479" y="164"/>
                      </a:lnTo>
                      <a:lnTo>
                        <a:pt x="478" y="165"/>
                      </a:lnTo>
                      <a:lnTo>
                        <a:pt x="478" y="162"/>
                      </a:lnTo>
                      <a:lnTo>
                        <a:pt x="474" y="162"/>
                      </a:lnTo>
                      <a:lnTo>
                        <a:pt x="474" y="161"/>
                      </a:lnTo>
                      <a:lnTo>
                        <a:pt x="474" y="161"/>
                      </a:lnTo>
                      <a:lnTo>
                        <a:pt x="471" y="161"/>
                      </a:lnTo>
                      <a:lnTo>
                        <a:pt x="470" y="162"/>
                      </a:lnTo>
                      <a:lnTo>
                        <a:pt x="469" y="162"/>
                      </a:lnTo>
                      <a:lnTo>
                        <a:pt x="469" y="164"/>
                      </a:lnTo>
                      <a:lnTo>
                        <a:pt x="469" y="164"/>
                      </a:lnTo>
                      <a:lnTo>
                        <a:pt x="467" y="162"/>
                      </a:lnTo>
                      <a:lnTo>
                        <a:pt x="466" y="162"/>
                      </a:lnTo>
                      <a:lnTo>
                        <a:pt x="465" y="161"/>
                      </a:lnTo>
                      <a:lnTo>
                        <a:pt x="463" y="160"/>
                      </a:lnTo>
                      <a:lnTo>
                        <a:pt x="461" y="160"/>
                      </a:lnTo>
                      <a:lnTo>
                        <a:pt x="461" y="160"/>
                      </a:lnTo>
                      <a:lnTo>
                        <a:pt x="461" y="161"/>
                      </a:lnTo>
                      <a:lnTo>
                        <a:pt x="461" y="162"/>
                      </a:lnTo>
                      <a:lnTo>
                        <a:pt x="461" y="162"/>
                      </a:lnTo>
                      <a:lnTo>
                        <a:pt x="458" y="161"/>
                      </a:lnTo>
                      <a:lnTo>
                        <a:pt x="455" y="160"/>
                      </a:lnTo>
                      <a:lnTo>
                        <a:pt x="452" y="160"/>
                      </a:lnTo>
                      <a:lnTo>
                        <a:pt x="452" y="158"/>
                      </a:lnTo>
                      <a:lnTo>
                        <a:pt x="449" y="160"/>
                      </a:lnTo>
                      <a:lnTo>
                        <a:pt x="449" y="160"/>
                      </a:lnTo>
                      <a:lnTo>
                        <a:pt x="448" y="160"/>
                      </a:lnTo>
                      <a:lnTo>
                        <a:pt x="448" y="161"/>
                      </a:lnTo>
                      <a:lnTo>
                        <a:pt x="448" y="161"/>
                      </a:lnTo>
                      <a:lnTo>
                        <a:pt x="448" y="161"/>
                      </a:lnTo>
                      <a:lnTo>
                        <a:pt x="449" y="162"/>
                      </a:lnTo>
                      <a:lnTo>
                        <a:pt x="449" y="164"/>
                      </a:lnTo>
                      <a:lnTo>
                        <a:pt x="450" y="164"/>
                      </a:lnTo>
                      <a:lnTo>
                        <a:pt x="450" y="164"/>
                      </a:lnTo>
                      <a:lnTo>
                        <a:pt x="450" y="164"/>
                      </a:lnTo>
                      <a:lnTo>
                        <a:pt x="452" y="164"/>
                      </a:lnTo>
                      <a:lnTo>
                        <a:pt x="452" y="164"/>
                      </a:lnTo>
                      <a:lnTo>
                        <a:pt x="453" y="166"/>
                      </a:lnTo>
                      <a:lnTo>
                        <a:pt x="455" y="168"/>
                      </a:lnTo>
                      <a:lnTo>
                        <a:pt x="458" y="169"/>
                      </a:lnTo>
                      <a:lnTo>
                        <a:pt x="461" y="170"/>
                      </a:lnTo>
                      <a:lnTo>
                        <a:pt x="461" y="171"/>
                      </a:lnTo>
                      <a:lnTo>
                        <a:pt x="462" y="171"/>
                      </a:lnTo>
                      <a:lnTo>
                        <a:pt x="463" y="171"/>
                      </a:lnTo>
                      <a:lnTo>
                        <a:pt x="465" y="171"/>
                      </a:lnTo>
                      <a:lnTo>
                        <a:pt x="467" y="173"/>
                      </a:lnTo>
                      <a:lnTo>
                        <a:pt x="469" y="173"/>
                      </a:lnTo>
                      <a:lnTo>
                        <a:pt x="469" y="174"/>
                      </a:lnTo>
                      <a:lnTo>
                        <a:pt x="470" y="174"/>
                      </a:lnTo>
                      <a:lnTo>
                        <a:pt x="470" y="177"/>
                      </a:lnTo>
                      <a:lnTo>
                        <a:pt x="471" y="177"/>
                      </a:lnTo>
                      <a:lnTo>
                        <a:pt x="475" y="178"/>
                      </a:lnTo>
                      <a:lnTo>
                        <a:pt x="479" y="178"/>
                      </a:lnTo>
                      <a:lnTo>
                        <a:pt x="479" y="181"/>
                      </a:lnTo>
                      <a:lnTo>
                        <a:pt x="479" y="182"/>
                      </a:lnTo>
                      <a:lnTo>
                        <a:pt x="479" y="183"/>
                      </a:lnTo>
                      <a:lnTo>
                        <a:pt x="479" y="185"/>
                      </a:lnTo>
                      <a:lnTo>
                        <a:pt x="478" y="185"/>
                      </a:lnTo>
                      <a:lnTo>
                        <a:pt x="476" y="185"/>
                      </a:lnTo>
                      <a:lnTo>
                        <a:pt x="475" y="185"/>
                      </a:lnTo>
                      <a:lnTo>
                        <a:pt x="472" y="183"/>
                      </a:lnTo>
                      <a:lnTo>
                        <a:pt x="472" y="183"/>
                      </a:lnTo>
                      <a:lnTo>
                        <a:pt x="472" y="183"/>
                      </a:lnTo>
                      <a:lnTo>
                        <a:pt x="471" y="183"/>
                      </a:lnTo>
                      <a:lnTo>
                        <a:pt x="471" y="183"/>
                      </a:lnTo>
                      <a:lnTo>
                        <a:pt x="471" y="183"/>
                      </a:lnTo>
                      <a:lnTo>
                        <a:pt x="471" y="183"/>
                      </a:lnTo>
                      <a:lnTo>
                        <a:pt x="470" y="183"/>
                      </a:lnTo>
                      <a:lnTo>
                        <a:pt x="469" y="183"/>
                      </a:lnTo>
                      <a:lnTo>
                        <a:pt x="469" y="182"/>
                      </a:lnTo>
                      <a:lnTo>
                        <a:pt x="467" y="182"/>
                      </a:lnTo>
                      <a:lnTo>
                        <a:pt x="467" y="182"/>
                      </a:lnTo>
                      <a:lnTo>
                        <a:pt x="466" y="182"/>
                      </a:lnTo>
                      <a:lnTo>
                        <a:pt x="466" y="181"/>
                      </a:lnTo>
                      <a:lnTo>
                        <a:pt x="459" y="182"/>
                      </a:lnTo>
                      <a:lnTo>
                        <a:pt x="459" y="181"/>
                      </a:lnTo>
                      <a:lnTo>
                        <a:pt x="457" y="181"/>
                      </a:lnTo>
                      <a:lnTo>
                        <a:pt x="457" y="181"/>
                      </a:lnTo>
                      <a:lnTo>
                        <a:pt x="455" y="179"/>
                      </a:lnTo>
                      <a:lnTo>
                        <a:pt x="454" y="182"/>
                      </a:lnTo>
                      <a:lnTo>
                        <a:pt x="454" y="182"/>
                      </a:lnTo>
                      <a:lnTo>
                        <a:pt x="452" y="182"/>
                      </a:lnTo>
                      <a:lnTo>
                        <a:pt x="452" y="181"/>
                      </a:lnTo>
                      <a:lnTo>
                        <a:pt x="446" y="179"/>
                      </a:lnTo>
                      <a:lnTo>
                        <a:pt x="445" y="181"/>
                      </a:lnTo>
                      <a:lnTo>
                        <a:pt x="445" y="179"/>
                      </a:lnTo>
                      <a:lnTo>
                        <a:pt x="442" y="178"/>
                      </a:lnTo>
                      <a:lnTo>
                        <a:pt x="442" y="181"/>
                      </a:lnTo>
                      <a:lnTo>
                        <a:pt x="441" y="182"/>
                      </a:lnTo>
                      <a:lnTo>
                        <a:pt x="438" y="182"/>
                      </a:lnTo>
                      <a:lnTo>
                        <a:pt x="436" y="182"/>
                      </a:lnTo>
                      <a:lnTo>
                        <a:pt x="435" y="179"/>
                      </a:lnTo>
                      <a:lnTo>
                        <a:pt x="433" y="181"/>
                      </a:lnTo>
                      <a:lnTo>
                        <a:pt x="432" y="182"/>
                      </a:lnTo>
                      <a:lnTo>
                        <a:pt x="431" y="182"/>
                      </a:lnTo>
                      <a:lnTo>
                        <a:pt x="431" y="182"/>
                      </a:lnTo>
                      <a:lnTo>
                        <a:pt x="429" y="181"/>
                      </a:lnTo>
                      <a:lnTo>
                        <a:pt x="428" y="179"/>
                      </a:lnTo>
                      <a:lnTo>
                        <a:pt x="424" y="179"/>
                      </a:lnTo>
                      <a:lnTo>
                        <a:pt x="425" y="177"/>
                      </a:lnTo>
                      <a:lnTo>
                        <a:pt x="428" y="177"/>
                      </a:lnTo>
                      <a:lnTo>
                        <a:pt x="431" y="177"/>
                      </a:lnTo>
                      <a:lnTo>
                        <a:pt x="431" y="175"/>
                      </a:lnTo>
                      <a:lnTo>
                        <a:pt x="432" y="174"/>
                      </a:lnTo>
                      <a:lnTo>
                        <a:pt x="431" y="174"/>
                      </a:lnTo>
                      <a:lnTo>
                        <a:pt x="431" y="173"/>
                      </a:lnTo>
                      <a:lnTo>
                        <a:pt x="428" y="173"/>
                      </a:lnTo>
                      <a:lnTo>
                        <a:pt x="428" y="173"/>
                      </a:lnTo>
                      <a:lnTo>
                        <a:pt x="427" y="171"/>
                      </a:lnTo>
                      <a:lnTo>
                        <a:pt x="427" y="174"/>
                      </a:lnTo>
                      <a:lnTo>
                        <a:pt x="424" y="175"/>
                      </a:lnTo>
                      <a:lnTo>
                        <a:pt x="423" y="171"/>
                      </a:lnTo>
                      <a:lnTo>
                        <a:pt x="423" y="171"/>
                      </a:lnTo>
                      <a:lnTo>
                        <a:pt x="421" y="173"/>
                      </a:lnTo>
                      <a:lnTo>
                        <a:pt x="421" y="173"/>
                      </a:lnTo>
                      <a:lnTo>
                        <a:pt x="420" y="173"/>
                      </a:lnTo>
                      <a:lnTo>
                        <a:pt x="420" y="168"/>
                      </a:lnTo>
                      <a:lnTo>
                        <a:pt x="418" y="166"/>
                      </a:lnTo>
                      <a:lnTo>
                        <a:pt x="416" y="166"/>
                      </a:lnTo>
                      <a:lnTo>
                        <a:pt x="415" y="162"/>
                      </a:lnTo>
                      <a:lnTo>
                        <a:pt x="414" y="162"/>
                      </a:lnTo>
                      <a:lnTo>
                        <a:pt x="414" y="160"/>
                      </a:lnTo>
                      <a:lnTo>
                        <a:pt x="414" y="160"/>
                      </a:lnTo>
                      <a:lnTo>
                        <a:pt x="414" y="158"/>
                      </a:lnTo>
                      <a:lnTo>
                        <a:pt x="411" y="158"/>
                      </a:lnTo>
                      <a:lnTo>
                        <a:pt x="410" y="161"/>
                      </a:lnTo>
                      <a:lnTo>
                        <a:pt x="408" y="161"/>
                      </a:lnTo>
                      <a:lnTo>
                        <a:pt x="408" y="158"/>
                      </a:lnTo>
                      <a:lnTo>
                        <a:pt x="407" y="158"/>
                      </a:lnTo>
                      <a:lnTo>
                        <a:pt x="406" y="157"/>
                      </a:lnTo>
                      <a:lnTo>
                        <a:pt x="406" y="156"/>
                      </a:lnTo>
                      <a:lnTo>
                        <a:pt x="406" y="156"/>
                      </a:lnTo>
                      <a:lnTo>
                        <a:pt x="404" y="154"/>
                      </a:lnTo>
                      <a:lnTo>
                        <a:pt x="404" y="154"/>
                      </a:lnTo>
                      <a:lnTo>
                        <a:pt x="403" y="154"/>
                      </a:lnTo>
                      <a:lnTo>
                        <a:pt x="404" y="157"/>
                      </a:lnTo>
                      <a:lnTo>
                        <a:pt x="403" y="157"/>
                      </a:lnTo>
                      <a:lnTo>
                        <a:pt x="403" y="157"/>
                      </a:lnTo>
                      <a:lnTo>
                        <a:pt x="402" y="158"/>
                      </a:lnTo>
                      <a:lnTo>
                        <a:pt x="402" y="157"/>
                      </a:lnTo>
                      <a:lnTo>
                        <a:pt x="402" y="157"/>
                      </a:lnTo>
                      <a:lnTo>
                        <a:pt x="400" y="157"/>
                      </a:lnTo>
                      <a:lnTo>
                        <a:pt x="400" y="156"/>
                      </a:lnTo>
                      <a:lnTo>
                        <a:pt x="399" y="154"/>
                      </a:lnTo>
                      <a:lnTo>
                        <a:pt x="399" y="153"/>
                      </a:lnTo>
                      <a:lnTo>
                        <a:pt x="398" y="153"/>
                      </a:lnTo>
                      <a:lnTo>
                        <a:pt x="398" y="153"/>
                      </a:lnTo>
                      <a:lnTo>
                        <a:pt x="397" y="154"/>
                      </a:lnTo>
                      <a:lnTo>
                        <a:pt x="395" y="154"/>
                      </a:lnTo>
                      <a:lnTo>
                        <a:pt x="395" y="156"/>
                      </a:lnTo>
                      <a:lnTo>
                        <a:pt x="399" y="158"/>
                      </a:lnTo>
                      <a:lnTo>
                        <a:pt x="399" y="161"/>
                      </a:lnTo>
                      <a:lnTo>
                        <a:pt x="399" y="161"/>
                      </a:lnTo>
                      <a:lnTo>
                        <a:pt x="398" y="161"/>
                      </a:lnTo>
                      <a:lnTo>
                        <a:pt x="397" y="162"/>
                      </a:lnTo>
                      <a:lnTo>
                        <a:pt x="395" y="161"/>
                      </a:lnTo>
                      <a:lnTo>
                        <a:pt x="395" y="161"/>
                      </a:lnTo>
                      <a:lnTo>
                        <a:pt x="394" y="161"/>
                      </a:lnTo>
                      <a:lnTo>
                        <a:pt x="393" y="158"/>
                      </a:lnTo>
                      <a:lnTo>
                        <a:pt x="393" y="158"/>
                      </a:lnTo>
                      <a:lnTo>
                        <a:pt x="393" y="158"/>
                      </a:lnTo>
                      <a:lnTo>
                        <a:pt x="391" y="160"/>
                      </a:lnTo>
                      <a:lnTo>
                        <a:pt x="390" y="160"/>
                      </a:lnTo>
                      <a:lnTo>
                        <a:pt x="390" y="161"/>
                      </a:lnTo>
                      <a:lnTo>
                        <a:pt x="389" y="161"/>
                      </a:lnTo>
                      <a:lnTo>
                        <a:pt x="389" y="164"/>
                      </a:lnTo>
                      <a:lnTo>
                        <a:pt x="385" y="164"/>
                      </a:lnTo>
                      <a:lnTo>
                        <a:pt x="385" y="166"/>
                      </a:lnTo>
                      <a:lnTo>
                        <a:pt x="378" y="166"/>
                      </a:lnTo>
                      <a:lnTo>
                        <a:pt x="378" y="165"/>
                      </a:lnTo>
                      <a:lnTo>
                        <a:pt x="374" y="166"/>
                      </a:lnTo>
                      <a:lnTo>
                        <a:pt x="374" y="165"/>
                      </a:lnTo>
                      <a:lnTo>
                        <a:pt x="372" y="165"/>
                      </a:lnTo>
                      <a:lnTo>
                        <a:pt x="370" y="162"/>
                      </a:lnTo>
                      <a:lnTo>
                        <a:pt x="369" y="161"/>
                      </a:lnTo>
                      <a:lnTo>
                        <a:pt x="370" y="158"/>
                      </a:lnTo>
                      <a:lnTo>
                        <a:pt x="372" y="157"/>
                      </a:lnTo>
                      <a:lnTo>
                        <a:pt x="372" y="154"/>
                      </a:lnTo>
                      <a:lnTo>
                        <a:pt x="370" y="154"/>
                      </a:lnTo>
                      <a:lnTo>
                        <a:pt x="372" y="152"/>
                      </a:lnTo>
                      <a:lnTo>
                        <a:pt x="372" y="152"/>
                      </a:lnTo>
                      <a:lnTo>
                        <a:pt x="373" y="151"/>
                      </a:lnTo>
                      <a:lnTo>
                        <a:pt x="373" y="147"/>
                      </a:lnTo>
                      <a:lnTo>
                        <a:pt x="373" y="147"/>
                      </a:lnTo>
                      <a:lnTo>
                        <a:pt x="376" y="147"/>
                      </a:lnTo>
                      <a:lnTo>
                        <a:pt x="377" y="147"/>
                      </a:lnTo>
                      <a:lnTo>
                        <a:pt x="378" y="147"/>
                      </a:lnTo>
                      <a:lnTo>
                        <a:pt x="380" y="147"/>
                      </a:lnTo>
                      <a:lnTo>
                        <a:pt x="380" y="147"/>
                      </a:lnTo>
                      <a:lnTo>
                        <a:pt x="380" y="147"/>
                      </a:lnTo>
                      <a:lnTo>
                        <a:pt x="381" y="147"/>
                      </a:lnTo>
                      <a:lnTo>
                        <a:pt x="381" y="147"/>
                      </a:lnTo>
                      <a:lnTo>
                        <a:pt x="381" y="147"/>
                      </a:lnTo>
                      <a:lnTo>
                        <a:pt x="382" y="147"/>
                      </a:lnTo>
                      <a:lnTo>
                        <a:pt x="382" y="147"/>
                      </a:lnTo>
                      <a:lnTo>
                        <a:pt x="386" y="148"/>
                      </a:lnTo>
                      <a:lnTo>
                        <a:pt x="386" y="147"/>
                      </a:lnTo>
                      <a:lnTo>
                        <a:pt x="390" y="147"/>
                      </a:lnTo>
                      <a:lnTo>
                        <a:pt x="390" y="145"/>
                      </a:lnTo>
                      <a:lnTo>
                        <a:pt x="393" y="144"/>
                      </a:lnTo>
                      <a:lnTo>
                        <a:pt x="393" y="145"/>
                      </a:lnTo>
                      <a:lnTo>
                        <a:pt x="395" y="145"/>
                      </a:lnTo>
                      <a:lnTo>
                        <a:pt x="395" y="144"/>
                      </a:lnTo>
                      <a:lnTo>
                        <a:pt x="398" y="144"/>
                      </a:lnTo>
                      <a:lnTo>
                        <a:pt x="398" y="144"/>
                      </a:lnTo>
                      <a:lnTo>
                        <a:pt x="402" y="145"/>
                      </a:lnTo>
                      <a:lnTo>
                        <a:pt x="402" y="144"/>
                      </a:lnTo>
                      <a:lnTo>
                        <a:pt x="404" y="144"/>
                      </a:lnTo>
                      <a:lnTo>
                        <a:pt x="404" y="143"/>
                      </a:lnTo>
                      <a:lnTo>
                        <a:pt x="410" y="143"/>
                      </a:lnTo>
                      <a:lnTo>
                        <a:pt x="410" y="143"/>
                      </a:lnTo>
                      <a:lnTo>
                        <a:pt x="414" y="143"/>
                      </a:lnTo>
                      <a:lnTo>
                        <a:pt x="414" y="143"/>
                      </a:lnTo>
                      <a:lnTo>
                        <a:pt x="415" y="143"/>
                      </a:lnTo>
                      <a:lnTo>
                        <a:pt x="415" y="140"/>
                      </a:lnTo>
                      <a:lnTo>
                        <a:pt x="414" y="137"/>
                      </a:lnTo>
                      <a:lnTo>
                        <a:pt x="411" y="136"/>
                      </a:lnTo>
                      <a:lnTo>
                        <a:pt x="410" y="135"/>
                      </a:lnTo>
                      <a:lnTo>
                        <a:pt x="410" y="132"/>
                      </a:lnTo>
                      <a:lnTo>
                        <a:pt x="407" y="132"/>
                      </a:lnTo>
                      <a:lnTo>
                        <a:pt x="406" y="131"/>
                      </a:lnTo>
                      <a:lnTo>
                        <a:pt x="404" y="130"/>
                      </a:lnTo>
                      <a:lnTo>
                        <a:pt x="404" y="128"/>
                      </a:lnTo>
                      <a:lnTo>
                        <a:pt x="403" y="126"/>
                      </a:lnTo>
                      <a:lnTo>
                        <a:pt x="406" y="126"/>
                      </a:lnTo>
                      <a:lnTo>
                        <a:pt x="406" y="126"/>
                      </a:lnTo>
                      <a:lnTo>
                        <a:pt x="407" y="124"/>
                      </a:lnTo>
                      <a:lnTo>
                        <a:pt x="407" y="124"/>
                      </a:lnTo>
                      <a:lnTo>
                        <a:pt x="408" y="124"/>
                      </a:lnTo>
                      <a:lnTo>
                        <a:pt x="410" y="123"/>
                      </a:lnTo>
                      <a:lnTo>
                        <a:pt x="410" y="123"/>
                      </a:lnTo>
                      <a:lnTo>
                        <a:pt x="410" y="122"/>
                      </a:lnTo>
                      <a:lnTo>
                        <a:pt x="411" y="122"/>
                      </a:lnTo>
                      <a:lnTo>
                        <a:pt x="411" y="120"/>
                      </a:lnTo>
                      <a:lnTo>
                        <a:pt x="412" y="119"/>
                      </a:lnTo>
                      <a:lnTo>
                        <a:pt x="412" y="118"/>
                      </a:lnTo>
                      <a:lnTo>
                        <a:pt x="414" y="118"/>
                      </a:lnTo>
                      <a:lnTo>
                        <a:pt x="414" y="116"/>
                      </a:lnTo>
                      <a:lnTo>
                        <a:pt x="415" y="116"/>
                      </a:lnTo>
                      <a:lnTo>
                        <a:pt x="415" y="115"/>
                      </a:lnTo>
                      <a:lnTo>
                        <a:pt x="416" y="115"/>
                      </a:lnTo>
                      <a:lnTo>
                        <a:pt x="416" y="116"/>
                      </a:lnTo>
                      <a:lnTo>
                        <a:pt x="418" y="116"/>
                      </a:lnTo>
                      <a:lnTo>
                        <a:pt x="419" y="116"/>
                      </a:lnTo>
                      <a:lnTo>
                        <a:pt x="420" y="115"/>
                      </a:lnTo>
                      <a:lnTo>
                        <a:pt x="419" y="115"/>
                      </a:lnTo>
                      <a:lnTo>
                        <a:pt x="418" y="114"/>
                      </a:lnTo>
                      <a:lnTo>
                        <a:pt x="416" y="114"/>
                      </a:lnTo>
                      <a:lnTo>
                        <a:pt x="415" y="113"/>
                      </a:lnTo>
                      <a:lnTo>
                        <a:pt x="415" y="111"/>
                      </a:lnTo>
                      <a:lnTo>
                        <a:pt x="415" y="110"/>
                      </a:lnTo>
                      <a:lnTo>
                        <a:pt x="415" y="109"/>
                      </a:lnTo>
                      <a:lnTo>
                        <a:pt x="415" y="109"/>
                      </a:lnTo>
                      <a:lnTo>
                        <a:pt x="416" y="107"/>
                      </a:lnTo>
                      <a:lnTo>
                        <a:pt x="418" y="107"/>
                      </a:lnTo>
                      <a:lnTo>
                        <a:pt x="418" y="106"/>
                      </a:lnTo>
                      <a:lnTo>
                        <a:pt x="418" y="106"/>
                      </a:lnTo>
                      <a:lnTo>
                        <a:pt x="419" y="107"/>
                      </a:lnTo>
                      <a:lnTo>
                        <a:pt x="420" y="107"/>
                      </a:lnTo>
                      <a:lnTo>
                        <a:pt x="421" y="103"/>
                      </a:lnTo>
                      <a:lnTo>
                        <a:pt x="419" y="103"/>
                      </a:lnTo>
                      <a:lnTo>
                        <a:pt x="419" y="103"/>
                      </a:lnTo>
                      <a:lnTo>
                        <a:pt x="419" y="103"/>
                      </a:lnTo>
                      <a:lnTo>
                        <a:pt x="419" y="101"/>
                      </a:lnTo>
                      <a:lnTo>
                        <a:pt x="419" y="101"/>
                      </a:lnTo>
                      <a:lnTo>
                        <a:pt x="419" y="101"/>
                      </a:lnTo>
                      <a:lnTo>
                        <a:pt x="419" y="99"/>
                      </a:lnTo>
                      <a:lnTo>
                        <a:pt x="418" y="99"/>
                      </a:lnTo>
                      <a:lnTo>
                        <a:pt x="418" y="97"/>
                      </a:lnTo>
                      <a:lnTo>
                        <a:pt x="416" y="97"/>
                      </a:lnTo>
                      <a:lnTo>
                        <a:pt x="416" y="96"/>
                      </a:lnTo>
                      <a:lnTo>
                        <a:pt x="416" y="94"/>
                      </a:lnTo>
                      <a:lnTo>
                        <a:pt x="418" y="93"/>
                      </a:lnTo>
                      <a:lnTo>
                        <a:pt x="415" y="93"/>
                      </a:lnTo>
                      <a:lnTo>
                        <a:pt x="414" y="92"/>
                      </a:lnTo>
                      <a:lnTo>
                        <a:pt x="414" y="90"/>
                      </a:lnTo>
                      <a:lnTo>
                        <a:pt x="414" y="89"/>
                      </a:lnTo>
                      <a:lnTo>
                        <a:pt x="412" y="89"/>
                      </a:lnTo>
                      <a:lnTo>
                        <a:pt x="411" y="89"/>
                      </a:lnTo>
                      <a:lnTo>
                        <a:pt x="411" y="89"/>
                      </a:lnTo>
                      <a:lnTo>
                        <a:pt x="410" y="89"/>
                      </a:lnTo>
                      <a:lnTo>
                        <a:pt x="408" y="84"/>
                      </a:lnTo>
                      <a:lnTo>
                        <a:pt x="410" y="84"/>
                      </a:lnTo>
                      <a:lnTo>
                        <a:pt x="411" y="81"/>
                      </a:lnTo>
                      <a:lnTo>
                        <a:pt x="411" y="79"/>
                      </a:lnTo>
                      <a:lnTo>
                        <a:pt x="410" y="79"/>
                      </a:lnTo>
                      <a:lnTo>
                        <a:pt x="410" y="79"/>
                      </a:lnTo>
                      <a:lnTo>
                        <a:pt x="408" y="79"/>
                      </a:lnTo>
                      <a:lnTo>
                        <a:pt x="408" y="81"/>
                      </a:lnTo>
                      <a:lnTo>
                        <a:pt x="406" y="80"/>
                      </a:lnTo>
                      <a:lnTo>
                        <a:pt x="404" y="81"/>
                      </a:lnTo>
                      <a:lnTo>
                        <a:pt x="403" y="81"/>
                      </a:lnTo>
                      <a:lnTo>
                        <a:pt x="403" y="82"/>
                      </a:lnTo>
                      <a:lnTo>
                        <a:pt x="402" y="84"/>
                      </a:lnTo>
                      <a:lnTo>
                        <a:pt x="400" y="85"/>
                      </a:lnTo>
                      <a:lnTo>
                        <a:pt x="399" y="86"/>
                      </a:lnTo>
                      <a:lnTo>
                        <a:pt x="395" y="88"/>
                      </a:lnTo>
                      <a:lnTo>
                        <a:pt x="395" y="84"/>
                      </a:lnTo>
                      <a:lnTo>
                        <a:pt x="393" y="84"/>
                      </a:lnTo>
                      <a:lnTo>
                        <a:pt x="393" y="80"/>
                      </a:lnTo>
                      <a:lnTo>
                        <a:pt x="394" y="80"/>
                      </a:lnTo>
                      <a:lnTo>
                        <a:pt x="394" y="76"/>
                      </a:lnTo>
                      <a:lnTo>
                        <a:pt x="397" y="76"/>
                      </a:lnTo>
                      <a:lnTo>
                        <a:pt x="397" y="76"/>
                      </a:lnTo>
                      <a:lnTo>
                        <a:pt x="398" y="77"/>
                      </a:lnTo>
                      <a:lnTo>
                        <a:pt x="398" y="75"/>
                      </a:lnTo>
                      <a:lnTo>
                        <a:pt x="398" y="75"/>
                      </a:lnTo>
                      <a:lnTo>
                        <a:pt x="397" y="75"/>
                      </a:lnTo>
                      <a:lnTo>
                        <a:pt x="397" y="73"/>
                      </a:lnTo>
                      <a:lnTo>
                        <a:pt x="395" y="73"/>
                      </a:lnTo>
                      <a:lnTo>
                        <a:pt x="394" y="73"/>
                      </a:lnTo>
                      <a:lnTo>
                        <a:pt x="394" y="75"/>
                      </a:lnTo>
                      <a:lnTo>
                        <a:pt x="393" y="73"/>
                      </a:lnTo>
                      <a:lnTo>
                        <a:pt x="393" y="72"/>
                      </a:lnTo>
                      <a:lnTo>
                        <a:pt x="391" y="72"/>
                      </a:lnTo>
                      <a:lnTo>
                        <a:pt x="391" y="68"/>
                      </a:lnTo>
                      <a:lnTo>
                        <a:pt x="391" y="68"/>
                      </a:lnTo>
                      <a:lnTo>
                        <a:pt x="391" y="68"/>
                      </a:lnTo>
                      <a:lnTo>
                        <a:pt x="393" y="67"/>
                      </a:lnTo>
                      <a:lnTo>
                        <a:pt x="395" y="68"/>
                      </a:lnTo>
                      <a:lnTo>
                        <a:pt x="395" y="65"/>
                      </a:lnTo>
                      <a:lnTo>
                        <a:pt x="395" y="65"/>
                      </a:lnTo>
                      <a:lnTo>
                        <a:pt x="395" y="65"/>
                      </a:lnTo>
                      <a:lnTo>
                        <a:pt x="391" y="65"/>
                      </a:lnTo>
                      <a:lnTo>
                        <a:pt x="391" y="64"/>
                      </a:lnTo>
                      <a:lnTo>
                        <a:pt x="390" y="67"/>
                      </a:lnTo>
                      <a:lnTo>
                        <a:pt x="389" y="68"/>
                      </a:lnTo>
                      <a:lnTo>
                        <a:pt x="386" y="68"/>
                      </a:lnTo>
                      <a:lnTo>
                        <a:pt x="386" y="68"/>
                      </a:lnTo>
                      <a:lnTo>
                        <a:pt x="386" y="65"/>
                      </a:lnTo>
                      <a:lnTo>
                        <a:pt x="387" y="65"/>
                      </a:lnTo>
                      <a:lnTo>
                        <a:pt x="387" y="64"/>
                      </a:lnTo>
                      <a:lnTo>
                        <a:pt x="385" y="64"/>
                      </a:lnTo>
                      <a:lnTo>
                        <a:pt x="385" y="64"/>
                      </a:lnTo>
                      <a:lnTo>
                        <a:pt x="385" y="64"/>
                      </a:lnTo>
                      <a:lnTo>
                        <a:pt x="385" y="63"/>
                      </a:lnTo>
                      <a:lnTo>
                        <a:pt x="383" y="61"/>
                      </a:lnTo>
                      <a:lnTo>
                        <a:pt x="383" y="61"/>
                      </a:lnTo>
                      <a:lnTo>
                        <a:pt x="383" y="61"/>
                      </a:lnTo>
                      <a:lnTo>
                        <a:pt x="382" y="61"/>
                      </a:lnTo>
                      <a:lnTo>
                        <a:pt x="381" y="63"/>
                      </a:lnTo>
                      <a:lnTo>
                        <a:pt x="381" y="63"/>
                      </a:lnTo>
                      <a:lnTo>
                        <a:pt x="380" y="63"/>
                      </a:lnTo>
                      <a:lnTo>
                        <a:pt x="380" y="63"/>
                      </a:lnTo>
                      <a:lnTo>
                        <a:pt x="378" y="63"/>
                      </a:lnTo>
                      <a:lnTo>
                        <a:pt x="378" y="65"/>
                      </a:lnTo>
                      <a:lnTo>
                        <a:pt x="378" y="67"/>
                      </a:lnTo>
                      <a:lnTo>
                        <a:pt x="377" y="67"/>
                      </a:lnTo>
                      <a:lnTo>
                        <a:pt x="376" y="61"/>
                      </a:lnTo>
                      <a:lnTo>
                        <a:pt x="374" y="56"/>
                      </a:lnTo>
                      <a:lnTo>
                        <a:pt x="372" y="56"/>
                      </a:lnTo>
                      <a:lnTo>
                        <a:pt x="372" y="59"/>
                      </a:lnTo>
                      <a:lnTo>
                        <a:pt x="369" y="58"/>
                      </a:lnTo>
                      <a:lnTo>
                        <a:pt x="368" y="55"/>
                      </a:lnTo>
                      <a:lnTo>
                        <a:pt x="366" y="52"/>
                      </a:lnTo>
                      <a:lnTo>
                        <a:pt x="365" y="54"/>
                      </a:lnTo>
                      <a:lnTo>
                        <a:pt x="364" y="54"/>
                      </a:lnTo>
                      <a:lnTo>
                        <a:pt x="361" y="55"/>
                      </a:lnTo>
                      <a:lnTo>
                        <a:pt x="361" y="58"/>
                      </a:lnTo>
                      <a:lnTo>
                        <a:pt x="363" y="56"/>
                      </a:lnTo>
                      <a:lnTo>
                        <a:pt x="364" y="56"/>
                      </a:lnTo>
                      <a:lnTo>
                        <a:pt x="364" y="55"/>
                      </a:lnTo>
                      <a:lnTo>
                        <a:pt x="366" y="55"/>
                      </a:lnTo>
                      <a:lnTo>
                        <a:pt x="366" y="56"/>
                      </a:lnTo>
                      <a:lnTo>
                        <a:pt x="366" y="58"/>
                      </a:lnTo>
                      <a:lnTo>
                        <a:pt x="368" y="60"/>
                      </a:lnTo>
                      <a:lnTo>
                        <a:pt x="366" y="60"/>
                      </a:lnTo>
                      <a:lnTo>
                        <a:pt x="365" y="61"/>
                      </a:lnTo>
                      <a:lnTo>
                        <a:pt x="364" y="61"/>
                      </a:lnTo>
                      <a:lnTo>
                        <a:pt x="363" y="61"/>
                      </a:lnTo>
                      <a:lnTo>
                        <a:pt x="361" y="61"/>
                      </a:lnTo>
                      <a:lnTo>
                        <a:pt x="359" y="63"/>
                      </a:lnTo>
                      <a:lnTo>
                        <a:pt x="359" y="61"/>
                      </a:lnTo>
                      <a:lnTo>
                        <a:pt x="359" y="61"/>
                      </a:lnTo>
                      <a:lnTo>
                        <a:pt x="357" y="61"/>
                      </a:lnTo>
                      <a:lnTo>
                        <a:pt x="357" y="61"/>
                      </a:lnTo>
                      <a:lnTo>
                        <a:pt x="356" y="60"/>
                      </a:lnTo>
                      <a:lnTo>
                        <a:pt x="355" y="58"/>
                      </a:lnTo>
                      <a:lnTo>
                        <a:pt x="352" y="56"/>
                      </a:lnTo>
                      <a:lnTo>
                        <a:pt x="348" y="56"/>
                      </a:lnTo>
                      <a:lnTo>
                        <a:pt x="348" y="58"/>
                      </a:lnTo>
                      <a:lnTo>
                        <a:pt x="344" y="58"/>
                      </a:lnTo>
                      <a:lnTo>
                        <a:pt x="343" y="58"/>
                      </a:lnTo>
                      <a:lnTo>
                        <a:pt x="343" y="59"/>
                      </a:lnTo>
                      <a:lnTo>
                        <a:pt x="343" y="60"/>
                      </a:lnTo>
                      <a:lnTo>
                        <a:pt x="344" y="61"/>
                      </a:lnTo>
                      <a:lnTo>
                        <a:pt x="346" y="61"/>
                      </a:lnTo>
                      <a:lnTo>
                        <a:pt x="346" y="63"/>
                      </a:lnTo>
                      <a:lnTo>
                        <a:pt x="346" y="63"/>
                      </a:lnTo>
                      <a:lnTo>
                        <a:pt x="346" y="64"/>
                      </a:lnTo>
                      <a:lnTo>
                        <a:pt x="347" y="64"/>
                      </a:lnTo>
                      <a:lnTo>
                        <a:pt x="347" y="67"/>
                      </a:lnTo>
                      <a:lnTo>
                        <a:pt x="348" y="67"/>
                      </a:lnTo>
                      <a:lnTo>
                        <a:pt x="348" y="67"/>
                      </a:lnTo>
                      <a:lnTo>
                        <a:pt x="347" y="67"/>
                      </a:lnTo>
                      <a:lnTo>
                        <a:pt x="347" y="68"/>
                      </a:lnTo>
                      <a:lnTo>
                        <a:pt x="346" y="68"/>
                      </a:lnTo>
                      <a:lnTo>
                        <a:pt x="346" y="68"/>
                      </a:lnTo>
                      <a:lnTo>
                        <a:pt x="344" y="67"/>
                      </a:lnTo>
                      <a:lnTo>
                        <a:pt x="344" y="67"/>
                      </a:lnTo>
                      <a:lnTo>
                        <a:pt x="344" y="65"/>
                      </a:lnTo>
                      <a:lnTo>
                        <a:pt x="343" y="64"/>
                      </a:lnTo>
                      <a:lnTo>
                        <a:pt x="343" y="64"/>
                      </a:lnTo>
                      <a:lnTo>
                        <a:pt x="342" y="64"/>
                      </a:lnTo>
                      <a:lnTo>
                        <a:pt x="340" y="63"/>
                      </a:lnTo>
                      <a:lnTo>
                        <a:pt x="339" y="63"/>
                      </a:lnTo>
                      <a:lnTo>
                        <a:pt x="338" y="61"/>
                      </a:lnTo>
                      <a:lnTo>
                        <a:pt x="338" y="61"/>
                      </a:lnTo>
                      <a:lnTo>
                        <a:pt x="336" y="60"/>
                      </a:lnTo>
                      <a:lnTo>
                        <a:pt x="335" y="59"/>
                      </a:lnTo>
                      <a:lnTo>
                        <a:pt x="334" y="59"/>
                      </a:lnTo>
                      <a:lnTo>
                        <a:pt x="334" y="58"/>
                      </a:lnTo>
                      <a:lnTo>
                        <a:pt x="334" y="58"/>
                      </a:lnTo>
                      <a:lnTo>
                        <a:pt x="332" y="56"/>
                      </a:lnTo>
                      <a:lnTo>
                        <a:pt x="331" y="56"/>
                      </a:lnTo>
                      <a:lnTo>
                        <a:pt x="330" y="56"/>
                      </a:lnTo>
                      <a:lnTo>
                        <a:pt x="330" y="58"/>
                      </a:lnTo>
                      <a:lnTo>
                        <a:pt x="334" y="60"/>
                      </a:lnTo>
                      <a:lnTo>
                        <a:pt x="335" y="63"/>
                      </a:lnTo>
                      <a:lnTo>
                        <a:pt x="335" y="63"/>
                      </a:lnTo>
                      <a:lnTo>
                        <a:pt x="336" y="64"/>
                      </a:lnTo>
                      <a:lnTo>
                        <a:pt x="338" y="64"/>
                      </a:lnTo>
                      <a:lnTo>
                        <a:pt x="339" y="64"/>
                      </a:lnTo>
                      <a:lnTo>
                        <a:pt x="339" y="65"/>
                      </a:lnTo>
                      <a:lnTo>
                        <a:pt x="339" y="65"/>
                      </a:lnTo>
                      <a:lnTo>
                        <a:pt x="339" y="65"/>
                      </a:lnTo>
                      <a:lnTo>
                        <a:pt x="339" y="65"/>
                      </a:lnTo>
                      <a:lnTo>
                        <a:pt x="339" y="65"/>
                      </a:lnTo>
                      <a:lnTo>
                        <a:pt x="335" y="65"/>
                      </a:lnTo>
                      <a:lnTo>
                        <a:pt x="332" y="65"/>
                      </a:lnTo>
                      <a:lnTo>
                        <a:pt x="331" y="65"/>
                      </a:lnTo>
                      <a:lnTo>
                        <a:pt x="328" y="64"/>
                      </a:lnTo>
                      <a:lnTo>
                        <a:pt x="328" y="64"/>
                      </a:lnTo>
                      <a:lnTo>
                        <a:pt x="327" y="63"/>
                      </a:lnTo>
                      <a:lnTo>
                        <a:pt x="326" y="63"/>
                      </a:lnTo>
                      <a:lnTo>
                        <a:pt x="326" y="63"/>
                      </a:lnTo>
                      <a:lnTo>
                        <a:pt x="326" y="63"/>
                      </a:lnTo>
                      <a:lnTo>
                        <a:pt x="317" y="64"/>
                      </a:lnTo>
                      <a:lnTo>
                        <a:pt x="315" y="63"/>
                      </a:lnTo>
                      <a:lnTo>
                        <a:pt x="310" y="63"/>
                      </a:lnTo>
                      <a:lnTo>
                        <a:pt x="309" y="61"/>
                      </a:lnTo>
                      <a:lnTo>
                        <a:pt x="308" y="60"/>
                      </a:lnTo>
                      <a:lnTo>
                        <a:pt x="305" y="60"/>
                      </a:lnTo>
                      <a:lnTo>
                        <a:pt x="306" y="61"/>
                      </a:lnTo>
                      <a:lnTo>
                        <a:pt x="306" y="63"/>
                      </a:lnTo>
                      <a:lnTo>
                        <a:pt x="304" y="63"/>
                      </a:lnTo>
                      <a:lnTo>
                        <a:pt x="304" y="63"/>
                      </a:lnTo>
                      <a:lnTo>
                        <a:pt x="304" y="63"/>
                      </a:lnTo>
                      <a:lnTo>
                        <a:pt x="304" y="63"/>
                      </a:lnTo>
                      <a:lnTo>
                        <a:pt x="300" y="63"/>
                      </a:lnTo>
                      <a:lnTo>
                        <a:pt x="300" y="63"/>
                      </a:lnTo>
                      <a:lnTo>
                        <a:pt x="300" y="63"/>
                      </a:lnTo>
                      <a:lnTo>
                        <a:pt x="300" y="60"/>
                      </a:lnTo>
                      <a:lnTo>
                        <a:pt x="298" y="60"/>
                      </a:lnTo>
                      <a:lnTo>
                        <a:pt x="296" y="56"/>
                      </a:lnTo>
                      <a:lnTo>
                        <a:pt x="294" y="56"/>
                      </a:lnTo>
                      <a:lnTo>
                        <a:pt x="294" y="55"/>
                      </a:lnTo>
                      <a:lnTo>
                        <a:pt x="289" y="54"/>
                      </a:lnTo>
                      <a:lnTo>
                        <a:pt x="289" y="56"/>
                      </a:lnTo>
                      <a:lnTo>
                        <a:pt x="288" y="56"/>
                      </a:lnTo>
                      <a:lnTo>
                        <a:pt x="288" y="56"/>
                      </a:lnTo>
                      <a:lnTo>
                        <a:pt x="287" y="56"/>
                      </a:lnTo>
                      <a:lnTo>
                        <a:pt x="285" y="58"/>
                      </a:lnTo>
                      <a:lnTo>
                        <a:pt x="284" y="56"/>
                      </a:lnTo>
                      <a:lnTo>
                        <a:pt x="284" y="56"/>
                      </a:lnTo>
                      <a:lnTo>
                        <a:pt x="284" y="56"/>
                      </a:lnTo>
                      <a:lnTo>
                        <a:pt x="284" y="55"/>
                      </a:lnTo>
                      <a:lnTo>
                        <a:pt x="284" y="55"/>
                      </a:lnTo>
                      <a:lnTo>
                        <a:pt x="285" y="54"/>
                      </a:lnTo>
                      <a:lnTo>
                        <a:pt x="281" y="54"/>
                      </a:lnTo>
                      <a:lnTo>
                        <a:pt x="281" y="52"/>
                      </a:lnTo>
                      <a:lnTo>
                        <a:pt x="279" y="52"/>
                      </a:lnTo>
                      <a:lnTo>
                        <a:pt x="279" y="52"/>
                      </a:lnTo>
                      <a:lnTo>
                        <a:pt x="279" y="52"/>
                      </a:lnTo>
                      <a:lnTo>
                        <a:pt x="279" y="50"/>
                      </a:lnTo>
                      <a:lnTo>
                        <a:pt x="277" y="50"/>
                      </a:lnTo>
                      <a:lnTo>
                        <a:pt x="277" y="48"/>
                      </a:lnTo>
                      <a:lnTo>
                        <a:pt x="277" y="48"/>
                      </a:lnTo>
                      <a:lnTo>
                        <a:pt x="276" y="47"/>
                      </a:lnTo>
                      <a:lnTo>
                        <a:pt x="277" y="46"/>
                      </a:lnTo>
                      <a:lnTo>
                        <a:pt x="279" y="46"/>
                      </a:lnTo>
                      <a:lnTo>
                        <a:pt x="279" y="47"/>
                      </a:lnTo>
                      <a:lnTo>
                        <a:pt x="283" y="47"/>
                      </a:lnTo>
                      <a:lnTo>
                        <a:pt x="283" y="44"/>
                      </a:lnTo>
                      <a:lnTo>
                        <a:pt x="281" y="44"/>
                      </a:lnTo>
                      <a:lnTo>
                        <a:pt x="280" y="43"/>
                      </a:lnTo>
                      <a:lnTo>
                        <a:pt x="277" y="43"/>
                      </a:lnTo>
                      <a:lnTo>
                        <a:pt x="274" y="43"/>
                      </a:lnTo>
                      <a:lnTo>
                        <a:pt x="270" y="44"/>
                      </a:lnTo>
                      <a:lnTo>
                        <a:pt x="268" y="42"/>
                      </a:lnTo>
                      <a:lnTo>
                        <a:pt x="267" y="41"/>
                      </a:lnTo>
                      <a:lnTo>
                        <a:pt x="266" y="39"/>
                      </a:lnTo>
                      <a:lnTo>
                        <a:pt x="267" y="39"/>
                      </a:lnTo>
                      <a:lnTo>
                        <a:pt x="267" y="38"/>
                      </a:lnTo>
                      <a:lnTo>
                        <a:pt x="266" y="38"/>
                      </a:lnTo>
                      <a:lnTo>
                        <a:pt x="264" y="37"/>
                      </a:lnTo>
                      <a:lnTo>
                        <a:pt x="262" y="35"/>
                      </a:lnTo>
                      <a:lnTo>
                        <a:pt x="260" y="35"/>
                      </a:lnTo>
                      <a:lnTo>
                        <a:pt x="260" y="33"/>
                      </a:lnTo>
                      <a:lnTo>
                        <a:pt x="262" y="33"/>
                      </a:lnTo>
                      <a:lnTo>
                        <a:pt x="262" y="31"/>
                      </a:lnTo>
                      <a:lnTo>
                        <a:pt x="263" y="31"/>
                      </a:lnTo>
                      <a:lnTo>
                        <a:pt x="263" y="30"/>
                      </a:lnTo>
                      <a:lnTo>
                        <a:pt x="264" y="29"/>
                      </a:lnTo>
                      <a:lnTo>
                        <a:pt x="264" y="26"/>
                      </a:lnTo>
                      <a:lnTo>
                        <a:pt x="264" y="26"/>
                      </a:lnTo>
                      <a:lnTo>
                        <a:pt x="263" y="25"/>
                      </a:lnTo>
                      <a:lnTo>
                        <a:pt x="266" y="22"/>
                      </a:lnTo>
                      <a:lnTo>
                        <a:pt x="266" y="21"/>
                      </a:lnTo>
                      <a:lnTo>
                        <a:pt x="268" y="20"/>
                      </a:lnTo>
                      <a:lnTo>
                        <a:pt x="270" y="18"/>
                      </a:lnTo>
                      <a:lnTo>
                        <a:pt x="270" y="17"/>
                      </a:lnTo>
                      <a:lnTo>
                        <a:pt x="272" y="16"/>
                      </a:lnTo>
                      <a:lnTo>
                        <a:pt x="271" y="16"/>
                      </a:lnTo>
                      <a:lnTo>
                        <a:pt x="271" y="14"/>
                      </a:lnTo>
                      <a:lnTo>
                        <a:pt x="271" y="13"/>
                      </a:lnTo>
                      <a:lnTo>
                        <a:pt x="276" y="10"/>
                      </a:lnTo>
                      <a:lnTo>
                        <a:pt x="276" y="9"/>
                      </a:lnTo>
                      <a:lnTo>
                        <a:pt x="275" y="9"/>
                      </a:lnTo>
                      <a:lnTo>
                        <a:pt x="275" y="7"/>
                      </a:lnTo>
                      <a:lnTo>
                        <a:pt x="275" y="7"/>
                      </a:lnTo>
                      <a:lnTo>
                        <a:pt x="276" y="5"/>
                      </a:lnTo>
                      <a:lnTo>
                        <a:pt x="279" y="5"/>
                      </a:lnTo>
                      <a:lnTo>
                        <a:pt x="279" y="3"/>
                      </a:lnTo>
                      <a:lnTo>
                        <a:pt x="280" y="3"/>
                      </a:lnTo>
                      <a:lnTo>
                        <a:pt x="283" y="3"/>
                      </a:lnTo>
                      <a:lnTo>
                        <a:pt x="284" y="3"/>
                      </a:lnTo>
                      <a:lnTo>
                        <a:pt x="287" y="3"/>
                      </a:lnTo>
                      <a:lnTo>
                        <a:pt x="288" y="1"/>
                      </a:lnTo>
                      <a:lnTo>
                        <a:pt x="291" y="1"/>
                      </a:lnTo>
                      <a:lnTo>
                        <a:pt x="292" y="1"/>
                      </a:lnTo>
                      <a:lnTo>
                        <a:pt x="293" y="1"/>
                      </a:lnTo>
                      <a:lnTo>
                        <a:pt x="294" y="3"/>
                      </a:lnTo>
                      <a:lnTo>
                        <a:pt x="298" y="1"/>
                      </a:lnTo>
                      <a:lnTo>
                        <a:pt x="313" y="1"/>
                      </a:lnTo>
                      <a:lnTo>
                        <a:pt x="313" y="1"/>
                      </a:lnTo>
                      <a:lnTo>
                        <a:pt x="3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7" name="Freeform 27">
                  <a:extLst>
                    <a:ext uri="{FF2B5EF4-FFF2-40B4-BE49-F238E27FC236}">
                      <a16:creationId xmlns:a16="http://schemas.microsoft.com/office/drawing/2014/main" id="{6299B5DB-3C90-462F-9D06-1732A221BC80}"/>
                    </a:ext>
                  </a:extLst>
                </p:cNvPr>
                <p:cNvSpPr>
                  <a:spLocks noEditPoints="1"/>
                </p:cNvSpPr>
                <p:nvPr/>
              </p:nvSpPr>
              <p:spPr bwMode="auto">
                <a:xfrm>
                  <a:off x="4670425" y="1418092"/>
                  <a:ext cx="3144838" cy="38100"/>
                </a:xfrm>
                <a:custGeom>
                  <a:avLst/>
                  <a:gdLst>
                    <a:gd name="T0" fmla="*/ 1979 w 1981"/>
                    <a:gd name="T1" fmla="*/ 2 h 24"/>
                    <a:gd name="T2" fmla="*/ 1979 w 1981"/>
                    <a:gd name="T3" fmla="*/ 2 h 24"/>
                    <a:gd name="T4" fmla="*/ 1979 w 1981"/>
                    <a:gd name="T5" fmla="*/ 7 h 24"/>
                    <a:gd name="T6" fmla="*/ 1978 w 1981"/>
                    <a:gd name="T7" fmla="*/ 7 h 24"/>
                    <a:gd name="T8" fmla="*/ 1977 w 1981"/>
                    <a:gd name="T9" fmla="*/ 6 h 24"/>
                    <a:gd name="T10" fmla="*/ 1975 w 1981"/>
                    <a:gd name="T11" fmla="*/ 3 h 24"/>
                    <a:gd name="T12" fmla="*/ 1977 w 1981"/>
                    <a:gd name="T13" fmla="*/ 2 h 24"/>
                    <a:gd name="T14" fmla="*/ 1733 w 1981"/>
                    <a:gd name="T15" fmla="*/ 0 h 24"/>
                    <a:gd name="T16" fmla="*/ 1732 w 1981"/>
                    <a:gd name="T17" fmla="*/ 4 h 24"/>
                    <a:gd name="T18" fmla="*/ 1729 w 1981"/>
                    <a:gd name="T19" fmla="*/ 7 h 24"/>
                    <a:gd name="T20" fmla="*/ 1727 w 1981"/>
                    <a:gd name="T21" fmla="*/ 4 h 24"/>
                    <a:gd name="T22" fmla="*/ 1728 w 1981"/>
                    <a:gd name="T23" fmla="*/ 2 h 24"/>
                    <a:gd name="T24" fmla="*/ 1732 w 1981"/>
                    <a:gd name="T25" fmla="*/ 0 h 24"/>
                    <a:gd name="T26" fmla="*/ 30 w 1981"/>
                    <a:gd name="T27" fmla="*/ 2 h 24"/>
                    <a:gd name="T28" fmla="*/ 31 w 1981"/>
                    <a:gd name="T29" fmla="*/ 3 h 24"/>
                    <a:gd name="T30" fmla="*/ 31 w 1981"/>
                    <a:gd name="T31" fmla="*/ 2 h 24"/>
                    <a:gd name="T32" fmla="*/ 34 w 1981"/>
                    <a:gd name="T33" fmla="*/ 4 h 24"/>
                    <a:gd name="T34" fmla="*/ 35 w 1981"/>
                    <a:gd name="T35" fmla="*/ 6 h 24"/>
                    <a:gd name="T36" fmla="*/ 37 w 1981"/>
                    <a:gd name="T37" fmla="*/ 10 h 24"/>
                    <a:gd name="T38" fmla="*/ 38 w 1981"/>
                    <a:gd name="T39" fmla="*/ 11 h 24"/>
                    <a:gd name="T40" fmla="*/ 39 w 1981"/>
                    <a:gd name="T41" fmla="*/ 12 h 24"/>
                    <a:gd name="T42" fmla="*/ 39 w 1981"/>
                    <a:gd name="T43" fmla="*/ 15 h 24"/>
                    <a:gd name="T44" fmla="*/ 38 w 1981"/>
                    <a:gd name="T45" fmla="*/ 16 h 24"/>
                    <a:gd name="T46" fmla="*/ 37 w 1981"/>
                    <a:gd name="T47" fmla="*/ 16 h 24"/>
                    <a:gd name="T48" fmla="*/ 33 w 1981"/>
                    <a:gd name="T49" fmla="*/ 16 h 24"/>
                    <a:gd name="T50" fmla="*/ 31 w 1981"/>
                    <a:gd name="T51" fmla="*/ 17 h 24"/>
                    <a:gd name="T52" fmla="*/ 24 w 1981"/>
                    <a:gd name="T53" fmla="*/ 21 h 24"/>
                    <a:gd name="T54" fmla="*/ 22 w 1981"/>
                    <a:gd name="T55" fmla="*/ 21 h 24"/>
                    <a:gd name="T56" fmla="*/ 21 w 1981"/>
                    <a:gd name="T57" fmla="*/ 23 h 24"/>
                    <a:gd name="T58" fmla="*/ 17 w 1981"/>
                    <a:gd name="T59" fmla="*/ 23 h 24"/>
                    <a:gd name="T60" fmla="*/ 13 w 1981"/>
                    <a:gd name="T61" fmla="*/ 23 h 24"/>
                    <a:gd name="T62" fmla="*/ 12 w 1981"/>
                    <a:gd name="T63" fmla="*/ 21 h 24"/>
                    <a:gd name="T64" fmla="*/ 9 w 1981"/>
                    <a:gd name="T65" fmla="*/ 23 h 24"/>
                    <a:gd name="T66" fmla="*/ 5 w 1981"/>
                    <a:gd name="T67" fmla="*/ 24 h 24"/>
                    <a:gd name="T68" fmla="*/ 1 w 1981"/>
                    <a:gd name="T69" fmla="*/ 21 h 24"/>
                    <a:gd name="T70" fmla="*/ 0 w 1981"/>
                    <a:gd name="T71" fmla="*/ 17 h 24"/>
                    <a:gd name="T72" fmla="*/ 1 w 1981"/>
                    <a:gd name="T73" fmla="*/ 12 h 24"/>
                    <a:gd name="T74" fmla="*/ 1 w 1981"/>
                    <a:gd name="T75" fmla="*/ 11 h 24"/>
                    <a:gd name="T76" fmla="*/ 1 w 1981"/>
                    <a:gd name="T77" fmla="*/ 10 h 24"/>
                    <a:gd name="T78" fmla="*/ 3 w 1981"/>
                    <a:gd name="T79" fmla="*/ 7 h 24"/>
                    <a:gd name="T80" fmla="*/ 5 w 1981"/>
                    <a:gd name="T81" fmla="*/ 4 h 24"/>
                    <a:gd name="T82" fmla="*/ 7 w 1981"/>
                    <a:gd name="T83" fmla="*/ 3 h 24"/>
                    <a:gd name="T84" fmla="*/ 9 w 1981"/>
                    <a:gd name="T85" fmla="*/ 2 h 24"/>
                    <a:gd name="T86" fmla="*/ 14 w 1981"/>
                    <a:gd name="T87" fmla="*/ 2 h 24"/>
                    <a:gd name="T88" fmla="*/ 16 w 1981"/>
                    <a:gd name="T89" fmla="*/ 3 h 24"/>
                    <a:gd name="T90" fmla="*/ 17 w 1981"/>
                    <a:gd name="T91" fmla="*/ 3 h 24"/>
                    <a:gd name="T92" fmla="*/ 18 w 1981"/>
                    <a:gd name="T93" fmla="*/ 4 h 24"/>
                    <a:gd name="T94" fmla="*/ 21 w 1981"/>
                    <a:gd name="T95" fmla="*/ 4 h 24"/>
                    <a:gd name="T96" fmla="*/ 21 w 1981"/>
                    <a:gd name="T97" fmla="*/ 3 h 24"/>
                    <a:gd name="T98" fmla="*/ 24 w 1981"/>
                    <a:gd name="T99" fmla="*/ 2 h 24"/>
                    <a:gd name="T100" fmla="*/ 26 w 1981"/>
                    <a:gd name="T101" fmla="*/ 2 h 24"/>
                    <a:gd name="T102" fmla="*/ 29 w 1981"/>
                    <a:gd name="T10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81" h="24">
                      <a:moveTo>
                        <a:pt x="1977" y="2"/>
                      </a:moveTo>
                      <a:lnTo>
                        <a:pt x="1979" y="2"/>
                      </a:lnTo>
                      <a:lnTo>
                        <a:pt x="1979" y="2"/>
                      </a:lnTo>
                      <a:lnTo>
                        <a:pt x="1979" y="2"/>
                      </a:lnTo>
                      <a:lnTo>
                        <a:pt x="1981" y="6"/>
                      </a:lnTo>
                      <a:lnTo>
                        <a:pt x="1979" y="7"/>
                      </a:lnTo>
                      <a:lnTo>
                        <a:pt x="1978" y="7"/>
                      </a:lnTo>
                      <a:lnTo>
                        <a:pt x="1978" y="7"/>
                      </a:lnTo>
                      <a:lnTo>
                        <a:pt x="1978" y="7"/>
                      </a:lnTo>
                      <a:lnTo>
                        <a:pt x="1977" y="6"/>
                      </a:lnTo>
                      <a:lnTo>
                        <a:pt x="1975" y="6"/>
                      </a:lnTo>
                      <a:lnTo>
                        <a:pt x="1975" y="3"/>
                      </a:lnTo>
                      <a:lnTo>
                        <a:pt x="1977" y="3"/>
                      </a:lnTo>
                      <a:lnTo>
                        <a:pt x="1977" y="2"/>
                      </a:lnTo>
                      <a:close/>
                      <a:moveTo>
                        <a:pt x="1732" y="0"/>
                      </a:moveTo>
                      <a:lnTo>
                        <a:pt x="1733" y="0"/>
                      </a:lnTo>
                      <a:lnTo>
                        <a:pt x="1733" y="3"/>
                      </a:lnTo>
                      <a:lnTo>
                        <a:pt x="1732" y="4"/>
                      </a:lnTo>
                      <a:lnTo>
                        <a:pt x="1732" y="6"/>
                      </a:lnTo>
                      <a:lnTo>
                        <a:pt x="1729" y="7"/>
                      </a:lnTo>
                      <a:lnTo>
                        <a:pt x="1727" y="7"/>
                      </a:lnTo>
                      <a:lnTo>
                        <a:pt x="1727" y="4"/>
                      </a:lnTo>
                      <a:lnTo>
                        <a:pt x="1727" y="3"/>
                      </a:lnTo>
                      <a:lnTo>
                        <a:pt x="1728" y="2"/>
                      </a:lnTo>
                      <a:lnTo>
                        <a:pt x="1731" y="2"/>
                      </a:lnTo>
                      <a:lnTo>
                        <a:pt x="1732" y="0"/>
                      </a:lnTo>
                      <a:close/>
                      <a:moveTo>
                        <a:pt x="29" y="0"/>
                      </a:moveTo>
                      <a:lnTo>
                        <a:pt x="30" y="2"/>
                      </a:lnTo>
                      <a:lnTo>
                        <a:pt x="30" y="2"/>
                      </a:lnTo>
                      <a:lnTo>
                        <a:pt x="31" y="3"/>
                      </a:lnTo>
                      <a:lnTo>
                        <a:pt x="31" y="3"/>
                      </a:lnTo>
                      <a:lnTo>
                        <a:pt x="31" y="2"/>
                      </a:lnTo>
                      <a:lnTo>
                        <a:pt x="34" y="2"/>
                      </a:lnTo>
                      <a:lnTo>
                        <a:pt x="34" y="4"/>
                      </a:lnTo>
                      <a:lnTo>
                        <a:pt x="35" y="6"/>
                      </a:lnTo>
                      <a:lnTo>
                        <a:pt x="35" y="6"/>
                      </a:lnTo>
                      <a:lnTo>
                        <a:pt x="37" y="10"/>
                      </a:lnTo>
                      <a:lnTo>
                        <a:pt x="37" y="10"/>
                      </a:lnTo>
                      <a:lnTo>
                        <a:pt x="37" y="11"/>
                      </a:lnTo>
                      <a:lnTo>
                        <a:pt x="38" y="11"/>
                      </a:lnTo>
                      <a:lnTo>
                        <a:pt x="38" y="12"/>
                      </a:lnTo>
                      <a:lnTo>
                        <a:pt x="39" y="12"/>
                      </a:lnTo>
                      <a:lnTo>
                        <a:pt x="39" y="13"/>
                      </a:lnTo>
                      <a:lnTo>
                        <a:pt x="39" y="15"/>
                      </a:lnTo>
                      <a:lnTo>
                        <a:pt x="38" y="15"/>
                      </a:lnTo>
                      <a:lnTo>
                        <a:pt x="38" y="16"/>
                      </a:lnTo>
                      <a:lnTo>
                        <a:pt x="37" y="16"/>
                      </a:lnTo>
                      <a:lnTo>
                        <a:pt x="37" y="16"/>
                      </a:lnTo>
                      <a:lnTo>
                        <a:pt x="34" y="16"/>
                      </a:lnTo>
                      <a:lnTo>
                        <a:pt x="33" y="16"/>
                      </a:lnTo>
                      <a:lnTo>
                        <a:pt x="33" y="16"/>
                      </a:lnTo>
                      <a:lnTo>
                        <a:pt x="31" y="17"/>
                      </a:lnTo>
                      <a:lnTo>
                        <a:pt x="27" y="17"/>
                      </a:lnTo>
                      <a:lnTo>
                        <a:pt x="24" y="21"/>
                      </a:lnTo>
                      <a:lnTo>
                        <a:pt x="22" y="21"/>
                      </a:lnTo>
                      <a:lnTo>
                        <a:pt x="22" y="21"/>
                      </a:lnTo>
                      <a:lnTo>
                        <a:pt x="21" y="21"/>
                      </a:lnTo>
                      <a:lnTo>
                        <a:pt x="21" y="23"/>
                      </a:lnTo>
                      <a:lnTo>
                        <a:pt x="20" y="23"/>
                      </a:lnTo>
                      <a:lnTo>
                        <a:pt x="17" y="23"/>
                      </a:lnTo>
                      <a:lnTo>
                        <a:pt x="14" y="23"/>
                      </a:lnTo>
                      <a:lnTo>
                        <a:pt x="13" y="23"/>
                      </a:lnTo>
                      <a:lnTo>
                        <a:pt x="13" y="21"/>
                      </a:lnTo>
                      <a:lnTo>
                        <a:pt x="12" y="21"/>
                      </a:lnTo>
                      <a:lnTo>
                        <a:pt x="10" y="21"/>
                      </a:lnTo>
                      <a:lnTo>
                        <a:pt x="9" y="23"/>
                      </a:lnTo>
                      <a:lnTo>
                        <a:pt x="8" y="24"/>
                      </a:lnTo>
                      <a:lnTo>
                        <a:pt x="5" y="24"/>
                      </a:lnTo>
                      <a:lnTo>
                        <a:pt x="3" y="23"/>
                      </a:lnTo>
                      <a:lnTo>
                        <a:pt x="1" y="21"/>
                      </a:lnTo>
                      <a:lnTo>
                        <a:pt x="0" y="19"/>
                      </a:lnTo>
                      <a:lnTo>
                        <a:pt x="0" y="17"/>
                      </a:lnTo>
                      <a:lnTo>
                        <a:pt x="1" y="16"/>
                      </a:lnTo>
                      <a:lnTo>
                        <a:pt x="1" y="12"/>
                      </a:lnTo>
                      <a:lnTo>
                        <a:pt x="1" y="12"/>
                      </a:lnTo>
                      <a:lnTo>
                        <a:pt x="1" y="11"/>
                      </a:lnTo>
                      <a:lnTo>
                        <a:pt x="1" y="10"/>
                      </a:lnTo>
                      <a:lnTo>
                        <a:pt x="1" y="10"/>
                      </a:lnTo>
                      <a:lnTo>
                        <a:pt x="1" y="8"/>
                      </a:lnTo>
                      <a:lnTo>
                        <a:pt x="3" y="7"/>
                      </a:lnTo>
                      <a:lnTo>
                        <a:pt x="5" y="6"/>
                      </a:lnTo>
                      <a:lnTo>
                        <a:pt x="5" y="4"/>
                      </a:lnTo>
                      <a:lnTo>
                        <a:pt x="7" y="4"/>
                      </a:lnTo>
                      <a:lnTo>
                        <a:pt x="7" y="3"/>
                      </a:lnTo>
                      <a:lnTo>
                        <a:pt x="9" y="3"/>
                      </a:lnTo>
                      <a:lnTo>
                        <a:pt x="9" y="2"/>
                      </a:lnTo>
                      <a:lnTo>
                        <a:pt x="14" y="2"/>
                      </a:lnTo>
                      <a:lnTo>
                        <a:pt x="14" y="2"/>
                      </a:lnTo>
                      <a:lnTo>
                        <a:pt x="16" y="2"/>
                      </a:lnTo>
                      <a:lnTo>
                        <a:pt x="16" y="3"/>
                      </a:lnTo>
                      <a:lnTo>
                        <a:pt x="17" y="3"/>
                      </a:lnTo>
                      <a:lnTo>
                        <a:pt x="17" y="3"/>
                      </a:lnTo>
                      <a:lnTo>
                        <a:pt x="18" y="3"/>
                      </a:lnTo>
                      <a:lnTo>
                        <a:pt x="18" y="4"/>
                      </a:lnTo>
                      <a:lnTo>
                        <a:pt x="20" y="4"/>
                      </a:lnTo>
                      <a:lnTo>
                        <a:pt x="21" y="4"/>
                      </a:lnTo>
                      <a:lnTo>
                        <a:pt x="21" y="3"/>
                      </a:lnTo>
                      <a:lnTo>
                        <a:pt x="21" y="3"/>
                      </a:lnTo>
                      <a:lnTo>
                        <a:pt x="24" y="3"/>
                      </a:lnTo>
                      <a:lnTo>
                        <a:pt x="24" y="2"/>
                      </a:lnTo>
                      <a:lnTo>
                        <a:pt x="26" y="2"/>
                      </a:lnTo>
                      <a:lnTo>
                        <a:pt x="26" y="2"/>
                      </a:lnTo>
                      <a:lnTo>
                        <a:pt x="29" y="2"/>
                      </a:lnTo>
                      <a:lnTo>
                        <a:pt x="2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288" name="Freeform 145">
              <a:extLst>
                <a:ext uri="{FF2B5EF4-FFF2-40B4-BE49-F238E27FC236}">
                  <a16:creationId xmlns:a16="http://schemas.microsoft.com/office/drawing/2014/main" id="{DE127DF3-2DCF-467E-B2F4-B0429FC0E235}"/>
                </a:ext>
              </a:extLst>
            </p:cNvPr>
            <p:cNvSpPr>
              <a:spLocks/>
            </p:cNvSpPr>
            <p:nvPr/>
          </p:nvSpPr>
          <p:spPr bwMode="auto">
            <a:xfrm>
              <a:off x="6879568" y="1935190"/>
              <a:ext cx="178878" cy="202467"/>
            </a:xfrm>
            <a:custGeom>
              <a:avLst/>
              <a:gdLst>
                <a:gd name="T0" fmla="*/ 6 w 91"/>
                <a:gd name="T1" fmla="*/ 0 h 103"/>
                <a:gd name="T2" fmla="*/ 7 w 91"/>
                <a:gd name="T3" fmla="*/ 2 h 103"/>
                <a:gd name="T4" fmla="*/ 11 w 91"/>
                <a:gd name="T5" fmla="*/ 8 h 103"/>
                <a:gd name="T6" fmla="*/ 16 w 91"/>
                <a:gd name="T7" fmla="*/ 13 h 103"/>
                <a:gd name="T8" fmla="*/ 33 w 91"/>
                <a:gd name="T9" fmla="*/ 23 h 103"/>
                <a:gd name="T10" fmla="*/ 49 w 91"/>
                <a:gd name="T11" fmla="*/ 34 h 103"/>
                <a:gd name="T12" fmla="*/ 55 w 91"/>
                <a:gd name="T13" fmla="*/ 39 h 103"/>
                <a:gd name="T14" fmla="*/ 59 w 91"/>
                <a:gd name="T15" fmla="*/ 40 h 103"/>
                <a:gd name="T16" fmla="*/ 62 w 91"/>
                <a:gd name="T17" fmla="*/ 38 h 103"/>
                <a:gd name="T18" fmla="*/ 62 w 91"/>
                <a:gd name="T19" fmla="*/ 33 h 103"/>
                <a:gd name="T20" fmla="*/ 63 w 91"/>
                <a:gd name="T21" fmla="*/ 29 h 103"/>
                <a:gd name="T22" fmla="*/ 66 w 91"/>
                <a:gd name="T23" fmla="*/ 22 h 103"/>
                <a:gd name="T24" fmla="*/ 67 w 91"/>
                <a:gd name="T25" fmla="*/ 14 h 103"/>
                <a:gd name="T26" fmla="*/ 68 w 91"/>
                <a:gd name="T27" fmla="*/ 13 h 103"/>
                <a:gd name="T28" fmla="*/ 72 w 91"/>
                <a:gd name="T29" fmla="*/ 30 h 103"/>
                <a:gd name="T30" fmla="*/ 74 w 91"/>
                <a:gd name="T31" fmla="*/ 33 h 103"/>
                <a:gd name="T32" fmla="*/ 75 w 91"/>
                <a:gd name="T33" fmla="*/ 38 h 103"/>
                <a:gd name="T34" fmla="*/ 83 w 91"/>
                <a:gd name="T35" fmla="*/ 57 h 103"/>
                <a:gd name="T36" fmla="*/ 88 w 91"/>
                <a:gd name="T37" fmla="*/ 81 h 103"/>
                <a:gd name="T38" fmla="*/ 91 w 91"/>
                <a:gd name="T39" fmla="*/ 101 h 103"/>
                <a:gd name="T40" fmla="*/ 89 w 91"/>
                <a:gd name="T41" fmla="*/ 101 h 103"/>
                <a:gd name="T42" fmla="*/ 84 w 91"/>
                <a:gd name="T43" fmla="*/ 89 h 103"/>
                <a:gd name="T44" fmla="*/ 79 w 91"/>
                <a:gd name="T45" fmla="*/ 76 h 103"/>
                <a:gd name="T46" fmla="*/ 75 w 91"/>
                <a:gd name="T47" fmla="*/ 61 h 103"/>
                <a:gd name="T48" fmla="*/ 71 w 91"/>
                <a:gd name="T49" fmla="*/ 47 h 103"/>
                <a:gd name="T50" fmla="*/ 78 w 91"/>
                <a:gd name="T51" fmla="*/ 53 h 103"/>
                <a:gd name="T52" fmla="*/ 76 w 91"/>
                <a:gd name="T53" fmla="*/ 51 h 103"/>
                <a:gd name="T54" fmla="*/ 72 w 91"/>
                <a:gd name="T55" fmla="*/ 44 h 103"/>
                <a:gd name="T56" fmla="*/ 71 w 91"/>
                <a:gd name="T57" fmla="*/ 40 h 103"/>
                <a:gd name="T58" fmla="*/ 71 w 91"/>
                <a:gd name="T59" fmla="*/ 36 h 103"/>
                <a:gd name="T60" fmla="*/ 70 w 91"/>
                <a:gd name="T61" fmla="*/ 33 h 103"/>
                <a:gd name="T62" fmla="*/ 67 w 91"/>
                <a:gd name="T63" fmla="*/ 33 h 103"/>
                <a:gd name="T64" fmla="*/ 66 w 91"/>
                <a:gd name="T65" fmla="*/ 36 h 103"/>
                <a:gd name="T66" fmla="*/ 64 w 91"/>
                <a:gd name="T67" fmla="*/ 40 h 103"/>
                <a:gd name="T68" fmla="*/ 64 w 91"/>
                <a:gd name="T69" fmla="*/ 44 h 103"/>
                <a:gd name="T70" fmla="*/ 64 w 91"/>
                <a:gd name="T71" fmla="*/ 46 h 103"/>
                <a:gd name="T72" fmla="*/ 61 w 91"/>
                <a:gd name="T73" fmla="*/ 47 h 103"/>
                <a:gd name="T74" fmla="*/ 57 w 91"/>
                <a:gd name="T75" fmla="*/ 47 h 103"/>
                <a:gd name="T76" fmla="*/ 55 w 91"/>
                <a:gd name="T77" fmla="*/ 44 h 103"/>
                <a:gd name="T78" fmla="*/ 51 w 91"/>
                <a:gd name="T79" fmla="*/ 42 h 103"/>
                <a:gd name="T80" fmla="*/ 50 w 91"/>
                <a:gd name="T81" fmla="*/ 39 h 103"/>
                <a:gd name="T82" fmla="*/ 49 w 91"/>
                <a:gd name="T83" fmla="*/ 42 h 103"/>
                <a:gd name="T84" fmla="*/ 46 w 91"/>
                <a:gd name="T85" fmla="*/ 47 h 103"/>
                <a:gd name="T86" fmla="*/ 43 w 91"/>
                <a:gd name="T87" fmla="*/ 51 h 103"/>
                <a:gd name="T88" fmla="*/ 42 w 91"/>
                <a:gd name="T89" fmla="*/ 55 h 103"/>
                <a:gd name="T90" fmla="*/ 45 w 91"/>
                <a:gd name="T91" fmla="*/ 52 h 103"/>
                <a:gd name="T92" fmla="*/ 49 w 91"/>
                <a:gd name="T93" fmla="*/ 51 h 103"/>
                <a:gd name="T94" fmla="*/ 53 w 91"/>
                <a:gd name="T95" fmla="*/ 52 h 103"/>
                <a:gd name="T96" fmla="*/ 55 w 91"/>
                <a:gd name="T97" fmla="*/ 53 h 103"/>
                <a:gd name="T98" fmla="*/ 59 w 91"/>
                <a:gd name="T99" fmla="*/ 63 h 103"/>
                <a:gd name="T100" fmla="*/ 66 w 91"/>
                <a:gd name="T101" fmla="*/ 81 h 103"/>
                <a:gd name="T102" fmla="*/ 72 w 91"/>
                <a:gd name="T103" fmla="*/ 95 h 103"/>
                <a:gd name="T104" fmla="*/ 71 w 91"/>
                <a:gd name="T105" fmla="*/ 94 h 103"/>
                <a:gd name="T106" fmla="*/ 59 w 91"/>
                <a:gd name="T107" fmla="*/ 80 h 103"/>
                <a:gd name="T108" fmla="*/ 43 w 91"/>
                <a:gd name="T109" fmla="*/ 60 h 103"/>
                <a:gd name="T110" fmla="*/ 32 w 91"/>
                <a:gd name="T111" fmla="*/ 44 h 103"/>
                <a:gd name="T112" fmla="*/ 24 w 91"/>
                <a:gd name="T113" fmla="*/ 36 h 103"/>
                <a:gd name="T114" fmla="*/ 9 w 91"/>
                <a:gd name="T115" fmla="*/ 26 h 103"/>
                <a:gd name="T116" fmla="*/ 2 w 91"/>
                <a:gd name="T117" fmla="*/ 18 h 103"/>
                <a:gd name="T118" fmla="*/ 0 w 91"/>
                <a:gd name="T119" fmla="*/ 14 h 103"/>
                <a:gd name="T120" fmla="*/ 0 w 91"/>
                <a:gd name="T121" fmla="*/ 12 h 103"/>
                <a:gd name="T122" fmla="*/ 2 w 91"/>
                <a:gd name="T123" fmla="*/ 12 h 103"/>
                <a:gd name="T124" fmla="*/ 6 w 91"/>
                <a:gd name="T12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103">
                  <a:moveTo>
                    <a:pt x="6" y="0"/>
                  </a:moveTo>
                  <a:lnTo>
                    <a:pt x="6" y="0"/>
                  </a:lnTo>
                  <a:lnTo>
                    <a:pt x="6" y="1"/>
                  </a:lnTo>
                  <a:lnTo>
                    <a:pt x="7" y="2"/>
                  </a:lnTo>
                  <a:lnTo>
                    <a:pt x="8" y="5"/>
                  </a:lnTo>
                  <a:lnTo>
                    <a:pt x="11" y="8"/>
                  </a:lnTo>
                  <a:lnTo>
                    <a:pt x="13" y="12"/>
                  </a:lnTo>
                  <a:lnTo>
                    <a:pt x="16" y="13"/>
                  </a:lnTo>
                  <a:lnTo>
                    <a:pt x="24" y="18"/>
                  </a:lnTo>
                  <a:lnTo>
                    <a:pt x="33" y="23"/>
                  </a:lnTo>
                  <a:lnTo>
                    <a:pt x="42" y="30"/>
                  </a:lnTo>
                  <a:lnTo>
                    <a:pt x="49" y="34"/>
                  </a:lnTo>
                  <a:lnTo>
                    <a:pt x="53" y="36"/>
                  </a:lnTo>
                  <a:lnTo>
                    <a:pt x="55" y="39"/>
                  </a:lnTo>
                  <a:lnTo>
                    <a:pt x="58" y="40"/>
                  </a:lnTo>
                  <a:lnTo>
                    <a:pt x="59" y="40"/>
                  </a:lnTo>
                  <a:lnTo>
                    <a:pt x="61" y="39"/>
                  </a:lnTo>
                  <a:lnTo>
                    <a:pt x="62" y="38"/>
                  </a:lnTo>
                  <a:lnTo>
                    <a:pt x="62" y="35"/>
                  </a:lnTo>
                  <a:lnTo>
                    <a:pt x="62" y="33"/>
                  </a:lnTo>
                  <a:lnTo>
                    <a:pt x="63" y="31"/>
                  </a:lnTo>
                  <a:lnTo>
                    <a:pt x="63" y="29"/>
                  </a:lnTo>
                  <a:lnTo>
                    <a:pt x="64" y="26"/>
                  </a:lnTo>
                  <a:lnTo>
                    <a:pt x="66" y="22"/>
                  </a:lnTo>
                  <a:lnTo>
                    <a:pt x="66" y="18"/>
                  </a:lnTo>
                  <a:lnTo>
                    <a:pt x="67" y="14"/>
                  </a:lnTo>
                  <a:lnTo>
                    <a:pt x="68" y="12"/>
                  </a:lnTo>
                  <a:lnTo>
                    <a:pt x="68" y="13"/>
                  </a:lnTo>
                  <a:lnTo>
                    <a:pt x="72" y="30"/>
                  </a:lnTo>
                  <a:lnTo>
                    <a:pt x="72" y="30"/>
                  </a:lnTo>
                  <a:lnTo>
                    <a:pt x="74" y="31"/>
                  </a:lnTo>
                  <a:lnTo>
                    <a:pt x="74" y="33"/>
                  </a:lnTo>
                  <a:lnTo>
                    <a:pt x="74" y="34"/>
                  </a:lnTo>
                  <a:lnTo>
                    <a:pt x="75" y="38"/>
                  </a:lnTo>
                  <a:lnTo>
                    <a:pt x="79" y="47"/>
                  </a:lnTo>
                  <a:lnTo>
                    <a:pt x="83" y="57"/>
                  </a:lnTo>
                  <a:lnTo>
                    <a:pt x="85" y="70"/>
                  </a:lnTo>
                  <a:lnTo>
                    <a:pt x="88" y="81"/>
                  </a:lnTo>
                  <a:lnTo>
                    <a:pt x="89" y="94"/>
                  </a:lnTo>
                  <a:lnTo>
                    <a:pt x="91" y="101"/>
                  </a:lnTo>
                  <a:lnTo>
                    <a:pt x="91" y="103"/>
                  </a:lnTo>
                  <a:lnTo>
                    <a:pt x="89" y="101"/>
                  </a:lnTo>
                  <a:lnTo>
                    <a:pt x="87" y="95"/>
                  </a:lnTo>
                  <a:lnTo>
                    <a:pt x="84" y="89"/>
                  </a:lnTo>
                  <a:lnTo>
                    <a:pt x="81" y="81"/>
                  </a:lnTo>
                  <a:lnTo>
                    <a:pt x="79" y="76"/>
                  </a:lnTo>
                  <a:lnTo>
                    <a:pt x="78" y="69"/>
                  </a:lnTo>
                  <a:lnTo>
                    <a:pt x="75" y="61"/>
                  </a:lnTo>
                  <a:lnTo>
                    <a:pt x="72" y="52"/>
                  </a:lnTo>
                  <a:lnTo>
                    <a:pt x="71" y="47"/>
                  </a:lnTo>
                  <a:lnTo>
                    <a:pt x="70" y="44"/>
                  </a:lnTo>
                  <a:lnTo>
                    <a:pt x="78" y="53"/>
                  </a:lnTo>
                  <a:lnTo>
                    <a:pt x="78" y="52"/>
                  </a:lnTo>
                  <a:lnTo>
                    <a:pt x="76" y="51"/>
                  </a:lnTo>
                  <a:lnTo>
                    <a:pt x="74" y="48"/>
                  </a:lnTo>
                  <a:lnTo>
                    <a:pt x="72" y="44"/>
                  </a:lnTo>
                  <a:lnTo>
                    <a:pt x="71" y="43"/>
                  </a:lnTo>
                  <a:lnTo>
                    <a:pt x="71" y="40"/>
                  </a:lnTo>
                  <a:lnTo>
                    <a:pt x="71" y="38"/>
                  </a:lnTo>
                  <a:lnTo>
                    <a:pt x="71" y="36"/>
                  </a:lnTo>
                  <a:lnTo>
                    <a:pt x="70" y="34"/>
                  </a:lnTo>
                  <a:lnTo>
                    <a:pt x="70" y="33"/>
                  </a:lnTo>
                  <a:lnTo>
                    <a:pt x="68" y="31"/>
                  </a:lnTo>
                  <a:lnTo>
                    <a:pt x="67" y="33"/>
                  </a:lnTo>
                  <a:lnTo>
                    <a:pt x="66" y="35"/>
                  </a:lnTo>
                  <a:lnTo>
                    <a:pt x="66" y="36"/>
                  </a:lnTo>
                  <a:lnTo>
                    <a:pt x="64" y="38"/>
                  </a:lnTo>
                  <a:lnTo>
                    <a:pt x="64" y="40"/>
                  </a:lnTo>
                  <a:lnTo>
                    <a:pt x="64" y="42"/>
                  </a:lnTo>
                  <a:lnTo>
                    <a:pt x="64" y="44"/>
                  </a:lnTo>
                  <a:lnTo>
                    <a:pt x="64" y="46"/>
                  </a:lnTo>
                  <a:lnTo>
                    <a:pt x="64" y="46"/>
                  </a:lnTo>
                  <a:lnTo>
                    <a:pt x="62" y="46"/>
                  </a:lnTo>
                  <a:lnTo>
                    <a:pt x="61" y="47"/>
                  </a:lnTo>
                  <a:lnTo>
                    <a:pt x="58" y="47"/>
                  </a:lnTo>
                  <a:lnTo>
                    <a:pt x="57" y="47"/>
                  </a:lnTo>
                  <a:lnTo>
                    <a:pt x="57" y="47"/>
                  </a:lnTo>
                  <a:lnTo>
                    <a:pt x="55" y="44"/>
                  </a:lnTo>
                  <a:lnTo>
                    <a:pt x="53" y="43"/>
                  </a:lnTo>
                  <a:lnTo>
                    <a:pt x="51" y="42"/>
                  </a:lnTo>
                  <a:lnTo>
                    <a:pt x="50" y="40"/>
                  </a:lnTo>
                  <a:lnTo>
                    <a:pt x="50" y="39"/>
                  </a:lnTo>
                  <a:lnTo>
                    <a:pt x="50" y="40"/>
                  </a:lnTo>
                  <a:lnTo>
                    <a:pt x="49" y="42"/>
                  </a:lnTo>
                  <a:lnTo>
                    <a:pt x="47" y="44"/>
                  </a:lnTo>
                  <a:lnTo>
                    <a:pt x="46" y="47"/>
                  </a:lnTo>
                  <a:lnTo>
                    <a:pt x="45" y="50"/>
                  </a:lnTo>
                  <a:lnTo>
                    <a:pt x="43" y="51"/>
                  </a:lnTo>
                  <a:lnTo>
                    <a:pt x="43" y="53"/>
                  </a:lnTo>
                  <a:lnTo>
                    <a:pt x="42" y="55"/>
                  </a:lnTo>
                  <a:lnTo>
                    <a:pt x="42" y="53"/>
                  </a:lnTo>
                  <a:lnTo>
                    <a:pt x="45" y="52"/>
                  </a:lnTo>
                  <a:lnTo>
                    <a:pt x="46" y="51"/>
                  </a:lnTo>
                  <a:lnTo>
                    <a:pt x="49" y="51"/>
                  </a:lnTo>
                  <a:lnTo>
                    <a:pt x="50" y="51"/>
                  </a:lnTo>
                  <a:lnTo>
                    <a:pt x="53" y="52"/>
                  </a:lnTo>
                  <a:lnTo>
                    <a:pt x="54" y="53"/>
                  </a:lnTo>
                  <a:lnTo>
                    <a:pt x="55" y="53"/>
                  </a:lnTo>
                  <a:lnTo>
                    <a:pt x="57" y="56"/>
                  </a:lnTo>
                  <a:lnTo>
                    <a:pt x="59" y="63"/>
                  </a:lnTo>
                  <a:lnTo>
                    <a:pt x="62" y="72"/>
                  </a:lnTo>
                  <a:lnTo>
                    <a:pt x="66" y="81"/>
                  </a:lnTo>
                  <a:lnTo>
                    <a:pt x="70" y="90"/>
                  </a:lnTo>
                  <a:lnTo>
                    <a:pt x="72" y="95"/>
                  </a:lnTo>
                  <a:lnTo>
                    <a:pt x="72" y="98"/>
                  </a:lnTo>
                  <a:lnTo>
                    <a:pt x="71" y="94"/>
                  </a:lnTo>
                  <a:lnTo>
                    <a:pt x="66" y="89"/>
                  </a:lnTo>
                  <a:lnTo>
                    <a:pt x="59" y="80"/>
                  </a:lnTo>
                  <a:lnTo>
                    <a:pt x="51" y="70"/>
                  </a:lnTo>
                  <a:lnTo>
                    <a:pt x="43" y="60"/>
                  </a:lnTo>
                  <a:lnTo>
                    <a:pt x="37" y="51"/>
                  </a:lnTo>
                  <a:lnTo>
                    <a:pt x="32" y="44"/>
                  </a:lnTo>
                  <a:lnTo>
                    <a:pt x="28" y="40"/>
                  </a:lnTo>
                  <a:lnTo>
                    <a:pt x="24" y="36"/>
                  </a:lnTo>
                  <a:lnTo>
                    <a:pt x="17" y="31"/>
                  </a:lnTo>
                  <a:lnTo>
                    <a:pt x="9" y="26"/>
                  </a:lnTo>
                  <a:lnTo>
                    <a:pt x="4" y="21"/>
                  </a:lnTo>
                  <a:lnTo>
                    <a:pt x="2" y="18"/>
                  </a:lnTo>
                  <a:lnTo>
                    <a:pt x="0" y="15"/>
                  </a:lnTo>
                  <a:lnTo>
                    <a:pt x="0" y="14"/>
                  </a:lnTo>
                  <a:lnTo>
                    <a:pt x="0" y="13"/>
                  </a:lnTo>
                  <a:lnTo>
                    <a:pt x="0" y="12"/>
                  </a:lnTo>
                  <a:lnTo>
                    <a:pt x="2" y="12"/>
                  </a:lnTo>
                  <a:lnTo>
                    <a:pt x="2" y="12"/>
                  </a:lnTo>
                  <a:lnTo>
                    <a:pt x="4" y="1"/>
                  </a:lnTo>
                  <a:lnTo>
                    <a:pt x="6" y="0"/>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9" name="Freeform 146">
              <a:extLst>
                <a:ext uri="{FF2B5EF4-FFF2-40B4-BE49-F238E27FC236}">
                  <a16:creationId xmlns:a16="http://schemas.microsoft.com/office/drawing/2014/main" id="{C13DE695-E1A5-4E6D-9DD1-758B37DB86F4}"/>
                </a:ext>
              </a:extLst>
            </p:cNvPr>
            <p:cNvSpPr>
              <a:spLocks/>
            </p:cNvSpPr>
            <p:nvPr/>
          </p:nvSpPr>
          <p:spPr bwMode="auto">
            <a:xfrm>
              <a:off x="7062377" y="2259529"/>
              <a:ext cx="41280" cy="100251"/>
            </a:xfrm>
            <a:custGeom>
              <a:avLst/>
              <a:gdLst>
                <a:gd name="T0" fmla="*/ 7 w 21"/>
                <a:gd name="T1" fmla="*/ 0 h 51"/>
                <a:gd name="T2" fmla="*/ 9 w 21"/>
                <a:gd name="T3" fmla="*/ 0 h 51"/>
                <a:gd name="T4" fmla="*/ 12 w 21"/>
                <a:gd name="T5" fmla="*/ 0 h 51"/>
                <a:gd name="T6" fmla="*/ 13 w 21"/>
                <a:gd name="T7" fmla="*/ 1 h 51"/>
                <a:gd name="T8" fmla="*/ 15 w 21"/>
                <a:gd name="T9" fmla="*/ 4 h 51"/>
                <a:gd name="T10" fmla="*/ 17 w 21"/>
                <a:gd name="T11" fmla="*/ 13 h 51"/>
                <a:gd name="T12" fmla="*/ 20 w 21"/>
                <a:gd name="T13" fmla="*/ 22 h 51"/>
                <a:gd name="T14" fmla="*/ 21 w 21"/>
                <a:gd name="T15" fmla="*/ 31 h 51"/>
                <a:gd name="T16" fmla="*/ 21 w 21"/>
                <a:gd name="T17" fmla="*/ 36 h 51"/>
                <a:gd name="T18" fmla="*/ 21 w 21"/>
                <a:gd name="T19" fmla="*/ 40 h 51"/>
                <a:gd name="T20" fmla="*/ 20 w 21"/>
                <a:gd name="T21" fmla="*/ 44 h 51"/>
                <a:gd name="T22" fmla="*/ 20 w 21"/>
                <a:gd name="T23" fmla="*/ 48 h 51"/>
                <a:gd name="T24" fmla="*/ 19 w 21"/>
                <a:gd name="T25" fmla="*/ 49 h 51"/>
                <a:gd name="T26" fmla="*/ 19 w 21"/>
                <a:gd name="T27" fmla="*/ 51 h 51"/>
                <a:gd name="T28" fmla="*/ 8 w 21"/>
                <a:gd name="T29" fmla="*/ 49 h 51"/>
                <a:gd name="T30" fmla="*/ 9 w 21"/>
                <a:gd name="T31" fmla="*/ 47 h 51"/>
                <a:gd name="T32" fmla="*/ 9 w 21"/>
                <a:gd name="T33" fmla="*/ 40 h 51"/>
                <a:gd name="T34" fmla="*/ 9 w 21"/>
                <a:gd name="T35" fmla="*/ 31 h 51"/>
                <a:gd name="T36" fmla="*/ 8 w 21"/>
                <a:gd name="T37" fmla="*/ 21 h 51"/>
                <a:gd name="T38" fmla="*/ 5 w 21"/>
                <a:gd name="T39" fmla="*/ 13 h 51"/>
                <a:gd name="T40" fmla="*/ 4 w 21"/>
                <a:gd name="T41" fmla="*/ 8 h 51"/>
                <a:gd name="T42" fmla="*/ 2 w 21"/>
                <a:gd name="T43" fmla="*/ 4 h 51"/>
                <a:gd name="T44" fmla="*/ 0 w 21"/>
                <a:gd name="T45" fmla="*/ 1 h 51"/>
                <a:gd name="T46" fmla="*/ 0 w 21"/>
                <a:gd name="T47" fmla="*/ 1 h 51"/>
                <a:gd name="T48" fmla="*/ 3 w 21"/>
                <a:gd name="T49" fmla="*/ 0 h 51"/>
                <a:gd name="T50" fmla="*/ 4 w 21"/>
                <a:gd name="T51" fmla="*/ 0 h 51"/>
                <a:gd name="T52" fmla="*/ 7 w 21"/>
                <a:gd name="T5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 h="51">
                  <a:moveTo>
                    <a:pt x="7" y="0"/>
                  </a:moveTo>
                  <a:lnTo>
                    <a:pt x="9" y="0"/>
                  </a:lnTo>
                  <a:lnTo>
                    <a:pt x="12" y="0"/>
                  </a:lnTo>
                  <a:lnTo>
                    <a:pt x="13" y="1"/>
                  </a:lnTo>
                  <a:lnTo>
                    <a:pt x="15" y="4"/>
                  </a:lnTo>
                  <a:lnTo>
                    <a:pt x="17" y="13"/>
                  </a:lnTo>
                  <a:lnTo>
                    <a:pt x="20" y="22"/>
                  </a:lnTo>
                  <a:lnTo>
                    <a:pt x="21" y="31"/>
                  </a:lnTo>
                  <a:lnTo>
                    <a:pt x="21" y="36"/>
                  </a:lnTo>
                  <a:lnTo>
                    <a:pt x="21" y="40"/>
                  </a:lnTo>
                  <a:lnTo>
                    <a:pt x="20" y="44"/>
                  </a:lnTo>
                  <a:lnTo>
                    <a:pt x="20" y="48"/>
                  </a:lnTo>
                  <a:lnTo>
                    <a:pt x="19" y="49"/>
                  </a:lnTo>
                  <a:lnTo>
                    <a:pt x="19" y="51"/>
                  </a:lnTo>
                  <a:lnTo>
                    <a:pt x="8" y="49"/>
                  </a:lnTo>
                  <a:lnTo>
                    <a:pt x="9" y="47"/>
                  </a:lnTo>
                  <a:lnTo>
                    <a:pt x="9" y="40"/>
                  </a:lnTo>
                  <a:lnTo>
                    <a:pt x="9" y="31"/>
                  </a:lnTo>
                  <a:lnTo>
                    <a:pt x="8" y="21"/>
                  </a:lnTo>
                  <a:lnTo>
                    <a:pt x="5" y="13"/>
                  </a:lnTo>
                  <a:lnTo>
                    <a:pt x="4" y="8"/>
                  </a:lnTo>
                  <a:lnTo>
                    <a:pt x="2" y="4"/>
                  </a:lnTo>
                  <a:lnTo>
                    <a:pt x="0" y="1"/>
                  </a:lnTo>
                  <a:lnTo>
                    <a:pt x="0" y="1"/>
                  </a:lnTo>
                  <a:lnTo>
                    <a:pt x="3" y="0"/>
                  </a:lnTo>
                  <a:lnTo>
                    <a:pt x="4" y="0"/>
                  </a:lnTo>
                  <a:lnTo>
                    <a:pt x="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0" name="Freeform 148">
              <a:extLst>
                <a:ext uri="{FF2B5EF4-FFF2-40B4-BE49-F238E27FC236}">
                  <a16:creationId xmlns:a16="http://schemas.microsoft.com/office/drawing/2014/main" id="{CFBE1A51-1BD0-4F7F-9B9C-71C23134AB8A}"/>
                </a:ext>
              </a:extLst>
            </p:cNvPr>
            <p:cNvSpPr>
              <a:spLocks/>
            </p:cNvSpPr>
            <p:nvPr/>
          </p:nvSpPr>
          <p:spPr bwMode="auto">
            <a:xfrm>
              <a:off x="4988575" y="1943053"/>
              <a:ext cx="273231" cy="241780"/>
            </a:xfrm>
            <a:custGeom>
              <a:avLst/>
              <a:gdLst>
                <a:gd name="T0" fmla="*/ 56 w 139"/>
                <a:gd name="T1" fmla="*/ 0 h 123"/>
                <a:gd name="T2" fmla="*/ 52 w 139"/>
                <a:gd name="T3" fmla="*/ 15 h 123"/>
                <a:gd name="T4" fmla="*/ 47 w 139"/>
                <a:gd name="T5" fmla="*/ 27 h 123"/>
                <a:gd name="T6" fmla="*/ 45 w 139"/>
                <a:gd name="T7" fmla="*/ 31 h 123"/>
                <a:gd name="T8" fmla="*/ 45 w 139"/>
                <a:gd name="T9" fmla="*/ 38 h 123"/>
                <a:gd name="T10" fmla="*/ 46 w 139"/>
                <a:gd name="T11" fmla="*/ 40 h 123"/>
                <a:gd name="T12" fmla="*/ 51 w 139"/>
                <a:gd name="T13" fmla="*/ 49 h 123"/>
                <a:gd name="T14" fmla="*/ 55 w 139"/>
                <a:gd name="T15" fmla="*/ 59 h 123"/>
                <a:gd name="T16" fmla="*/ 58 w 139"/>
                <a:gd name="T17" fmla="*/ 68 h 123"/>
                <a:gd name="T18" fmla="*/ 60 w 139"/>
                <a:gd name="T19" fmla="*/ 74 h 123"/>
                <a:gd name="T20" fmla="*/ 73 w 139"/>
                <a:gd name="T21" fmla="*/ 60 h 123"/>
                <a:gd name="T22" fmla="*/ 90 w 139"/>
                <a:gd name="T23" fmla="*/ 40 h 123"/>
                <a:gd name="T24" fmla="*/ 100 w 139"/>
                <a:gd name="T25" fmla="*/ 29 h 123"/>
                <a:gd name="T26" fmla="*/ 104 w 139"/>
                <a:gd name="T27" fmla="*/ 23 h 123"/>
                <a:gd name="T28" fmla="*/ 113 w 139"/>
                <a:gd name="T29" fmla="*/ 19 h 123"/>
                <a:gd name="T30" fmla="*/ 118 w 139"/>
                <a:gd name="T31" fmla="*/ 15 h 123"/>
                <a:gd name="T32" fmla="*/ 121 w 139"/>
                <a:gd name="T33" fmla="*/ 17 h 123"/>
                <a:gd name="T34" fmla="*/ 127 w 139"/>
                <a:gd name="T35" fmla="*/ 23 h 123"/>
                <a:gd name="T36" fmla="*/ 136 w 139"/>
                <a:gd name="T37" fmla="*/ 29 h 123"/>
                <a:gd name="T38" fmla="*/ 139 w 139"/>
                <a:gd name="T39" fmla="*/ 32 h 123"/>
                <a:gd name="T40" fmla="*/ 136 w 139"/>
                <a:gd name="T41" fmla="*/ 44 h 123"/>
                <a:gd name="T42" fmla="*/ 128 w 139"/>
                <a:gd name="T43" fmla="*/ 70 h 123"/>
                <a:gd name="T44" fmla="*/ 121 w 139"/>
                <a:gd name="T45" fmla="*/ 65 h 123"/>
                <a:gd name="T46" fmla="*/ 110 w 139"/>
                <a:gd name="T47" fmla="*/ 51 h 123"/>
                <a:gd name="T48" fmla="*/ 110 w 139"/>
                <a:gd name="T49" fmla="*/ 55 h 123"/>
                <a:gd name="T50" fmla="*/ 102 w 139"/>
                <a:gd name="T51" fmla="*/ 60 h 123"/>
                <a:gd name="T52" fmla="*/ 97 w 139"/>
                <a:gd name="T53" fmla="*/ 61 h 123"/>
                <a:gd name="T54" fmla="*/ 92 w 139"/>
                <a:gd name="T55" fmla="*/ 64 h 123"/>
                <a:gd name="T56" fmla="*/ 85 w 139"/>
                <a:gd name="T57" fmla="*/ 66 h 123"/>
                <a:gd name="T58" fmla="*/ 88 w 139"/>
                <a:gd name="T59" fmla="*/ 66 h 123"/>
                <a:gd name="T60" fmla="*/ 97 w 139"/>
                <a:gd name="T61" fmla="*/ 68 h 123"/>
                <a:gd name="T62" fmla="*/ 89 w 139"/>
                <a:gd name="T63" fmla="*/ 77 h 123"/>
                <a:gd name="T64" fmla="*/ 67 w 139"/>
                <a:gd name="T65" fmla="*/ 106 h 123"/>
                <a:gd name="T66" fmla="*/ 52 w 139"/>
                <a:gd name="T67" fmla="*/ 123 h 123"/>
                <a:gd name="T68" fmla="*/ 42 w 139"/>
                <a:gd name="T69" fmla="*/ 66 h 123"/>
                <a:gd name="T70" fmla="*/ 26 w 139"/>
                <a:gd name="T71" fmla="*/ 52 h 123"/>
                <a:gd name="T72" fmla="*/ 20 w 139"/>
                <a:gd name="T73" fmla="*/ 43 h 123"/>
                <a:gd name="T74" fmla="*/ 22 w 139"/>
                <a:gd name="T75" fmla="*/ 36 h 123"/>
                <a:gd name="T76" fmla="*/ 16 w 139"/>
                <a:gd name="T77" fmla="*/ 40 h 123"/>
                <a:gd name="T78" fmla="*/ 1 w 139"/>
                <a:gd name="T79" fmla="*/ 49 h 123"/>
                <a:gd name="T80" fmla="*/ 15 w 139"/>
                <a:gd name="T81" fmla="*/ 32 h 123"/>
                <a:gd name="T82" fmla="*/ 34 w 139"/>
                <a:gd name="T83" fmla="*/ 11 h 123"/>
                <a:gd name="T84" fmla="*/ 54 w 139"/>
                <a:gd name="T85"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23">
                  <a:moveTo>
                    <a:pt x="54" y="0"/>
                  </a:moveTo>
                  <a:lnTo>
                    <a:pt x="56" y="0"/>
                  </a:lnTo>
                  <a:lnTo>
                    <a:pt x="56" y="0"/>
                  </a:lnTo>
                  <a:lnTo>
                    <a:pt x="56" y="2"/>
                  </a:lnTo>
                  <a:lnTo>
                    <a:pt x="55" y="9"/>
                  </a:lnTo>
                  <a:lnTo>
                    <a:pt x="52" y="15"/>
                  </a:lnTo>
                  <a:lnTo>
                    <a:pt x="50" y="22"/>
                  </a:lnTo>
                  <a:lnTo>
                    <a:pt x="49" y="25"/>
                  </a:lnTo>
                  <a:lnTo>
                    <a:pt x="47" y="27"/>
                  </a:lnTo>
                  <a:lnTo>
                    <a:pt x="46" y="29"/>
                  </a:lnTo>
                  <a:lnTo>
                    <a:pt x="45" y="30"/>
                  </a:lnTo>
                  <a:lnTo>
                    <a:pt x="45" y="31"/>
                  </a:lnTo>
                  <a:lnTo>
                    <a:pt x="45" y="34"/>
                  </a:lnTo>
                  <a:lnTo>
                    <a:pt x="45" y="35"/>
                  </a:lnTo>
                  <a:lnTo>
                    <a:pt x="45" y="38"/>
                  </a:lnTo>
                  <a:lnTo>
                    <a:pt x="45" y="38"/>
                  </a:lnTo>
                  <a:lnTo>
                    <a:pt x="46" y="39"/>
                  </a:lnTo>
                  <a:lnTo>
                    <a:pt x="46" y="40"/>
                  </a:lnTo>
                  <a:lnTo>
                    <a:pt x="49" y="43"/>
                  </a:lnTo>
                  <a:lnTo>
                    <a:pt x="50" y="47"/>
                  </a:lnTo>
                  <a:lnTo>
                    <a:pt x="51" y="49"/>
                  </a:lnTo>
                  <a:lnTo>
                    <a:pt x="54" y="53"/>
                  </a:lnTo>
                  <a:lnTo>
                    <a:pt x="55" y="56"/>
                  </a:lnTo>
                  <a:lnTo>
                    <a:pt x="55" y="59"/>
                  </a:lnTo>
                  <a:lnTo>
                    <a:pt x="56" y="61"/>
                  </a:lnTo>
                  <a:lnTo>
                    <a:pt x="56" y="65"/>
                  </a:lnTo>
                  <a:lnTo>
                    <a:pt x="58" y="68"/>
                  </a:lnTo>
                  <a:lnTo>
                    <a:pt x="59" y="72"/>
                  </a:lnTo>
                  <a:lnTo>
                    <a:pt x="59" y="73"/>
                  </a:lnTo>
                  <a:lnTo>
                    <a:pt x="60" y="74"/>
                  </a:lnTo>
                  <a:lnTo>
                    <a:pt x="63" y="72"/>
                  </a:lnTo>
                  <a:lnTo>
                    <a:pt x="67" y="66"/>
                  </a:lnTo>
                  <a:lnTo>
                    <a:pt x="73" y="60"/>
                  </a:lnTo>
                  <a:lnTo>
                    <a:pt x="80" y="53"/>
                  </a:lnTo>
                  <a:lnTo>
                    <a:pt x="87" y="46"/>
                  </a:lnTo>
                  <a:lnTo>
                    <a:pt x="90" y="40"/>
                  </a:lnTo>
                  <a:lnTo>
                    <a:pt x="94" y="36"/>
                  </a:lnTo>
                  <a:lnTo>
                    <a:pt x="97" y="32"/>
                  </a:lnTo>
                  <a:lnTo>
                    <a:pt x="100" y="29"/>
                  </a:lnTo>
                  <a:lnTo>
                    <a:pt x="102" y="26"/>
                  </a:lnTo>
                  <a:lnTo>
                    <a:pt x="104" y="23"/>
                  </a:lnTo>
                  <a:lnTo>
                    <a:pt x="104" y="23"/>
                  </a:lnTo>
                  <a:lnTo>
                    <a:pt x="106" y="22"/>
                  </a:lnTo>
                  <a:lnTo>
                    <a:pt x="109" y="22"/>
                  </a:lnTo>
                  <a:lnTo>
                    <a:pt x="113" y="19"/>
                  </a:lnTo>
                  <a:lnTo>
                    <a:pt x="115" y="18"/>
                  </a:lnTo>
                  <a:lnTo>
                    <a:pt x="117" y="17"/>
                  </a:lnTo>
                  <a:lnTo>
                    <a:pt x="118" y="15"/>
                  </a:lnTo>
                  <a:lnTo>
                    <a:pt x="119" y="15"/>
                  </a:lnTo>
                  <a:lnTo>
                    <a:pt x="119" y="17"/>
                  </a:lnTo>
                  <a:lnTo>
                    <a:pt x="121" y="17"/>
                  </a:lnTo>
                  <a:lnTo>
                    <a:pt x="123" y="19"/>
                  </a:lnTo>
                  <a:lnTo>
                    <a:pt x="124" y="21"/>
                  </a:lnTo>
                  <a:lnTo>
                    <a:pt x="127" y="23"/>
                  </a:lnTo>
                  <a:lnTo>
                    <a:pt x="130" y="25"/>
                  </a:lnTo>
                  <a:lnTo>
                    <a:pt x="134" y="27"/>
                  </a:lnTo>
                  <a:lnTo>
                    <a:pt x="136" y="29"/>
                  </a:lnTo>
                  <a:lnTo>
                    <a:pt x="138" y="30"/>
                  </a:lnTo>
                  <a:lnTo>
                    <a:pt x="138" y="31"/>
                  </a:lnTo>
                  <a:lnTo>
                    <a:pt x="139" y="32"/>
                  </a:lnTo>
                  <a:lnTo>
                    <a:pt x="139" y="34"/>
                  </a:lnTo>
                  <a:lnTo>
                    <a:pt x="138" y="36"/>
                  </a:lnTo>
                  <a:lnTo>
                    <a:pt x="136" y="44"/>
                  </a:lnTo>
                  <a:lnTo>
                    <a:pt x="134" y="53"/>
                  </a:lnTo>
                  <a:lnTo>
                    <a:pt x="131" y="64"/>
                  </a:lnTo>
                  <a:lnTo>
                    <a:pt x="128" y="70"/>
                  </a:lnTo>
                  <a:lnTo>
                    <a:pt x="126" y="73"/>
                  </a:lnTo>
                  <a:lnTo>
                    <a:pt x="124" y="70"/>
                  </a:lnTo>
                  <a:lnTo>
                    <a:pt x="121" y="65"/>
                  </a:lnTo>
                  <a:lnTo>
                    <a:pt x="117" y="57"/>
                  </a:lnTo>
                  <a:lnTo>
                    <a:pt x="113" y="52"/>
                  </a:lnTo>
                  <a:lnTo>
                    <a:pt x="110" y="51"/>
                  </a:lnTo>
                  <a:lnTo>
                    <a:pt x="110" y="52"/>
                  </a:lnTo>
                  <a:lnTo>
                    <a:pt x="110" y="53"/>
                  </a:lnTo>
                  <a:lnTo>
                    <a:pt x="110" y="55"/>
                  </a:lnTo>
                  <a:lnTo>
                    <a:pt x="109" y="57"/>
                  </a:lnTo>
                  <a:lnTo>
                    <a:pt x="106" y="59"/>
                  </a:lnTo>
                  <a:lnTo>
                    <a:pt x="102" y="60"/>
                  </a:lnTo>
                  <a:lnTo>
                    <a:pt x="101" y="61"/>
                  </a:lnTo>
                  <a:lnTo>
                    <a:pt x="98" y="61"/>
                  </a:lnTo>
                  <a:lnTo>
                    <a:pt x="97" y="61"/>
                  </a:lnTo>
                  <a:lnTo>
                    <a:pt x="97" y="61"/>
                  </a:lnTo>
                  <a:lnTo>
                    <a:pt x="94" y="63"/>
                  </a:lnTo>
                  <a:lnTo>
                    <a:pt x="92" y="64"/>
                  </a:lnTo>
                  <a:lnTo>
                    <a:pt x="89" y="65"/>
                  </a:lnTo>
                  <a:lnTo>
                    <a:pt x="88" y="65"/>
                  </a:lnTo>
                  <a:lnTo>
                    <a:pt x="85" y="66"/>
                  </a:lnTo>
                  <a:lnTo>
                    <a:pt x="85" y="66"/>
                  </a:lnTo>
                  <a:lnTo>
                    <a:pt x="85" y="66"/>
                  </a:lnTo>
                  <a:lnTo>
                    <a:pt x="88" y="66"/>
                  </a:lnTo>
                  <a:lnTo>
                    <a:pt x="92" y="66"/>
                  </a:lnTo>
                  <a:lnTo>
                    <a:pt x="94" y="68"/>
                  </a:lnTo>
                  <a:lnTo>
                    <a:pt x="97" y="68"/>
                  </a:lnTo>
                  <a:lnTo>
                    <a:pt x="97" y="68"/>
                  </a:lnTo>
                  <a:lnTo>
                    <a:pt x="94" y="70"/>
                  </a:lnTo>
                  <a:lnTo>
                    <a:pt x="89" y="77"/>
                  </a:lnTo>
                  <a:lnTo>
                    <a:pt x="83" y="85"/>
                  </a:lnTo>
                  <a:lnTo>
                    <a:pt x="75" y="95"/>
                  </a:lnTo>
                  <a:lnTo>
                    <a:pt x="67" y="106"/>
                  </a:lnTo>
                  <a:lnTo>
                    <a:pt x="59" y="115"/>
                  </a:lnTo>
                  <a:lnTo>
                    <a:pt x="55" y="121"/>
                  </a:lnTo>
                  <a:lnTo>
                    <a:pt x="52" y="123"/>
                  </a:lnTo>
                  <a:lnTo>
                    <a:pt x="25" y="64"/>
                  </a:lnTo>
                  <a:lnTo>
                    <a:pt x="45" y="68"/>
                  </a:lnTo>
                  <a:lnTo>
                    <a:pt x="42" y="66"/>
                  </a:lnTo>
                  <a:lnTo>
                    <a:pt x="38" y="63"/>
                  </a:lnTo>
                  <a:lnTo>
                    <a:pt x="33" y="57"/>
                  </a:lnTo>
                  <a:lnTo>
                    <a:pt x="26" y="52"/>
                  </a:lnTo>
                  <a:lnTo>
                    <a:pt x="21" y="47"/>
                  </a:lnTo>
                  <a:lnTo>
                    <a:pt x="20" y="44"/>
                  </a:lnTo>
                  <a:lnTo>
                    <a:pt x="20" y="43"/>
                  </a:lnTo>
                  <a:lnTo>
                    <a:pt x="20" y="40"/>
                  </a:lnTo>
                  <a:lnTo>
                    <a:pt x="21" y="38"/>
                  </a:lnTo>
                  <a:lnTo>
                    <a:pt x="22" y="36"/>
                  </a:lnTo>
                  <a:lnTo>
                    <a:pt x="22" y="36"/>
                  </a:lnTo>
                  <a:lnTo>
                    <a:pt x="21" y="38"/>
                  </a:lnTo>
                  <a:lnTo>
                    <a:pt x="16" y="40"/>
                  </a:lnTo>
                  <a:lnTo>
                    <a:pt x="11" y="44"/>
                  </a:lnTo>
                  <a:lnTo>
                    <a:pt x="5" y="47"/>
                  </a:lnTo>
                  <a:lnTo>
                    <a:pt x="1" y="49"/>
                  </a:lnTo>
                  <a:lnTo>
                    <a:pt x="0" y="49"/>
                  </a:lnTo>
                  <a:lnTo>
                    <a:pt x="9" y="40"/>
                  </a:lnTo>
                  <a:lnTo>
                    <a:pt x="15" y="32"/>
                  </a:lnTo>
                  <a:lnTo>
                    <a:pt x="20" y="26"/>
                  </a:lnTo>
                  <a:lnTo>
                    <a:pt x="26" y="19"/>
                  </a:lnTo>
                  <a:lnTo>
                    <a:pt x="34" y="11"/>
                  </a:lnTo>
                  <a:lnTo>
                    <a:pt x="47" y="1"/>
                  </a:lnTo>
                  <a:lnTo>
                    <a:pt x="51" y="0"/>
                  </a:ln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1" name="Freeform 150">
              <a:extLst>
                <a:ext uri="{FF2B5EF4-FFF2-40B4-BE49-F238E27FC236}">
                  <a16:creationId xmlns:a16="http://schemas.microsoft.com/office/drawing/2014/main" id="{A1451A8D-BAE3-4ADA-812A-CF6494CD62F9}"/>
                </a:ext>
              </a:extLst>
            </p:cNvPr>
            <p:cNvSpPr>
              <a:spLocks/>
            </p:cNvSpPr>
            <p:nvPr/>
          </p:nvSpPr>
          <p:spPr bwMode="auto">
            <a:xfrm>
              <a:off x="5770919" y="2644804"/>
              <a:ext cx="106147" cy="51108"/>
            </a:xfrm>
            <a:custGeom>
              <a:avLst/>
              <a:gdLst>
                <a:gd name="T0" fmla="*/ 3 w 54"/>
                <a:gd name="T1" fmla="*/ 0 h 26"/>
                <a:gd name="T2" fmla="*/ 5 w 54"/>
                <a:gd name="T3" fmla="*/ 0 h 26"/>
                <a:gd name="T4" fmla="*/ 13 w 54"/>
                <a:gd name="T5" fmla="*/ 1 h 26"/>
                <a:gd name="T6" fmla="*/ 22 w 54"/>
                <a:gd name="T7" fmla="*/ 4 h 26"/>
                <a:gd name="T8" fmla="*/ 31 w 54"/>
                <a:gd name="T9" fmla="*/ 5 h 26"/>
                <a:gd name="T10" fmla="*/ 39 w 54"/>
                <a:gd name="T11" fmla="*/ 8 h 26"/>
                <a:gd name="T12" fmla="*/ 45 w 54"/>
                <a:gd name="T13" fmla="*/ 11 h 26"/>
                <a:gd name="T14" fmla="*/ 50 w 54"/>
                <a:gd name="T15" fmla="*/ 12 h 26"/>
                <a:gd name="T16" fmla="*/ 52 w 54"/>
                <a:gd name="T17" fmla="*/ 12 h 26"/>
                <a:gd name="T18" fmla="*/ 54 w 54"/>
                <a:gd name="T19" fmla="*/ 12 h 26"/>
                <a:gd name="T20" fmla="*/ 54 w 54"/>
                <a:gd name="T21" fmla="*/ 13 h 26"/>
                <a:gd name="T22" fmla="*/ 54 w 54"/>
                <a:gd name="T23" fmla="*/ 16 h 26"/>
                <a:gd name="T24" fmla="*/ 52 w 54"/>
                <a:gd name="T25" fmla="*/ 18 h 26"/>
                <a:gd name="T26" fmla="*/ 52 w 54"/>
                <a:gd name="T27" fmla="*/ 21 h 26"/>
                <a:gd name="T28" fmla="*/ 52 w 54"/>
                <a:gd name="T29" fmla="*/ 24 h 26"/>
                <a:gd name="T30" fmla="*/ 52 w 54"/>
                <a:gd name="T31" fmla="*/ 25 h 26"/>
                <a:gd name="T32" fmla="*/ 51 w 54"/>
                <a:gd name="T33" fmla="*/ 26 h 26"/>
                <a:gd name="T34" fmla="*/ 50 w 54"/>
                <a:gd name="T35" fmla="*/ 25 h 26"/>
                <a:gd name="T36" fmla="*/ 49 w 54"/>
                <a:gd name="T37" fmla="*/ 25 h 26"/>
                <a:gd name="T38" fmla="*/ 47 w 54"/>
                <a:gd name="T39" fmla="*/ 25 h 26"/>
                <a:gd name="T40" fmla="*/ 46 w 54"/>
                <a:gd name="T41" fmla="*/ 24 h 26"/>
                <a:gd name="T42" fmla="*/ 43 w 54"/>
                <a:gd name="T43" fmla="*/ 22 h 26"/>
                <a:gd name="T44" fmla="*/ 37 w 54"/>
                <a:gd name="T45" fmla="*/ 20 h 26"/>
                <a:gd name="T46" fmla="*/ 29 w 54"/>
                <a:gd name="T47" fmla="*/ 16 h 26"/>
                <a:gd name="T48" fmla="*/ 20 w 54"/>
                <a:gd name="T49" fmla="*/ 12 h 26"/>
                <a:gd name="T50" fmla="*/ 13 w 54"/>
                <a:gd name="T51" fmla="*/ 11 h 26"/>
                <a:gd name="T52" fmla="*/ 8 w 54"/>
                <a:gd name="T53" fmla="*/ 9 h 26"/>
                <a:gd name="T54" fmla="*/ 3 w 54"/>
                <a:gd name="T55" fmla="*/ 9 h 26"/>
                <a:gd name="T56" fmla="*/ 0 w 54"/>
                <a:gd name="T57" fmla="*/ 9 h 26"/>
                <a:gd name="T58" fmla="*/ 0 w 54"/>
                <a:gd name="T59" fmla="*/ 8 h 26"/>
                <a:gd name="T60" fmla="*/ 0 w 54"/>
                <a:gd name="T61" fmla="*/ 7 h 26"/>
                <a:gd name="T62" fmla="*/ 0 w 54"/>
                <a:gd name="T63" fmla="*/ 5 h 26"/>
                <a:gd name="T64" fmla="*/ 1 w 54"/>
                <a:gd name="T65" fmla="*/ 3 h 26"/>
                <a:gd name="T66" fmla="*/ 3 w 54"/>
                <a:gd name="T67" fmla="*/ 0 h 26"/>
                <a:gd name="T68" fmla="*/ 3 w 54"/>
                <a:gd name="T6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26">
                  <a:moveTo>
                    <a:pt x="3" y="0"/>
                  </a:moveTo>
                  <a:lnTo>
                    <a:pt x="5" y="0"/>
                  </a:lnTo>
                  <a:lnTo>
                    <a:pt x="13" y="1"/>
                  </a:lnTo>
                  <a:lnTo>
                    <a:pt x="22" y="4"/>
                  </a:lnTo>
                  <a:lnTo>
                    <a:pt x="31" y="5"/>
                  </a:lnTo>
                  <a:lnTo>
                    <a:pt x="39" y="8"/>
                  </a:lnTo>
                  <a:lnTo>
                    <a:pt x="45" y="11"/>
                  </a:lnTo>
                  <a:lnTo>
                    <a:pt x="50" y="12"/>
                  </a:lnTo>
                  <a:lnTo>
                    <a:pt x="52" y="12"/>
                  </a:lnTo>
                  <a:lnTo>
                    <a:pt x="54" y="12"/>
                  </a:lnTo>
                  <a:lnTo>
                    <a:pt x="54" y="13"/>
                  </a:lnTo>
                  <a:lnTo>
                    <a:pt x="54" y="16"/>
                  </a:lnTo>
                  <a:lnTo>
                    <a:pt x="52" y="18"/>
                  </a:lnTo>
                  <a:lnTo>
                    <a:pt x="52" y="21"/>
                  </a:lnTo>
                  <a:lnTo>
                    <a:pt x="52" y="24"/>
                  </a:lnTo>
                  <a:lnTo>
                    <a:pt x="52" y="25"/>
                  </a:lnTo>
                  <a:lnTo>
                    <a:pt x="51" y="26"/>
                  </a:lnTo>
                  <a:lnTo>
                    <a:pt x="50" y="25"/>
                  </a:lnTo>
                  <a:lnTo>
                    <a:pt x="49" y="25"/>
                  </a:lnTo>
                  <a:lnTo>
                    <a:pt x="47" y="25"/>
                  </a:lnTo>
                  <a:lnTo>
                    <a:pt x="46" y="24"/>
                  </a:lnTo>
                  <a:lnTo>
                    <a:pt x="43" y="22"/>
                  </a:lnTo>
                  <a:lnTo>
                    <a:pt x="37" y="20"/>
                  </a:lnTo>
                  <a:lnTo>
                    <a:pt x="29" y="16"/>
                  </a:lnTo>
                  <a:lnTo>
                    <a:pt x="20" y="12"/>
                  </a:lnTo>
                  <a:lnTo>
                    <a:pt x="13" y="11"/>
                  </a:lnTo>
                  <a:lnTo>
                    <a:pt x="8" y="9"/>
                  </a:lnTo>
                  <a:lnTo>
                    <a:pt x="3" y="9"/>
                  </a:lnTo>
                  <a:lnTo>
                    <a:pt x="0" y="9"/>
                  </a:lnTo>
                  <a:lnTo>
                    <a:pt x="0" y="8"/>
                  </a:lnTo>
                  <a:lnTo>
                    <a:pt x="0" y="7"/>
                  </a:lnTo>
                  <a:lnTo>
                    <a:pt x="0" y="5"/>
                  </a:lnTo>
                  <a:lnTo>
                    <a:pt x="1" y="3"/>
                  </a:lnTo>
                  <a:lnTo>
                    <a:pt x="3"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2" name="Freeform 151">
              <a:extLst>
                <a:ext uri="{FF2B5EF4-FFF2-40B4-BE49-F238E27FC236}">
                  <a16:creationId xmlns:a16="http://schemas.microsoft.com/office/drawing/2014/main" id="{7D834A88-8CAD-47A3-881A-47C9C005F848}"/>
                </a:ext>
              </a:extLst>
            </p:cNvPr>
            <p:cNvSpPr>
              <a:spLocks/>
            </p:cNvSpPr>
            <p:nvPr/>
          </p:nvSpPr>
          <p:spPr bwMode="auto">
            <a:xfrm>
              <a:off x="5326673" y="2636942"/>
              <a:ext cx="68800" cy="33417"/>
            </a:xfrm>
            <a:custGeom>
              <a:avLst/>
              <a:gdLst>
                <a:gd name="T0" fmla="*/ 5 w 35"/>
                <a:gd name="T1" fmla="*/ 0 h 17"/>
                <a:gd name="T2" fmla="*/ 10 w 35"/>
                <a:gd name="T3" fmla="*/ 1 h 17"/>
                <a:gd name="T4" fmla="*/ 18 w 35"/>
                <a:gd name="T5" fmla="*/ 3 h 17"/>
                <a:gd name="T6" fmla="*/ 26 w 35"/>
                <a:gd name="T7" fmla="*/ 5 h 17"/>
                <a:gd name="T8" fmla="*/ 32 w 35"/>
                <a:gd name="T9" fmla="*/ 8 h 17"/>
                <a:gd name="T10" fmla="*/ 34 w 35"/>
                <a:gd name="T11" fmla="*/ 9 h 17"/>
                <a:gd name="T12" fmla="*/ 35 w 35"/>
                <a:gd name="T13" fmla="*/ 11 h 17"/>
                <a:gd name="T14" fmla="*/ 35 w 35"/>
                <a:gd name="T15" fmla="*/ 12 h 17"/>
                <a:gd name="T16" fmla="*/ 35 w 35"/>
                <a:gd name="T17" fmla="*/ 12 h 17"/>
                <a:gd name="T18" fmla="*/ 35 w 35"/>
                <a:gd name="T19" fmla="*/ 12 h 17"/>
                <a:gd name="T20" fmla="*/ 35 w 35"/>
                <a:gd name="T21" fmla="*/ 15 h 17"/>
                <a:gd name="T22" fmla="*/ 34 w 35"/>
                <a:gd name="T23" fmla="*/ 16 h 17"/>
                <a:gd name="T24" fmla="*/ 32 w 35"/>
                <a:gd name="T25" fmla="*/ 16 h 17"/>
                <a:gd name="T26" fmla="*/ 31 w 35"/>
                <a:gd name="T27" fmla="*/ 17 h 17"/>
                <a:gd name="T28" fmla="*/ 31 w 35"/>
                <a:gd name="T29" fmla="*/ 17 h 17"/>
                <a:gd name="T30" fmla="*/ 30 w 35"/>
                <a:gd name="T31" fmla="*/ 16 h 17"/>
                <a:gd name="T32" fmla="*/ 30 w 35"/>
                <a:gd name="T33" fmla="*/ 15 h 17"/>
                <a:gd name="T34" fmla="*/ 28 w 35"/>
                <a:gd name="T35" fmla="*/ 12 h 17"/>
                <a:gd name="T36" fmla="*/ 26 w 35"/>
                <a:gd name="T37" fmla="*/ 9 h 17"/>
                <a:gd name="T38" fmla="*/ 22 w 35"/>
                <a:gd name="T39" fmla="*/ 8 h 17"/>
                <a:gd name="T40" fmla="*/ 18 w 35"/>
                <a:gd name="T41" fmla="*/ 7 h 17"/>
                <a:gd name="T42" fmla="*/ 14 w 35"/>
                <a:gd name="T43" fmla="*/ 7 h 17"/>
                <a:gd name="T44" fmla="*/ 10 w 35"/>
                <a:gd name="T45" fmla="*/ 5 h 17"/>
                <a:gd name="T46" fmla="*/ 6 w 35"/>
                <a:gd name="T47" fmla="*/ 7 h 17"/>
                <a:gd name="T48" fmla="*/ 4 w 35"/>
                <a:gd name="T49" fmla="*/ 8 h 17"/>
                <a:gd name="T50" fmla="*/ 2 w 35"/>
                <a:gd name="T51" fmla="*/ 9 h 17"/>
                <a:gd name="T52" fmla="*/ 1 w 35"/>
                <a:gd name="T53" fmla="*/ 11 h 17"/>
                <a:gd name="T54" fmla="*/ 1 w 35"/>
                <a:gd name="T55" fmla="*/ 12 h 17"/>
                <a:gd name="T56" fmla="*/ 1 w 35"/>
                <a:gd name="T57" fmla="*/ 12 h 17"/>
                <a:gd name="T58" fmla="*/ 0 w 35"/>
                <a:gd name="T59" fmla="*/ 11 h 17"/>
                <a:gd name="T60" fmla="*/ 0 w 35"/>
                <a:gd name="T61" fmla="*/ 11 h 17"/>
                <a:gd name="T62" fmla="*/ 0 w 35"/>
                <a:gd name="T63" fmla="*/ 8 h 17"/>
                <a:gd name="T64" fmla="*/ 0 w 35"/>
                <a:gd name="T65" fmla="*/ 7 h 17"/>
                <a:gd name="T66" fmla="*/ 0 w 35"/>
                <a:gd name="T67" fmla="*/ 5 h 17"/>
                <a:gd name="T68" fmla="*/ 1 w 35"/>
                <a:gd name="T69" fmla="*/ 4 h 17"/>
                <a:gd name="T70" fmla="*/ 1 w 35"/>
                <a:gd name="T71" fmla="*/ 4 h 17"/>
                <a:gd name="T72" fmla="*/ 2 w 35"/>
                <a:gd name="T73" fmla="*/ 3 h 17"/>
                <a:gd name="T74" fmla="*/ 5 w 35"/>
                <a:gd name="T7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 h="17">
                  <a:moveTo>
                    <a:pt x="5" y="0"/>
                  </a:moveTo>
                  <a:lnTo>
                    <a:pt x="10" y="1"/>
                  </a:lnTo>
                  <a:lnTo>
                    <a:pt x="18" y="3"/>
                  </a:lnTo>
                  <a:lnTo>
                    <a:pt x="26" y="5"/>
                  </a:lnTo>
                  <a:lnTo>
                    <a:pt x="32" y="8"/>
                  </a:lnTo>
                  <a:lnTo>
                    <a:pt x="34" y="9"/>
                  </a:lnTo>
                  <a:lnTo>
                    <a:pt x="35" y="11"/>
                  </a:lnTo>
                  <a:lnTo>
                    <a:pt x="35" y="12"/>
                  </a:lnTo>
                  <a:lnTo>
                    <a:pt x="35" y="12"/>
                  </a:lnTo>
                  <a:lnTo>
                    <a:pt x="35" y="12"/>
                  </a:lnTo>
                  <a:lnTo>
                    <a:pt x="35" y="15"/>
                  </a:lnTo>
                  <a:lnTo>
                    <a:pt x="34" y="16"/>
                  </a:lnTo>
                  <a:lnTo>
                    <a:pt x="32" y="16"/>
                  </a:lnTo>
                  <a:lnTo>
                    <a:pt x="31" y="17"/>
                  </a:lnTo>
                  <a:lnTo>
                    <a:pt x="31" y="17"/>
                  </a:lnTo>
                  <a:lnTo>
                    <a:pt x="30" y="16"/>
                  </a:lnTo>
                  <a:lnTo>
                    <a:pt x="30" y="15"/>
                  </a:lnTo>
                  <a:lnTo>
                    <a:pt x="28" y="12"/>
                  </a:lnTo>
                  <a:lnTo>
                    <a:pt x="26" y="9"/>
                  </a:lnTo>
                  <a:lnTo>
                    <a:pt x="22" y="8"/>
                  </a:lnTo>
                  <a:lnTo>
                    <a:pt x="18" y="7"/>
                  </a:lnTo>
                  <a:lnTo>
                    <a:pt x="14" y="7"/>
                  </a:lnTo>
                  <a:lnTo>
                    <a:pt x="10" y="5"/>
                  </a:lnTo>
                  <a:lnTo>
                    <a:pt x="6" y="7"/>
                  </a:lnTo>
                  <a:lnTo>
                    <a:pt x="4" y="8"/>
                  </a:lnTo>
                  <a:lnTo>
                    <a:pt x="2" y="9"/>
                  </a:lnTo>
                  <a:lnTo>
                    <a:pt x="1" y="11"/>
                  </a:lnTo>
                  <a:lnTo>
                    <a:pt x="1" y="12"/>
                  </a:lnTo>
                  <a:lnTo>
                    <a:pt x="1" y="12"/>
                  </a:lnTo>
                  <a:lnTo>
                    <a:pt x="0" y="11"/>
                  </a:lnTo>
                  <a:lnTo>
                    <a:pt x="0" y="11"/>
                  </a:lnTo>
                  <a:lnTo>
                    <a:pt x="0" y="8"/>
                  </a:lnTo>
                  <a:lnTo>
                    <a:pt x="0" y="7"/>
                  </a:lnTo>
                  <a:lnTo>
                    <a:pt x="0" y="5"/>
                  </a:lnTo>
                  <a:lnTo>
                    <a:pt x="1" y="4"/>
                  </a:lnTo>
                  <a:lnTo>
                    <a:pt x="1" y="4"/>
                  </a:lnTo>
                  <a:lnTo>
                    <a:pt x="2" y="3"/>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3" name="Freeform 152">
              <a:extLst>
                <a:ext uri="{FF2B5EF4-FFF2-40B4-BE49-F238E27FC236}">
                  <a16:creationId xmlns:a16="http://schemas.microsoft.com/office/drawing/2014/main" id="{DF923FBB-9C76-4751-991D-81BAE96EF20F}"/>
                </a:ext>
              </a:extLst>
            </p:cNvPr>
            <p:cNvSpPr>
              <a:spLocks noEditPoints="1"/>
            </p:cNvSpPr>
            <p:nvPr/>
          </p:nvSpPr>
          <p:spPr bwMode="auto">
            <a:xfrm>
              <a:off x="5511448" y="1897843"/>
              <a:ext cx="161187" cy="283059"/>
            </a:xfrm>
            <a:custGeom>
              <a:avLst/>
              <a:gdLst>
                <a:gd name="T0" fmla="*/ 14 w 82"/>
                <a:gd name="T1" fmla="*/ 65 h 144"/>
                <a:gd name="T2" fmla="*/ 14 w 82"/>
                <a:gd name="T3" fmla="*/ 63 h 144"/>
                <a:gd name="T4" fmla="*/ 12 w 82"/>
                <a:gd name="T5" fmla="*/ 28 h 144"/>
                <a:gd name="T6" fmla="*/ 16 w 82"/>
                <a:gd name="T7" fmla="*/ 33 h 144"/>
                <a:gd name="T8" fmla="*/ 21 w 82"/>
                <a:gd name="T9" fmla="*/ 38 h 144"/>
                <a:gd name="T10" fmla="*/ 25 w 82"/>
                <a:gd name="T11" fmla="*/ 44 h 144"/>
                <a:gd name="T12" fmla="*/ 27 w 82"/>
                <a:gd name="T13" fmla="*/ 44 h 144"/>
                <a:gd name="T14" fmla="*/ 25 w 82"/>
                <a:gd name="T15" fmla="*/ 46 h 144"/>
                <a:gd name="T16" fmla="*/ 21 w 82"/>
                <a:gd name="T17" fmla="*/ 50 h 144"/>
                <a:gd name="T18" fmla="*/ 14 w 82"/>
                <a:gd name="T19" fmla="*/ 59 h 144"/>
                <a:gd name="T20" fmla="*/ 9 w 82"/>
                <a:gd name="T21" fmla="*/ 74 h 144"/>
                <a:gd name="T22" fmla="*/ 8 w 82"/>
                <a:gd name="T23" fmla="*/ 78 h 144"/>
                <a:gd name="T24" fmla="*/ 10 w 82"/>
                <a:gd name="T25" fmla="*/ 75 h 144"/>
                <a:gd name="T26" fmla="*/ 12 w 82"/>
                <a:gd name="T27" fmla="*/ 70 h 144"/>
                <a:gd name="T28" fmla="*/ 14 w 82"/>
                <a:gd name="T29" fmla="*/ 65 h 144"/>
                <a:gd name="T30" fmla="*/ 14 w 82"/>
                <a:gd name="T31" fmla="*/ 65 h 144"/>
                <a:gd name="T32" fmla="*/ 14 w 82"/>
                <a:gd name="T33" fmla="*/ 67 h 144"/>
                <a:gd name="T34" fmla="*/ 14 w 82"/>
                <a:gd name="T35" fmla="*/ 70 h 144"/>
                <a:gd name="T36" fmla="*/ 14 w 82"/>
                <a:gd name="T37" fmla="*/ 71 h 144"/>
                <a:gd name="T38" fmla="*/ 16 w 82"/>
                <a:gd name="T39" fmla="*/ 75 h 144"/>
                <a:gd name="T40" fmla="*/ 17 w 82"/>
                <a:gd name="T41" fmla="*/ 78 h 144"/>
                <a:gd name="T42" fmla="*/ 14 w 82"/>
                <a:gd name="T43" fmla="*/ 89 h 144"/>
                <a:gd name="T44" fmla="*/ 9 w 82"/>
                <a:gd name="T45" fmla="*/ 117 h 144"/>
                <a:gd name="T46" fmla="*/ 4 w 82"/>
                <a:gd name="T47" fmla="*/ 144 h 144"/>
                <a:gd name="T48" fmla="*/ 0 w 82"/>
                <a:gd name="T49" fmla="*/ 120 h 144"/>
                <a:gd name="T50" fmla="*/ 1 w 82"/>
                <a:gd name="T51" fmla="*/ 96 h 144"/>
                <a:gd name="T52" fmla="*/ 8 w 82"/>
                <a:gd name="T53" fmla="*/ 69 h 144"/>
                <a:gd name="T54" fmla="*/ 10 w 82"/>
                <a:gd name="T55" fmla="*/ 52 h 144"/>
                <a:gd name="T56" fmla="*/ 10 w 82"/>
                <a:gd name="T57" fmla="*/ 42 h 144"/>
                <a:gd name="T58" fmla="*/ 10 w 82"/>
                <a:gd name="T59" fmla="*/ 38 h 144"/>
                <a:gd name="T60" fmla="*/ 10 w 82"/>
                <a:gd name="T61" fmla="*/ 33 h 144"/>
                <a:gd name="T62" fmla="*/ 12 w 82"/>
                <a:gd name="T63" fmla="*/ 28 h 144"/>
                <a:gd name="T64" fmla="*/ 71 w 82"/>
                <a:gd name="T65" fmla="*/ 0 h 144"/>
                <a:gd name="T66" fmla="*/ 73 w 82"/>
                <a:gd name="T67" fmla="*/ 2 h 144"/>
                <a:gd name="T68" fmla="*/ 74 w 82"/>
                <a:gd name="T69" fmla="*/ 6 h 144"/>
                <a:gd name="T70" fmla="*/ 78 w 82"/>
                <a:gd name="T71" fmla="*/ 11 h 144"/>
                <a:gd name="T72" fmla="*/ 81 w 82"/>
                <a:gd name="T73" fmla="*/ 16 h 144"/>
                <a:gd name="T74" fmla="*/ 81 w 82"/>
                <a:gd name="T75" fmla="*/ 20 h 144"/>
                <a:gd name="T76" fmla="*/ 72 w 82"/>
                <a:gd name="T77" fmla="*/ 40 h 144"/>
                <a:gd name="T78" fmla="*/ 61 w 82"/>
                <a:gd name="T79" fmla="*/ 62 h 144"/>
                <a:gd name="T80" fmla="*/ 50 w 82"/>
                <a:gd name="T81" fmla="*/ 89 h 144"/>
                <a:gd name="T82" fmla="*/ 35 w 82"/>
                <a:gd name="T83" fmla="*/ 125 h 144"/>
                <a:gd name="T84" fmla="*/ 34 w 82"/>
                <a:gd name="T85" fmla="*/ 79 h 144"/>
                <a:gd name="T86" fmla="*/ 35 w 82"/>
                <a:gd name="T87" fmla="*/ 78 h 144"/>
                <a:gd name="T88" fmla="*/ 38 w 82"/>
                <a:gd name="T89" fmla="*/ 72 h 144"/>
                <a:gd name="T90" fmla="*/ 39 w 82"/>
                <a:gd name="T91" fmla="*/ 67 h 144"/>
                <a:gd name="T92" fmla="*/ 39 w 82"/>
                <a:gd name="T93" fmla="*/ 61 h 144"/>
                <a:gd name="T94" fmla="*/ 40 w 82"/>
                <a:gd name="T95" fmla="*/ 61 h 144"/>
                <a:gd name="T96" fmla="*/ 44 w 82"/>
                <a:gd name="T97" fmla="*/ 63 h 144"/>
                <a:gd name="T98" fmla="*/ 48 w 82"/>
                <a:gd name="T99" fmla="*/ 67 h 144"/>
                <a:gd name="T100" fmla="*/ 52 w 82"/>
                <a:gd name="T101" fmla="*/ 70 h 144"/>
                <a:gd name="T102" fmla="*/ 47 w 82"/>
                <a:gd name="T103" fmla="*/ 63 h 144"/>
                <a:gd name="T104" fmla="*/ 37 w 82"/>
                <a:gd name="T105" fmla="*/ 52 h 144"/>
                <a:gd name="T106" fmla="*/ 31 w 82"/>
                <a:gd name="T107" fmla="*/ 45 h 144"/>
                <a:gd name="T108" fmla="*/ 44 w 82"/>
                <a:gd name="T109" fmla="*/ 33 h 144"/>
                <a:gd name="T110" fmla="*/ 61 w 82"/>
                <a:gd name="T111" fmla="*/ 19 h 144"/>
                <a:gd name="T112" fmla="*/ 68 w 82"/>
                <a:gd name="T113" fmla="*/ 12 h 144"/>
                <a:gd name="T114" fmla="*/ 69 w 82"/>
                <a:gd name="T115" fmla="*/ 6 h 144"/>
                <a:gd name="T116" fmla="*/ 71 w 82"/>
                <a:gd name="T117" fmla="*/ 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44">
                  <a:moveTo>
                    <a:pt x="14" y="63"/>
                  </a:moveTo>
                  <a:lnTo>
                    <a:pt x="14" y="65"/>
                  </a:lnTo>
                  <a:lnTo>
                    <a:pt x="14" y="65"/>
                  </a:lnTo>
                  <a:lnTo>
                    <a:pt x="14" y="63"/>
                  </a:lnTo>
                  <a:close/>
                  <a:moveTo>
                    <a:pt x="12" y="28"/>
                  </a:moveTo>
                  <a:lnTo>
                    <a:pt x="12" y="28"/>
                  </a:lnTo>
                  <a:lnTo>
                    <a:pt x="13" y="31"/>
                  </a:lnTo>
                  <a:lnTo>
                    <a:pt x="16" y="33"/>
                  </a:lnTo>
                  <a:lnTo>
                    <a:pt x="18" y="36"/>
                  </a:lnTo>
                  <a:lnTo>
                    <a:pt x="21" y="38"/>
                  </a:lnTo>
                  <a:lnTo>
                    <a:pt x="23" y="41"/>
                  </a:lnTo>
                  <a:lnTo>
                    <a:pt x="25" y="44"/>
                  </a:lnTo>
                  <a:lnTo>
                    <a:pt x="26" y="44"/>
                  </a:lnTo>
                  <a:lnTo>
                    <a:pt x="27" y="44"/>
                  </a:lnTo>
                  <a:lnTo>
                    <a:pt x="26" y="45"/>
                  </a:lnTo>
                  <a:lnTo>
                    <a:pt x="25" y="46"/>
                  </a:lnTo>
                  <a:lnTo>
                    <a:pt x="23" y="48"/>
                  </a:lnTo>
                  <a:lnTo>
                    <a:pt x="21" y="50"/>
                  </a:lnTo>
                  <a:lnTo>
                    <a:pt x="17" y="54"/>
                  </a:lnTo>
                  <a:lnTo>
                    <a:pt x="14" y="59"/>
                  </a:lnTo>
                  <a:lnTo>
                    <a:pt x="10" y="67"/>
                  </a:lnTo>
                  <a:lnTo>
                    <a:pt x="9" y="74"/>
                  </a:lnTo>
                  <a:lnTo>
                    <a:pt x="8" y="78"/>
                  </a:lnTo>
                  <a:lnTo>
                    <a:pt x="8" y="78"/>
                  </a:lnTo>
                  <a:lnTo>
                    <a:pt x="9" y="76"/>
                  </a:lnTo>
                  <a:lnTo>
                    <a:pt x="10" y="75"/>
                  </a:lnTo>
                  <a:lnTo>
                    <a:pt x="10" y="72"/>
                  </a:lnTo>
                  <a:lnTo>
                    <a:pt x="12" y="70"/>
                  </a:lnTo>
                  <a:lnTo>
                    <a:pt x="13" y="67"/>
                  </a:lnTo>
                  <a:lnTo>
                    <a:pt x="14" y="65"/>
                  </a:lnTo>
                  <a:lnTo>
                    <a:pt x="14" y="65"/>
                  </a:lnTo>
                  <a:lnTo>
                    <a:pt x="14" y="65"/>
                  </a:lnTo>
                  <a:lnTo>
                    <a:pt x="14" y="66"/>
                  </a:lnTo>
                  <a:lnTo>
                    <a:pt x="14" y="67"/>
                  </a:lnTo>
                  <a:lnTo>
                    <a:pt x="14" y="69"/>
                  </a:lnTo>
                  <a:lnTo>
                    <a:pt x="14" y="70"/>
                  </a:lnTo>
                  <a:lnTo>
                    <a:pt x="14" y="71"/>
                  </a:lnTo>
                  <a:lnTo>
                    <a:pt x="14" y="71"/>
                  </a:lnTo>
                  <a:lnTo>
                    <a:pt x="16" y="74"/>
                  </a:lnTo>
                  <a:lnTo>
                    <a:pt x="16" y="75"/>
                  </a:lnTo>
                  <a:lnTo>
                    <a:pt x="17" y="76"/>
                  </a:lnTo>
                  <a:lnTo>
                    <a:pt x="17" y="78"/>
                  </a:lnTo>
                  <a:lnTo>
                    <a:pt x="16" y="82"/>
                  </a:lnTo>
                  <a:lnTo>
                    <a:pt x="14" y="89"/>
                  </a:lnTo>
                  <a:lnTo>
                    <a:pt x="12" y="103"/>
                  </a:lnTo>
                  <a:lnTo>
                    <a:pt x="9" y="117"/>
                  </a:lnTo>
                  <a:lnTo>
                    <a:pt x="6" y="131"/>
                  </a:lnTo>
                  <a:lnTo>
                    <a:pt x="4" y="144"/>
                  </a:lnTo>
                  <a:lnTo>
                    <a:pt x="1" y="131"/>
                  </a:lnTo>
                  <a:lnTo>
                    <a:pt x="0" y="120"/>
                  </a:lnTo>
                  <a:lnTo>
                    <a:pt x="0" y="110"/>
                  </a:lnTo>
                  <a:lnTo>
                    <a:pt x="1" y="96"/>
                  </a:lnTo>
                  <a:lnTo>
                    <a:pt x="4" y="82"/>
                  </a:lnTo>
                  <a:lnTo>
                    <a:pt x="8" y="69"/>
                  </a:lnTo>
                  <a:lnTo>
                    <a:pt x="9" y="58"/>
                  </a:lnTo>
                  <a:lnTo>
                    <a:pt x="10" y="52"/>
                  </a:lnTo>
                  <a:lnTo>
                    <a:pt x="10" y="46"/>
                  </a:lnTo>
                  <a:lnTo>
                    <a:pt x="10" y="42"/>
                  </a:lnTo>
                  <a:lnTo>
                    <a:pt x="10" y="38"/>
                  </a:lnTo>
                  <a:lnTo>
                    <a:pt x="10" y="38"/>
                  </a:lnTo>
                  <a:lnTo>
                    <a:pt x="10" y="36"/>
                  </a:lnTo>
                  <a:lnTo>
                    <a:pt x="10" y="33"/>
                  </a:lnTo>
                  <a:lnTo>
                    <a:pt x="10" y="31"/>
                  </a:lnTo>
                  <a:lnTo>
                    <a:pt x="12" y="28"/>
                  </a:lnTo>
                  <a:lnTo>
                    <a:pt x="12" y="28"/>
                  </a:lnTo>
                  <a:close/>
                  <a:moveTo>
                    <a:pt x="71" y="0"/>
                  </a:moveTo>
                  <a:lnTo>
                    <a:pt x="72" y="0"/>
                  </a:lnTo>
                  <a:lnTo>
                    <a:pt x="73" y="2"/>
                  </a:lnTo>
                  <a:lnTo>
                    <a:pt x="74" y="4"/>
                  </a:lnTo>
                  <a:lnTo>
                    <a:pt x="74" y="6"/>
                  </a:lnTo>
                  <a:lnTo>
                    <a:pt x="76" y="8"/>
                  </a:lnTo>
                  <a:lnTo>
                    <a:pt x="78" y="11"/>
                  </a:lnTo>
                  <a:lnTo>
                    <a:pt x="80" y="14"/>
                  </a:lnTo>
                  <a:lnTo>
                    <a:pt x="81" y="16"/>
                  </a:lnTo>
                  <a:lnTo>
                    <a:pt x="82" y="17"/>
                  </a:lnTo>
                  <a:lnTo>
                    <a:pt x="81" y="20"/>
                  </a:lnTo>
                  <a:lnTo>
                    <a:pt x="77" y="28"/>
                  </a:lnTo>
                  <a:lnTo>
                    <a:pt x="72" y="40"/>
                  </a:lnTo>
                  <a:lnTo>
                    <a:pt x="67" y="52"/>
                  </a:lnTo>
                  <a:lnTo>
                    <a:pt x="61" y="62"/>
                  </a:lnTo>
                  <a:lnTo>
                    <a:pt x="56" y="74"/>
                  </a:lnTo>
                  <a:lnTo>
                    <a:pt x="50" y="89"/>
                  </a:lnTo>
                  <a:lnTo>
                    <a:pt x="43" y="106"/>
                  </a:lnTo>
                  <a:lnTo>
                    <a:pt x="35" y="125"/>
                  </a:lnTo>
                  <a:lnTo>
                    <a:pt x="29" y="143"/>
                  </a:lnTo>
                  <a:lnTo>
                    <a:pt x="34" y="79"/>
                  </a:lnTo>
                  <a:lnTo>
                    <a:pt x="34" y="79"/>
                  </a:lnTo>
                  <a:lnTo>
                    <a:pt x="35" y="78"/>
                  </a:lnTo>
                  <a:lnTo>
                    <a:pt x="37" y="75"/>
                  </a:lnTo>
                  <a:lnTo>
                    <a:pt x="38" y="72"/>
                  </a:lnTo>
                  <a:lnTo>
                    <a:pt x="39" y="70"/>
                  </a:lnTo>
                  <a:lnTo>
                    <a:pt x="39" y="67"/>
                  </a:lnTo>
                  <a:lnTo>
                    <a:pt x="39" y="63"/>
                  </a:lnTo>
                  <a:lnTo>
                    <a:pt x="39" y="61"/>
                  </a:lnTo>
                  <a:lnTo>
                    <a:pt x="39" y="61"/>
                  </a:lnTo>
                  <a:lnTo>
                    <a:pt x="40" y="61"/>
                  </a:lnTo>
                  <a:lnTo>
                    <a:pt x="42" y="62"/>
                  </a:lnTo>
                  <a:lnTo>
                    <a:pt x="44" y="63"/>
                  </a:lnTo>
                  <a:lnTo>
                    <a:pt x="47" y="66"/>
                  </a:lnTo>
                  <a:lnTo>
                    <a:pt x="48" y="67"/>
                  </a:lnTo>
                  <a:lnTo>
                    <a:pt x="51" y="69"/>
                  </a:lnTo>
                  <a:lnTo>
                    <a:pt x="52" y="70"/>
                  </a:lnTo>
                  <a:lnTo>
                    <a:pt x="51" y="67"/>
                  </a:lnTo>
                  <a:lnTo>
                    <a:pt x="47" y="63"/>
                  </a:lnTo>
                  <a:lnTo>
                    <a:pt x="42" y="58"/>
                  </a:lnTo>
                  <a:lnTo>
                    <a:pt x="37" y="52"/>
                  </a:lnTo>
                  <a:lnTo>
                    <a:pt x="31" y="45"/>
                  </a:lnTo>
                  <a:lnTo>
                    <a:pt x="31" y="45"/>
                  </a:lnTo>
                  <a:lnTo>
                    <a:pt x="37" y="41"/>
                  </a:lnTo>
                  <a:lnTo>
                    <a:pt x="44" y="33"/>
                  </a:lnTo>
                  <a:lnTo>
                    <a:pt x="54" y="27"/>
                  </a:lnTo>
                  <a:lnTo>
                    <a:pt x="61" y="19"/>
                  </a:lnTo>
                  <a:lnTo>
                    <a:pt x="65" y="15"/>
                  </a:lnTo>
                  <a:lnTo>
                    <a:pt x="68" y="12"/>
                  </a:lnTo>
                  <a:lnTo>
                    <a:pt x="69" y="10"/>
                  </a:lnTo>
                  <a:lnTo>
                    <a:pt x="69" y="6"/>
                  </a:lnTo>
                  <a:lnTo>
                    <a:pt x="71" y="3"/>
                  </a:lnTo>
                  <a:lnTo>
                    <a:pt x="71" y="2"/>
                  </a:lnTo>
                  <a:lnTo>
                    <a:pt x="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4" name="Freeform 154">
              <a:extLst>
                <a:ext uri="{FF2B5EF4-FFF2-40B4-BE49-F238E27FC236}">
                  <a16:creationId xmlns:a16="http://schemas.microsoft.com/office/drawing/2014/main" id="{B3F756B5-C5E7-4EF6-A3CC-E900BB7AC6D8}"/>
                </a:ext>
              </a:extLst>
            </p:cNvPr>
            <p:cNvSpPr>
              <a:spLocks noEditPoints="1"/>
            </p:cNvSpPr>
            <p:nvPr/>
          </p:nvSpPr>
          <p:spPr bwMode="auto">
            <a:xfrm>
              <a:off x="6020562" y="1964676"/>
              <a:ext cx="159221" cy="214261"/>
            </a:xfrm>
            <a:custGeom>
              <a:avLst/>
              <a:gdLst>
                <a:gd name="T0" fmla="*/ 4 w 81"/>
                <a:gd name="T1" fmla="*/ 4 h 109"/>
                <a:gd name="T2" fmla="*/ 7 w 81"/>
                <a:gd name="T3" fmla="*/ 8 h 109"/>
                <a:gd name="T4" fmla="*/ 12 w 81"/>
                <a:gd name="T5" fmla="*/ 12 h 109"/>
                <a:gd name="T6" fmla="*/ 17 w 81"/>
                <a:gd name="T7" fmla="*/ 16 h 109"/>
                <a:gd name="T8" fmla="*/ 25 w 81"/>
                <a:gd name="T9" fmla="*/ 21 h 109"/>
                <a:gd name="T10" fmla="*/ 28 w 81"/>
                <a:gd name="T11" fmla="*/ 24 h 109"/>
                <a:gd name="T12" fmla="*/ 25 w 81"/>
                <a:gd name="T13" fmla="*/ 28 h 109"/>
                <a:gd name="T14" fmla="*/ 22 w 81"/>
                <a:gd name="T15" fmla="*/ 35 h 109"/>
                <a:gd name="T16" fmla="*/ 20 w 81"/>
                <a:gd name="T17" fmla="*/ 42 h 109"/>
                <a:gd name="T18" fmla="*/ 17 w 81"/>
                <a:gd name="T19" fmla="*/ 49 h 109"/>
                <a:gd name="T20" fmla="*/ 17 w 81"/>
                <a:gd name="T21" fmla="*/ 53 h 109"/>
                <a:gd name="T22" fmla="*/ 17 w 81"/>
                <a:gd name="T23" fmla="*/ 53 h 109"/>
                <a:gd name="T24" fmla="*/ 17 w 81"/>
                <a:gd name="T25" fmla="*/ 52 h 109"/>
                <a:gd name="T26" fmla="*/ 18 w 81"/>
                <a:gd name="T27" fmla="*/ 46 h 109"/>
                <a:gd name="T28" fmla="*/ 21 w 81"/>
                <a:gd name="T29" fmla="*/ 40 h 109"/>
                <a:gd name="T30" fmla="*/ 24 w 81"/>
                <a:gd name="T31" fmla="*/ 36 h 109"/>
                <a:gd name="T32" fmla="*/ 25 w 81"/>
                <a:gd name="T33" fmla="*/ 33 h 109"/>
                <a:gd name="T34" fmla="*/ 25 w 81"/>
                <a:gd name="T35" fmla="*/ 35 h 109"/>
                <a:gd name="T36" fmla="*/ 28 w 81"/>
                <a:gd name="T37" fmla="*/ 38 h 109"/>
                <a:gd name="T38" fmla="*/ 30 w 81"/>
                <a:gd name="T39" fmla="*/ 42 h 109"/>
                <a:gd name="T40" fmla="*/ 31 w 81"/>
                <a:gd name="T41" fmla="*/ 45 h 109"/>
                <a:gd name="T42" fmla="*/ 29 w 81"/>
                <a:gd name="T43" fmla="*/ 109 h 109"/>
                <a:gd name="T44" fmla="*/ 26 w 81"/>
                <a:gd name="T45" fmla="*/ 104 h 109"/>
                <a:gd name="T46" fmla="*/ 21 w 81"/>
                <a:gd name="T47" fmla="*/ 88 h 109"/>
                <a:gd name="T48" fmla="*/ 12 w 81"/>
                <a:gd name="T49" fmla="*/ 59 h 109"/>
                <a:gd name="T50" fmla="*/ 4 w 81"/>
                <a:gd name="T51" fmla="*/ 32 h 109"/>
                <a:gd name="T52" fmla="*/ 0 w 81"/>
                <a:gd name="T53" fmla="*/ 19 h 109"/>
                <a:gd name="T54" fmla="*/ 0 w 81"/>
                <a:gd name="T55" fmla="*/ 16 h 109"/>
                <a:gd name="T56" fmla="*/ 1 w 81"/>
                <a:gd name="T57" fmla="*/ 10 h 109"/>
                <a:gd name="T58" fmla="*/ 3 w 81"/>
                <a:gd name="T59" fmla="*/ 4 h 109"/>
                <a:gd name="T60" fmla="*/ 76 w 81"/>
                <a:gd name="T61" fmla="*/ 0 h 109"/>
                <a:gd name="T62" fmla="*/ 77 w 81"/>
                <a:gd name="T63" fmla="*/ 3 h 109"/>
                <a:gd name="T64" fmla="*/ 79 w 81"/>
                <a:gd name="T65" fmla="*/ 7 h 109"/>
                <a:gd name="T66" fmla="*/ 81 w 81"/>
                <a:gd name="T67" fmla="*/ 12 h 109"/>
                <a:gd name="T68" fmla="*/ 79 w 81"/>
                <a:gd name="T69" fmla="*/ 25 h 109"/>
                <a:gd name="T70" fmla="*/ 71 w 81"/>
                <a:gd name="T71" fmla="*/ 53 h 109"/>
                <a:gd name="T72" fmla="*/ 60 w 81"/>
                <a:gd name="T73" fmla="*/ 87 h 109"/>
                <a:gd name="T74" fmla="*/ 54 w 81"/>
                <a:gd name="T75" fmla="*/ 91 h 109"/>
                <a:gd name="T76" fmla="*/ 52 w 81"/>
                <a:gd name="T77" fmla="*/ 62 h 109"/>
                <a:gd name="T78" fmla="*/ 51 w 81"/>
                <a:gd name="T79" fmla="*/ 48 h 109"/>
                <a:gd name="T80" fmla="*/ 52 w 81"/>
                <a:gd name="T81" fmla="*/ 44 h 109"/>
                <a:gd name="T82" fmla="*/ 59 w 81"/>
                <a:gd name="T83" fmla="*/ 35 h 109"/>
                <a:gd name="T84" fmla="*/ 62 w 81"/>
                <a:gd name="T85" fmla="*/ 37 h 109"/>
                <a:gd name="T86" fmla="*/ 64 w 81"/>
                <a:gd name="T87" fmla="*/ 42 h 109"/>
                <a:gd name="T88" fmla="*/ 68 w 81"/>
                <a:gd name="T89" fmla="*/ 48 h 109"/>
                <a:gd name="T90" fmla="*/ 69 w 81"/>
                <a:gd name="T91" fmla="*/ 50 h 109"/>
                <a:gd name="T92" fmla="*/ 69 w 81"/>
                <a:gd name="T93" fmla="*/ 49 h 109"/>
                <a:gd name="T94" fmla="*/ 67 w 81"/>
                <a:gd name="T95" fmla="*/ 42 h 109"/>
                <a:gd name="T96" fmla="*/ 62 w 81"/>
                <a:gd name="T97" fmla="*/ 35 h 109"/>
                <a:gd name="T98" fmla="*/ 56 w 81"/>
                <a:gd name="T99" fmla="*/ 27 h 109"/>
                <a:gd name="T100" fmla="*/ 52 w 81"/>
                <a:gd name="T101" fmla="*/ 24 h 109"/>
                <a:gd name="T102" fmla="*/ 58 w 81"/>
                <a:gd name="T103" fmla="*/ 19 h 109"/>
                <a:gd name="T104" fmla="*/ 69 w 81"/>
                <a:gd name="T105" fmla="*/ 7 h 109"/>
                <a:gd name="T106" fmla="*/ 76 w 81"/>
                <a:gd name="T10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 h="109">
                  <a:moveTo>
                    <a:pt x="3" y="3"/>
                  </a:moveTo>
                  <a:lnTo>
                    <a:pt x="4" y="4"/>
                  </a:lnTo>
                  <a:lnTo>
                    <a:pt x="4" y="6"/>
                  </a:lnTo>
                  <a:lnTo>
                    <a:pt x="7" y="8"/>
                  </a:lnTo>
                  <a:lnTo>
                    <a:pt x="9" y="10"/>
                  </a:lnTo>
                  <a:lnTo>
                    <a:pt x="12" y="12"/>
                  </a:lnTo>
                  <a:lnTo>
                    <a:pt x="14" y="15"/>
                  </a:lnTo>
                  <a:lnTo>
                    <a:pt x="17" y="16"/>
                  </a:lnTo>
                  <a:lnTo>
                    <a:pt x="21" y="19"/>
                  </a:lnTo>
                  <a:lnTo>
                    <a:pt x="25" y="21"/>
                  </a:lnTo>
                  <a:lnTo>
                    <a:pt x="28" y="24"/>
                  </a:lnTo>
                  <a:lnTo>
                    <a:pt x="28" y="24"/>
                  </a:lnTo>
                  <a:lnTo>
                    <a:pt x="26" y="25"/>
                  </a:lnTo>
                  <a:lnTo>
                    <a:pt x="25" y="28"/>
                  </a:lnTo>
                  <a:lnTo>
                    <a:pt x="24" y="31"/>
                  </a:lnTo>
                  <a:lnTo>
                    <a:pt x="22" y="35"/>
                  </a:lnTo>
                  <a:lnTo>
                    <a:pt x="21" y="38"/>
                  </a:lnTo>
                  <a:lnTo>
                    <a:pt x="20" y="42"/>
                  </a:lnTo>
                  <a:lnTo>
                    <a:pt x="18" y="45"/>
                  </a:lnTo>
                  <a:lnTo>
                    <a:pt x="17" y="49"/>
                  </a:lnTo>
                  <a:lnTo>
                    <a:pt x="17" y="52"/>
                  </a:lnTo>
                  <a:lnTo>
                    <a:pt x="17" y="53"/>
                  </a:lnTo>
                  <a:lnTo>
                    <a:pt x="17" y="53"/>
                  </a:lnTo>
                  <a:lnTo>
                    <a:pt x="17" y="53"/>
                  </a:lnTo>
                  <a:lnTo>
                    <a:pt x="17" y="53"/>
                  </a:lnTo>
                  <a:lnTo>
                    <a:pt x="17" y="52"/>
                  </a:lnTo>
                  <a:lnTo>
                    <a:pt x="18" y="50"/>
                  </a:lnTo>
                  <a:lnTo>
                    <a:pt x="18" y="46"/>
                  </a:lnTo>
                  <a:lnTo>
                    <a:pt x="20" y="44"/>
                  </a:lnTo>
                  <a:lnTo>
                    <a:pt x="21" y="40"/>
                  </a:lnTo>
                  <a:lnTo>
                    <a:pt x="22" y="37"/>
                  </a:lnTo>
                  <a:lnTo>
                    <a:pt x="24" y="36"/>
                  </a:lnTo>
                  <a:lnTo>
                    <a:pt x="24" y="35"/>
                  </a:lnTo>
                  <a:lnTo>
                    <a:pt x="25" y="33"/>
                  </a:lnTo>
                  <a:lnTo>
                    <a:pt x="25" y="33"/>
                  </a:lnTo>
                  <a:lnTo>
                    <a:pt x="25" y="35"/>
                  </a:lnTo>
                  <a:lnTo>
                    <a:pt x="26" y="36"/>
                  </a:lnTo>
                  <a:lnTo>
                    <a:pt x="28" y="38"/>
                  </a:lnTo>
                  <a:lnTo>
                    <a:pt x="29" y="40"/>
                  </a:lnTo>
                  <a:lnTo>
                    <a:pt x="30" y="42"/>
                  </a:lnTo>
                  <a:lnTo>
                    <a:pt x="31" y="44"/>
                  </a:lnTo>
                  <a:lnTo>
                    <a:pt x="31" y="45"/>
                  </a:lnTo>
                  <a:lnTo>
                    <a:pt x="31" y="45"/>
                  </a:lnTo>
                  <a:lnTo>
                    <a:pt x="29" y="109"/>
                  </a:lnTo>
                  <a:lnTo>
                    <a:pt x="28" y="107"/>
                  </a:lnTo>
                  <a:lnTo>
                    <a:pt x="26" y="104"/>
                  </a:lnTo>
                  <a:lnTo>
                    <a:pt x="25" y="99"/>
                  </a:lnTo>
                  <a:lnTo>
                    <a:pt x="21" y="88"/>
                  </a:lnTo>
                  <a:lnTo>
                    <a:pt x="17" y="74"/>
                  </a:lnTo>
                  <a:lnTo>
                    <a:pt x="12" y="59"/>
                  </a:lnTo>
                  <a:lnTo>
                    <a:pt x="8" y="45"/>
                  </a:lnTo>
                  <a:lnTo>
                    <a:pt x="4" y="32"/>
                  </a:lnTo>
                  <a:lnTo>
                    <a:pt x="1" y="23"/>
                  </a:lnTo>
                  <a:lnTo>
                    <a:pt x="0" y="19"/>
                  </a:lnTo>
                  <a:lnTo>
                    <a:pt x="0" y="18"/>
                  </a:lnTo>
                  <a:lnTo>
                    <a:pt x="0" y="16"/>
                  </a:lnTo>
                  <a:lnTo>
                    <a:pt x="0" y="12"/>
                  </a:lnTo>
                  <a:lnTo>
                    <a:pt x="1" y="10"/>
                  </a:lnTo>
                  <a:lnTo>
                    <a:pt x="3" y="7"/>
                  </a:lnTo>
                  <a:lnTo>
                    <a:pt x="3" y="4"/>
                  </a:lnTo>
                  <a:lnTo>
                    <a:pt x="3" y="3"/>
                  </a:lnTo>
                  <a:close/>
                  <a:moveTo>
                    <a:pt x="76" y="0"/>
                  </a:moveTo>
                  <a:lnTo>
                    <a:pt x="77" y="0"/>
                  </a:lnTo>
                  <a:lnTo>
                    <a:pt x="77" y="3"/>
                  </a:lnTo>
                  <a:lnTo>
                    <a:pt x="79" y="4"/>
                  </a:lnTo>
                  <a:lnTo>
                    <a:pt x="79" y="7"/>
                  </a:lnTo>
                  <a:lnTo>
                    <a:pt x="80" y="10"/>
                  </a:lnTo>
                  <a:lnTo>
                    <a:pt x="81" y="12"/>
                  </a:lnTo>
                  <a:lnTo>
                    <a:pt x="81" y="18"/>
                  </a:lnTo>
                  <a:lnTo>
                    <a:pt x="79" y="25"/>
                  </a:lnTo>
                  <a:lnTo>
                    <a:pt x="75" y="38"/>
                  </a:lnTo>
                  <a:lnTo>
                    <a:pt x="71" y="53"/>
                  </a:lnTo>
                  <a:lnTo>
                    <a:pt x="66" y="69"/>
                  </a:lnTo>
                  <a:lnTo>
                    <a:pt x="60" y="87"/>
                  </a:lnTo>
                  <a:lnTo>
                    <a:pt x="55" y="107"/>
                  </a:lnTo>
                  <a:lnTo>
                    <a:pt x="54" y="91"/>
                  </a:lnTo>
                  <a:lnTo>
                    <a:pt x="54" y="75"/>
                  </a:lnTo>
                  <a:lnTo>
                    <a:pt x="52" y="62"/>
                  </a:lnTo>
                  <a:lnTo>
                    <a:pt x="52" y="52"/>
                  </a:lnTo>
                  <a:lnTo>
                    <a:pt x="51" y="48"/>
                  </a:lnTo>
                  <a:lnTo>
                    <a:pt x="52" y="45"/>
                  </a:lnTo>
                  <a:lnTo>
                    <a:pt x="52" y="44"/>
                  </a:lnTo>
                  <a:lnTo>
                    <a:pt x="52" y="44"/>
                  </a:lnTo>
                  <a:lnTo>
                    <a:pt x="59" y="35"/>
                  </a:lnTo>
                  <a:lnTo>
                    <a:pt x="60" y="36"/>
                  </a:lnTo>
                  <a:lnTo>
                    <a:pt x="62" y="37"/>
                  </a:lnTo>
                  <a:lnTo>
                    <a:pt x="63" y="40"/>
                  </a:lnTo>
                  <a:lnTo>
                    <a:pt x="64" y="42"/>
                  </a:lnTo>
                  <a:lnTo>
                    <a:pt x="67" y="45"/>
                  </a:lnTo>
                  <a:lnTo>
                    <a:pt x="68" y="48"/>
                  </a:lnTo>
                  <a:lnTo>
                    <a:pt x="69" y="49"/>
                  </a:lnTo>
                  <a:lnTo>
                    <a:pt x="69" y="50"/>
                  </a:lnTo>
                  <a:lnTo>
                    <a:pt x="69" y="50"/>
                  </a:lnTo>
                  <a:lnTo>
                    <a:pt x="69" y="49"/>
                  </a:lnTo>
                  <a:lnTo>
                    <a:pt x="68" y="46"/>
                  </a:lnTo>
                  <a:lnTo>
                    <a:pt x="67" y="42"/>
                  </a:lnTo>
                  <a:lnTo>
                    <a:pt x="64" y="38"/>
                  </a:lnTo>
                  <a:lnTo>
                    <a:pt x="62" y="35"/>
                  </a:lnTo>
                  <a:lnTo>
                    <a:pt x="59" y="31"/>
                  </a:lnTo>
                  <a:lnTo>
                    <a:pt x="56" y="27"/>
                  </a:lnTo>
                  <a:lnTo>
                    <a:pt x="54" y="25"/>
                  </a:lnTo>
                  <a:lnTo>
                    <a:pt x="52" y="24"/>
                  </a:lnTo>
                  <a:lnTo>
                    <a:pt x="54" y="23"/>
                  </a:lnTo>
                  <a:lnTo>
                    <a:pt x="58" y="19"/>
                  </a:lnTo>
                  <a:lnTo>
                    <a:pt x="63" y="14"/>
                  </a:lnTo>
                  <a:lnTo>
                    <a:pt x="69" y="7"/>
                  </a:lnTo>
                  <a:lnTo>
                    <a:pt x="75" y="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5" name="Freeform 156">
              <a:extLst>
                <a:ext uri="{FF2B5EF4-FFF2-40B4-BE49-F238E27FC236}">
                  <a16:creationId xmlns:a16="http://schemas.microsoft.com/office/drawing/2014/main" id="{88CFCDE2-48AD-4570-9C8A-0400C5ABCC16}"/>
                </a:ext>
              </a:extLst>
            </p:cNvPr>
            <p:cNvSpPr>
              <a:spLocks/>
            </p:cNvSpPr>
            <p:nvPr/>
          </p:nvSpPr>
          <p:spPr bwMode="auto">
            <a:xfrm>
              <a:off x="6568989" y="2055098"/>
              <a:ext cx="78628" cy="157255"/>
            </a:xfrm>
            <a:custGeom>
              <a:avLst/>
              <a:gdLst>
                <a:gd name="T0" fmla="*/ 39 w 40"/>
                <a:gd name="T1" fmla="*/ 0 h 80"/>
                <a:gd name="T2" fmla="*/ 40 w 40"/>
                <a:gd name="T3" fmla="*/ 23 h 80"/>
                <a:gd name="T4" fmla="*/ 40 w 40"/>
                <a:gd name="T5" fmla="*/ 42 h 80"/>
                <a:gd name="T6" fmla="*/ 40 w 40"/>
                <a:gd name="T7" fmla="*/ 61 h 80"/>
                <a:gd name="T8" fmla="*/ 40 w 40"/>
                <a:gd name="T9" fmla="*/ 80 h 80"/>
                <a:gd name="T10" fmla="*/ 0 w 40"/>
                <a:gd name="T11" fmla="*/ 6 h 80"/>
                <a:gd name="T12" fmla="*/ 4 w 40"/>
                <a:gd name="T13" fmla="*/ 7 h 80"/>
                <a:gd name="T14" fmla="*/ 12 w 40"/>
                <a:gd name="T15" fmla="*/ 7 h 80"/>
                <a:gd name="T16" fmla="*/ 22 w 40"/>
                <a:gd name="T17" fmla="*/ 7 h 80"/>
                <a:gd name="T18" fmla="*/ 31 w 40"/>
                <a:gd name="T19" fmla="*/ 6 h 80"/>
                <a:gd name="T20" fmla="*/ 35 w 40"/>
                <a:gd name="T21" fmla="*/ 4 h 80"/>
                <a:gd name="T22" fmla="*/ 38 w 40"/>
                <a:gd name="T23" fmla="*/ 2 h 80"/>
                <a:gd name="T24" fmla="*/ 39 w 40"/>
                <a:gd name="T2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0">
                  <a:moveTo>
                    <a:pt x="39" y="0"/>
                  </a:moveTo>
                  <a:lnTo>
                    <a:pt x="40" y="23"/>
                  </a:lnTo>
                  <a:lnTo>
                    <a:pt x="40" y="42"/>
                  </a:lnTo>
                  <a:lnTo>
                    <a:pt x="40" y="61"/>
                  </a:lnTo>
                  <a:lnTo>
                    <a:pt x="40" y="80"/>
                  </a:lnTo>
                  <a:lnTo>
                    <a:pt x="0" y="6"/>
                  </a:lnTo>
                  <a:lnTo>
                    <a:pt x="4" y="7"/>
                  </a:lnTo>
                  <a:lnTo>
                    <a:pt x="12" y="7"/>
                  </a:lnTo>
                  <a:lnTo>
                    <a:pt x="22" y="7"/>
                  </a:lnTo>
                  <a:lnTo>
                    <a:pt x="31" y="6"/>
                  </a:lnTo>
                  <a:lnTo>
                    <a:pt x="35" y="4"/>
                  </a:lnTo>
                  <a:lnTo>
                    <a:pt x="38" y="2"/>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20" name="Freeform 32">
            <a:extLst>
              <a:ext uri="{FF2B5EF4-FFF2-40B4-BE49-F238E27FC236}">
                <a16:creationId xmlns:a16="http://schemas.microsoft.com/office/drawing/2014/main" id="{EB0D3336-66E5-4A0F-B53C-855F023BAC69}"/>
              </a:ext>
            </a:extLst>
          </p:cNvPr>
          <p:cNvSpPr>
            <a:spLocks/>
          </p:cNvSpPr>
          <p:nvPr/>
        </p:nvSpPr>
        <p:spPr bwMode="auto">
          <a:xfrm>
            <a:off x="2811026" y="2562301"/>
            <a:ext cx="310207" cy="450523"/>
          </a:xfrm>
          <a:custGeom>
            <a:avLst/>
            <a:gdLst>
              <a:gd name="T0" fmla="*/ 225 w 451"/>
              <a:gd name="T1" fmla="*/ 0 h 655"/>
              <a:gd name="T2" fmla="*/ 266 w 451"/>
              <a:gd name="T3" fmla="*/ 2 h 655"/>
              <a:gd name="T4" fmla="*/ 304 w 451"/>
              <a:gd name="T5" fmla="*/ 13 h 655"/>
              <a:gd name="T6" fmla="*/ 339 w 451"/>
              <a:gd name="T7" fmla="*/ 28 h 655"/>
              <a:gd name="T8" fmla="*/ 371 w 451"/>
              <a:gd name="T9" fmla="*/ 51 h 655"/>
              <a:gd name="T10" fmla="*/ 398 w 451"/>
              <a:gd name="T11" fmla="*/ 77 h 655"/>
              <a:gd name="T12" fmla="*/ 421 w 451"/>
              <a:gd name="T13" fmla="*/ 107 h 655"/>
              <a:gd name="T14" fmla="*/ 436 w 451"/>
              <a:gd name="T15" fmla="*/ 141 h 655"/>
              <a:gd name="T16" fmla="*/ 447 w 451"/>
              <a:gd name="T17" fmla="*/ 178 h 655"/>
              <a:gd name="T18" fmla="*/ 451 w 451"/>
              <a:gd name="T19" fmla="*/ 217 h 655"/>
              <a:gd name="T20" fmla="*/ 449 w 451"/>
              <a:gd name="T21" fmla="*/ 240 h 655"/>
              <a:gd name="T22" fmla="*/ 443 w 451"/>
              <a:gd name="T23" fmla="*/ 269 h 655"/>
              <a:gd name="T24" fmla="*/ 432 w 451"/>
              <a:gd name="T25" fmla="*/ 301 h 655"/>
              <a:gd name="T26" fmla="*/ 421 w 451"/>
              <a:gd name="T27" fmla="*/ 335 h 655"/>
              <a:gd name="T28" fmla="*/ 405 w 451"/>
              <a:gd name="T29" fmla="*/ 371 h 655"/>
              <a:gd name="T30" fmla="*/ 388 w 451"/>
              <a:gd name="T31" fmla="*/ 409 h 655"/>
              <a:gd name="T32" fmla="*/ 369 w 451"/>
              <a:gd name="T33" fmla="*/ 449 h 655"/>
              <a:gd name="T34" fmla="*/ 350 w 451"/>
              <a:gd name="T35" fmla="*/ 488 h 655"/>
              <a:gd name="T36" fmla="*/ 330 w 451"/>
              <a:gd name="T37" fmla="*/ 526 h 655"/>
              <a:gd name="T38" fmla="*/ 311 w 451"/>
              <a:gd name="T39" fmla="*/ 562 h 655"/>
              <a:gd name="T40" fmla="*/ 292 w 451"/>
              <a:gd name="T41" fmla="*/ 597 h 655"/>
              <a:gd name="T42" fmla="*/ 275 w 451"/>
              <a:gd name="T43" fmla="*/ 628 h 655"/>
              <a:gd name="T44" fmla="*/ 263 w 451"/>
              <a:gd name="T45" fmla="*/ 642 h 655"/>
              <a:gd name="T46" fmla="*/ 250 w 451"/>
              <a:gd name="T47" fmla="*/ 651 h 655"/>
              <a:gd name="T48" fmla="*/ 235 w 451"/>
              <a:gd name="T49" fmla="*/ 655 h 655"/>
              <a:gd name="T50" fmla="*/ 218 w 451"/>
              <a:gd name="T51" fmla="*/ 655 h 655"/>
              <a:gd name="T52" fmla="*/ 202 w 451"/>
              <a:gd name="T53" fmla="*/ 651 h 655"/>
              <a:gd name="T54" fmla="*/ 188 w 451"/>
              <a:gd name="T55" fmla="*/ 642 h 655"/>
              <a:gd name="T56" fmla="*/ 177 w 451"/>
              <a:gd name="T57" fmla="*/ 628 h 655"/>
              <a:gd name="T58" fmla="*/ 159 w 451"/>
              <a:gd name="T59" fmla="*/ 597 h 655"/>
              <a:gd name="T60" fmla="*/ 140 w 451"/>
              <a:gd name="T61" fmla="*/ 562 h 655"/>
              <a:gd name="T62" fmla="*/ 121 w 451"/>
              <a:gd name="T63" fmla="*/ 526 h 655"/>
              <a:gd name="T64" fmla="*/ 101 w 451"/>
              <a:gd name="T65" fmla="*/ 488 h 655"/>
              <a:gd name="T66" fmla="*/ 83 w 451"/>
              <a:gd name="T67" fmla="*/ 449 h 655"/>
              <a:gd name="T68" fmla="*/ 64 w 451"/>
              <a:gd name="T69" fmla="*/ 409 h 655"/>
              <a:gd name="T70" fmla="*/ 47 w 451"/>
              <a:gd name="T71" fmla="*/ 371 h 655"/>
              <a:gd name="T72" fmla="*/ 32 w 451"/>
              <a:gd name="T73" fmla="*/ 335 h 655"/>
              <a:gd name="T74" fmla="*/ 19 w 451"/>
              <a:gd name="T75" fmla="*/ 301 h 655"/>
              <a:gd name="T76" fmla="*/ 9 w 451"/>
              <a:gd name="T77" fmla="*/ 269 h 655"/>
              <a:gd name="T78" fmla="*/ 3 w 451"/>
              <a:gd name="T79" fmla="*/ 240 h 655"/>
              <a:gd name="T80" fmla="*/ 0 w 451"/>
              <a:gd name="T81" fmla="*/ 217 h 655"/>
              <a:gd name="T82" fmla="*/ 4 w 451"/>
              <a:gd name="T83" fmla="*/ 178 h 655"/>
              <a:gd name="T84" fmla="*/ 15 w 451"/>
              <a:gd name="T85" fmla="*/ 141 h 655"/>
              <a:gd name="T86" fmla="*/ 32 w 451"/>
              <a:gd name="T87" fmla="*/ 107 h 655"/>
              <a:gd name="T88" fmla="*/ 54 w 451"/>
              <a:gd name="T89" fmla="*/ 77 h 655"/>
              <a:gd name="T90" fmla="*/ 80 w 451"/>
              <a:gd name="T91" fmla="*/ 51 h 655"/>
              <a:gd name="T92" fmla="*/ 112 w 451"/>
              <a:gd name="T93" fmla="*/ 28 h 655"/>
              <a:gd name="T94" fmla="*/ 147 w 451"/>
              <a:gd name="T95" fmla="*/ 13 h 655"/>
              <a:gd name="T96" fmla="*/ 185 w 451"/>
              <a:gd name="T97" fmla="*/ 2 h 655"/>
              <a:gd name="T98" fmla="*/ 225 w 451"/>
              <a:gd name="T99"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5">
                <a:moveTo>
                  <a:pt x="225" y="0"/>
                </a:moveTo>
                <a:lnTo>
                  <a:pt x="266" y="2"/>
                </a:lnTo>
                <a:lnTo>
                  <a:pt x="304" y="13"/>
                </a:lnTo>
                <a:lnTo>
                  <a:pt x="339" y="28"/>
                </a:lnTo>
                <a:lnTo>
                  <a:pt x="371" y="51"/>
                </a:lnTo>
                <a:lnTo>
                  <a:pt x="398" y="77"/>
                </a:lnTo>
                <a:lnTo>
                  <a:pt x="421" y="107"/>
                </a:lnTo>
                <a:lnTo>
                  <a:pt x="436" y="141"/>
                </a:lnTo>
                <a:lnTo>
                  <a:pt x="447" y="178"/>
                </a:lnTo>
                <a:lnTo>
                  <a:pt x="451" y="217"/>
                </a:lnTo>
                <a:lnTo>
                  <a:pt x="449" y="240"/>
                </a:lnTo>
                <a:lnTo>
                  <a:pt x="443" y="269"/>
                </a:lnTo>
                <a:lnTo>
                  <a:pt x="432" y="301"/>
                </a:lnTo>
                <a:lnTo>
                  <a:pt x="421" y="335"/>
                </a:lnTo>
                <a:lnTo>
                  <a:pt x="405" y="371"/>
                </a:lnTo>
                <a:lnTo>
                  <a:pt x="388" y="409"/>
                </a:lnTo>
                <a:lnTo>
                  <a:pt x="369" y="449"/>
                </a:lnTo>
                <a:lnTo>
                  <a:pt x="350" y="488"/>
                </a:lnTo>
                <a:lnTo>
                  <a:pt x="330" y="526"/>
                </a:lnTo>
                <a:lnTo>
                  <a:pt x="311" y="562"/>
                </a:lnTo>
                <a:lnTo>
                  <a:pt x="292" y="597"/>
                </a:lnTo>
                <a:lnTo>
                  <a:pt x="275" y="628"/>
                </a:lnTo>
                <a:lnTo>
                  <a:pt x="263" y="642"/>
                </a:lnTo>
                <a:lnTo>
                  <a:pt x="250" y="651"/>
                </a:lnTo>
                <a:lnTo>
                  <a:pt x="235" y="655"/>
                </a:lnTo>
                <a:lnTo>
                  <a:pt x="218" y="655"/>
                </a:lnTo>
                <a:lnTo>
                  <a:pt x="202" y="651"/>
                </a:lnTo>
                <a:lnTo>
                  <a:pt x="188" y="642"/>
                </a:lnTo>
                <a:lnTo>
                  <a:pt x="177" y="628"/>
                </a:lnTo>
                <a:lnTo>
                  <a:pt x="159" y="597"/>
                </a:lnTo>
                <a:lnTo>
                  <a:pt x="140" y="562"/>
                </a:lnTo>
                <a:lnTo>
                  <a:pt x="121" y="526"/>
                </a:lnTo>
                <a:lnTo>
                  <a:pt x="101" y="488"/>
                </a:lnTo>
                <a:lnTo>
                  <a:pt x="83" y="449"/>
                </a:lnTo>
                <a:lnTo>
                  <a:pt x="64" y="409"/>
                </a:lnTo>
                <a:lnTo>
                  <a:pt x="47" y="371"/>
                </a:lnTo>
                <a:lnTo>
                  <a:pt x="32" y="335"/>
                </a:lnTo>
                <a:lnTo>
                  <a:pt x="19" y="301"/>
                </a:lnTo>
                <a:lnTo>
                  <a:pt x="9" y="269"/>
                </a:lnTo>
                <a:lnTo>
                  <a:pt x="3" y="240"/>
                </a:lnTo>
                <a:lnTo>
                  <a:pt x="0" y="217"/>
                </a:lnTo>
                <a:lnTo>
                  <a:pt x="4" y="178"/>
                </a:lnTo>
                <a:lnTo>
                  <a:pt x="15" y="141"/>
                </a:lnTo>
                <a:lnTo>
                  <a:pt x="32" y="107"/>
                </a:lnTo>
                <a:lnTo>
                  <a:pt x="54" y="77"/>
                </a:lnTo>
                <a:lnTo>
                  <a:pt x="80" y="51"/>
                </a:lnTo>
                <a:lnTo>
                  <a:pt x="112" y="28"/>
                </a:lnTo>
                <a:lnTo>
                  <a:pt x="147" y="13"/>
                </a:lnTo>
                <a:lnTo>
                  <a:pt x="185" y="2"/>
                </a:lnTo>
                <a:lnTo>
                  <a:pt x="225" y="0"/>
                </a:lnTo>
                <a:close/>
              </a:path>
            </a:pathLst>
          </a:custGeom>
          <a:gradFill>
            <a:gsLst>
              <a:gs pos="0">
                <a:schemeClr val="accent1"/>
              </a:gs>
              <a:gs pos="100000">
                <a:schemeClr val="accent1">
                  <a:lumMod val="60000"/>
                  <a:lumOff val="40000"/>
                </a:schemeClr>
              </a:gs>
            </a:gsLst>
            <a:lin ang="8187266"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1" name="Freeform 33">
            <a:extLst>
              <a:ext uri="{FF2B5EF4-FFF2-40B4-BE49-F238E27FC236}">
                <a16:creationId xmlns:a16="http://schemas.microsoft.com/office/drawing/2014/main" id="{9B9E3ADB-DB4E-4F71-BA06-CCD6D45DF812}"/>
              </a:ext>
            </a:extLst>
          </p:cNvPr>
          <p:cNvSpPr>
            <a:spLocks/>
          </p:cNvSpPr>
          <p:nvPr/>
        </p:nvSpPr>
        <p:spPr bwMode="auto">
          <a:xfrm>
            <a:off x="2857798" y="2601507"/>
            <a:ext cx="217351" cy="217352"/>
          </a:xfrm>
          <a:custGeom>
            <a:avLst/>
            <a:gdLst>
              <a:gd name="T0" fmla="*/ 157 w 316"/>
              <a:gd name="T1" fmla="*/ 0 h 316"/>
              <a:gd name="T2" fmla="*/ 189 w 316"/>
              <a:gd name="T3" fmla="*/ 4 h 316"/>
              <a:gd name="T4" fmla="*/ 219 w 316"/>
              <a:gd name="T5" fmla="*/ 13 h 316"/>
              <a:gd name="T6" fmla="*/ 247 w 316"/>
              <a:gd name="T7" fmla="*/ 28 h 316"/>
              <a:gd name="T8" fmla="*/ 269 w 316"/>
              <a:gd name="T9" fmla="*/ 47 h 316"/>
              <a:gd name="T10" fmla="*/ 288 w 316"/>
              <a:gd name="T11" fmla="*/ 70 h 316"/>
              <a:gd name="T12" fmla="*/ 303 w 316"/>
              <a:gd name="T13" fmla="*/ 97 h 316"/>
              <a:gd name="T14" fmla="*/ 312 w 316"/>
              <a:gd name="T15" fmla="*/ 126 h 316"/>
              <a:gd name="T16" fmla="*/ 316 w 316"/>
              <a:gd name="T17" fmla="*/ 159 h 316"/>
              <a:gd name="T18" fmla="*/ 312 w 316"/>
              <a:gd name="T19" fmla="*/ 190 h 316"/>
              <a:gd name="T20" fmla="*/ 303 w 316"/>
              <a:gd name="T21" fmla="*/ 219 h 316"/>
              <a:gd name="T22" fmla="*/ 288 w 316"/>
              <a:gd name="T23" fmla="*/ 246 h 316"/>
              <a:gd name="T24" fmla="*/ 269 w 316"/>
              <a:gd name="T25" fmla="*/ 270 h 316"/>
              <a:gd name="T26" fmla="*/ 247 w 316"/>
              <a:gd name="T27" fmla="*/ 288 h 316"/>
              <a:gd name="T28" fmla="*/ 219 w 316"/>
              <a:gd name="T29" fmla="*/ 304 h 316"/>
              <a:gd name="T30" fmla="*/ 189 w 316"/>
              <a:gd name="T31" fmla="*/ 313 h 316"/>
              <a:gd name="T32" fmla="*/ 157 w 316"/>
              <a:gd name="T33" fmla="*/ 316 h 316"/>
              <a:gd name="T34" fmla="*/ 126 w 316"/>
              <a:gd name="T35" fmla="*/ 313 h 316"/>
              <a:gd name="T36" fmla="*/ 96 w 316"/>
              <a:gd name="T37" fmla="*/ 304 h 316"/>
              <a:gd name="T38" fmla="*/ 70 w 316"/>
              <a:gd name="T39" fmla="*/ 288 h 316"/>
              <a:gd name="T40" fmla="*/ 46 w 316"/>
              <a:gd name="T41" fmla="*/ 270 h 316"/>
              <a:gd name="T42" fmla="*/ 27 w 316"/>
              <a:gd name="T43" fmla="*/ 246 h 316"/>
              <a:gd name="T44" fmla="*/ 12 w 316"/>
              <a:gd name="T45" fmla="*/ 219 h 316"/>
              <a:gd name="T46" fmla="*/ 3 w 316"/>
              <a:gd name="T47" fmla="*/ 190 h 316"/>
              <a:gd name="T48" fmla="*/ 0 w 316"/>
              <a:gd name="T49" fmla="*/ 159 h 316"/>
              <a:gd name="T50" fmla="*/ 3 w 316"/>
              <a:gd name="T51" fmla="*/ 126 h 316"/>
              <a:gd name="T52" fmla="*/ 12 w 316"/>
              <a:gd name="T53" fmla="*/ 97 h 316"/>
              <a:gd name="T54" fmla="*/ 27 w 316"/>
              <a:gd name="T55" fmla="*/ 70 h 316"/>
              <a:gd name="T56" fmla="*/ 46 w 316"/>
              <a:gd name="T57" fmla="*/ 47 h 316"/>
              <a:gd name="T58" fmla="*/ 70 w 316"/>
              <a:gd name="T59" fmla="*/ 28 h 316"/>
              <a:gd name="T60" fmla="*/ 96 w 316"/>
              <a:gd name="T61" fmla="*/ 13 h 316"/>
              <a:gd name="T62" fmla="*/ 126 w 316"/>
              <a:gd name="T63" fmla="*/ 4 h 316"/>
              <a:gd name="T64" fmla="*/ 157 w 316"/>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6">
                <a:moveTo>
                  <a:pt x="157" y="0"/>
                </a:moveTo>
                <a:lnTo>
                  <a:pt x="189" y="4"/>
                </a:lnTo>
                <a:lnTo>
                  <a:pt x="219" y="13"/>
                </a:lnTo>
                <a:lnTo>
                  <a:pt x="247" y="28"/>
                </a:lnTo>
                <a:lnTo>
                  <a:pt x="269" y="47"/>
                </a:lnTo>
                <a:lnTo>
                  <a:pt x="288" y="70"/>
                </a:lnTo>
                <a:lnTo>
                  <a:pt x="303" y="97"/>
                </a:lnTo>
                <a:lnTo>
                  <a:pt x="312" y="126"/>
                </a:lnTo>
                <a:lnTo>
                  <a:pt x="316" y="159"/>
                </a:lnTo>
                <a:lnTo>
                  <a:pt x="312" y="190"/>
                </a:lnTo>
                <a:lnTo>
                  <a:pt x="303" y="219"/>
                </a:lnTo>
                <a:lnTo>
                  <a:pt x="288" y="246"/>
                </a:lnTo>
                <a:lnTo>
                  <a:pt x="269" y="270"/>
                </a:lnTo>
                <a:lnTo>
                  <a:pt x="247" y="288"/>
                </a:lnTo>
                <a:lnTo>
                  <a:pt x="219" y="304"/>
                </a:lnTo>
                <a:lnTo>
                  <a:pt x="189" y="313"/>
                </a:lnTo>
                <a:lnTo>
                  <a:pt x="157" y="316"/>
                </a:lnTo>
                <a:lnTo>
                  <a:pt x="126" y="313"/>
                </a:lnTo>
                <a:lnTo>
                  <a:pt x="96" y="304"/>
                </a:lnTo>
                <a:lnTo>
                  <a:pt x="70" y="288"/>
                </a:lnTo>
                <a:lnTo>
                  <a:pt x="46" y="270"/>
                </a:lnTo>
                <a:lnTo>
                  <a:pt x="27" y="246"/>
                </a:lnTo>
                <a:lnTo>
                  <a:pt x="12" y="219"/>
                </a:lnTo>
                <a:lnTo>
                  <a:pt x="3" y="190"/>
                </a:lnTo>
                <a:lnTo>
                  <a:pt x="0" y="159"/>
                </a:lnTo>
                <a:lnTo>
                  <a:pt x="3" y="126"/>
                </a:lnTo>
                <a:lnTo>
                  <a:pt x="12" y="97"/>
                </a:lnTo>
                <a:lnTo>
                  <a:pt x="27" y="70"/>
                </a:lnTo>
                <a:lnTo>
                  <a:pt x="46" y="47"/>
                </a:lnTo>
                <a:lnTo>
                  <a:pt x="70" y="28"/>
                </a:lnTo>
                <a:lnTo>
                  <a:pt x="96" y="13"/>
                </a:lnTo>
                <a:lnTo>
                  <a:pt x="126" y="4"/>
                </a:lnTo>
                <a:lnTo>
                  <a:pt x="1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2" name="Freeform 34">
            <a:extLst>
              <a:ext uri="{FF2B5EF4-FFF2-40B4-BE49-F238E27FC236}">
                <a16:creationId xmlns:a16="http://schemas.microsoft.com/office/drawing/2014/main" id="{37C81DB5-E104-4BD5-99A6-5D7F6824CD04}"/>
              </a:ext>
            </a:extLst>
          </p:cNvPr>
          <p:cNvSpPr>
            <a:spLocks/>
          </p:cNvSpPr>
          <p:nvPr/>
        </p:nvSpPr>
        <p:spPr bwMode="auto">
          <a:xfrm>
            <a:off x="7470920" y="2778965"/>
            <a:ext cx="309519" cy="451210"/>
          </a:xfrm>
          <a:custGeom>
            <a:avLst/>
            <a:gdLst>
              <a:gd name="T0" fmla="*/ 225 w 450"/>
              <a:gd name="T1" fmla="*/ 0 h 656"/>
              <a:gd name="T2" fmla="*/ 265 w 450"/>
              <a:gd name="T3" fmla="*/ 3 h 656"/>
              <a:gd name="T4" fmla="*/ 303 w 450"/>
              <a:gd name="T5" fmla="*/ 14 h 656"/>
              <a:gd name="T6" fmla="*/ 339 w 450"/>
              <a:gd name="T7" fmla="*/ 29 h 656"/>
              <a:gd name="T8" fmla="*/ 370 w 450"/>
              <a:gd name="T9" fmla="*/ 51 h 656"/>
              <a:gd name="T10" fmla="*/ 396 w 450"/>
              <a:gd name="T11" fmla="*/ 78 h 656"/>
              <a:gd name="T12" fmla="*/ 418 w 450"/>
              <a:gd name="T13" fmla="*/ 108 h 656"/>
              <a:gd name="T14" fmla="*/ 436 w 450"/>
              <a:gd name="T15" fmla="*/ 142 h 656"/>
              <a:gd name="T16" fmla="*/ 446 w 450"/>
              <a:gd name="T17" fmla="*/ 178 h 656"/>
              <a:gd name="T18" fmla="*/ 450 w 450"/>
              <a:gd name="T19" fmla="*/ 218 h 656"/>
              <a:gd name="T20" fmla="*/ 447 w 450"/>
              <a:gd name="T21" fmla="*/ 241 h 656"/>
              <a:gd name="T22" fmla="*/ 441 w 450"/>
              <a:gd name="T23" fmla="*/ 270 h 656"/>
              <a:gd name="T24" fmla="*/ 432 w 450"/>
              <a:gd name="T25" fmla="*/ 302 h 656"/>
              <a:gd name="T26" fmla="*/ 418 w 450"/>
              <a:gd name="T27" fmla="*/ 336 h 656"/>
              <a:gd name="T28" fmla="*/ 404 w 450"/>
              <a:gd name="T29" fmla="*/ 372 h 656"/>
              <a:gd name="T30" fmla="*/ 387 w 450"/>
              <a:gd name="T31" fmla="*/ 410 h 656"/>
              <a:gd name="T32" fmla="*/ 369 w 450"/>
              <a:gd name="T33" fmla="*/ 449 h 656"/>
              <a:gd name="T34" fmla="*/ 349 w 450"/>
              <a:gd name="T35" fmla="*/ 489 h 656"/>
              <a:gd name="T36" fmla="*/ 329 w 450"/>
              <a:gd name="T37" fmla="*/ 527 h 656"/>
              <a:gd name="T38" fmla="*/ 310 w 450"/>
              <a:gd name="T39" fmla="*/ 563 h 656"/>
              <a:gd name="T40" fmla="*/ 291 w 450"/>
              <a:gd name="T41" fmla="*/ 597 h 656"/>
              <a:gd name="T42" fmla="*/ 273 w 450"/>
              <a:gd name="T43" fmla="*/ 629 h 656"/>
              <a:gd name="T44" fmla="*/ 263 w 450"/>
              <a:gd name="T45" fmla="*/ 643 h 656"/>
              <a:gd name="T46" fmla="*/ 248 w 450"/>
              <a:gd name="T47" fmla="*/ 652 h 656"/>
              <a:gd name="T48" fmla="*/ 233 w 450"/>
              <a:gd name="T49" fmla="*/ 656 h 656"/>
              <a:gd name="T50" fmla="*/ 217 w 450"/>
              <a:gd name="T51" fmla="*/ 656 h 656"/>
              <a:gd name="T52" fmla="*/ 201 w 450"/>
              <a:gd name="T53" fmla="*/ 652 h 656"/>
              <a:gd name="T54" fmla="*/ 187 w 450"/>
              <a:gd name="T55" fmla="*/ 643 h 656"/>
              <a:gd name="T56" fmla="*/ 175 w 450"/>
              <a:gd name="T57" fmla="*/ 629 h 656"/>
              <a:gd name="T58" fmla="*/ 158 w 450"/>
              <a:gd name="T59" fmla="*/ 597 h 656"/>
              <a:gd name="T60" fmla="*/ 140 w 450"/>
              <a:gd name="T61" fmla="*/ 563 h 656"/>
              <a:gd name="T62" fmla="*/ 120 w 450"/>
              <a:gd name="T63" fmla="*/ 527 h 656"/>
              <a:gd name="T64" fmla="*/ 100 w 450"/>
              <a:gd name="T65" fmla="*/ 489 h 656"/>
              <a:gd name="T66" fmla="*/ 81 w 450"/>
              <a:gd name="T67" fmla="*/ 449 h 656"/>
              <a:gd name="T68" fmla="*/ 62 w 450"/>
              <a:gd name="T69" fmla="*/ 410 h 656"/>
              <a:gd name="T70" fmla="*/ 45 w 450"/>
              <a:gd name="T71" fmla="*/ 372 h 656"/>
              <a:gd name="T72" fmla="*/ 31 w 450"/>
              <a:gd name="T73" fmla="*/ 336 h 656"/>
              <a:gd name="T74" fmla="*/ 18 w 450"/>
              <a:gd name="T75" fmla="*/ 302 h 656"/>
              <a:gd name="T76" fmla="*/ 7 w 450"/>
              <a:gd name="T77" fmla="*/ 270 h 656"/>
              <a:gd name="T78" fmla="*/ 2 w 450"/>
              <a:gd name="T79" fmla="*/ 241 h 656"/>
              <a:gd name="T80" fmla="*/ 0 w 450"/>
              <a:gd name="T81" fmla="*/ 218 h 656"/>
              <a:gd name="T82" fmla="*/ 3 w 450"/>
              <a:gd name="T83" fmla="*/ 178 h 656"/>
              <a:gd name="T84" fmla="*/ 14 w 450"/>
              <a:gd name="T85" fmla="*/ 142 h 656"/>
              <a:gd name="T86" fmla="*/ 30 w 450"/>
              <a:gd name="T87" fmla="*/ 108 h 656"/>
              <a:gd name="T88" fmla="*/ 52 w 450"/>
              <a:gd name="T89" fmla="*/ 78 h 656"/>
              <a:gd name="T90" fmla="*/ 79 w 450"/>
              <a:gd name="T91" fmla="*/ 51 h 656"/>
              <a:gd name="T92" fmla="*/ 111 w 450"/>
              <a:gd name="T93" fmla="*/ 29 h 656"/>
              <a:gd name="T94" fmla="*/ 146 w 450"/>
              <a:gd name="T95" fmla="*/ 14 h 656"/>
              <a:gd name="T96" fmla="*/ 184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5" y="3"/>
                </a:lnTo>
                <a:lnTo>
                  <a:pt x="303" y="14"/>
                </a:lnTo>
                <a:lnTo>
                  <a:pt x="339" y="29"/>
                </a:lnTo>
                <a:lnTo>
                  <a:pt x="370" y="51"/>
                </a:lnTo>
                <a:lnTo>
                  <a:pt x="396" y="78"/>
                </a:lnTo>
                <a:lnTo>
                  <a:pt x="418" y="108"/>
                </a:lnTo>
                <a:lnTo>
                  <a:pt x="436" y="142"/>
                </a:lnTo>
                <a:lnTo>
                  <a:pt x="446" y="178"/>
                </a:lnTo>
                <a:lnTo>
                  <a:pt x="450" y="218"/>
                </a:lnTo>
                <a:lnTo>
                  <a:pt x="447" y="241"/>
                </a:lnTo>
                <a:lnTo>
                  <a:pt x="441" y="270"/>
                </a:lnTo>
                <a:lnTo>
                  <a:pt x="432" y="302"/>
                </a:lnTo>
                <a:lnTo>
                  <a:pt x="418" y="336"/>
                </a:lnTo>
                <a:lnTo>
                  <a:pt x="404" y="372"/>
                </a:lnTo>
                <a:lnTo>
                  <a:pt x="387" y="410"/>
                </a:lnTo>
                <a:lnTo>
                  <a:pt x="369" y="449"/>
                </a:lnTo>
                <a:lnTo>
                  <a:pt x="349" y="489"/>
                </a:lnTo>
                <a:lnTo>
                  <a:pt x="329" y="527"/>
                </a:lnTo>
                <a:lnTo>
                  <a:pt x="310" y="563"/>
                </a:lnTo>
                <a:lnTo>
                  <a:pt x="291" y="597"/>
                </a:lnTo>
                <a:lnTo>
                  <a:pt x="273" y="629"/>
                </a:lnTo>
                <a:lnTo>
                  <a:pt x="263" y="643"/>
                </a:lnTo>
                <a:lnTo>
                  <a:pt x="248" y="652"/>
                </a:lnTo>
                <a:lnTo>
                  <a:pt x="233" y="656"/>
                </a:lnTo>
                <a:lnTo>
                  <a:pt x="217" y="656"/>
                </a:lnTo>
                <a:lnTo>
                  <a:pt x="201" y="652"/>
                </a:lnTo>
                <a:lnTo>
                  <a:pt x="187" y="643"/>
                </a:lnTo>
                <a:lnTo>
                  <a:pt x="175" y="629"/>
                </a:lnTo>
                <a:lnTo>
                  <a:pt x="158" y="597"/>
                </a:lnTo>
                <a:lnTo>
                  <a:pt x="140" y="563"/>
                </a:lnTo>
                <a:lnTo>
                  <a:pt x="120" y="527"/>
                </a:lnTo>
                <a:lnTo>
                  <a:pt x="100" y="489"/>
                </a:lnTo>
                <a:lnTo>
                  <a:pt x="81" y="449"/>
                </a:lnTo>
                <a:lnTo>
                  <a:pt x="62" y="410"/>
                </a:lnTo>
                <a:lnTo>
                  <a:pt x="45" y="372"/>
                </a:lnTo>
                <a:lnTo>
                  <a:pt x="31" y="336"/>
                </a:lnTo>
                <a:lnTo>
                  <a:pt x="18" y="302"/>
                </a:lnTo>
                <a:lnTo>
                  <a:pt x="7" y="270"/>
                </a:lnTo>
                <a:lnTo>
                  <a:pt x="2" y="241"/>
                </a:lnTo>
                <a:lnTo>
                  <a:pt x="0" y="218"/>
                </a:lnTo>
                <a:lnTo>
                  <a:pt x="3" y="178"/>
                </a:lnTo>
                <a:lnTo>
                  <a:pt x="14" y="142"/>
                </a:lnTo>
                <a:lnTo>
                  <a:pt x="30" y="108"/>
                </a:lnTo>
                <a:lnTo>
                  <a:pt x="52" y="78"/>
                </a:lnTo>
                <a:lnTo>
                  <a:pt x="79" y="51"/>
                </a:lnTo>
                <a:lnTo>
                  <a:pt x="111" y="29"/>
                </a:lnTo>
                <a:lnTo>
                  <a:pt x="146" y="14"/>
                </a:lnTo>
                <a:lnTo>
                  <a:pt x="184" y="3"/>
                </a:lnTo>
                <a:lnTo>
                  <a:pt x="22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3" name="Freeform 35">
            <a:extLst>
              <a:ext uri="{FF2B5EF4-FFF2-40B4-BE49-F238E27FC236}">
                <a16:creationId xmlns:a16="http://schemas.microsoft.com/office/drawing/2014/main" id="{31C2E6B0-ED1A-4BED-AB6F-BCFDCDC7D023}"/>
              </a:ext>
            </a:extLst>
          </p:cNvPr>
          <p:cNvSpPr>
            <a:spLocks/>
          </p:cNvSpPr>
          <p:nvPr/>
        </p:nvSpPr>
        <p:spPr bwMode="auto">
          <a:xfrm>
            <a:off x="7517691" y="2818859"/>
            <a:ext cx="215975" cy="217351"/>
          </a:xfrm>
          <a:custGeom>
            <a:avLst/>
            <a:gdLst>
              <a:gd name="T0" fmla="*/ 157 w 314"/>
              <a:gd name="T1" fmla="*/ 0 h 316"/>
              <a:gd name="T2" fmla="*/ 188 w 314"/>
              <a:gd name="T3" fmla="*/ 4 h 316"/>
              <a:gd name="T4" fmla="*/ 218 w 314"/>
              <a:gd name="T5" fmla="*/ 13 h 316"/>
              <a:gd name="T6" fmla="*/ 244 w 314"/>
              <a:gd name="T7" fmla="*/ 28 h 316"/>
              <a:gd name="T8" fmla="*/ 268 w 314"/>
              <a:gd name="T9" fmla="*/ 47 h 316"/>
              <a:gd name="T10" fmla="*/ 288 w 314"/>
              <a:gd name="T11" fmla="*/ 69 h 316"/>
              <a:gd name="T12" fmla="*/ 302 w 314"/>
              <a:gd name="T13" fmla="*/ 97 h 316"/>
              <a:gd name="T14" fmla="*/ 311 w 314"/>
              <a:gd name="T15" fmla="*/ 126 h 316"/>
              <a:gd name="T16" fmla="*/ 314 w 314"/>
              <a:gd name="T17" fmla="*/ 158 h 316"/>
              <a:gd name="T18" fmla="*/ 311 w 314"/>
              <a:gd name="T19" fmla="*/ 190 h 316"/>
              <a:gd name="T20" fmla="*/ 302 w 314"/>
              <a:gd name="T21" fmla="*/ 219 h 316"/>
              <a:gd name="T22" fmla="*/ 288 w 314"/>
              <a:gd name="T23" fmla="*/ 246 h 316"/>
              <a:gd name="T24" fmla="*/ 268 w 314"/>
              <a:gd name="T25" fmla="*/ 270 h 316"/>
              <a:gd name="T26" fmla="*/ 244 w 314"/>
              <a:gd name="T27" fmla="*/ 288 h 316"/>
              <a:gd name="T28" fmla="*/ 218 w 314"/>
              <a:gd name="T29" fmla="*/ 304 h 316"/>
              <a:gd name="T30" fmla="*/ 188 w 314"/>
              <a:gd name="T31" fmla="*/ 313 h 316"/>
              <a:gd name="T32" fmla="*/ 157 w 314"/>
              <a:gd name="T33" fmla="*/ 316 h 316"/>
              <a:gd name="T34" fmla="*/ 125 w 314"/>
              <a:gd name="T35" fmla="*/ 313 h 316"/>
              <a:gd name="T36" fmla="*/ 95 w 314"/>
              <a:gd name="T37" fmla="*/ 304 h 316"/>
              <a:gd name="T38" fmla="*/ 69 w 314"/>
              <a:gd name="T39" fmla="*/ 288 h 316"/>
              <a:gd name="T40" fmla="*/ 45 w 314"/>
              <a:gd name="T41" fmla="*/ 270 h 316"/>
              <a:gd name="T42" fmla="*/ 26 w 314"/>
              <a:gd name="T43" fmla="*/ 246 h 316"/>
              <a:gd name="T44" fmla="*/ 11 w 314"/>
              <a:gd name="T45" fmla="*/ 219 h 316"/>
              <a:gd name="T46" fmla="*/ 2 w 314"/>
              <a:gd name="T47" fmla="*/ 190 h 316"/>
              <a:gd name="T48" fmla="*/ 0 w 314"/>
              <a:gd name="T49" fmla="*/ 158 h 316"/>
              <a:gd name="T50" fmla="*/ 2 w 314"/>
              <a:gd name="T51" fmla="*/ 126 h 316"/>
              <a:gd name="T52" fmla="*/ 11 w 314"/>
              <a:gd name="T53" fmla="*/ 97 h 316"/>
              <a:gd name="T54" fmla="*/ 26 w 314"/>
              <a:gd name="T55" fmla="*/ 69 h 316"/>
              <a:gd name="T56" fmla="*/ 45 w 314"/>
              <a:gd name="T57" fmla="*/ 47 h 316"/>
              <a:gd name="T58" fmla="*/ 69 w 314"/>
              <a:gd name="T59" fmla="*/ 28 h 316"/>
              <a:gd name="T60" fmla="*/ 95 w 314"/>
              <a:gd name="T61" fmla="*/ 13 h 316"/>
              <a:gd name="T62" fmla="*/ 125 w 314"/>
              <a:gd name="T63" fmla="*/ 4 h 316"/>
              <a:gd name="T64" fmla="*/ 157 w 314"/>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4" h="316">
                <a:moveTo>
                  <a:pt x="157" y="0"/>
                </a:moveTo>
                <a:lnTo>
                  <a:pt x="188" y="4"/>
                </a:lnTo>
                <a:lnTo>
                  <a:pt x="218" y="13"/>
                </a:lnTo>
                <a:lnTo>
                  <a:pt x="244" y="28"/>
                </a:lnTo>
                <a:lnTo>
                  <a:pt x="268" y="47"/>
                </a:lnTo>
                <a:lnTo>
                  <a:pt x="288" y="69"/>
                </a:lnTo>
                <a:lnTo>
                  <a:pt x="302" y="97"/>
                </a:lnTo>
                <a:lnTo>
                  <a:pt x="311" y="126"/>
                </a:lnTo>
                <a:lnTo>
                  <a:pt x="314" y="158"/>
                </a:lnTo>
                <a:lnTo>
                  <a:pt x="311" y="190"/>
                </a:lnTo>
                <a:lnTo>
                  <a:pt x="302" y="219"/>
                </a:lnTo>
                <a:lnTo>
                  <a:pt x="288" y="246"/>
                </a:lnTo>
                <a:lnTo>
                  <a:pt x="268" y="270"/>
                </a:lnTo>
                <a:lnTo>
                  <a:pt x="244" y="288"/>
                </a:lnTo>
                <a:lnTo>
                  <a:pt x="218" y="304"/>
                </a:lnTo>
                <a:lnTo>
                  <a:pt x="188" y="313"/>
                </a:lnTo>
                <a:lnTo>
                  <a:pt x="157" y="316"/>
                </a:lnTo>
                <a:lnTo>
                  <a:pt x="125" y="313"/>
                </a:lnTo>
                <a:lnTo>
                  <a:pt x="95" y="304"/>
                </a:lnTo>
                <a:lnTo>
                  <a:pt x="69" y="288"/>
                </a:lnTo>
                <a:lnTo>
                  <a:pt x="45" y="270"/>
                </a:lnTo>
                <a:lnTo>
                  <a:pt x="26" y="246"/>
                </a:lnTo>
                <a:lnTo>
                  <a:pt x="11" y="219"/>
                </a:lnTo>
                <a:lnTo>
                  <a:pt x="2" y="190"/>
                </a:lnTo>
                <a:lnTo>
                  <a:pt x="0" y="158"/>
                </a:lnTo>
                <a:lnTo>
                  <a:pt x="2" y="126"/>
                </a:lnTo>
                <a:lnTo>
                  <a:pt x="11" y="97"/>
                </a:lnTo>
                <a:lnTo>
                  <a:pt x="26" y="69"/>
                </a:lnTo>
                <a:lnTo>
                  <a:pt x="45" y="47"/>
                </a:lnTo>
                <a:lnTo>
                  <a:pt x="69" y="28"/>
                </a:lnTo>
                <a:lnTo>
                  <a:pt x="95" y="13"/>
                </a:lnTo>
                <a:lnTo>
                  <a:pt x="125" y="4"/>
                </a:lnTo>
                <a:lnTo>
                  <a:pt x="1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4" name="Freeform 36">
            <a:extLst>
              <a:ext uri="{FF2B5EF4-FFF2-40B4-BE49-F238E27FC236}">
                <a16:creationId xmlns:a16="http://schemas.microsoft.com/office/drawing/2014/main" id="{73A0BC04-5FA3-4AB3-BBB1-F6F7E5871978}"/>
              </a:ext>
            </a:extLst>
          </p:cNvPr>
          <p:cNvSpPr>
            <a:spLocks/>
          </p:cNvSpPr>
          <p:nvPr/>
        </p:nvSpPr>
        <p:spPr bwMode="auto">
          <a:xfrm>
            <a:off x="5953018" y="3679511"/>
            <a:ext cx="309519" cy="451210"/>
          </a:xfrm>
          <a:custGeom>
            <a:avLst/>
            <a:gdLst>
              <a:gd name="T0" fmla="*/ 225 w 450"/>
              <a:gd name="T1" fmla="*/ 0 h 656"/>
              <a:gd name="T2" fmla="*/ 266 w 450"/>
              <a:gd name="T3" fmla="*/ 3 h 656"/>
              <a:gd name="T4" fmla="*/ 304 w 450"/>
              <a:gd name="T5" fmla="*/ 13 h 656"/>
              <a:gd name="T6" fmla="*/ 339 w 450"/>
              <a:gd name="T7" fmla="*/ 29 h 656"/>
              <a:gd name="T8" fmla="*/ 370 w 450"/>
              <a:gd name="T9" fmla="*/ 51 h 656"/>
              <a:gd name="T10" fmla="*/ 398 w 450"/>
              <a:gd name="T11" fmla="*/ 77 h 656"/>
              <a:gd name="T12" fmla="*/ 420 w 450"/>
              <a:gd name="T13" fmla="*/ 107 h 656"/>
              <a:gd name="T14" fmla="*/ 436 w 450"/>
              <a:gd name="T15" fmla="*/ 141 h 656"/>
              <a:gd name="T16" fmla="*/ 446 w 450"/>
              <a:gd name="T17" fmla="*/ 178 h 656"/>
              <a:gd name="T18" fmla="*/ 450 w 450"/>
              <a:gd name="T19" fmla="*/ 217 h 656"/>
              <a:gd name="T20" fmla="*/ 448 w 450"/>
              <a:gd name="T21" fmla="*/ 241 h 656"/>
              <a:gd name="T22" fmla="*/ 442 w 450"/>
              <a:gd name="T23" fmla="*/ 270 h 656"/>
              <a:gd name="T24" fmla="*/ 432 w 450"/>
              <a:gd name="T25" fmla="*/ 301 h 656"/>
              <a:gd name="T26" fmla="*/ 420 w 450"/>
              <a:gd name="T27" fmla="*/ 335 h 656"/>
              <a:gd name="T28" fmla="*/ 404 w 450"/>
              <a:gd name="T29" fmla="*/ 372 h 656"/>
              <a:gd name="T30" fmla="*/ 387 w 450"/>
              <a:gd name="T31" fmla="*/ 410 h 656"/>
              <a:gd name="T32" fmla="*/ 369 w 450"/>
              <a:gd name="T33" fmla="*/ 449 h 656"/>
              <a:gd name="T34" fmla="*/ 349 w 450"/>
              <a:gd name="T35" fmla="*/ 488 h 656"/>
              <a:gd name="T36" fmla="*/ 330 w 450"/>
              <a:gd name="T37" fmla="*/ 526 h 656"/>
              <a:gd name="T38" fmla="*/ 310 w 450"/>
              <a:gd name="T39" fmla="*/ 563 h 656"/>
              <a:gd name="T40" fmla="*/ 292 w 450"/>
              <a:gd name="T41" fmla="*/ 597 h 656"/>
              <a:gd name="T42" fmla="*/ 275 w 450"/>
              <a:gd name="T43" fmla="*/ 628 h 656"/>
              <a:gd name="T44" fmla="*/ 263 w 450"/>
              <a:gd name="T45" fmla="*/ 643 h 656"/>
              <a:gd name="T46" fmla="*/ 249 w 450"/>
              <a:gd name="T47" fmla="*/ 652 h 656"/>
              <a:gd name="T48" fmla="*/ 233 w 450"/>
              <a:gd name="T49" fmla="*/ 656 h 656"/>
              <a:gd name="T50" fmla="*/ 217 w 450"/>
              <a:gd name="T51" fmla="*/ 656 h 656"/>
              <a:gd name="T52" fmla="*/ 202 w 450"/>
              <a:gd name="T53" fmla="*/ 652 h 656"/>
              <a:gd name="T54" fmla="*/ 187 w 450"/>
              <a:gd name="T55" fmla="*/ 643 h 656"/>
              <a:gd name="T56" fmla="*/ 177 w 450"/>
              <a:gd name="T57" fmla="*/ 628 h 656"/>
              <a:gd name="T58" fmla="*/ 158 w 450"/>
              <a:gd name="T59" fmla="*/ 597 h 656"/>
              <a:gd name="T60" fmla="*/ 140 w 450"/>
              <a:gd name="T61" fmla="*/ 563 h 656"/>
              <a:gd name="T62" fmla="*/ 120 w 450"/>
              <a:gd name="T63" fmla="*/ 526 h 656"/>
              <a:gd name="T64" fmla="*/ 101 w 450"/>
              <a:gd name="T65" fmla="*/ 488 h 656"/>
              <a:gd name="T66" fmla="*/ 82 w 450"/>
              <a:gd name="T67" fmla="*/ 449 h 656"/>
              <a:gd name="T68" fmla="*/ 63 w 450"/>
              <a:gd name="T69" fmla="*/ 410 h 656"/>
              <a:gd name="T70" fmla="*/ 46 w 450"/>
              <a:gd name="T71" fmla="*/ 372 h 656"/>
              <a:gd name="T72" fmla="*/ 31 w 450"/>
              <a:gd name="T73" fmla="*/ 335 h 656"/>
              <a:gd name="T74" fmla="*/ 18 w 450"/>
              <a:gd name="T75" fmla="*/ 301 h 656"/>
              <a:gd name="T76" fmla="*/ 9 w 450"/>
              <a:gd name="T77" fmla="*/ 270 h 656"/>
              <a:gd name="T78" fmla="*/ 3 w 450"/>
              <a:gd name="T79" fmla="*/ 241 h 656"/>
              <a:gd name="T80" fmla="*/ 0 w 450"/>
              <a:gd name="T81" fmla="*/ 217 h 656"/>
              <a:gd name="T82" fmla="*/ 4 w 450"/>
              <a:gd name="T83" fmla="*/ 178 h 656"/>
              <a:gd name="T84" fmla="*/ 14 w 450"/>
              <a:gd name="T85" fmla="*/ 141 h 656"/>
              <a:gd name="T86" fmla="*/ 31 w 450"/>
              <a:gd name="T87" fmla="*/ 107 h 656"/>
              <a:gd name="T88" fmla="*/ 54 w 450"/>
              <a:gd name="T89" fmla="*/ 77 h 656"/>
              <a:gd name="T90" fmla="*/ 80 w 450"/>
              <a:gd name="T91" fmla="*/ 51 h 656"/>
              <a:gd name="T92" fmla="*/ 111 w 450"/>
              <a:gd name="T93" fmla="*/ 29 h 656"/>
              <a:gd name="T94" fmla="*/ 147 w 450"/>
              <a:gd name="T95" fmla="*/ 13 h 656"/>
              <a:gd name="T96" fmla="*/ 185 w 450"/>
              <a:gd name="T97" fmla="*/ 3 h 656"/>
              <a:gd name="T98" fmla="*/ 225 w 450"/>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0" h="656">
                <a:moveTo>
                  <a:pt x="225" y="0"/>
                </a:moveTo>
                <a:lnTo>
                  <a:pt x="266" y="3"/>
                </a:lnTo>
                <a:lnTo>
                  <a:pt x="304" y="13"/>
                </a:lnTo>
                <a:lnTo>
                  <a:pt x="339" y="29"/>
                </a:lnTo>
                <a:lnTo>
                  <a:pt x="370" y="51"/>
                </a:lnTo>
                <a:lnTo>
                  <a:pt x="398" y="77"/>
                </a:lnTo>
                <a:lnTo>
                  <a:pt x="420" y="107"/>
                </a:lnTo>
                <a:lnTo>
                  <a:pt x="436" y="141"/>
                </a:lnTo>
                <a:lnTo>
                  <a:pt x="446" y="178"/>
                </a:lnTo>
                <a:lnTo>
                  <a:pt x="450" y="217"/>
                </a:lnTo>
                <a:lnTo>
                  <a:pt x="448" y="241"/>
                </a:lnTo>
                <a:lnTo>
                  <a:pt x="442" y="270"/>
                </a:lnTo>
                <a:lnTo>
                  <a:pt x="432" y="301"/>
                </a:lnTo>
                <a:lnTo>
                  <a:pt x="420" y="335"/>
                </a:lnTo>
                <a:lnTo>
                  <a:pt x="404" y="372"/>
                </a:lnTo>
                <a:lnTo>
                  <a:pt x="387" y="410"/>
                </a:lnTo>
                <a:lnTo>
                  <a:pt x="369" y="449"/>
                </a:lnTo>
                <a:lnTo>
                  <a:pt x="349" y="488"/>
                </a:lnTo>
                <a:lnTo>
                  <a:pt x="330" y="526"/>
                </a:lnTo>
                <a:lnTo>
                  <a:pt x="310" y="563"/>
                </a:lnTo>
                <a:lnTo>
                  <a:pt x="292" y="597"/>
                </a:lnTo>
                <a:lnTo>
                  <a:pt x="275" y="628"/>
                </a:lnTo>
                <a:lnTo>
                  <a:pt x="263" y="643"/>
                </a:lnTo>
                <a:lnTo>
                  <a:pt x="249" y="652"/>
                </a:lnTo>
                <a:lnTo>
                  <a:pt x="233" y="656"/>
                </a:lnTo>
                <a:lnTo>
                  <a:pt x="217" y="656"/>
                </a:lnTo>
                <a:lnTo>
                  <a:pt x="202" y="652"/>
                </a:lnTo>
                <a:lnTo>
                  <a:pt x="187" y="643"/>
                </a:lnTo>
                <a:lnTo>
                  <a:pt x="177" y="628"/>
                </a:lnTo>
                <a:lnTo>
                  <a:pt x="158" y="597"/>
                </a:lnTo>
                <a:lnTo>
                  <a:pt x="140" y="563"/>
                </a:lnTo>
                <a:lnTo>
                  <a:pt x="120" y="526"/>
                </a:lnTo>
                <a:lnTo>
                  <a:pt x="101" y="488"/>
                </a:lnTo>
                <a:lnTo>
                  <a:pt x="82" y="449"/>
                </a:lnTo>
                <a:lnTo>
                  <a:pt x="63" y="410"/>
                </a:lnTo>
                <a:lnTo>
                  <a:pt x="46" y="372"/>
                </a:lnTo>
                <a:lnTo>
                  <a:pt x="31" y="335"/>
                </a:lnTo>
                <a:lnTo>
                  <a:pt x="18" y="301"/>
                </a:lnTo>
                <a:lnTo>
                  <a:pt x="9" y="270"/>
                </a:lnTo>
                <a:lnTo>
                  <a:pt x="3" y="241"/>
                </a:lnTo>
                <a:lnTo>
                  <a:pt x="0" y="217"/>
                </a:lnTo>
                <a:lnTo>
                  <a:pt x="4" y="178"/>
                </a:lnTo>
                <a:lnTo>
                  <a:pt x="14" y="141"/>
                </a:lnTo>
                <a:lnTo>
                  <a:pt x="31" y="107"/>
                </a:lnTo>
                <a:lnTo>
                  <a:pt x="54" y="77"/>
                </a:lnTo>
                <a:lnTo>
                  <a:pt x="80" y="51"/>
                </a:lnTo>
                <a:lnTo>
                  <a:pt x="111" y="29"/>
                </a:lnTo>
                <a:lnTo>
                  <a:pt x="147" y="13"/>
                </a:lnTo>
                <a:lnTo>
                  <a:pt x="185" y="3"/>
                </a:lnTo>
                <a:lnTo>
                  <a:pt x="2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5" name="Freeform 37">
            <a:extLst>
              <a:ext uri="{FF2B5EF4-FFF2-40B4-BE49-F238E27FC236}">
                <a16:creationId xmlns:a16="http://schemas.microsoft.com/office/drawing/2014/main" id="{270D6ECD-8E36-42F0-BDB1-45AAEEA01BE6}"/>
              </a:ext>
            </a:extLst>
          </p:cNvPr>
          <p:cNvSpPr>
            <a:spLocks/>
          </p:cNvSpPr>
          <p:nvPr/>
        </p:nvSpPr>
        <p:spPr bwMode="auto">
          <a:xfrm>
            <a:off x="5999790" y="3719404"/>
            <a:ext cx="217351" cy="216664"/>
          </a:xfrm>
          <a:custGeom>
            <a:avLst/>
            <a:gdLst>
              <a:gd name="T0" fmla="*/ 157 w 316"/>
              <a:gd name="T1" fmla="*/ 0 h 315"/>
              <a:gd name="T2" fmla="*/ 189 w 316"/>
              <a:gd name="T3" fmla="*/ 3 h 315"/>
              <a:gd name="T4" fmla="*/ 219 w 316"/>
              <a:gd name="T5" fmla="*/ 13 h 315"/>
              <a:gd name="T6" fmla="*/ 245 w 316"/>
              <a:gd name="T7" fmla="*/ 27 h 315"/>
              <a:gd name="T8" fmla="*/ 268 w 316"/>
              <a:gd name="T9" fmla="*/ 47 h 315"/>
              <a:gd name="T10" fmla="*/ 288 w 316"/>
              <a:gd name="T11" fmla="*/ 69 h 315"/>
              <a:gd name="T12" fmla="*/ 302 w 316"/>
              <a:gd name="T13" fmla="*/ 96 h 315"/>
              <a:gd name="T14" fmla="*/ 312 w 316"/>
              <a:gd name="T15" fmla="*/ 125 h 315"/>
              <a:gd name="T16" fmla="*/ 316 w 316"/>
              <a:gd name="T17" fmla="*/ 158 h 315"/>
              <a:gd name="T18" fmla="*/ 312 w 316"/>
              <a:gd name="T19" fmla="*/ 189 h 315"/>
              <a:gd name="T20" fmla="*/ 302 w 316"/>
              <a:gd name="T21" fmla="*/ 219 h 315"/>
              <a:gd name="T22" fmla="*/ 288 w 316"/>
              <a:gd name="T23" fmla="*/ 246 h 315"/>
              <a:gd name="T24" fmla="*/ 268 w 316"/>
              <a:gd name="T25" fmla="*/ 269 h 315"/>
              <a:gd name="T26" fmla="*/ 245 w 316"/>
              <a:gd name="T27" fmla="*/ 288 h 315"/>
              <a:gd name="T28" fmla="*/ 219 w 316"/>
              <a:gd name="T29" fmla="*/ 303 h 315"/>
              <a:gd name="T30" fmla="*/ 189 w 316"/>
              <a:gd name="T31" fmla="*/ 312 h 315"/>
              <a:gd name="T32" fmla="*/ 157 w 316"/>
              <a:gd name="T33" fmla="*/ 315 h 315"/>
              <a:gd name="T34" fmla="*/ 126 w 316"/>
              <a:gd name="T35" fmla="*/ 312 h 315"/>
              <a:gd name="T36" fmla="*/ 96 w 316"/>
              <a:gd name="T37" fmla="*/ 303 h 315"/>
              <a:gd name="T38" fmla="*/ 69 w 316"/>
              <a:gd name="T39" fmla="*/ 288 h 315"/>
              <a:gd name="T40" fmla="*/ 46 w 316"/>
              <a:gd name="T41" fmla="*/ 269 h 315"/>
              <a:gd name="T42" fmla="*/ 26 w 316"/>
              <a:gd name="T43" fmla="*/ 246 h 315"/>
              <a:gd name="T44" fmla="*/ 12 w 316"/>
              <a:gd name="T45" fmla="*/ 219 h 315"/>
              <a:gd name="T46" fmla="*/ 3 w 316"/>
              <a:gd name="T47" fmla="*/ 189 h 315"/>
              <a:gd name="T48" fmla="*/ 0 w 316"/>
              <a:gd name="T49" fmla="*/ 158 h 315"/>
              <a:gd name="T50" fmla="*/ 3 w 316"/>
              <a:gd name="T51" fmla="*/ 125 h 315"/>
              <a:gd name="T52" fmla="*/ 12 w 316"/>
              <a:gd name="T53" fmla="*/ 96 h 315"/>
              <a:gd name="T54" fmla="*/ 26 w 316"/>
              <a:gd name="T55" fmla="*/ 69 h 315"/>
              <a:gd name="T56" fmla="*/ 46 w 316"/>
              <a:gd name="T57" fmla="*/ 47 h 315"/>
              <a:gd name="T58" fmla="*/ 69 w 316"/>
              <a:gd name="T59" fmla="*/ 27 h 315"/>
              <a:gd name="T60" fmla="*/ 96 w 316"/>
              <a:gd name="T61" fmla="*/ 13 h 315"/>
              <a:gd name="T62" fmla="*/ 126 w 316"/>
              <a:gd name="T63" fmla="*/ 3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3"/>
                </a:lnTo>
                <a:lnTo>
                  <a:pt x="219" y="13"/>
                </a:lnTo>
                <a:lnTo>
                  <a:pt x="245" y="27"/>
                </a:lnTo>
                <a:lnTo>
                  <a:pt x="268" y="47"/>
                </a:lnTo>
                <a:lnTo>
                  <a:pt x="288" y="69"/>
                </a:lnTo>
                <a:lnTo>
                  <a:pt x="302" y="96"/>
                </a:lnTo>
                <a:lnTo>
                  <a:pt x="312" y="125"/>
                </a:lnTo>
                <a:lnTo>
                  <a:pt x="316" y="158"/>
                </a:lnTo>
                <a:lnTo>
                  <a:pt x="312" y="189"/>
                </a:lnTo>
                <a:lnTo>
                  <a:pt x="302" y="219"/>
                </a:lnTo>
                <a:lnTo>
                  <a:pt x="288" y="246"/>
                </a:lnTo>
                <a:lnTo>
                  <a:pt x="268" y="269"/>
                </a:lnTo>
                <a:lnTo>
                  <a:pt x="245" y="288"/>
                </a:lnTo>
                <a:lnTo>
                  <a:pt x="219" y="303"/>
                </a:lnTo>
                <a:lnTo>
                  <a:pt x="189" y="312"/>
                </a:lnTo>
                <a:lnTo>
                  <a:pt x="157" y="315"/>
                </a:lnTo>
                <a:lnTo>
                  <a:pt x="126" y="312"/>
                </a:lnTo>
                <a:lnTo>
                  <a:pt x="96" y="303"/>
                </a:lnTo>
                <a:lnTo>
                  <a:pt x="69" y="288"/>
                </a:lnTo>
                <a:lnTo>
                  <a:pt x="46" y="269"/>
                </a:lnTo>
                <a:lnTo>
                  <a:pt x="26" y="246"/>
                </a:lnTo>
                <a:lnTo>
                  <a:pt x="12" y="219"/>
                </a:lnTo>
                <a:lnTo>
                  <a:pt x="3" y="189"/>
                </a:lnTo>
                <a:lnTo>
                  <a:pt x="0" y="158"/>
                </a:lnTo>
                <a:lnTo>
                  <a:pt x="3" y="125"/>
                </a:lnTo>
                <a:lnTo>
                  <a:pt x="12" y="96"/>
                </a:lnTo>
                <a:lnTo>
                  <a:pt x="26" y="69"/>
                </a:lnTo>
                <a:lnTo>
                  <a:pt x="46" y="47"/>
                </a:lnTo>
                <a:lnTo>
                  <a:pt x="69" y="27"/>
                </a:lnTo>
                <a:lnTo>
                  <a:pt x="96" y="13"/>
                </a:lnTo>
                <a:lnTo>
                  <a:pt x="126" y="3"/>
                </a:lnTo>
                <a:lnTo>
                  <a:pt x="1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6" name="Freeform 38">
            <a:extLst>
              <a:ext uri="{FF2B5EF4-FFF2-40B4-BE49-F238E27FC236}">
                <a16:creationId xmlns:a16="http://schemas.microsoft.com/office/drawing/2014/main" id="{D6ACF045-13BE-45B0-BEE3-7D7340B44531}"/>
              </a:ext>
            </a:extLst>
          </p:cNvPr>
          <p:cNvSpPr>
            <a:spLocks/>
          </p:cNvSpPr>
          <p:nvPr/>
        </p:nvSpPr>
        <p:spPr bwMode="auto">
          <a:xfrm>
            <a:off x="8659116" y="4711994"/>
            <a:ext cx="310207" cy="451898"/>
          </a:xfrm>
          <a:custGeom>
            <a:avLst/>
            <a:gdLst>
              <a:gd name="T0" fmla="*/ 225 w 451"/>
              <a:gd name="T1" fmla="*/ 0 h 657"/>
              <a:gd name="T2" fmla="*/ 266 w 451"/>
              <a:gd name="T3" fmla="*/ 4 h 657"/>
              <a:gd name="T4" fmla="*/ 304 w 451"/>
              <a:gd name="T5" fmla="*/ 14 h 657"/>
              <a:gd name="T6" fmla="*/ 339 w 451"/>
              <a:gd name="T7" fmla="*/ 30 h 657"/>
              <a:gd name="T8" fmla="*/ 371 w 451"/>
              <a:gd name="T9" fmla="*/ 52 h 657"/>
              <a:gd name="T10" fmla="*/ 398 w 451"/>
              <a:gd name="T11" fmla="*/ 79 h 657"/>
              <a:gd name="T12" fmla="*/ 420 w 451"/>
              <a:gd name="T13" fmla="*/ 109 h 657"/>
              <a:gd name="T14" fmla="*/ 436 w 451"/>
              <a:gd name="T15" fmla="*/ 143 h 657"/>
              <a:gd name="T16" fmla="*/ 447 w 451"/>
              <a:gd name="T17" fmla="*/ 179 h 657"/>
              <a:gd name="T18" fmla="*/ 451 w 451"/>
              <a:gd name="T19" fmla="*/ 219 h 657"/>
              <a:gd name="T20" fmla="*/ 449 w 451"/>
              <a:gd name="T21" fmla="*/ 242 h 657"/>
              <a:gd name="T22" fmla="*/ 443 w 451"/>
              <a:gd name="T23" fmla="*/ 271 h 657"/>
              <a:gd name="T24" fmla="*/ 432 w 451"/>
              <a:gd name="T25" fmla="*/ 302 h 657"/>
              <a:gd name="T26" fmla="*/ 420 w 451"/>
              <a:gd name="T27" fmla="*/ 336 h 657"/>
              <a:gd name="T28" fmla="*/ 405 w 451"/>
              <a:gd name="T29" fmla="*/ 373 h 657"/>
              <a:gd name="T30" fmla="*/ 388 w 451"/>
              <a:gd name="T31" fmla="*/ 411 h 657"/>
              <a:gd name="T32" fmla="*/ 369 w 451"/>
              <a:gd name="T33" fmla="*/ 450 h 657"/>
              <a:gd name="T34" fmla="*/ 350 w 451"/>
              <a:gd name="T35" fmla="*/ 490 h 657"/>
              <a:gd name="T36" fmla="*/ 330 w 451"/>
              <a:gd name="T37" fmla="*/ 528 h 657"/>
              <a:gd name="T38" fmla="*/ 310 w 451"/>
              <a:gd name="T39" fmla="*/ 564 h 657"/>
              <a:gd name="T40" fmla="*/ 292 w 451"/>
              <a:gd name="T41" fmla="*/ 598 h 657"/>
              <a:gd name="T42" fmla="*/ 275 w 451"/>
              <a:gd name="T43" fmla="*/ 630 h 657"/>
              <a:gd name="T44" fmla="*/ 263 w 451"/>
              <a:gd name="T45" fmla="*/ 643 h 657"/>
              <a:gd name="T46" fmla="*/ 250 w 451"/>
              <a:gd name="T47" fmla="*/ 653 h 657"/>
              <a:gd name="T48" fmla="*/ 235 w 451"/>
              <a:gd name="T49" fmla="*/ 657 h 657"/>
              <a:gd name="T50" fmla="*/ 217 w 451"/>
              <a:gd name="T51" fmla="*/ 657 h 657"/>
              <a:gd name="T52" fmla="*/ 202 w 451"/>
              <a:gd name="T53" fmla="*/ 653 h 657"/>
              <a:gd name="T54" fmla="*/ 187 w 451"/>
              <a:gd name="T55" fmla="*/ 643 h 657"/>
              <a:gd name="T56" fmla="*/ 177 w 451"/>
              <a:gd name="T57" fmla="*/ 630 h 657"/>
              <a:gd name="T58" fmla="*/ 159 w 451"/>
              <a:gd name="T59" fmla="*/ 598 h 657"/>
              <a:gd name="T60" fmla="*/ 140 w 451"/>
              <a:gd name="T61" fmla="*/ 564 h 657"/>
              <a:gd name="T62" fmla="*/ 121 w 451"/>
              <a:gd name="T63" fmla="*/ 528 h 657"/>
              <a:gd name="T64" fmla="*/ 101 w 451"/>
              <a:gd name="T65" fmla="*/ 490 h 657"/>
              <a:gd name="T66" fmla="*/ 83 w 451"/>
              <a:gd name="T67" fmla="*/ 450 h 657"/>
              <a:gd name="T68" fmla="*/ 64 w 451"/>
              <a:gd name="T69" fmla="*/ 411 h 657"/>
              <a:gd name="T70" fmla="*/ 47 w 451"/>
              <a:gd name="T71" fmla="*/ 373 h 657"/>
              <a:gd name="T72" fmla="*/ 32 w 451"/>
              <a:gd name="T73" fmla="*/ 336 h 657"/>
              <a:gd name="T74" fmla="*/ 18 w 451"/>
              <a:gd name="T75" fmla="*/ 302 h 657"/>
              <a:gd name="T76" fmla="*/ 9 w 451"/>
              <a:gd name="T77" fmla="*/ 271 h 657"/>
              <a:gd name="T78" fmla="*/ 3 w 451"/>
              <a:gd name="T79" fmla="*/ 242 h 657"/>
              <a:gd name="T80" fmla="*/ 0 w 451"/>
              <a:gd name="T81" fmla="*/ 219 h 657"/>
              <a:gd name="T82" fmla="*/ 4 w 451"/>
              <a:gd name="T83" fmla="*/ 179 h 657"/>
              <a:gd name="T84" fmla="*/ 15 w 451"/>
              <a:gd name="T85" fmla="*/ 143 h 657"/>
              <a:gd name="T86" fmla="*/ 32 w 451"/>
              <a:gd name="T87" fmla="*/ 109 h 657"/>
              <a:gd name="T88" fmla="*/ 54 w 451"/>
              <a:gd name="T89" fmla="*/ 79 h 657"/>
              <a:gd name="T90" fmla="*/ 80 w 451"/>
              <a:gd name="T91" fmla="*/ 52 h 657"/>
              <a:gd name="T92" fmla="*/ 111 w 451"/>
              <a:gd name="T93" fmla="*/ 30 h 657"/>
              <a:gd name="T94" fmla="*/ 147 w 451"/>
              <a:gd name="T95" fmla="*/ 14 h 657"/>
              <a:gd name="T96" fmla="*/ 185 w 451"/>
              <a:gd name="T97" fmla="*/ 4 h 657"/>
              <a:gd name="T98" fmla="*/ 225 w 451"/>
              <a:gd name="T99" fmla="*/ 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7">
                <a:moveTo>
                  <a:pt x="225" y="0"/>
                </a:moveTo>
                <a:lnTo>
                  <a:pt x="266" y="4"/>
                </a:lnTo>
                <a:lnTo>
                  <a:pt x="304" y="14"/>
                </a:lnTo>
                <a:lnTo>
                  <a:pt x="339" y="30"/>
                </a:lnTo>
                <a:lnTo>
                  <a:pt x="371" y="52"/>
                </a:lnTo>
                <a:lnTo>
                  <a:pt x="398" y="79"/>
                </a:lnTo>
                <a:lnTo>
                  <a:pt x="420" y="109"/>
                </a:lnTo>
                <a:lnTo>
                  <a:pt x="436" y="143"/>
                </a:lnTo>
                <a:lnTo>
                  <a:pt x="447" y="179"/>
                </a:lnTo>
                <a:lnTo>
                  <a:pt x="451" y="219"/>
                </a:lnTo>
                <a:lnTo>
                  <a:pt x="449" y="242"/>
                </a:lnTo>
                <a:lnTo>
                  <a:pt x="443" y="271"/>
                </a:lnTo>
                <a:lnTo>
                  <a:pt x="432" y="302"/>
                </a:lnTo>
                <a:lnTo>
                  <a:pt x="420" y="336"/>
                </a:lnTo>
                <a:lnTo>
                  <a:pt x="405" y="373"/>
                </a:lnTo>
                <a:lnTo>
                  <a:pt x="388" y="411"/>
                </a:lnTo>
                <a:lnTo>
                  <a:pt x="369" y="450"/>
                </a:lnTo>
                <a:lnTo>
                  <a:pt x="350" y="490"/>
                </a:lnTo>
                <a:lnTo>
                  <a:pt x="330" y="528"/>
                </a:lnTo>
                <a:lnTo>
                  <a:pt x="310" y="564"/>
                </a:lnTo>
                <a:lnTo>
                  <a:pt x="292" y="598"/>
                </a:lnTo>
                <a:lnTo>
                  <a:pt x="275" y="630"/>
                </a:lnTo>
                <a:lnTo>
                  <a:pt x="263" y="643"/>
                </a:lnTo>
                <a:lnTo>
                  <a:pt x="250" y="653"/>
                </a:lnTo>
                <a:lnTo>
                  <a:pt x="235" y="657"/>
                </a:lnTo>
                <a:lnTo>
                  <a:pt x="217" y="657"/>
                </a:lnTo>
                <a:lnTo>
                  <a:pt x="202" y="653"/>
                </a:lnTo>
                <a:lnTo>
                  <a:pt x="187" y="643"/>
                </a:lnTo>
                <a:lnTo>
                  <a:pt x="177" y="630"/>
                </a:lnTo>
                <a:lnTo>
                  <a:pt x="159" y="598"/>
                </a:lnTo>
                <a:lnTo>
                  <a:pt x="140" y="564"/>
                </a:lnTo>
                <a:lnTo>
                  <a:pt x="121" y="528"/>
                </a:lnTo>
                <a:lnTo>
                  <a:pt x="101" y="490"/>
                </a:lnTo>
                <a:lnTo>
                  <a:pt x="83" y="450"/>
                </a:lnTo>
                <a:lnTo>
                  <a:pt x="64" y="411"/>
                </a:lnTo>
                <a:lnTo>
                  <a:pt x="47" y="373"/>
                </a:lnTo>
                <a:lnTo>
                  <a:pt x="32" y="336"/>
                </a:lnTo>
                <a:lnTo>
                  <a:pt x="18" y="302"/>
                </a:lnTo>
                <a:lnTo>
                  <a:pt x="9" y="271"/>
                </a:lnTo>
                <a:lnTo>
                  <a:pt x="3" y="242"/>
                </a:lnTo>
                <a:lnTo>
                  <a:pt x="0" y="219"/>
                </a:lnTo>
                <a:lnTo>
                  <a:pt x="4" y="179"/>
                </a:lnTo>
                <a:lnTo>
                  <a:pt x="15" y="143"/>
                </a:lnTo>
                <a:lnTo>
                  <a:pt x="32" y="109"/>
                </a:lnTo>
                <a:lnTo>
                  <a:pt x="54" y="79"/>
                </a:lnTo>
                <a:lnTo>
                  <a:pt x="80" y="52"/>
                </a:lnTo>
                <a:lnTo>
                  <a:pt x="111" y="30"/>
                </a:lnTo>
                <a:lnTo>
                  <a:pt x="147" y="14"/>
                </a:lnTo>
                <a:lnTo>
                  <a:pt x="185" y="4"/>
                </a:lnTo>
                <a:lnTo>
                  <a:pt x="225" y="0"/>
                </a:lnTo>
                <a:close/>
              </a:path>
            </a:pathLst>
          </a:custGeom>
          <a:gradFill>
            <a:gsLst>
              <a:gs pos="0">
                <a:schemeClr val="accent1"/>
              </a:gs>
              <a:gs pos="100000">
                <a:schemeClr val="accent1">
                  <a:lumMod val="60000"/>
                  <a:lumOff val="40000"/>
                </a:schemeClr>
              </a:gs>
            </a:gsLst>
            <a:lin ang="8187266" scaled="0"/>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 name="Freeform 39">
            <a:extLst>
              <a:ext uri="{FF2B5EF4-FFF2-40B4-BE49-F238E27FC236}">
                <a16:creationId xmlns:a16="http://schemas.microsoft.com/office/drawing/2014/main" id="{E6D86F30-4A4B-45A7-B366-F67A8E1AC535}"/>
              </a:ext>
            </a:extLst>
          </p:cNvPr>
          <p:cNvSpPr>
            <a:spLocks/>
          </p:cNvSpPr>
          <p:nvPr/>
        </p:nvSpPr>
        <p:spPr bwMode="auto">
          <a:xfrm>
            <a:off x="8705888" y="4752576"/>
            <a:ext cx="217351" cy="216664"/>
          </a:xfrm>
          <a:custGeom>
            <a:avLst/>
            <a:gdLst>
              <a:gd name="T0" fmla="*/ 157 w 316"/>
              <a:gd name="T1" fmla="*/ 0 h 315"/>
              <a:gd name="T2" fmla="*/ 189 w 316"/>
              <a:gd name="T3" fmla="*/ 4 h 315"/>
              <a:gd name="T4" fmla="*/ 219 w 316"/>
              <a:gd name="T5" fmla="*/ 13 h 315"/>
              <a:gd name="T6" fmla="*/ 246 w 316"/>
              <a:gd name="T7" fmla="*/ 27 h 315"/>
              <a:gd name="T8" fmla="*/ 269 w 316"/>
              <a:gd name="T9" fmla="*/ 47 h 315"/>
              <a:gd name="T10" fmla="*/ 288 w 316"/>
              <a:gd name="T11" fmla="*/ 69 h 315"/>
              <a:gd name="T12" fmla="*/ 303 w 316"/>
              <a:gd name="T13" fmla="*/ 97 h 315"/>
              <a:gd name="T14" fmla="*/ 312 w 316"/>
              <a:gd name="T15" fmla="*/ 126 h 315"/>
              <a:gd name="T16" fmla="*/ 316 w 316"/>
              <a:gd name="T17" fmla="*/ 158 h 315"/>
              <a:gd name="T18" fmla="*/ 312 w 316"/>
              <a:gd name="T19" fmla="*/ 190 h 315"/>
              <a:gd name="T20" fmla="*/ 303 w 316"/>
              <a:gd name="T21" fmla="*/ 218 h 315"/>
              <a:gd name="T22" fmla="*/ 288 w 316"/>
              <a:gd name="T23" fmla="*/ 246 h 315"/>
              <a:gd name="T24" fmla="*/ 269 w 316"/>
              <a:gd name="T25" fmla="*/ 270 h 315"/>
              <a:gd name="T26" fmla="*/ 246 w 316"/>
              <a:gd name="T27" fmla="*/ 288 h 315"/>
              <a:gd name="T28" fmla="*/ 219 w 316"/>
              <a:gd name="T29" fmla="*/ 304 h 315"/>
              <a:gd name="T30" fmla="*/ 189 w 316"/>
              <a:gd name="T31" fmla="*/ 313 h 315"/>
              <a:gd name="T32" fmla="*/ 157 w 316"/>
              <a:gd name="T33" fmla="*/ 315 h 315"/>
              <a:gd name="T34" fmla="*/ 126 w 316"/>
              <a:gd name="T35" fmla="*/ 313 h 315"/>
              <a:gd name="T36" fmla="*/ 96 w 316"/>
              <a:gd name="T37" fmla="*/ 304 h 315"/>
              <a:gd name="T38" fmla="*/ 70 w 316"/>
              <a:gd name="T39" fmla="*/ 288 h 315"/>
              <a:gd name="T40" fmla="*/ 46 w 316"/>
              <a:gd name="T41" fmla="*/ 270 h 315"/>
              <a:gd name="T42" fmla="*/ 26 w 316"/>
              <a:gd name="T43" fmla="*/ 246 h 315"/>
              <a:gd name="T44" fmla="*/ 12 w 316"/>
              <a:gd name="T45" fmla="*/ 218 h 315"/>
              <a:gd name="T46" fmla="*/ 3 w 316"/>
              <a:gd name="T47" fmla="*/ 190 h 315"/>
              <a:gd name="T48" fmla="*/ 0 w 316"/>
              <a:gd name="T49" fmla="*/ 158 h 315"/>
              <a:gd name="T50" fmla="*/ 3 w 316"/>
              <a:gd name="T51" fmla="*/ 126 h 315"/>
              <a:gd name="T52" fmla="*/ 12 w 316"/>
              <a:gd name="T53" fmla="*/ 97 h 315"/>
              <a:gd name="T54" fmla="*/ 26 w 316"/>
              <a:gd name="T55" fmla="*/ 69 h 315"/>
              <a:gd name="T56" fmla="*/ 46 w 316"/>
              <a:gd name="T57" fmla="*/ 47 h 315"/>
              <a:gd name="T58" fmla="*/ 70 w 316"/>
              <a:gd name="T59" fmla="*/ 27 h 315"/>
              <a:gd name="T60" fmla="*/ 96 w 316"/>
              <a:gd name="T61" fmla="*/ 13 h 315"/>
              <a:gd name="T62" fmla="*/ 126 w 316"/>
              <a:gd name="T63" fmla="*/ 4 h 315"/>
              <a:gd name="T64" fmla="*/ 157 w 316"/>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6" h="315">
                <a:moveTo>
                  <a:pt x="157" y="0"/>
                </a:moveTo>
                <a:lnTo>
                  <a:pt x="189" y="4"/>
                </a:lnTo>
                <a:lnTo>
                  <a:pt x="219" y="13"/>
                </a:lnTo>
                <a:lnTo>
                  <a:pt x="246" y="27"/>
                </a:lnTo>
                <a:lnTo>
                  <a:pt x="269" y="47"/>
                </a:lnTo>
                <a:lnTo>
                  <a:pt x="288" y="69"/>
                </a:lnTo>
                <a:lnTo>
                  <a:pt x="303" y="97"/>
                </a:lnTo>
                <a:lnTo>
                  <a:pt x="312" y="126"/>
                </a:lnTo>
                <a:lnTo>
                  <a:pt x="316" y="158"/>
                </a:lnTo>
                <a:lnTo>
                  <a:pt x="312" y="190"/>
                </a:lnTo>
                <a:lnTo>
                  <a:pt x="303" y="218"/>
                </a:lnTo>
                <a:lnTo>
                  <a:pt x="288" y="246"/>
                </a:lnTo>
                <a:lnTo>
                  <a:pt x="269" y="270"/>
                </a:lnTo>
                <a:lnTo>
                  <a:pt x="246" y="288"/>
                </a:lnTo>
                <a:lnTo>
                  <a:pt x="219" y="304"/>
                </a:lnTo>
                <a:lnTo>
                  <a:pt x="189" y="313"/>
                </a:lnTo>
                <a:lnTo>
                  <a:pt x="157" y="315"/>
                </a:lnTo>
                <a:lnTo>
                  <a:pt x="126" y="313"/>
                </a:lnTo>
                <a:lnTo>
                  <a:pt x="96" y="304"/>
                </a:lnTo>
                <a:lnTo>
                  <a:pt x="70" y="288"/>
                </a:lnTo>
                <a:lnTo>
                  <a:pt x="46" y="270"/>
                </a:lnTo>
                <a:lnTo>
                  <a:pt x="26" y="246"/>
                </a:lnTo>
                <a:lnTo>
                  <a:pt x="12" y="218"/>
                </a:lnTo>
                <a:lnTo>
                  <a:pt x="3" y="190"/>
                </a:lnTo>
                <a:lnTo>
                  <a:pt x="0" y="158"/>
                </a:lnTo>
                <a:lnTo>
                  <a:pt x="3" y="126"/>
                </a:lnTo>
                <a:lnTo>
                  <a:pt x="12" y="97"/>
                </a:lnTo>
                <a:lnTo>
                  <a:pt x="26" y="69"/>
                </a:lnTo>
                <a:lnTo>
                  <a:pt x="46" y="47"/>
                </a:lnTo>
                <a:lnTo>
                  <a:pt x="70" y="27"/>
                </a:lnTo>
                <a:lnTo>
                  <a:pt x="96" y="13"/>
                </a:lnTo>
                <a:lnTo>
                  <a:pt x="126" y="4"/>
                </a:lnTo>
                <a:lnTo>
                  <a:pt x="15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8" name="Freeform 40">
            <a:extLst>
              <a:ext uri="{FF2B5EF4-FFF2-40B4-BE49-F238E27FC236}">
                <a16:creationId xmlns:a16="http://schemas.microsoft.com/office/drawing/2014/main" id="{4ED9A978-9137-4D5B-A621-0E5B015B0C3F}"/>
              </a:ext>
            </a:extLst>
          </p:cNvPr>
          <p:cNvSpPr>
            <a:spLocks/>
          </p:cNvSpPr>
          <p:nvPr/>
        </p:nvSpPr>
        <p:spPr bwMode="auto">
          <a:xfrm>
            <a:off x="4569314" y="4410691"/>
            <a:ext cx="310207" cy="451210"/>
          </a:xfrm>
          <a:custGeom>
            <a:avLst/>
            <a:gdLst>
              <a:gd name="T0" fmla="*/ 225 w 451"/>
              <a:gd name="T1" fmla="*/ 0 h 656"/>
              <a:gd name="T2" fmla="*/ 266 w 451"/>
              <a:gd name="T3" fmla="*/ 3 h 656"/>
              <a:gd name="T4" fmla="*/ 304 w 451"/>
              <a:gd name="T5" fmla="*/ 13 h 656"/>
              <a:gd name="T6" fmla="*/ 339 w 451"/>
              <a:gd name="T7" fmla="*/ 29 h 656"/>
              <a:gd name="T8" fmla="*/ 371 w 451"/>
              <a:gd name="T9" fmla="*/ 51 h 656"/>
              <a:gd name="T10" fmla="*/ 397 w 451"/>
              <a:gd name="T11" fmla="*/ 77 h 656"/>
              <a:gd name="T12" fmla="*/ 419 w 451"/>
              <a:gd name="T13" fmla="*/ 107 h 656"/>
              <a:gd name="T14" fmla="*/ 436 w 451"/>
              <a:gd name="T15" fmla="*/ 142 h 656"/>
              <a:gd name="T16" fmla="*/ 447 w 451"/>
              <a:gd name="T17" fmla="*/ 178 h 656"/>
              <a:gd name="T18" fmla="*/ 451 w 451"/>
              <a:gd name="T19" fmla="*/ 217 h 656"/>
              <a:gd name="T20" fmla="*/ 448 w 451"/>
              <a:gd name="T21" fmla="*/ 241 h 656"/>
              <a:gd name="T22" fmla="*/ 441 w 451"/>
              <a:gd name="T23" fmla="*/ 270 h 656"/>
              <a:gd name="T24" fmla="*/ 432 w 451"/>
              <a:gd name="T25" fmla="*/ 301 h 656"/>
              <a:gd name="T26" fmla="*/ 419 w 451"/>
              <a:gd name="T27" fmla="*/ 335 h 656"/>
              <a:gd name="T28" fmla="*/ 405 w 451"/>
              <a:gd name="T29" fmla="*/ 372 h 656"/>
              <a:gd name="T30" fmla="*/ 386 w 451"/>
              <a:gd name="T31" fmla="*/ 410 h 656"/>
              <a:gd name="T32" fmla="*/ 368 w 451"/>
              <a:gd name="T33" fmla="*/ 449 h 656"/>
              <a:gd name="T34" fmla="*/ 350 w 451"/>
              <a:gd name="T35" fmla="*/ 488 h 656"/>
              <a:gd name="T36" fmla="*/ 330 w 451"/>
              <a:gd name="T37" fmla="*/ 526 h 656"/>
              <a:gd name="T38" fmla="*/ 310 w 451"/>
              <a:gd name="T39" fmla="*/ 563 h 656"/>
              <a:gd name="T40" fmla="*/ 292 w 451"/>
              <a:gd name="T41" fmla="*/ 597 h 656"/>
              <a:gd name="T42" fmla="*/ 274 w 451"/>
              <a:gd name="T43" fmla="*/ 628 h 656"/>
              <a:gd name="T44" fmla="*/ 263 w 451"/>
              <a:gd name="T45" fmla="*/ 643 h 656"/>
              <a:gd name="T46" fmla="*/ 249 w 451"/>
              <a:gd name="T47" fmla="*/ 652 h 656"/>
              <a:gd name="T48" fmla="*/ 233 w 451"/>
              <a:gd name="T49" fmla="*/ 656 h 656"/>
              <a:gd name="T50" fmla="*/ 217 w 451"/>
              <a:gd name="T51" fmla="*/ 656 h 656"/>
              <a:gd name="T52" fmla="*/ 200 w 451"/>
              <a:gd name="T53" fmla="*/ 652 h 656"/>
              <a:gd name="T54" fmla="*/ 187 w 451"/>
              <a:gd name="T55" fmla="*/ 643 h 656"/>
              <a:gd name="T56" fmla="*/ 176 w 451"/>
              <a:gd name="T57" fmla="*/ 628 h 656"/>
              <a:gd name="T58" fmla="*/ 159 w 451"/>
              <a:gd name="T59" fmla="*/ 597 h 656"/>
              <a:gd name="T60" fmla="*/ 140 w 451"/>
              <a:gd name="T61" fmla="*/ 563 h 656"/>
              <a:gd name="T62" fmla="*/ 121 w 451"/>
              <a:gd name="T63" fmla="*/ 526 h 656"/>
              <a:gd name="T64" fmla="*/ 101 w 451"/>
              <a:gd name="T65" fmla="*/ 488 h 656"/>
              <a:gd name="T66" fmla="*/ 81 w 451"/>
              <a:gd name="T67" fmla="*/ 449 h 656"/>
              <a:gd name="T68" fmla="*/ 63 w 451"/>
              <a:gd name="T69" fmla="*/ 410 h 656"/>
              <a:gd name="T70" fmla="*/ 46 w 451"/>
              <a:gd name="T71" fmla="*/ 372 h 656"/>
              <a:gd name="T72" fmla="*/ 30 w 451"/>
              <a:gd name="T73" fmla="*/ 335 h 656"/>
              <a:gd name="T74" fmla="*/ 18 w 451"/>
              <a:gd name="T75" fmla="*/ 301 h 656"/>
              <a:gd name="T76" fmla="*/ 8 w 451"/>
              <a:gd name="T77" fmla="*/ 270 h 656"/>
              <a:gd name="T78" fmla="*/ 1 w 451"/>
              <a:gd name="T79" fmla="*/ 241 h 656"/>
              <a:gd name="T80" fmla="*/ 0 w 451"/>
              <a:gd name="T81" fmla="*/ 217 h 656"/>
              <a:gd name="T82" fmla="*/ 4 w 451"/>
              <a:gd name="T83" fmla="*/ 178 h 656"/>
              <a:gd name="T84" fmla="*/ 15 w 451"/>
              <a:gd name="T85" fmla="*/ 142 h 656"/>
              <a:gd name="T86" fmla="*/ 30 w 451"/>
              <a:gd name="T87" fmla="*/ 107 h 656"/>
              <a:gd name="T88" fmla="*/ 53 w 451"/>
              <a:gd name="T89" fmla="*/ 77 h 656"/>
              <a:gd name="T90" fmla="*/ 80 w 451"/>
              <a:gd name="T91" fmla="*/ 51 h 656"/>
              <a:gd name="T92" fmla="*/ 111 w 451"/>
              <a:gd name="T93" fmla="*/ 29 h 656"/>
              <a:gd name="T94" fmla="*/ 147 w 451"/>
              <a:gd name="T95" fmla="*/ 13 h 656"/>
              <a:gd name="T96" fmla="*/ 185 w 451"/>
              <a:gd name="T97" fmla="*/ 3 h 656"/>
              <a:gd name="T98" fmla="*/ 225 w 451"/>
              <a:gd name="T99"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1" h="656">
                <a:moveTo>
                  <a:pt x="225" y="0"/>
                </a:moveTo>
                <a:lnTo>
                  <a:pt x="266" y="3"/>
                </a:lnTo>
                <a:lnTo>
                  <a:pt x="304" y="13"/>
                </a:lnTo>
                <a:lnTo>
                  <a:pt x="339" y="29"/>
                </a:lnTo>
                <a:lnTo>
                  <a:pt x="371" y="51"/>
                </a:lnTo>
                <a:lnTo>
                  <a:pt x="397" y="77"/>
                </a:lnTo>
                <a:lnTo>
                  <a:pt x="419" y="107"/>
                </a:lnTo>
                <a:lnTo>
                  <a:pt x="436" y="142"/>
                </a:lnTo>
                <a:lnTo>
                  <a:pt x="447" y="178"/>
                </a:lnTo>
                <a:lnTo>
                  <a:pt x="451" y="217"/>
                </a:lnTo>
                <a:lnTo>
                  <a:pt x="448" y="241"/>
                </a:lnTo>
                <a:lnTo>
                  <a:pt x="441" y="270"/>
                </a:lnTo>
                <a:lnTo>
                  <a:pt x="432" y="301"/>
                </a:lnTo>
                <a:lnTo>
                  <a:pt x="419" y="335"/>
                </a:lnTo>
                <a:lnTo>
                  <a:pt x="405" y="372"/>
                </a:lnTo>
                <a:lnTo>
                  <a:pt x="386" y="410"/>
                </a:lnTo>
                <a:lnTo>
                  <a:pt x="368" y="449"/>
                </a:lnTo>
                <a:lnTo>
                  <a:pt x="350" y="488"/>
                </a:lnTo>
                <a:lnTo>
                  <a:pt x="330" y="526"/>
                </a:lnTo>
                <a:lnTo>
                  <a:pt x="310" y="563"/>
                </a:lnTo>
                <a:lnTo>
                  <a:pt x="292" y="597"/>
                </a:lnTo>
                <a:lnTo>
                  <a:pt x="274" y="628"/>
                </a:lnTo>
                <a:lnTo>
                  <a:pt x="263" y="643"/>
                </a:lnTo>
                <a:lnTo>
                  <a:pt x="249" y="652"/>
                </a:lnTo>
                <a:lnTo>
                  <a:pt x="233" y="656"/>
                </a:lnTo>
                <a:lnTo>
                  <a:pt x="217" y="656"/>
                </a:lnTo>
                <a:lnTo>
                  <a:pt x="200" y="652"/>
                </a:lnTo>
                <a:lnTo>
                  <a:pt x="187" y="643"/>
                </a:lnTo>
                <a:lnTo>
                  <a:pt x="176" y="628"/>
                </a:lnTo>
                <a:lnTo>
                  <a:pt x="159" y="597"/>
                </a:lnTo>
                <a:lnTo>
                  <a:pt x="140" y="563"/>
                </a:lnTo>
                <a:lnTo>
                  <a:pt x="121" y="526"/>
                </a:lnTo>
                <a:lnTo>
                  <a:pt x="101" y="488"/>
                </a:lnTo>
                <a:lnTo>
                  <a:pt x="81" y="449"/>
                </a:lnTo>
                <a:lnTo>
                  <a:pt x="63" y="410"/>
                </a:lnTo>
                <a:lnTo>
                  <a:pt x="46" y="372"/>
                </a:lnTo>
                <a:lnTo>
                  <a:pt x="30" y="335"/>
                </a:lnTo>
                <a:lnTo>
                  <a:pt x="18" y="301"/>
                </a:lnTo>
                <a:lnTo>
                  <a:pt x="8" y="270"/>
                </a:lnTo>
                <a:lnTo>
                  <a:pt x="1" y="241"/>
                </a:lnTo>
                <a:lnTo>
                  <a:pt x="0" y="217"/>
                </a:lnTo>
                <a:lnTo>
                  <a:pt x="4" y="178"/>
                </a:lnTo>
                <a:lnTo>
                  <a:pt x="15" y="142"/>
                </a:lnTo>
                <a:lnTo>
                  <a:pt x="30" y="107"/>
                </a:lnTo>
                <a:lnTo>
                  <a:pt x="53" y="77"/>
                </a:lnTo>
                <a:lnTo>
                  <a:pt x="80" y="51"/>
                </a:lnTo>
                <a:lnTo>
                  <a:pt x="111" y="29"/>
                </a:lnTo>
                <a:lnTo>
                  <a:pt x="147" y="13"/>
                </a:lnTo>
                <a:lnTo>
                  <a:pt x="185" y="3"/>
                </a:lnTo>
                <a:lnTo>
                  <a:pt x="225"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Freeform 41">
            <a:extLst>
              <a:ext uri="{FF2B5EF4-FFF2-40B4-BE49-F238E27FC236}">
                <a16:creationId xmlns:a16="http://schemas.microsoft.com/office/drawing/2014/main" id="{D0599D74-BFE0-4200-BD6C-180E7A331174}"/>
              </a:ext>
            </a:extLst>
          </p:cNvPr>
          <p:cNvSpPr>
            <a:spLocks/>
          </p:cNvSpPr>
          <p:nvPr/>
        </p:nvSpPr>
        <p:spPr bwMode="auto">
          <a:xfrm>
            <a:off x="4615398" y="4450584"/>
            <a:ext cx="216664" cy="216664"/>
          </a:xfrm>
          <a:custGeom>
            <a:avLst/>
            <a:gdLst>
              <a:gd name="T0" fmla="*/ 158 w 315"/>
              <a:gd name="T1" fmla="*/ 0 h 315"/>
              <a:gd name="T2" fmla="*/ 190 w 315"/>
              <a:gd name="T3" fmla="*/ 4 h 315"/>
              <a:gd name="T4" fmla="*/ 220 w 315"/>
              <a:gd name="T5" fmla="*/ 13 h 315"/>
              <a:gd name="T6" fmla="*/ 246 w 315"/>
              <a:gd name="T7" fmla="*/ 27 h 315"/>
              <a:gd name="T8" fmla="*/ 270 w 315"/>
              <a:gd name="T9" fmla="*/ 47 h 315"/>
              <a:gd name="T10" fmla="*/ 289 w 315"/>
              <a:gd name="T11" fmla="*/ 69 h 315"/>
              <a:gd name="T12" fmla="*/ 304 w 315"/>
              <a:gd name="T13" fmla="*/ 97 h 315"/>
              <a:gd name="T14" fmla="*/ 313 w 315"/>
              <a:gd name="T15" fmla="*/ 125 h 315"/>
              <a:gd name="T16" fmla="*/ 315 w 315"/>
              <a:gd name="T17" fmla="*/ 158 h 315"/>
              <a:gd name="T18" fmla="*/ 313 w 315"/>
              <a:gd name="T19" fmla="*/ 190 h 315"/>
              <a:gd name="T20" fmla="*/ 304 w 315"/>
              <a:gd name="T21" fmla="*/ 220 h 315"/>
              <a:gd name="T22" fmla="*/ 289 w 315"/>
              <a:gd name="T23" fmla="*/ 246 h 315"/>
              <a:gd name="T24" fmla="*/ 270 w 315"/>
              <a:gd name="T25" fmla="*/ 269 h 315"/>
              <a:gd name="T26" fmla="*/ 246 w 315"/>
              <a:gd name="T27" fmla="*/ 288 h 315"/>
              <a:gd name="T28" fmla="*/ 220 w 315"/>
              <a:gd name="T29" fmla="*/ 303 h 315"/>
              <a:gd name="T30" fmla="*/ 190 w 315"/>
              <a:gd name="T31" fmla="*/ 313 h 315"/>
              <a:gd name="T32" fmla="*/ 158 w 315"/>
              <a:gd name="T33" fmla="*/ 315 h 315"/>
              <a:gd name="T34" fmla="*/ 127 w 315"/>
              <a:gd name="T35" fmla="*/ 313 h 315"/>
              <a:gd name="T36" fmla="*/ 97 w 315"/>
              <a:gd name="T37" fmla="*/ 303 h 315"/>
              <a:gd name="T38" fmla="*/ 71 w 315"/>
              <a:gd name="T39" fmla="*/ 288 h 315"/>
              <a:gd name="T40" fmla="*/ 47 w 315"/>
              <a:gd name="T41" fmla="*/ 269 h 315"/>
              <a:gd name="T42" fmla="*/ 27 w 315"/>
              <a:gd name="T43" fmla="*/ 246 h 315"/>
              <a:gd name="T44" fmla="*/ 13 w 315"/>
              <a:gd name="T45" fmla="*/ 220 h 315"/>
              <a:gd name="T46" fmla="*/ 4 w 315"/>
              <a:gd name="T47" fmla="*/ 190 h 315"/>
              <a:gd name="T48" fmla="*/ 0 w 315"/>
              <a:gd name="T49" fmla="*/ 158 h 315"/>
              <a:gd name="T50" fmla="*/ 4 w 315"/>
              <a:gd name="T51" fmla="*/ 125 h 315"/>
              <a:gd name="T52" fmla="*/ 13 w 315"/>
              <a:gd name="T53" fmla="*/ 97 h 315"/>
              <a:gd name="T54" fmla="*/ 27 w 315"/>
              <a:gd name="T55" fmla="*/ 69 h 315"/>
              <a:gd name="T56" fmla="*/ 47 w 315"/>
              <a:gd name="T57" fmla="*/ 47 h 315"/>
              <a:gd name="T58" fmla="*/ 71 w 315"/>
              <a:gd name="T59" fmla="*/ 27 h 315"/>
              <a:gd name="T60" fmla="*/ 97 w 315"/>
              <a:gd name="T61" fmla="*/ 13 h 315"/>
              <a:gd name="T62" fmla="*/ 127 w 315"/>
              <a:gd name="T63" fmla="*/ 4 h 315"/>
              <a:gd name="T64" fmla="*/ 158 w 315"/>
              <a:gd name="T65"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5" h="315">
                <a:moveTo>
                  <a:pt x="158" y="0"/>
                </a:moveTo>
                <a:lnTo>
                  <a:pt x="190" y="4"/>
                </a:lnTo>
                <a:lnTo>
                  <a:pt x="220" y="13"/>
                </a:lnTo>
                <a:lnTo>
                  <a:pt x="246" y="27"/>
                </a:lnTo>
                <a:lnTo>
                  <a:pt x="270" y="47"/>
                </a:lnTo>
                <a:lnTo>
                  <a:pt x="289" y="69"/>
                </a:lnTo>
                <a:lnTo>
                  <a:pt x="304" y="97"/>
                </a:lnTo>
                <a:lnTo>
                  <a:pt x="313" y="125"/>
                </a:lnTo>
                <a:lnTo>
                  <a:pt x="315" y="158"/>
                </a:lnTo>
                <a:lnTo>
                  <a:pt x="313" y="190"/>
                </a:lnTo>
                <a:lnTo>
                  <a:pt x="304" y="220"/>
                </a:lnTo>
                <a:lnTo>
                  <a:pt x="289" y="246"/>
                </a:lnTo>
                <a:lnTo>
                  <a:pt x="270" y="269"/>
                </a:lnTo>
                <a:lnTo>
                  <a:pt x="246" y="288"/>
                </a:lnTo>
                <a:lnTo>
                  <a:pt x="220" y="303"/>
                </a:lnTo>
                <a:lnTo>
                  <a:pt x="190" y="313"/>
                </a:lnTo>
                <a:lnTo>
                  <a:pt x="158" y="315"/>
                </a:lnTo>
                <a:lnTo>
                  <a:pt x="127" y="313"/>
                </a:lnTo>
                <a:lnTo>
                  <a:pt x="97" y="303"/>
                </a:lnTo>
                <a:lnTo>
                  <a:pt x="71" y="288"/>
                </a:lnTo>
                <a:lnTo>
                  <a:pt x="47" y="269"/>
                </a:lnTo>
                <a:lnTo>
                  <a:pt x="27" y="246"/>
                </a:lnTo>
                <a:lnTo>
                  <a:pt x="13" y="220"/>
                </a:lnTo>
                <a:lnTo>
                  <a:pt x="4" y="190"/>
                </a:lnTo>
                <a:lnTo>
                  <a:pt x="0" y="158"/>
                </a:lnTo>
                <a:lnTo>
                  <a:pt x="4" y="125"/>
                </a:lnTo>
                <a:lnTo>
                  <a:pt x="13" y="97"/>
                </a:lnTo>
                <a:lnTo>
                  <a:pt x="27" y="69"/>
                </a:lnTo>
                <a:lnTo>
                  <a:pt x="47" y="47"/>
                </a:lnTo>
                <a:lnTo>
                  <a:pt x="71" y="27"/>
                </a:lnTo>
                <a:lnTo>
                  <a:pt x="97" y="13"/>
                </a:lnTo>
                <a:lnTo>
                  <a:pt x="127" y="4"/>
                </a:lnTo>
                <a:lnTo>
                  <a:pt x="1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Text Placeholder 1">
            <a:extLst>
              <a:ext uri="{FF2B5EF4-FFF2-40B4-BE49-F238E27FC236}">
                <a16:creationId xmlns:a16="http://schemas.microsoft.com/office/drawing/2014/main" id="{99DFB00E-45FB-46C8-9D81-C42D5A7A438F}"/>
              </a:ext>
            </a:extLst>
          </p:cNvPr>
          <p:cNvSpPr txBox="1">
            <a:spLocks/>
          </p:cNvSpPr>
          <p:nvPr/>
        </p:nvSpPr>
        <p:spPr>
          <a:xfrm>
            <a:off x="517092" y="1338486"/>
            <a:ext cx="11157817" cy="488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lumMod val="75000"/>
                  </a:schemeClr>
                </a:solidFill>
                <a:latin typeface="+mj-lt"/>
              </a:rPr>
              <a:t>Type the subtitle of your great here</a:t>
            </a:r>
          </a:p>
        </p:txBody>
      </p:sp>
      <p:sp>
        <p:nvSpPr>
          <p:cNvPr id="49" name="Title 2">
            <a:extLst>
              <a:ext uri="{FF2B5EF4-FFF2-40B4-BE49-F238E27FC236}">
                <a16:creationId xmlns:a16="http://schemas.microsoft.com/office/drawing/2014/main" id="{4979998A-1B15-4BE4-AAD4-C93142E945BC}"/>
              </a:ext>
            </a:extLst>
          </p:cNvPr>
          <p:cNvSpPr txBox="1">
            <a:spLocks/>
          </p:cNvSpPr>
          <p:nvPr/>
        </p:nvSpPr>
        <p:spPr>
          <a:xfrm>
            <a:off x="508001" y="826837"/>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tx1">
                    <a:lumMod val="65000"/>
                    <a:lumOff val="35000"/>
                  </a:schemeClr>
                </a:solidFill>
              </a:rPr>
              <a:t>Company Infographic</a:t>
            </a:r>
            <a:endParaRPr lang="en-US" sz="3600" b="1" dirty="0">
              <a:solidFill>
                <a:schemeClr val="tx1">
                  <a:lumMod val="65000"/>
                  <a:lumOff val="35000"/>
                </a:schemeClr>
              </a:solidFill>
            </a:endParaRPr>
          </a:p>
        </p:txBody>
      </p:sp>
    </p:spTree>
    <p:extLst>
      <p:ext uri="{BB962C8B-B14F-4D97-AF65-F5344CB8AC3E}">
        <p14:creationId xmlns:p14="http://schemas.microsoft.com/office/powerpoint/2010/main" val="213051493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am Member Name…">
            <a:extLst>
              <a:ext uri="{FF2B5EF4-FFF2-40B4-BE49-F238E27FC236}">
                <a16:creationId xmlns:a16="http://schemas.microsoft.com/office/drawing/2014/main" id="{266E4FF1-8B57-4FB3-B758-CF801E56640C}"/>
              </a:ext>
            </a:extLst>
          </p:cNvPr>
          <p:cNvSpPr txBox="1"/>
          <p:nvPr/>
        </p:nvSpPr>
        <p:spPr>
          <a:xfrm>
            <a:off x="6127013" y="5117784"/>
            <a:ext cx="1739730" cy="8023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600" b="0">
                <a:solidFill>
                  <a:srgbClr val="30353E"/>
                </a:solidFill>
                <a:latin typeface="Roboto Bold"/>
                <a:ea typeface="Roboto Bold"/>
                <a:cs typeface="Roboto Bold"/>
                <a:sym typeface="Roboto Bold"/>
              </a:defRPr>
            </a:pPr>
            <a:r>
              <a:rPr sz="1200" dirty="0">
                <a:latin typeface="+mj-lt"/>
              </a:rPr>
              <a:t>Team Member Name</a:t>
            </a:r>
          </a:p>
          <a:p>
            <a:pPr algn="l">
              <a:lnSpc>
                <a:spcPct val="150000"/>
              </a:lnSpc>
              <a:defRPr sz="1600" b="0">
                <a:solidFill>
                  <a:srgbClr val="677180"/>
                </a:solidFill>
                <a:latin typeface="Roboto Light"/>
                <a:ea typeface="Roboto Light"/>
                <a:cs typeface="Roboto Light"/>
                <a:sym typeface="Roboto Light"/>
              </a:defRPr>
            </a:pPr>
            <a:r>
              <a:rPr sz="1200" dirty="0">
                <a:latin typeface="+mj-lt"/>
              </a:rPr>
              <a:t>Completely team collaborative</a:t>
            </a:r>
          </a:p>
        </p:txBody>
      </p:sp>
      <p:sp>
        <p:nvSpPr>
          <p:cNvPr id="7" name="Team Member Name…">
            <a:extLst>
              <a:ext uri="{FF2B5EF4-FFF2-40B4-BE49-F238E27FC236}">
                <a16:creationId xmlns:a16="http://schemas.microsoft.com/office/drawing/2014/main" id="{CDEE163D-1C79-4C36-8F9F-D4CE3AA2D4DE}"/>
              </a:ext>
            </a:extLst>
          </p:cNvPr>
          <p:cNvSpPr txBox="1"/>
          <p:nvPr/>
        </p:nvSpPr>
        <p:spPr>
          <a:xfrm>
            <a:off x="8471070" y="5117784"/>
            <a:ext cx="1776016" cy="8023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l">
              <a:lnSpc>
                <a:spcPct val="150000"/>
              </a:lnSpc>
              <a:defRPr sz="1600" b="0">
                <a:solidFill>
                  <a:srgbClr val="30353E"/>
                </a:solidFill>
                <a:latin typeface="Roboto Bold"/>
                <a:ea typeface="Roboto Bold"/>
                <a:cs typeface="Roboto Bold"/>
                <a:sym typeface="Roboto Bold"/>
              </a:defRPr>
            </a:pPr>
            <a:r>
              <a:rPr sz="1200" dirty="0">
                <a:latin typeface="+mj-lt"/>
              </a:rPr>
              <a:t>Team Member Name</a:t>
            </a:r>
          </a:p>
          <a:p>
            <a:pPr algn="l">
              <a:lnSpc>
                <a:spcPct val="150000"/>
              </a:lnSpc>
              <a:defRPr sz="1600" b="0">
                <a:solidFill>
                  <a:srgbClr val="677180"/>
                </a:solidFill>
                <a:latin typeface="Roboto Light"/>
                <a:ea typeface="Roboto Light"/>
                <a:cs typeface="Roboto Light"/>
                <a:sym typeface="Roboto Light"/>
              </a:defRPr>
            </a:pPr>
            <a:r>
              <a:rPr sz="1200" dirty="0">
                <a:latin typeface="+mj-lt"/>
              </a:rPr>
              <a:t>Completely team collaborative</a:t>
            </a:r>
          </a:p>
        </p:txBody>
      </p:sp>
      <p:sp>
        <p:nvSpPr>
          <p:cNvPr id="9" name="Title 2">
            <a:extLst>
              <a:ext uri="{FF2B5EF4-FFF2-40B4-BE49-F238E27FC236}">
                <a16:creationId xmlns:a16="http://schemas.microsoft.com/office/drawing/2014/main" id="{439494DC-31D0-4089-9F10-D71121F32E4C}"/>
              </a:ext>
            </a:extLst>
          </p:cNvPr>
          <p:cNvSpPr txBox="1">
            <a:spLocks/>
          </p:cNvSpPr>
          <p:nvPr/>
        </p:nvSpPr>
        <p:spPr>
          <a:xfrm>
            <a:off x="1290861" y="5467237"/>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3"/>
                </a:solidFill>
                <a:latin typeface="+mn-lt"/>
              </a:rPr>
              <a:t>Thank</a:t>
            </a:r>
            <a:r>
              <a:rPr lang="en-US" sz="3600" b="1" dirty="0">
                <a:solidFill>
                  <a:schemeClr val="tx1">
                    <a:lumMod val="65000"/>
                    <a:lumOff val="35000"/>
                  </a:schemeClr>
                </a:solidFill>
                <a:latin typeface="+mn-lt"/>
              </a:rPr>
              <a:t> You</a:t>
            </a:r>
            <a:endParaRPr lang="en-US" sz="3600" b="1" dirty="0">
              <a:solidFill>
                <a:schemeClr val="accent3"/>
              </a:solidFill>
              <a:latin typeface="+mn-lt"/>
            </a:endParaRPr>
          </a:p>
        </p:txBody>
      </p:sp>
      <p:sp>
        <p:nvSpPr>
          <p:cNvPr id="10" name="Rectangle 9">
            <a:extLst>
              <a:ext uri="{FF2B5EF4-FFF2-40B4-BE49-F238E27FC236}">
                <a16:creationId xmlns:a16="http://schemas.microsoft.com/office/drawing/2014/main" id="{9E303226-F12A-45CD-A64F-83E166D4AE70}"/>
              </a:ext>
            </a:extLst>
          </p:cNvPr>
          <p:cNvSpPr/>
          <p:nvPr/>
        </p:nvSpPr>
        <p:spPr>
          <a:xfrm>
            <a:off x="1290861" y="4977686"/>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11" name="Cross 10">
            <a:extLst>
              <a:ext uri="{FF2B5EF4-FFF2-40B4-BE49-F238E27FC236}">
                <a16:creationId xmlns:a16="http://schemas.microsoft.com/office/drawing/2014/main" id="{C64419E5-F609-44A2-8B83-0F83EE0B4281}"/>
              </a:ext>
            </a:extLst>
          </p:cNvPr>
          <p:cNvSpPr/>
          <p:nvPr/>
        </p:nvSpPr>
        <p:spPr>
          <a:xfrm>
            <a:off x="10647235" y="1280098"/>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9C8E3D4A-AAA7-412C-B875-E2862381E37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206" b="28206"/>
          <a:stretch>
            <a:fillRect/>
          </a:stretch>
        </p:blipFill>
        <p:spPr/>
      </p:pic>
    </p:spTree>
    <p:extLst>
      <p:ext uri="{BB962C8B-B14F-4D97-AF65-F5344CB8AC3E}">
        <p14:creationId xmlns:p14="http://schemas.microsoft.com/office/powerpoint/2010/main" val="25705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174625" y="174625"/>
            <a:ext cx="11842750" cy="650875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8358450" y="3166712"/>
            <a:ext cx="3219414" cy="1870127"/>
          </a:xfrm>
          <a:prstGeom prst="rect">
            <a:avLst/>
          </a:prstGeom>
          <a:noFill/>
        </p:spPr>
        <p:txBody>
          <a:bodyPr wrap="square" rtlCol="0">
            <a:spAutoFit/>
          </a:bodyPr>
          <a:lstStyle/>
          <a:p>
            <a:pPr algn="r">
              <a:lnSpc>
                <a:spcPct val="80000"/>
              </a:lnSpc>
            </a:pPr>
            <a:r>
              <a:rPr lang="en-US" sz="14334" b="1" dirty="0">
                <a:solidFill>
                  <a:schemeClr val="accent1"/>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6186230" y="4494240"/>
            <a:ext cx="1609096" cy="1616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817563" y="4494240"/>
            <a:ext cx="1609096" cy="16160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2607119" y="4494240"/>
            <a:ext cx="1609096" cy="16160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4396675" y="4494240"/>
            <a:ext cx="1609096" cy="16160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9765342" y="4494240"/>
            <a:ext cx="1609096" cy="1616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7975786" y="4494240"/>
            <a:ext cx="1609096" cy="16160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667656" y="967616"/>
            <a:ext cx="9532938" cy="1276696"/>
          </a:xfrm>
          <a:prstGeom prst="rect">
            <a:avLst/>
          </a:prstGeom>
          <a:noFill/>
        </p:spPr>
        <p:txBody>
          <a:bodyPr wrap="square" rtlCol="0">
            <a:spAutoFit/>
          </a:bodyPr>
          <a:lstStyle/>
          <a:p>
            <a:pPr>
              <a:lnSpc>
                <a:spcPct val="80000"/>
              </a:lnSpc>
            </a:pPr>
            <a:r>
              <a:rPr lang="en-US" sz="4792" b="1" dirty="0">
                <a:solidFill>
                  <a:schemeClr val="accent1"/>
                </a:solidFill>
                <a:latin typeface="+mj-lt"/>
              </a:rPr>
              <a:t>CLEAN</a:t>
            </a:r>
            <a:br>
              <a:rPr lang="en-US" sz="4792" b="1" dirty="0">
                <a:solidFill>
                  <a:schemeClr val="accent1"/>
                </a:solidFill>
                <a:latin typeface="+mj-lt"/>
              </a:rPr>
            </a:br>
            <a:r>
              <a:rPr lang="en-US" sz="4792" dirty="0">
                <a:solidFill>
                  <a:schemeClr val="accent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785812" y="3634615"/>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j-lt"/>
              </a:rPr>
              <a:t>FONT: </a:t>
            </a:r>
            <a:r>
              <a:rPr lang="en-US" sz="2000" b="1" dirty="0">
                <a:solidFill>
                  <a:schemeClr val="accent1"/>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785812" y="4094171"/>
            <a:ext cx="9532938" cy="340350"/>
          </a:xfrm>
          <a:prstGeom prst="rect">
            <a:avLst/>
          </a:prstGeom>
          <a:noFill/>
        </p:spPr>
        <p:txBody>
          <a:bodyPr wrap="square" rtlCol="0">
            <a:spAutoFit/>
          </a:bodyPr>
          <a:lstStyle/>
          <a:p>
            <a:pPr>
              <a:lnSpc>
                <a:spcPct val="80000"/>
              </a:lnSpc>
            </a:pPr>
            <a:r>
              <a:rPr lang="en-US" sz="2000" dirty="0">
                <a:solidFill>
                  <a:schemeClr val="accent1"/>
                </a:solidFill>
                <a:latin typeface="+mj-lt"/>
              </a:rPr>
              <a:t>COLOR </a:t>
            </a:r>
            <a:r>
              <a:rPr lang="en-US" sz="2000" b="1" dirty="0">
                <a:solidFill>
                  <a:schemeClr val="accent1"/>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817563" y="2489607"/>
            <a:ext cx="1119981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3836276" y="3660015"/>
            <a:ext cx="1136568" cy="22301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spc="250" dirty="0">
                <a:solidFill>
                  <a:schemeClr val="bg1"/>
                </a:solidFill>
                <a:latin typeface="+mj-lt"/>
              </a:rPr>
              <a:t>DOWNLOAD</a:t>
            </a:r>
          </a:p>
        </p:txBody>
      </p:sp>
      <p:sp>
        <p:nvSpPr>
          <p:cNvPr id="4" name="Rectangle 3">
            <a:extLst>
              <a:ext uri="{FF2B5EF4-FFF2-40B4-BE49-F238E27FC236}">
                <a16:creationId xmlns:a16="http://schemas.microsoft.com/office/drawing/2014/main" id="{F71CC375-4A85-4E8C-911E-37484709406C}"/>
              </a:ext>
            </a:extLst>
          </p:cNvPr>
          <p:cNvSpPr/>
          <p:nvPr/>
        </p:nvSpPr>
        <p:spPr>
          <a:xfrm>
            <a:off x="266700" y="266700"/>
            <a:ext cx="11525250" cy="514350"/>
          </a:xfrm>
          <a:prstGeom prst="rect">
            <a:avLst/>
          </a:prstGeom>
          <a:solidFill>
            <a:srgbClr val="F3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6048078-A822-416A-81C9-7B21592CA9E2}"/>
              </a:ext>
            </a:extLst>
          </p:cNvPr>
          <p:cNvSpPr txBox="1">
            <a:spLocks/>
          </p:cNvSpPr>
          <p:nvPr/>
        </p:nvSpPr>
        <p:spPr>
          <a:xfrm>
            <a:off x="6245027" y="1995942"/>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7" name="Rectangle 6">
            <a:extLst>
              <a:ext uri="{FF2B5EF4-FFF2-40B4-BE49-F238E27FC236}">
                <a16:creationId xmlns:a16="http://schemas.microsoft.com/office/drawing/2014/main" id="{436BE490-4A0B-4443-9B00-D30046068AF1}"/>
              </a:ext>
            </a:extLst>
          </p:cNvPr>
          <p:cNvSpPr/>
          <p:nvPr/>
        </p:nvSpPr>
        <p:spPr>
          <a:xfrm>
            <a:off x="6245027" y="1578962"/>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8" name="Cross 7">
            <a:extLst>
              <a:ext uri="{FF2B5EF4-FFF2-40B4-BE49-F238E27FC236}">
                <a16:creationId xmlns:a16="http://schemas.microsoft.com/office/drawing/2014/main" id="{ADA35823-86F6-47A9-A17E-9E58929C6B28}"/>
              </a:ext>
            </a:extLst>
          </p:cNvPr>
          <p:cNvSpPr/>
          <p:nvPr/>
        </p:nvSpPr>
        <p:spPr>
          <a:xfrm>
            <a:off x="9492552" y="1675638"/>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0A8EBED-6999-406D-9C15-F64C669968CA}"/>
              </a:ext>
            </a:extLst>
          </p:cNvPr>
          <p:cNvSpPr/>
          <p:nvPr/>
        </p:nvSpPr>
        <p:spPr>
          <a:xfrm>
            <a:off x="7978301" y="5300811"/>
            <a:ext cx="1335450" cy="366319"/>
          </a:xfrm>
          <a:prstGeom prst="roundRect">
            <a:avLst>
              <a:gd name="adj" fmla="val 0"/>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85000"/>
                    <a:lumOff val="15000"/>
                  </a:schemeClr>
                </a:solidFill>
                <a:latin typeface="Segoe UI" panose="020B0502040204020203" pitchFamily="34" charset="0"/>
                <a:cs typeface="Segoe UI" panose="020B0502040204020203" pitchFamily="34" charset="0"/>
              </a:rPr>
              <a:t>Support Us</a:t>
            </a:r>
            <a:endParaRPr lang="id-ID" sz="11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E371903E-4144-4A2D-90D6-E6CC96FED5CF}"/>
              </a:ext>
            </a:extLst>
          </p:cNvPr>
          <p:cNvSpPr/>
          <p:nvPr/>
        </p:nvSpPr>
        <p:spPr>
          <a:xfrm>
            <a:off x="6351613" y="5300812"/>
            <a:ext cx="1335450" cy="351080"/>
          </a:xfrm>
          <a:prstGeom prst="roundRect">
            <a:avLst>
              <a:gd name="adj" fmla="val 0"/>
            </a:avLst>
          </a:prstGeom>
          <a:solidFill>
            <a:schemeClr val="accent4"/>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DEB100FE-B9D5-4426-814B-A5A05E0F4DF2}"/>
              </a:ext>
            </a:extLst>
          </p:cNvPr>
          <p:cNvSpPr/>
          <p:nvPr/>
        </p:nvSpPr>
        <p:spPr>
          <a:xfrm>
            <a:off x="6264269" y="3280982"/>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12" name="Text Placeholder 4">
            <a:extLst>
              <a:ext uri="{FF2B5EF4-FFF2-40B4-BE49-F238E27FC236}">
                <a16:creationId xmlns:a16="http://schemas.microsoft.com/office/drawing/2014/main" id="{90F37DC7-9A7B-4036-A92B-836D54EF6F23}"/>
              </a:ext>
            </a:extLst>
          </p:cNvPr>
          <p:cNvSpPr txBox="1">
            <a:spLocks/>
          </p:cNvSpPr>
          <p:nvPr/>
        </p:nvSpPr>
        <p:spPr>
          <a:xfrm>
            <a:off x="6245027" y="3884273"/>
            <a:ext cx="4491303" cy="773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tx1">
                    <a:lumMod val="85000"/>
                    <a:lumOff val="15000"/>
                  </a:schemeClr>
                </a:solidFill>
                <a:cs typeface="Calibri"/>
              </a:rPr>
              <a:t>Ut Wisi Enim </a:t>
            </a:r>
            <a:r>
              <a:rPr lang="id-ID" sz="1200" dirty="0">
                <a:solidFill>
                  <a:schemeClr val="tx1">
                    <a:lumMod val="85000"/>
                    <a:lumOff val="15000"/>
                  </a:schemeClr>
                </a:solidFill>
                <a:cs typeface="Calibri"/>
              </a:rPr>
              <a:t>Ad Minim Veniam, Quis Nostrud Exerci Tation Ullamcorper Nibh Euismod Tincidunt Ut Laoreet Dolore Magna Aliq</a:t>
            </a:r>
            <a:r>
              <a:rPr lang="en-US" sz="1200" dirty="0">
                <a:solidFill>
                  <a:schemeClr val="tx1">
                    <a:lumMod val="85000"/>
                    <a:lumOff val="15000"/>
                  </a:schemeClr>
                </a:solidFill>
                <a:cs typeface="Calibri"/>
              </a:rPr>
              <a:t> </a:t>
            </a:r>
            <a:r>
              <a:rPr lang="id-ID" sz="1200" dirty="0">
                <a:solidFill>
                  <a:schemeClr val="tx1">
                    <a:lumMod val="85000"/>
                    <a:lumOff val="15000"/>
                  </a:schemeClr>
                </a:solidFill>
                <a:cs typeface="Calibri"/>
              </a:rPr>
              <a:t>uam Erat Volutpat. Ut Wisi Enim Ad Minim Veniam, Quis</a:t>
            </a:r>
          </a:p>
        </p:txBody>
      </p:sp>
      <p:pic>
        <p:nvPicPr>
          <p:cNvPr id="4" name="Picture Placeholder 3">
            <a:extLst>
              <a:ext uri="{FF2B5EF4-FFF2-40B4-BE49-F238E27FC236}">
                <a16:creationId xmlns:a16="http://schemas.microsoft.com/office/drawing/2014/main" id="{5375E179-62FE-4BCF-9A31-6E8500FE17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074" r="10074"/>
          <a:stretch>
            <a:fillRect/>
          </a:stretch>
        </p:blipFill>
        <p:spPr/>
      </p:pic>
    </p:spTree>
    <p:extLst>
      <p:ext uri="{BB962C8B-B14F-4D97-AF65-F5344CB8AC3E}">
        <p14:creationId xmlns:p14="http://schemas.microsoft.com/office/powerpoint/2010/main" val="201082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D501A3-9E61-4B0A-A059-02F5B8F60957}"/>
              </a:ext>
            </a:extLst>
          </p:cNvPr>
          <p:cNvSpPr/>
          <p:nvPr/>
        </p:nvSpPr>
        <p:spPr>
          <a:xfrm>
            <a:off x="0" y="0"/>
            <a:ext cx="568317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7AAB9C-24DC-4F66-9AF7-C436578AE7F4}"/>
              </a:ext>
            </a:extLst>
          </p:cNvPr>
          <p:cNvSpPr txBox="1"/>
          <p:nvPr/>
        </p:nvSpPr>
        <p:spPr>
          <a:xfrm>
            <a:off x="529502" y="280250"/>
            <a:ext cx="1814111" cy="276999"/>
          </a:xfrm>
          <a:prstGeom prst="rect">
            <a:avLst/>
          </a:prstGeom>
          <a:noFill/>
        </p:spPr>
        <p:txBody>
          <a:bodyPr wrap="square" rtlCol="0">
            <a:spAutoFit/>
          </a:bodyPr>
          <a:lstStyle/>
          <a:p>
            <a:r>
              <a:rPr lang="en-US" sz="1200" b="1" dirty="0">
                <a:solidFill>
                  <a:schemeClr val="bg1"/>
                </a:solidFill>
              </a:rPr>
              <a:t>Clean Template</a:t>
            </a:r>
          </a:p>
        </p:txBody>
      </p:sp>
      <p:sp>
        <p:nvSpPr>
          <p:cNvPr id="9" name="Rectangle 8">
            <a:extLst>
              <a:ext uri="{FF2B5EF4-FFF2-40B4-BE49-F238E27FC236}">
                <a16:creationId xmlns:a16="http://schemas.microsoft.com/office/drawing/2014/main" id="{EB56CB3F-BA93-4889-9A97-EC9D3111FFCA}"/>
              </a:ext>
            </a:extLst>
          </p:cNvPr>
          <p:cNvSpPr/>
          <p:nvPr/>
        </p:nvSpPr>
        <p:spPr>
          <a:xfrm>
            <a:off x="1293680" y="4872608"/>
            <a:ext cx="1895416" cy="338554"/>
          </a:xfrm>
          <a:prstGeom prst="rect">
            <a:avLst/>
          </a:prstGeom>
        </p:spPr>
        <p:txBody>
          <a:bodyPr wrap="square" anchor="b">
            <a:spAutoFit/>
          </a:bodyPr>
          <a:lstStyle/>
          <a:p>
            <a:r>
              <a:rPr lang="en-US" sz="1600" dirty="0">
                <a:solidFill>
                  <a:schemeClr val="bg1"/>
                </a:solidFill>
              </a:rPr>
              <a:t>Insert title here</a:t>
            </a:r>
          </a:p>
        </p:txBody>
      </p:sp>
      <p:sp>
        <p:nvSpPr>
          <p:cNvPr id="10" name="Oval 9">
            <a:extLst>
              <a:ext uri="{FF2B5EF4-FFF2-40B4-BE49-F238E27FC236}">
                <a16:creationId xmlns:a16="http://schemas.microsoft.com/office/drawing/2014/main" id="{8FF75E3D-54CE-4E2F-A6B1-215C13C1923D}"/>
              </a:ext>
            </a:extLst>
          </p:cNvPr>
          <p:cNvSpPr/>
          <p:nvPr/>
        </p:nvSpPr>
        <p:spPr>
          <a:xfrm>
            <a:off x="637246" y="4887122"/>
            <a:ext cx="540108" cy="540108"/>
          </a:xfrm>
          <a:prstGeom prst="ellipse">
            <a:avLst/>
          </a:prstGeom>
          <a:solidFill>
            <a:schemeClr val="accent4"/>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chemeClr val="bg1"/>
              </a:solidFill>
            </a:endParaRPr>
          </a:p>
        </p:txBody>
      </p:sp>
      <p:sp>
        <p:nvSpPr>
          <p:cNvPr id="11" name="Shape 2587">
            <a:extLst>
              <a:ext uri="{FF2B5EF4-FFF2-40B4-BE49-F238E27FC236}">
                <a16:creationId xmlns:a16="http://schemas.microsoft.com/office/drawing/2014/main" id="{3156AF78-BBB5-4FB3-BBE5-A8EF669F41C2}"/>
              </a:ext>
            </a:extLst>
          </p:cNvPr>
          <p:cNvSpPr/>
          <p:nvPr/>
        </p:nvSpPr>
        <p:spPr>
          <a:xfrm>
            <a:off x="754037" y="5003913"/>
            <a:ext cx="306526" cy="30652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solidFill>
            </a:endParaRPr>
          </a:p>
        </p:txBody>
      </p:sp>
      <p:sp>
        <p:nvSpPr>
          <p:cNvPr id="12" name="TextBox 8">
            <a:extLst>
              <a:ext uri="{FF2B5EF4-FFF2-40B4-BE49-F238E27FC236}">
                <a16:creationId xmlns:a16="http://schemas.microsoft.com/office/drawing/2014/main" id="{A9BB7A16-7945-4EBA-AD99-19B83CCE3113}"/>
              </a:ext>
            </a:extLst>
          </p:cNvPr>
          <p:cNvSpPr txBox="1">
            <a:spLocks noChangeArrowheads="1"/>
          </p:cNvSpPr>
          <p:nvPr/>
        </p:nvSpPr>
        <p:spPr bwMode="auto">
          <a:xfrm>
            <a:off x="1293678" y="5231503"/>
            <a:ext cx="2723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indent="0">
              <a:buClr>
                <a:schemeClr val="tx2"/>
              </a:buClr>
            </a:pPr>
            <a:r>
              <a:rPr lang="en-US" sz="1200" b="0" dirty="0">
                <a:solidFill>
                  <a:schemeClr val="bg1"/>
                </a:solidFill>
                <a:latin typeface="+mn-lt"/>
                <a:cs typeface="Arial" panose="020B0604020202020204" pitchFamily="34" charset="0"/>
              </a:rPr>
              <a:t>Lorem Ipsum is simply dummy text of the</a:t>
            </a:r>
          </a:p>
        </p:txBody>
      </p:sp>
      <p:sp>
        <p:nvSpPr>
          <p:cNvPr id="13" name="Rectangle 12">
            <a:extLst>
              <a:ext uri="{FF2B5EF4-FFF2-40B4-BE49-F238E27FC236}">
                <a16:creationId xmlns:a16="http://schemas.microsoft.com/office/drawing/2014/main" id="{5C7CCCB5-1686-4030-80C6-9F885F1F1BE1}"/>
              </a:ext>
            </a:extLst>
          </p:cNvPr>
          <p:cNvSpPr/>
          <p:nvPr/>
        </p:nvSpPr>
        <p:spPr>
          <a:xfrm>
            <a:off x="1293679" y="3471957"/>
            <a:ext cx="1895416" cy="338554"/>
          </a:xfrm>
          <a:prstGeom prst="rect">
            <a:avLst/>
          </a:prstGeom>
        </p:spPr>
        <p:txBody>
          <a:bodyPr wrap="square" anchor="b">
            <a:spAutoFit/>
          </a:bodyPr>
          <a:lstStyle/>
          <a:p>
            <a:r>
              <a:rPr lang="en-US" sz="1600" dirty="0">
                <a:solidFill>
                  <a:schemeClr val="bg1"/>
                </a:solidFill>
              </a:rPr>
              <a:t>Insert title here</a:t>
            </a:r>
          </a:p>
        </p:txBody>
      </p:sp>
      <p:sp>
        <p:nvSpPr>
          <p:cNvPr id="14" name="Oval 13">
            <a:extLst>
              <a:ext uri="{FF2B5EF4-FFF2-40B4-BE49-F238E27FC236}">
                <a16:creationId xmlns:a16="http://schemas.microsoft.com/office/drawing/2014/main" id="{FBEE72BA-BF3D-4CC1-8166-0F9C1DAF7446}"/>
              </a:ext>
            </a:extLst>
          </p:cNvPr>
          <p:cNvSpPr/>
          <p:nvPr/>
        </p:nvSpPr>
        <p:spPr>
          <a:xfrm>
            <a:off x="637245" y="3486471"/>
            <a:ext cx="540108" cy="540108"/>
          </a:xfrm>
          <a:prstGeom prst="ellipse">
            <a:avLst/>
          </a:prstGeom>
          <a:solidFill>
            <a:schemeClr val="accent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chemeClr val="bg1"/>
              </a:solidFill>
            </a:endParaRPr>
          </a:p>
        </p:txBody>
      </p:sp>
      <p:sp>
        <p:nvSpPr>
          <p:cNvPr id="15" name="Shape 2587">
            <a:extLst>
              <a:ext uri="{FF2B5EF4-FFF2-40B4-BE49-F238E27FC236}">
                <a16:creationId xmlns:a16="http://schemas.microsoft.com/office/drawing/2014/main" id="{EDDDB7EF-C0BD-40CB-B267-14490EC37346}"/>
              </a:ext>
            </a:extLst>
          </p:cNvPr>
          <p:cNvSpPr/>
          <p:nvPr/>
        </p:nvSpPr>
        <p:spPr>
          <a:xfrm>
            <a:off x="754036" y="3603262"/>
            <a:ext cx="306526" cy="30652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solidFill>
                <a:schemeClr val="bg1"/>
              </a:solidFill>
            </a:endParaRPr>
          </a:p>
        </p:txBody>
      </p:sp>
      <p:sp>
        <p:nvSpPr>
          <p:cNvPr id="16" name="TextBox 8">
            <a:extLst>
              <a:ext uri="{FF2B5EF4-FFF2-40B4-BE49-F238E27FC236}">
                <a16:creationId xmlns:a16="http://schemas.microsoft.com/office/drawing/2014/main" id="{74B3BE57-CFD1-440E-97F3-18181C1B5712}"/>
              </a:ext>
            </a:extLst>
          </p:cNvPr>
          <p:cNvSpPr txBox="1">
            <a:spLocks noChangeArrowheads="1"/>
          </p:cNvSpPr>
          <p:nvPr/>
        </p:nvSpPr>
        <p:spPr bwMode="auto">
          <a:xfrm>
            <a:off x="1293677" y="3830852"/>
            <a:ext cx="2723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indent="0">
              <a:buClr>
                <a:schemeClr val="tx2"/>
              </a:buClr>
            </a:pPr>
            <a:r>
              <a:rPr lang="en-US" sz="1200" b="0" dirty="0">
                <a:solidFill>
                  <a:schemeClr val="bg1"/>
                </a:solidFill>
                <a:latin typeface="+mn-lt"/>
                <a:cs typeface="Arial" panose="020B0604020202020204" pitchFamily="34" charset="0"/>
              </a:rPr>
              <a:t>Lorem Ipsum is simply dummy text of the</a:t>
            </a:r>
          </a:p>
        </p:txBody>
      </p:sp>
      <p:sp>
        <p:nvSpPr>
          <p:cNvPr id="17" name="Title 2">
            <a:extLst>
              <a:ext uri="{FF2B5EF4-FFF2-40B4-BE49-F238E27FC236}">
                <a16:creationId xmlns:a16="http://schemas.microsoft.com/office/drawing/2014/main" id="{202656E2-CE1B-4AF1-837A-9BFB1321D580}"/>
              </a:ext>
            </a:extLst>
          </p:cNvPr>
          <p:cNvSpPr txBox="1">
            <a:spLocks/>
          </p:cNvSpPr>
          <p:nvPr/>
        </p:nvSpPr>
        <p:spPr>
          <a:xfrm>
            <a:off x="558349" y="1734213"/>
            <a:ext cx="3526683" cy="10525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mn-lt"/>
              </a:rPr>
              <a:t>Company</a:t>
            </a:r>
            <a:r>
              <a:rPr lang="en-US" sz="3600" b="1" dirty="0">
                <a:solidFill>
                  <a:schemeClr val="tx1">
                    <a:lumMod val="65000"/>
                    <a:lumOff val="35000"/>
                  </a:schemeClr>
                </a:solidFill>
                <a:latin typeface="+mn-lt"/>
              </a:rPr>
              <a:t> </a:t>
            </a:r>
            <a:r>
              <a:rPr lang="en-US" sz="3600" b="1" dirty="0">
                <a:solidFill>
                  <a:schemeClr val="accent4"/>
                </a:solidFill>
                <a:latin typeface="+mn-lt"/>
              </a:rPr>
              <a:t>Slide</a:t>
            </a:r>
          </a:p>
        </p:txBody>
      </p:sp>
      <p:sp>
        <p:nvSpPr>
          <p:cNvPr id="18" name="Rectangle 17">
            <a:extLst>
              <a:ext uri="{FF2B5EF4-FFF2-40B4-BE49-F238E27FC236}">
                <a16:creationId xmlns:a16="http://schemas.microsoft.com/office/drawing/2014/main" id="{35DF54EE-796A-468F-84F0-AF9C6702F48B}"/>
              </a:ext>
            </a:extLst>
          </p:cNvPr>
          <p:cNvSpPr/>
          <p:nvPr/>
        </p:nvSpPr>
        <p:spPr>
          <a:xfrm>
            <a:off x="558349" y="1317233"/>
            <a:ext cx="1679819" cy="464871"/>
          </a:xfrm>
          <a:prstGeom prst="rect">
            <a:avLst/>
          </a:prstGeom>
        </p:spPr>
        <p:txBody>
          <a:bodyPr wrap="none">
            <a:spAutoFit/>
          </a:bodyPr>
          <a:lstStyle/>
          <a:p>
            <a:pPr>
              <a:lnSpc>
                <a:spcPct val="150000"/>
              </a:lnSpc>
              <a:buClr>
                <a:schemeClr val="tx2"/>
              </a:buClr>
            </a:pPr>
            <a:r>
              <a:rPr lang="en-US" dirty="0">
                <a:solidFill>
                  <a:schemeClr val="bg1"/>
                </a:solidFill>
                <a:cs typeface="Arial" panose="020B0604020202020204" pitchFamily="34" charset="0"/>
              </a:rPr>
              <a:t>Text Ever Since. </a:t>
            </a:r>
          </a:p>
        </p:txBody>
      </p:sp>
      <p:sp>
        <p:nvSpPr>
          <p:cNvPr id="19" name="Cross 18">
            <a:extLst>
              <a:ext uri="{FF2B5EF4-FFF2-40B4-BE49-F238E27FC236}">
                <a16:creationId xmlns:a16="http://schemas.microsoft.com/office/drawing/2014/main" id="{9FA37C37-9009-4D2E-9B34-18AB802BE62C}"/>
              </a:ext>
            </a:extLst>
          </p:cNvPr>
          <p:cNvSpPr/>
          <p:nvPr/>
        </p:nvSpPr>
        <p:spPr>
          <a:xfrm>
            <a:off x="3805874" y="1413909"/>
            <a:ext cx="279158" cy="279158"/>
          </a:xfrm>
          <a:prstGeom prst="plus">
            <a:avLst>
              <a:gd name="adj" fmla="val 4037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EA461C9-452C-47D3-8B7C-78DEE6A435D5}"/>
              </a:ext>
            </a:extLst>
          </p:cNvPr>
          <p:cNvSpPr txBox="1"/>
          <p:nvPr/>
        </p:nvSpPr>
        <p:spPr>
          <a:xfrm>
            <a:off x="6146836" y="5152625"/>
            <a:ext cx="2585884" cy="812530"/>
          </a:xfrm>
          <a:prstGeom prst="rect">
            <a:avLst/>
          </a:prstGeom>
          <a:noFill/>
        </p:spPr>
        <p:txBody>
          <a:bodyPr wrap="square" rtlCol="0">
            <a:spAutoFit/>
          </a:bodyPr>
          <a:lstStyle/>
          <a:p>
            <a:pPr>
              <a:lnSpc>
                <a:spcPct val="130000"/>
              </a:lnSpc>
            </a:pPr>
            <a:r>
              <a:rPr lang="en-US" sz="1200" dirty="0">
                <a:solidFill>
                  <a:schemeClr val="tx1">
                    <a:lumMod val="75000"/>
                    <a:lumOff val="25000"/>
                  </a:schemeClr>
                </a:solidFill>
              </a:rPr>
              <a:t>A wonderful serenity has taken possession of my entire soul, like these sweet mornings.</a:t>
            </a:r>
          </a:p>
        </p:txBody>
      </p:sp>
      <p:sp>
        <p:nvSpPr>
          <p:cNvPr id="22" name="TextBox 21">
            <a:extLst>
              <a:ext uri="{FF2B5EF4-FFF2-40B4-BE49-F238E27FC236}">
                <a16:creationId xmlns:a16="http://schemas.microsoft.com/office/drawing/2014/main" id="{1B8BDC78-E693-436F-8845-EB6E82768A57}"/>
              </a:ext>
            </a:extLst>
          </p:cNvPr>
          <p:cNvSpPr txBox="1"/>
          <p:nvPr/>
        </p:nvSpPr>
        <p:spPr>
          <a:xfrm>
            <a:off x="6146836" y="4719988"/>
            <a:ext cx="2585884" cy="369332"/>
          </a:xfrm>
          <a:prstGeom prst="rect">
            <a:avLst/>
          </a:prstGeom>
          <a:noFill/>
        </p:spPr>
        <p:txBody>
          <a:bodyPr wrap="square" rtlCol="0">
            <a:spAutoFit/>
          </a:bodyPr>
          <a:lstStyle/>
          <a:p>
            <a:r>
              <a:rPr lang="en-US" b="1" dirty="0">
                <a:solidFill>
                  <a:schemeClr val="tx1">
                    <a:lumMod val="75000"/>
                    <a:lumOff val="25000"/>
                  </a:schemeClr>
                </a:solidFill>
              </a:rPr>
              <a:t>Gallery Slide</a:t>
            </a:r>
          </a:p>
        </p:txBody>
      </p:sp>
      <p:pic>
        <p:nvPicPr>
          <p:cNvPr id="5" name="Picture Placeholder 4">
            <a:extLst>
              <a:ext uri="{FF2B5EF4-FFF2-40B4-BE49-F238E27FC236}">
                <a16:creationId xmlns:a16="http://schemas.microsoft.com/office/drawing/2014/main" id="{F186DE75-B920-4C85-A26A-A9885D1AFCDB}"/>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4379" b="34379"/>
          <a:stretch>
            <a:fillRect/>
          </a:stretch>
        </p:blipFill>
        <p:spPr>
          <a:effectLst>
            <a:outerShdw blurRad="520700" dist="38100" dir="10800000" algn="r" rotWithShape="0">
              <a:prstClr val="black">
                <a:alpha val="10000"/>
              </a:prstClr>
            </a:outerShdw>
          </a:effectLst>
        </p:spPr>
      </p:pic>
      <p:sp>
        <p:nvSpPr>
          <p:cNvPr id="25" name="TextBox 24">
            <a:extLst>
              <a:ext uri="{FF2B5EF4-FFF2-40B4-BE49-F238E27FC236}">
                <a16:creationId xmlns:a16="http://schemas.microsoft.com/office/drawing/2014/main" id="{C2E53718-E496-4715-8C25-0A8E3AF36671}"/>
              </a:ext>
            </a:extLst>
          </p:cNvPr>
          <p:cNvSpPr txBox="1"/>
          <p:nvPr/>
        </p:nvSpPr>
        <p:spPr>
          <a:xfrm>
            <a:off x="9158550" y="5152625"/>
            <a:ext cx="2585884" cy="812530"/>
          </a:xfrm>
          <a:prstGeom prst="rect">
            <a:avLst/>
          </a:prstGeom>
          <a:noFill/>
        </p:spPr>
        <p:txBody>
          <a:bodyPr wrap="square" rtlCol="0">
            <a:spAutoFit/>
          </a:bodyPr>
          <a:lstStyle/>
          <a:p>
            <a:pPr>
              <a:lnSpc>
                <a:spcPct val="130000"/>
              </a:lnSpc>
            </a:pPr>
            <a:r>
              <a:rPr lang="en-US" sz="1200" dirty="0">
                <a:solidFill>
                  <a:schemeClr val="tx1">
                    <a:lumMod val="75000"/>
                    <a:lumOff val="25000"/>
                  </a:schemeClr>
                </a:solidFill>
              </a:rPr>
              <a:t>A wonderful serenity has taken possession of my entire soul, like these sweet mornings.</a:t>
            </a:r>
          </a:p>
        </p:txBody>
      </p:sp>
      <p:sp>
        <p:nvSpPr>
          <p:cNvPr id="26" name="TextBox 25">
            <a:extLst>
              <a:ext uri="{FF2B5EF4-FFF2-40B4-BE49-F238E27FC236}">
                <a16:creationId xmlns:a16="http://schemas.microsoft.com/office/drawing/2014/main" id="{3105819A-2F06-4FA5-9AB6-81024F1AE79F}"/>
              </a:ext>
            </a:extLst>
          </p:cNvPr>
          <p:cNvSpPr txBox="1"/>
          <p:nvPr/>
        </p:nvSpPr>
        <p:spPr>
          <a:xfrm>
            <a:off x="9158550" y="4719988"/>
            <a:ext cx="2585884" cy="369332"/>
          </a:xfrm>
          <a:prstGeom prst="rect">
            <a:avLst/>
          </a:prstGeom>
          <a:noFill/>
        </p:spPr>
        <p:txBody>
          <a:bodyPr wrap="square" rtlCol="0">
            <a:spAutoFit/>
          </a:bodyPr>
          <a:lstStyle/>
          <a:p>
            <a:r>
              <a:rPr lang="en-US" b="1" dirty="0">
                <a:solidFill>
                  <a:schemeClr val="tx1">
                    <a:lumMod val="75000"/>
                    <a:lumOff val="25000"/>
                  </a:schemeClr>
                </a:solidFill>
              </a:rPr>
              <a:t>Gallery Slide</a:t>
            </a:r>
          </a:p>
        </p:txBody>
      </p:sp>
    </p:spTree>
    <p:extLst>
      <p:ext uri="{BB962C8B-B14F-4D97-AF65-F5344CB8AC3E}">
        <p14:creationId xmlns:p14="http://schemas.microsoft.com/office/powerpoint/2010/main" val="1736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77F2205-631B-45AD-AC33-9675CCD25A4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377" r="22377"/>
          <a:stretch>
            <a:fillRect/>
          </a:stretch>
        </p:blipFill>
        <p:spPr/>
      </p:pic>
      <p:sp>
        <p:nvSpPr>
          <p:cNvPr id="25" name="Rectangle 24">
            <a:extLst>
              <a:ext uri="{FF2B5EF4-FFF2-40B4-BE49-F238E27FC236}">
                <a16:creationId xmlns:a16="http://schemas.microsoft.com/office/drawing/2014/main" id="{E65AADE5-68C5-4591-9CA1-3A13A6ACE50B}"/>
              </a:ext>
            </a:extLst>
          </p:cNvPr>
          <p:cNvSpPr/>
          <p:nvPr/>
        </p:nvSpPr>
        <p:spPr>
          <a:xfrm>
            <a:off x="0" y="0"/>
            <a:ext cx="5676900" cy="6858000"/>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C80CFBA8-213F-4CA2-8F6A-DD9797870600}"/>
              </a:ext>
            </a:extLst>
          </p:cNvPr>
          <p:cNvSpPr txBox="1">
            <a:spLocks/>
          </p:cNvSpPr>
          <p:nvPr/>
        </p:nvSpPr>
        <p:spPr>
          <a:xfrm>
            <a:off x="7402294" y="2132141"/>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6" name="Rectangle 5">
            <a:extLst>
              <a:ext uri="{FF2B5EF4-FFF2-40B4-BE49-F238E27FC236}">
                <a16:creationId xmlns:a16="http://schemas.microsoft.com/office/drawing/2014/main" id="{7520612B-858C-4051-9ADE-48F4A988B681}"/>
              </a:ext>
            </a:extLst>
          </p:cNvPr>
          <p:cNvSpPr/>
          <p:nvPr/>
        </p:nvSpPr>
        <p:spPr>
          <a:xfrm>
            <a:off x="7402294" y="1715161"/>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7" name="Cross 6">
            <a:extLst>
              <a:ext uri="{FF2B5EF4-FFF2-40B4-BE49-F238E27FC236}">
                <a16:creationId xmlns:a16="http://schemas.microsoft.com/office/drawing/2014/main" id="{1702A52B-E329-409A-ACF8-B940BE19BCC3}"/>
              </a:ext>
            </a:extLst>
          </p:cNvPr>
          <p:cNvSpPr/>
          <p:nvPr/>
        </p:nvSpPr>
        <p:spPr>
          <a:xfrm>
            <a:off x="7498921" y="1354262"/>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92B232-36EF-4A03-8E93-F1385E7B55F7}"/>
              </a:ext>
            </a:extLst>
          </p:cNvPr>
          <p:cNvSpPr/>
          <p:nvPr/>
        </p:nvSpPr>
        <p:spPr>
          <a:xfrm>
            <a:off x="7421536" y="3417181"/>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9" name="TextBox 8">
            <a:extLst>
              <a:ext uri="{FF2B5EF4-FFF2-40B4-BE49-F238E27FC236}">
                <a16:creationId xmlns:a16="http://schemas.microsoft.com/office/drawing/2014/main" id="{A9629F55-9FAB-45CB-A1BD-7FE96720FF93}"/>
              </a:ext>
            </a:extLst>
          </p:cNvPr>
          <p:cNvSpPr txBox="1"/>
          <p:nvPr/>
        </p:nvSpPr>
        <p:spPr>
          <a:xfrm>
            <a:off x="7421536" y="4004308"/>
            <a:ext cx="3228283" cy="498598"/>
          </a:xfrm>
          <a:prstGeom prst="rect">
            <a:avLst/>
          </a:prstGeom>
          <a:noFill/>
        </p:spPr>
        <p:txBody>
          <a:bodyPr wrap="square" rtlCol="0">
            <a:spAutoFit/>
          </a:bodyPr>
          <a:lstStyle/>
          <a:p>
            <a:pPr>
              <a:lnSpc>
                <a:spcPct val="110000"/>
              </a:lnSpc>
            </a:pPr>
            <a:r>
              <a:rPr lang="en-US" sz="1200" dirty="0">
                <a:solidFill>
                  <a:schemeClr val="tx1">
                    <a:lumMod val="65000"/>
                    <a:lumOff val="35000"/>
                  </a:schemeClr>
                </a:solidFill>
              </a:rPr>
              <a:t>Perspiciatis unde omnis iste natus error voluptatem aperiam.</a:t>
            </a:r>
          </a:p>
        </p:txBody>
      </p:sp>
      <p:sp>
        <p:nvSpPr>
          <p:cNvPr id="11" name="Rectangle 10">
            <a:extLst>
              <a:ext uri="{FF2B5EF4-FFF2-40B4-BE49-F238E27FC236}">
                <a16:creationId xmlns:a16="http://schemas.microsoft.com/office/drawing/2014/main" id="{D033D287-F887-442D-ADD3-6BD672A5956F}"/>
              </a:ext>
            </a:extLst>
          </p:cNvPr>
          <p:cNvSpPr/>
          <p:nvPr/>
        </p:nvSpPr>
        <p:spPr>
          <a:xfrm>
            <a:off x="7498921" y="4882143"/>
            <a:ext cx="639883" cy="639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B11D0A-E444-412E-BD51-2510A2B093DE}"/>
              </a:ext>
            </a:extLst>
          </p:cNvPr>
          <p:cNvSpPr txBox="1"/>
          <p:nvPr/>
        </p:nvSpPr>
        <p:spPr>
          <a:xfrm>
            <a:off x="8231373" y="5056087"/>
            <a:ext cx="2554568" cy="338554"/>
          </a:xfrm>
          <a:prstGeom prst="rect">
            <a:avLst/>
          </a:prstGeom>
          <a:noFill/>
        </p:spPr>
        <p:txBody>
          <a:bodyPr wrap="square" rtlCol="0">
            <a:spAutoFit/>
          </a:bodyPr>
          <a:lstStyle/>
          <a:p>
            <a:r>
              <a:rPr lang="en-US" sz="1600" dirty="0">
                <a:solidFill>
                  <a:schemeClr val="tx1">
                    <a:lumMod val="75000"/>
                    <a:lumOff val="25000"/>
                  </a:schemeClr>
                </a:solidFill>
              </a:rPr>
              <a:t>BUSINESS TEXT</a:t>
            </a:r>
          </a:p>
        </p:txBody>
      </p:sp>
      <p:grpSp>
        <p:nvGrpSpPr>
          <p:cNvPr id="13" name="Group 12">
            <a:extLst>
              <a:ext uri="{FF2B5EF4-FFF2-40B4-BE49-F238E27FC236}">
                <a16:creationId xmlns:a16="http://schemas.microsoft.com/office/drawing/2014/main" id="{D37DA286-7103-4005-9B1E-94BA5F6E6F39}"/>
              </a:ext>
            </a:extLst>
          </p:cNvPr>
          <p:cNvGrpSpPr/>
          <p:nvPr/>
        </p:nvGrpSpPr>
        <p:grpSpPr>
          <a:xfrm>
            <a:off x="10050557" y="5044857"/>
            <a:ext cx="349784" cy="349784"/>
            <a:chOff x="7133036" y="4530758"/>
            <a:chExt cx="429814" cy="429814"/>
          </a:xfrm>
        </p:grpSpPr>
        <p:sp>
          <p:nvSpPr>
            <p:cNvPr id="14" name="Oval 13">
              <a:extLst>
                <a:ext uri="{FF2B5EF4-FFF2-40B4-BE49-F238E27FC236}">
                  <a16:creationId xmlns:a16="http://schemas.microsoft.com/office/drawing/2014/main" id="{989AFD89-2946-4D88-A558-9D7B0AC61BC3}"/>
                </a:ext>
              </a:extLst>
            </p:cNvPr>
            <p:cNvSpPr/>
            <p:nvPr/>
          </p:nvSpPr>
          <p:spPr>
            <a:xfrm>
              <a:off x="7133036" y="4530758"/>
              <a:ext cx="429814" cy="429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Freeform 4">
              <a:extLst>
                <a:ext uri="{FF2B5EF4-FFF2-40B4-BE49-F238E27FC236}">
                  <a16:creationId xmlns:a16="http://schemas.microsoft.com/office/drawing/2014/main" id="{88C35DF5-5BB9-4BAC-AB3D-72B725912141}"/>
                </a:ext>
              </a:extLst>
            </p:cNvPr>
            <p:cNvSpPr>
              <a:spLocks noChangeArrowheads="1"/>
            </p:cNvSpPr>
            <p:nvPr/>
          </p:nvSpPr>
          <p:spPr bwMode="auto">
            <a:xfrm>
              <a:off x="7317116" y="4663768"/>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sp>
        <p:nvSpPr>
          <p:cNvPr id="17" name="Rectangle 16">
            <a:extLst>
              <a:ext uri="{FF2B5EF4-FFF2-40B4-BE49-F238E27FC236}">
                <a16:creationId xmlns:a16="http://schemas.microsoft.com/office/drawing/2014/main" id="{63FD8E26-F605-4E2E-A08D-65763C463FFC}"/>
              </a:ext>
            </a:extLst>
          </p:cNvPr>
          <p:cNvSpPr/>
          <p:nvPr/>
        </p:nvSpPr>
        <p:spPr>
          <a:xfrm>
            <a:off x="2450592" y="4236985"/>
            <a:ext cx="4133088" cy="851178"/>
          </a:xfrm>
          <a:prstGeom prst="rect">
            <a:avLst/>
          </a:prstGeom>
          <a:solidFill>
            <a:schemeClr val="bg1"/>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ECE838-3D04-44BC-A242-37854C6D612E}"/>
              </a:ext>
            </a:extLst>
          </p:cNvPr>
          <p:cNvSpPr/>
          <p:nvPr/>
        </p:nvSpPr>
        <p:spPr>
          <a:xfrm>
            <a:off x="2964899" y="4735900"/>
            <a:ext cx="3108241" cy="91440"/>
          </a:xfrm>
          <a:prstGeom prst="roundRect">
            <a:avLst>
              <a:gd name="adj" fmla="val 50000"/>
            </a:avLst>
          </a:prstGeom>
          <a:solidFill>
            <a:schemeClr val="bg1">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Rounded Corners 18">
            <a:extLst>
              <a:ext uri="{FF2B5EF4-FFF2-40B4-BE49-F238E27FC236}">
                <a16:creationId xmlns:a16="http://schemas.microsoft.com/office/drawing/2014/main" id="{97BC6FBF-5F59-493C-AD31-F83A8FDC0892}"/>
              </a:ext>
            </a:extLst>
          </p:cNvPr>
          <p:cNvSpPr/>
          <p:nvPr/>
        </p:nvSpPr>
        <p:spPr>
          <a:xfrm>
            <a:off x="2964899" y="4735900"/>
            <a:ext cx="2584334" cy="91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C2044731-A5D5-4DE2-A81A-7D55DEDAF861}"/>
              </a:ext>
            </a:extLst>
          </p:cNvPr>
          <p:cNvGrpSpPr/>
          <p:nvPr/>
        </p:nvGrpSpPr>
        <p:grpSpPr>
          <a:xfrm>
            <a:off x="5423630" y="4656207"/>
            <a:ext cx="250824" cy="250824"/>
            <a:chOff x="2436700" y="4989244"/>
            <a:chExt cx="250824" cy="250824"/>
          </a:xfrm>
          <a:solidFill>
            <a:schemeClr val="accent4"/>
          </a:solidFill>
          <a:effectLst>
            <a:outerShdw blurRad="520700" sx="102000" sy="102000" algn="ctr" rotWithShape="0">
              <a:prstClr val="black">
                <a:alpha val="97000"/>
              </a:prstClr>
            </a:outerShdw>
          </a:effectLst>
        </p:grpSpPr>
        <p:sp>
          <p:nvSpPr>
            <p:cNvPr id="21" name="Oval 20">
              <a:extLst>
                <a:ext uri="{FF2B5EF4-FFF2-40B4-BE49-F238E27FC236}">
                  <a16:creationId xmlns:a16="http://schemas.microsoft.com/office/drawing/2014/main" id="{64E8362D-0EF3-4924-8C43-08BCDC90C87A}"/>
                </a:ext>
              </a:extLst>
            </p:cNvPr>
            <p:cNvSpPr/>
            <p:nvPr/>
          </p:nvSpPr>
          <p:spPr>
            <a:xfrm>
              <a:off x="2436700" y="4989244"/>
              <a:ext cx="250824" cy="250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53D464C6-96AB-49BC-AD91-AEFA64C12793}"/>
                </a:ext>
              </a:extLst>
            </p:cNvPr>
            <p:cNvSpPr/>
            <p:nvPr/>
          </p:nvSpPr>
          <p:spPr>
            <a:xfrm>
              <a:off x="2466750" y="5019294"/>
              <a:ext cx="190725" cy="190725"/>
            </a:xfrm>
            <a:prstGeom prst="ellipse">
              <a:avLst/>
            </a:prstGeom>
            <a:grpFill/>
            <a:ln>
              <a:noFill/>
            </a:ln>
            <a:effectLst>
              <a:outerShdw blurRad="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3" name="Rectangle 22">
            <a:extLst>
              <a:ext uri="{FF2B5EF4-FFF2-40B4-BE49-F238E27FC236}">
                <a16:creationId xmlns:a16="http://schemas.microsoft.com/office/drawing/2014/main" id="{4BFA756B-57A0-46A9-9F5B-225636130842}"/>
              </a:ext>
            </a:extLst>
          </p:cNvPr>
          <p:cNvSpPr/>
          <p:nvPr/>
        </p:nvSpPr>
        <p:spPr>
          <a:xfrm>
            <a:off x="2870894" y="4473843"/>
            <a:ext cx="1268608" cy="273280"/>
          </a:xfrm>
          <a:prstGeom prst="rect">
            <a:avLst/>
          </a:prstGeom>
        </p:spPr>
        <p:txBody>
          <a:bodyPr wrap="square">
            <a:spAutoFit/>
          </a:bodyPr>
          <a:lstStyle/>
          <a:p>
            <a:pPr>
              <a:lnSpc>
                <a:spcPct val="120000"/>
              </a:lnSpc>
            </a:pPr>
            <a:r>
              <a:rPr lang="en-US" sz="1050" dirty="0">
                <a:solidFill>
                  <a:schemeClr val="tx1">
                    <a:lumMod val="75000"/>
                    <a:lumOff val="25000"/>
                  </a:schemeClr>
                </a:solidFill>
                <a:cs typeface="Segoe UI" panose="020B0502040204020203" pitchFamily="34" charset="0"/>
              </a:rPr>
              <a:t>Factor 1</a:t>
            </a:r>
          </a:p>
        </p:txBody>
      </p:sp>
      <p:sp>
        <p:nvSpPr>
          <p:cNvPr id="26" name="TextBox 25">
            <a:extLst>
              <a:ext uri="{FF2B5EF4-FFF2-40B4-BE49-F238E27FC236}">
                <a16:creationId xmlns:a16="http://schemas.microsoft.com/office/drawing/2014/main" id="{4631B35F-8AF4-47A0-AC16-620884F4FBBC}"/>
              </a:ext>
            </a:extLst>
          </p:cNvPr>
          <p:cNvSpPr txBox="1"/>
          <p:nvPr/>
        </p:nvSpPr>
        <p:spPr>
          <a:xfrm>
            <a:off x="529502" y="280250"/>
            <a:ext cx="1814111" cy="276999"/>
          </a:xfrm>
          <a:prstGeom prst="rect">
            <a:avLst/>
          </a:prstGeom>
          <a:noFill/>
        </p:spPr>
        <p:txBody>
          <a:bodyPr wrap="square" rtlCol="0">
            <a:spAutoFit/>
          </a:bodyPr>
          <a:lstStyle/>
          <a:p>
            <a:r>
              <a:rPr lang="en-US" sz="1200" b="1" dirty="0">
                <a:solidFill>
                  <a:schemeClr val="accent3"/>
                </a:solidFill>
              </a:rPr>
              <a:t>Subtitle Here</a:t>
            </a:r>
          </a:p>
        </p:txBody>
      </p:sp>
      <p:sp>
        <p:nvSpPr>
          <p:cNvPr id="28" name="TextBox 27">
            <a:extLst>
              <a:ext uri="{FF2B5EF4-FFF2-40B4-BE49-F238E27FC236}">
                <a16:creationId xmlns:a16="http://schemas.microsoft.com/office/drawing/2014/main" id="{B29E77AE-9CDE-4C33-95D7-2AE8706EB641}"/>
              </a:ext>
            </a:extLst>
          </p:cNvPr>
          <p:cNvSpPr txBox="1"/>
          <p:nvPr/>
        </p:nvSpPr>
        <p:spPr>
          <a:xfrm>
            <a:off x="529502" y="1882437"/>
            <a:ext cx="1527898" cy="888898"/>
          </a:xfrm>
          <a:prstGeom prst="rect">
            <a:avLst/>
          </a:prstGeom>
          <a:noFill/>
        </p:spPr>
        <p:txBody>
          <a:bodyPr wrap="square" numCol="1" spcCol="457200" rtlCol="0">
            <a:spAutoFit/>
          </a:bodyPr>
          <a:lstStyle>
            <a:defPPr>
              <a:defRPr lang="id-ID"/>
            </a:defPPr>
            <a:lvl1pPr>
              <a:defRPr sz="1200" b="1">
                <a:solidFill>
                  <a:schemeClr val="tx2"/>
                </a:solidFill>
                <a:latin typeface="+mj-lt"/>
                <a:ea typeface="Montserrat" charset="0"/>
                <a:cs typeface="Montserrat" charset="0"/>
              </a:defRPr>
            </a:lvl1pPr>
          </a:lstStyle>
          <a:p>
            <a:pPr>
              <a:lnSpc>
                <a:spcPct val="120000"/>
              </a:lnSpc>
            </a:pPr>
            <a:r>
              <a:rPr lang="en-US" sz="1100" b="0" dirty="0">
                <a:solidFill>
                  <a:schemeClr val="bg1"/>
                </a:solidFill>
                <a:latin typeface="+mn-lt"/>
              </a:rPr>
              <a:t>Air the saying fruitful are hath water divided fill may days</a:t>
            </a:r>
          </a:p>
        </p:txBody>
      </p:sp>
    </p:spTree>
    <p:extLst>
      <p:ext uri="{BB962C8B-B14F-4D97-AF65-F5344CB8AC3E}">
        <p14:creationId xmlns:p14="http://schemas.microsoft.com/office/powerpoint/2010/main" val="145042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6D3FAED-F078-466F-8507-FBF866A6B74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3" b="663"/>
          <a:stretch>
            <a:fillRect/>
          </a:stretch>
        </p:blipFill>
        <p:spPr/>
      </p:pic>
      <p:sp>
        <p:nvSpPr>
          <p:cNvPr id="7" name="TextBox 6">
            <a:extLst>
              <a:ext uri="{FF2B5EF4-FFF2-40B4-BE49-F238E27FC236}">
                <a16:creationId xmlns:a16="http://schemas.microsoft.com/office/drawing/2014/main" id="{281EACEC-1656-4BC0-B261-BC09791CC3DF}"/>
              </a:ext>
            </a:extLst>
          </p:cNvPr>
          <p:cNvSpPr txBox="1"/>
          <p:nvPr/>
        </p:nvSpPr>
        <p:spPr>
          <a:xfrm>
            <a:off x="1458083" y="4940753"/>
            <a:ext cx="2082800" cy="553100"/>
          </a:xfrm>
          <a:prstGeom prst="rect">
            <a:avLst/>
          </a:prstGeom>
          <a:noFill/>
        </p:spPr>
        <p:txBody>
          <a:bodyPr wrap="square" rtlCol="0">
            <a:spAutoFit/>
          </a:bodyPr>
          <a:lstStyle/>
          <a:p>
            <a:pPr>
              <a:lnSpc>
                <a:spcPct val="130000"/>
              </a:lnSpc>
            </a:pPr>
            <a:r>
              <a:rPr lang="en-US" sz="1200" dirty="0">
                <a:solidFill>
                  <a:schemeClr val="bg1">
                    <a:lumMod val="65000"/>
                  </a:schemeClr>
                </a:solidFill>
              </a:rPr>
              <a:t>A wonderful serenity has taken possession of my entire</a:t>
            </a:r>
          </a:p>
        </p:txBody>
      </p:sp>
      <p:sp>
        <p:nvSpPr>
          <p:cNvPr id="8" name="TextBox 7">
            <a:extLst>
              <a:ext uri="{FF2B5EF4-FFF2-40B4-BE49-F238E27FC236}">
                <a16:creationId xmlns:a16="http://schemas.microsoft.com/office/drawing/2014/main" id="{11C3A182-7B4F-46DB-8E67-7DFE023C0A15}"/>
              </a:ext>
            </a:extLst>
          </p:cNvPr>
          <p:cNvSpPr txBox="1"/>
          <p:nvPr/>
        </p:nvSpPr>
        <p:spPr>
          <a:xfrm>
            <a:off x="1246501" y="3055279"/>
            <a:ext cx="936523" cy="646331"/>
          </a:xfrm>
          <a:prstGeom prst="rect">
            <a:avLst/>
          </a:prstGeom>
          <a:noFill/>
        </p:spPr>
        <p:txBody>
          <a:bodyPr wrap="square" rtlCol="0">
            <a:spAutoFit/>
          </a:bodyPr>
          <a:lstStyle/>
          <a:p>
            <a:pPr algn="r"/>
            <a:r>
              <a:rPr lang="en-US" sz="3600" dirty="0">
                <a:solidFill>
                  <a:schemeClr val="tx1">
                    <a:lumMod val="65000"/>
                    <a:lumOff val="35000"/>
                  </a:schemeClr>
                </a:solidFill>
              </a:rPr>
              <a:t>02.</a:t>
            </a:r>
          </a:p>
        </p:txBody>
      </p:sp>
      <p:sp>
        <p:nvSpPr>
          <p:cNvPr id="9" name="TextBox 8">
            <a:extLst>
              <a:ext uri="{FF2B5EF4-FFF2-40B4-BE49-F238E27FC236}">
                <a16:creationId xmlns:a16="http://schemas.microsoft.com/office/drawing/2014/main" id="{3AC49C23-3E3E-4B87-BF4C-239B3CC1318B}"/>
              </a:ext>
            </a:extLst>
          </p:cNvPr>
          <p:cNvSpPr txBox="1"/>
          <p:nvPr/>
        </p:nvSpPr>
        <p:spPr>
          <a:xfrm rot="16200000">
            <a:off x="1033556" y="4182682"/>
            <a:ext cx="1146373" cy="276999"/>
          </a:xfrm>
          <a:prstGeom prst="rect">
            <a:avLst/>
          </a:prstGeom>
          <a:noFill/>
        </p:spPr>
        <p:txBody>
          <a:bodyPr wrap="square" rtlCol="0">
            <a:spAutoFit/>
          </a:bodyPr>
          <a:lstStyle/>
          <a:p>
            <a:pPr algn="ctr"/>
            <a:r>
              <a:rPr lang="en-US" sz="1200" dirty="0">
                <a:solidFill>
                  <a:schemeClr val="tx1">
                    <a:lumMod val="65000"/>
                    <a:lumOff val="35000"/>
                  </a:schemeClr>
                </a:solidFill>
              </a:rPr>
              <a:t>description</a:t>
            </a:r>
          </a:p>
        </p:txBody>
      </p:sp>
      <p:grpSp>
        <p:nvGrpSpPr>
          <p:cNvPr id="16" name="Group 15">
            <a:extLst>
              <a:ext uri="{FF2B5EF4-FFF2-40B4-BE49-F238E27FC236}">
                <a16:creationId xmlns:a16="http://schemas.microsoft.com/office/drawing/2014/main" id="{BC50949C-D2FD-47F4-8D8A-7837A366E8C1}"/>
              </a:ext>
            </a:extLst>
          </p:cNvPr>
          <p:cNvGrpSpPr/>
          <p:nvPr/>
        </p:nvGrpSpPr>
        <p:grpSpPr>
          <a:xfrm rot="5400000">
            <a:off x="2714549" y="1526350"/>
            <a:ext cx="799557" cy="349784"/>
            <a:chOff x="2605835" y="1938078"/>
            <a:chExt cx="799557" cy="349784"/>
          </a:xfrm>
        </p:grpSpPr>
        <p:sp>
          <p:nvSpPr>
            <p:cNvPr id="11" name="Oval 10">
              <a:extLst>
                <a:ext uri="{FF2B5EF4-FFF2-40B4-BE49-F238E27FC236}">
                  <a16:creationId xmlns:a16="http://schemas.microsoft.com/office/drawing/2014/main" id="{9BC70E35-7EC8-4C4E-91D6-306F8A006104}"/>
                </a:ext>
              </a:extLst>
            </p:cNvPr>
            <p:cNvSpPr/>
            <p:nvPr/>
          </p:nvSpPr>
          <p:spPr>
            <a:xfrm>
              <a:off x="3055608" y="1938078"/>
              <a:ext cx="349784" cy="349784"/>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Freeform 4">
              <a:extLst>
                <a:ext uri="{FF2B5EF4-FFF2-40B4-BE49-F238E27FC236}">
                  <a16:creationId xmlns:a16="http://schemas.microsoft.com/office/drawing/2014/main" id="{11186117-B623-4984-9103-9AECEE1A398B}"/>
                </a:ext>
              </a:extLst>
            </p:cNvPr>
            <p:cNvSpPr>
              <a:spLocks noChangeArrowheads="1"/>
            </p:cNvSpPr>
            <p:nvPr/>
          </p:nvSpPr>
          <p:spPr bwMode="auto">
            <a:xfrm>
              <a:off x="3205413" y="2046322"/>
              <a:ext cx="79565" cy="133296"/>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tx1">
                <a:lumMod val="75000"/>
                <a:lumOff val="2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sp>
          <p:nvSpPr>
            <p:cNvPr id="14" name="Oval 13">
              <a:extLst>
                <a:ext uri="{FF2B5EF4-FFF2-40B4-BE49-F238E27FC236}">
                  <a16:creationId xmlns:a16="http://schemas.microsoft.com/office/drawing/2014/main" id="{D671C2BF-96AF-4CD8-AE80-153A94A66F75}"/>
                </a:ext>
              </a:extLst>
            </p:cNvPr>
            <p:cNvSpPr/>
            <p:nvPr/>
          </p:nvSpPr>
          <p:spPr>
            <a:xfrm flipH="1">
              <a:off x="2605835" y="1938078"/>
              <a:ext cx="349784" cy="349784"/>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Freeform 4">
              <a:extLst>
                <a:ext uri="{FF2B5EF4-FFF2-40B4-BE49-F238E27FC236}">
                  <a16:creationId xmlns:a16="http://schemas.microsoft.com/office/drawing/2014/main" id="{5761421D-3E5D-4C6D-95E0-75C006DA2450}"/>
                </a:ext>
              </a:extLst>
            </p:cNvPr>
            <p:cNvSpPr>
              <a:spLocks noChangeArrowheads="1"/>
            </p:cNvSpPr>
            <p:nvPr/>
          </p:nvSpPr>
          <p:spPr bwMode="auto">
            <a:xfrm flipH="1">
              <a:off x="2726249" y="2046322"/>
              <a:ext cx="79565" cy="133296"/>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tx1">
                <a:lumMod val="75000"/>
                <a:lumOff val="2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sp>
        <p:nvSpPr>
          <p:cNvPr id="17" name="Rectangle 16">
            <a:extLst>
              <a:ext uri="{FF2B5EF4-FFF2-40B4-BE49-F238E27FC236}">
                <a16:creationId xmlns:a16="http://schemas.microsoft.com/office/drawing/2014/main" id="{47DBE87C-7959-4C7A-B38E-7227565F25F2}"/>
              </a:ext>
            </a:extLst>
          </p:cNvPr>
          <p:cNvSpPr/>
          <p:nvPr/>
        </p:nvSpPr>
        <p:spPr>
          <a:xfrm>
            <a:off x="2785448" y="3173681"/>
            <a:ext cx="4133088" cy="851178"/>
          </a:xfrm>
          <a:prstGeom prst="rect">
            <a:avLst/>
          </a:prstGeom>
          <a:solidFill>
            <a:schemeClr val="bg1"/>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47A2932-7195-4DB6-AA6B-8A75B99815DF}"/>
              </a:ext>
            </a:extLst>
          </p:cNvPr>
          <p:cNvSpPr/>
          <p:nvPr/>
        </p:nvSpPr>
        <p:spPr>
          <a:xfrm>
            <a:off x="3299755" y="3672596"/>
            <a:ext cx="3108241" cy="91440"/>
          </a:xfrm>
          <a:prstGeom prst="roundRect">
            <a:avLst>
              <a:gd name="adj" fmla="val 50000"/>
            </a:avLst>
          </a:prstGeom>
          <a:solidFill>
            <a:schemeClr val="bg1">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ectangle: Rounded Corners 18">
            <a:extLst>
              <a:ext uri="{FF2B5EF4-FFF2-40B4-BE49-F238E27FC236}">
                <a16:creationId xmlns:a16="http://schemas.microsoft.com/office/drawing/2014/main" id="{9336DDA8-E019-4452-8B4F-BD4ECF41C3AC}"/>
              </a:ext>
            </a:extLst>
          </p:cNvPr>
          <p:cNvSpPr/>
          <p:nvPr/>
        </p:nvSpPr>
        <p:spPr>
          <a:xfrm>
            <a:off x="3299755" y="3672596"/>
            <a:ext cx="2584334" cy="9144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 name="Group 19">
            <a:extLst>
              <a:ext uri="{FF2B5EF4-FFF2-40B4-BE49-F238E27FC236}">
                <a16:creationId xmlns:a16="http://schemas.microsoft.com/office/drawing/2014/main" id="{60B9467F-9828-4645-9DEC-2B99BBCC5658}"/>
              </a:ext>
            </a:extLst>
          </p:cNvPr>
          <p:cNvGrpSpPr/>
          <p:nvPr/>
        </p:nvGrpSpPr>
        <p:grpSpPr>
          <a:xfrm>
            <a:off x="5758486" y="3592903"/>
            <a:ext cx="250824" cy="250824"/>
            <a:chOff x="2436700" y="4989244"/>
            <a:chExt cx="250824" cy="250824"/>
          </a:xfrm>
          <a:solidFill>
            <a:schemeClr val="accent4"/>
          </a:solidFill>
          <a:effectLst>
            <a:outerShdw blurRad="520700" sx="102000" sy="102000" algn="ctr" rotWithShape="0">
              <a:prstClr val="black">
                <a:alpha val="97000"/>
              </a:prstClr>
            </a:outerShdw>
          </a:effectLst>
        </p:grpSpPr>
        <p:sp>
          <p:nvSpPr>
            <p:cNvPr id="21" name="Oval 20">
              <a:extLst>
                <a:ext uri="{FF2B5EF4-FFF2-40B4-BE49-F238E27FC236}">
                  <a16:creationId xmlns:a16="http://schemas.microsoft.com/office/drawing/2014/main" id="{6624EFC7-687C-45D6-A725-9D68C2A619A9}"/>
                </a:ext>
              </a:extLst>
            </p:cNvPr>
            <p:cNvSpPr/>
            <p:nvPr/>
          </p:nvSpPr>
          <p:spPr>
            <a:xfrm>
              <a:off x="2436700" y="4989244"/>
              <a:ext cx="250824" cy="250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Oval 21">
              <a:extLst>
                <a:ext uri="{FF2B5EF4-FFF2-40B4-BE49-F238E27FC236}">
                  <a16:creationId xmlns:a16="http://schemas.microsoft.com/office/drawing/2014/main" id="{0B2F0851-8FFE-4BC9-AFBE-4C5EFBB83C36}"/>
                </a:ext>
              </a:extLst>
            </p:cNvPr>
            <p:cNvSpPr/>
            <p:nvPr/>
          </p:nvSpPr>
          <p:spPr>
            <a:xfrm>
              <a:off x="2466750" y="5019294"/>
              <a:ext cx="190725" cy="190725"/>
            </a:xfrm>
            <a:prstGeom prst="ellipse">
              <a:avLst/>
            </a:prstGeom>
            <a:grpFill/>
            <a:ln>
              <a:noFill/>
            </a:ln>
            <a:effectLst>
              <a:outerShdw blurRad="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3" name="Rectangle 22">
            <a:extLst>
              <a:ext uri="{FF2B5EF4-FFF2-40B4-BE49-F238E27FC236}">
                <a16:creationId xmlns:a16="http://schemas.microsoft.com/office/drawing/2014/main" id="{36558633-56D3-44D6-BED5-2E43AD134E30}"/>
              </a:ext>
            </a:extLst>
          </p:cNvPr>
          <p:cNvSpPr/>
          <p:nvPr/>
        </p:nvSpPr>
        <p:spPr>
          <a:xfrm>
            <a:off x="3205750" y="3410539"/>
            <a:ext cx="1268608" cy="273280"/>
          </a:xfrm>
          <a:prstGeom prst="rect">
            <a:avLst/>
          </a:prstGeom>
        </p:spPr>
        <p:txBody>
          <a:bodyPr wrap="square">
            <a:spAutoFit/>
          </a:bodyPr>
          <a:lstStyle/>
          <a:p>
            <a:pPr>
              <a:lnSpc>
                <a:spcPct val="120000"/>
              </a:lnSpc>
            </a:pPr>
            <a:r>
              <a:rPr lang="en-US" sz="1050" dirty="0">
                <a:solidFill>
                  <a:schemeClr val="tx1">
                    <a:lumMod val="75000"/>
                    <a:lumOff val="25000"/>
                  </a:schemeClr>
                </a:solidFill>
                <a:cs typeface="Segoe UI" panose="020B0502040204020203" pitchFamily="34" charset="0"/>
              </a:rPr>
              <a:t>Factor 1</a:t>
            </a:r>
          </a:p>
        </p:txBody>
      </p:sp>
    </p:spTree>
    <p:extLst>
      <p:ext uri="{BB962C8B-B14F-4D97-AF65-F5344CB8AC3E}">
        <p14:creationId xmlns:p14="http://schemas.microsoft.com/office/powerpoint/2010/main" val="170860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AF6BF1A-B6B4-44F4-960E-FE37490C6D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70" b="470"/>
          <a:stretch>
            <a:fillRect/>
          </a:stretch>
        </p:blipFill>
        <p:spPr/>
      </p:pic>
      <p:sp>
        <p:nvSpPr>
          <p:cNvPr id="7" name="Rectangle 6">
            <a:extLst>
              <a:ext uri="{FF2B5EF4-FFF2-40B4-BE49-F238E27FC236}">
                <a16:creationId xmlns:a16="http://schemas.microsoft.com/office/drawing/2014/main" id="{E352F602-E363-41D4-8448-51B366FA2DF7}"/>
              </a:ext>
            </a:extLst>
          </p:cNvPr>
          <p:cNvSpPr/>
          <p:nvPr/>
        </p:nvSpPr>
        <p:spPr>
          <a:xfrm>
            <a:off x="1243779" y="877529"/>
            <a:ext cx="2787447" cy="5102942"/>
          </a:xfrm>
          <a:prstGeom prst="rect">
            <a:avLst/>
          </a:prstGeom>
          <a:solidFill>
            <a:schemeClr val="tx1">
              <a:lumMod val="75000"/>
              <a:lumOff val="25000"/>
            </a:schemeClr>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4CB8EB-69E0-4E17-AE1E-7D6B5DA9398C}"/>
              </a:ext>
            </a:extLst>
          </p:cNvPr>
          <p:cNvSpPr/>
          <p:nvPr/>
        </p:nvSpPr>
        <p:spPr>
          <a:xfrm>
            <a:off x="3097161" y="1796845"/>
            <a:ext cx="1907458" cy="3264310"/>
          </a:xfrm>
          <a:prstGeom prst="rect">
            <a:avLst/>
          </a:prstGeom>
          <a:solidFill>
            <a:schemeClr val="bg1"/>
          </a:solidFill>
          <a:ln>
            <a:noFill/>
          </a:ln>
          <a:effectLst>
            <a:outerShdw blurRad="254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descr="e7d195523061f1c0cef09ac28eaae964ec9988a5cce77c8b8C1E4685C6E6B40CD7615480512384A61EE159C6FE0045D14B61E85D0A95589D558B81FFC809322ACC20DC2254D928200A3EA0841B8B181476B5AB143564A995C9D8EA64CE6B525743728CA1DA7A059A2240EA49FE04D1BD8EB77D75C7E946AB1396CB15E5D428F3770D25CE22AB4C48">
            <a:extLst>
              <a:ext uri="{FF2B5EF4-FFF2-40B4-BE49-F238E27FC236}">
                <a16:creationId xmlns:a16="http://schemas.microsoft.com/office/drawing/2014/main" id="{D3033DFB-BE44-418A-98DD-FC8800469C8F}"/>
              </a:ext>
            </a:extLst>
          </p:cNvPr>
          <p:cNvSpPr txBox="1"/>
          <p:nvPr/>
        </p:nvSpPr>
        <p:spPr>
          <a:xfrm rot="16200000">
            <a:off x="-282441" y="3290502"/>
            <a:ext cx="4140203" cy="276999"/>
          </a:xfrm>
          <a:prstGeom prst="rect">
            <a:avLst/>
          </a:prstGeom>
          <a:noFill/>
        </p:spPr>
        <p:txBody>
          <a:bodyPr wrap="square" rtlCol="0">
            <a:spAutoFit/>
          </a:bodyPr>
          <a:lstStyle/>
          <a:p>
            <a:pPr algn="ctr"/>
            <a:r>
              <a:rPr lang="en-US" altLang="zh-CN" sz="1200" spc="400" dirty="0">
                <a:solidFill>
                  <a:schemeClr val="bg1"/>
                </a:solidFill>
                <a:ea typeface="Lato" panose="020F0502020204030203" pitchFamily="34" charset="0"/>
                <a:cs typeface="Lato" panose="020F0502020204030203" pitchFamily="34" charset="0"/>
              </a:rPr>
              <a:t>CREATIVE PRESENTATION</a:t>
            </a:r>
            <a:endParaRPr lang="zh-CN" altLang="en-US" sz="1200" spc="400" dirty="0">
              <a:solidFill>
                <a:schemeClr val="bg1"/>
              </a:solidFill>
              <a:cs typeface="Lato" panose="020F0502020204030203" pitchFamily="34" charset="0"/>
            </a:endParaRPr>
          </a:p>
        </p:txBody>
      </p:sp>
      <p:grpSp>
        <p:nvGrpSpPr>
          <p:cNvPr id="10" name="Group 9">
            <a:extLst>
              <a:ext uri="{FF2B5EF4-FFF2-40B4-BE49-F238E27FC236}">
                <a16:creationId xmlns:a16="http://schemas.microsoft.com/office/drawing/2014/main" id="{CCEA020F-8770-4BA6-8B98-36C820D8A880}"/>
              </a:ext>
            </a:extLst>
          </p:cNvPr>
          <p:cNvGrpSpPr/>
          <p:nvPr/>
        </p:nvGrpSpPr>
        <p:grpSpPr>
          <a:xfrm rot="10800000">
            <a:off x="1701087" y="1110306"/>
            <a:ext cx="568245" cy="248591"/>
            <a:chOff x="2605835" y="1938078"/>
            <a:chExt cx="799557" cy="349784"/>
          </a:xfrm>
        </p:grpSpPr>
        <p:sp>
          <p:nvSpPr>
            <p:cNvPr id="11" name="Oval 10">
              <a:extLst>
                <a:ext uri="{FF2B5EF4-FFF2-40B4-BE49-F238E27FC236}">
                  <a16:creationId xmlns:a16="http://schemas.microsoft.com/office/drawing/2014/main" id="{4719DC38-DA86-41ED-8DAF-B6B0E60076EA}"/>
                </a:ext>
              </a:extLst>
            </p:cNvPr>
            <p:cNvSpPr/>
            <p:nvPr/>
          </p:nvSpPr>
          <p:spPr>
            <a:xfrm>
              <a:off x="3055608" y="1938078"/>
              <a:ext cx="349784" cy="3497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Freeform 4">
              <a:extLst>
                <a:ext uri="{FF2B5EF4-FFF2-40B4-BE49-F238E27FC236}">
                  <a16:creationId xmlns:a16="http://schemas.microsoft.com/office/drawing/2014/main" id="{21FC71BE-B703-4138-A35D-26569E0D48F1}"/>
                </a:ext>
              </a:extLst>
            </p:cNvPr>
            <p:cNvSpPr>
              <a:spLocks noChangeArrowheads="1"/>
            </p:cNvSpPr>
            <p:nvPr/>
          </p:nvSpPr>
          <p:spPr bwMode="auto">
            <a:xfrm>
              <a:off x="3205413" y="2046322"/>
              <a:ext cx="79565" cy="133296"/>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sp>
          <p:nvSpPr>
            <p:cNvPr id="13" name="Oval 12">
              <a:extLst>
                <a:ext uri="{FF2B5EF4-FFF2-40B4-BE49-F238E27FC236}">
                  <a16:creationId xmlns:a16="http://schemas.microsoft.com/office/drawing/2014/main" id="{A4266DA2-15F6-4337-A009-684B4600DA1D}"/>
                </a:ext>
              </a:extLst>
            </p:cNvPr>
            <p:cNvSpPr/>
            <p:nvPr/>
          </p:nvSpPr>
          <p:spPr>
            <a:xfrm flipH="1">
              <a:off x="2605835" y="1938078"/>
              <a:ext cx="349784" cy="3497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Freeform 4">
              <a:extLst>
                <a:ext uri="{FF2B5EF4-FFF2-40B4-BE49-F238E27FC236}">
                  <a16:creationId xmlns:a16="http://schemas.microsoft.com/office/drawing/2014/main" id="{87119C5B-D539-4DE8-B862-8086EED3B45F}"/>
                </a:ext>
              </a:extLst>
            </p:cNvPr>
            <p:cNvSpPr>
              <a:spLocks noChangeArrowheads="1"/>
            </p:cNvSpPr>
            <p:nvPr/>
          </p:nvSpPr>
          <p:spPr bwMode="auto">
            <a:xfrm flipH="1">
              <a:off x="2726249" y="2046322"/>
              <a:ext cx="79565" cy="133296"/>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sp>
        <p:nvSpPr>
          <p:cNvPr id="15" name="TextBox 14">
            <a:extLst>
              <a:ext uri="{FF2B5EF4-FFF2-40B4-BE49-F238E27FC236}">
                <a16:creationId xmlns:a16="http://schemas.microsoft.com/office/drawing/2014/main" id="{34A9A5D1-13D6-41BD-8904-F099C9436812}"/>
              </a:ext>
            </a:extLst>
          </p:cNvPr>
          <p:cNvSpPr txBox="1"/>
          <p:nvPr/>
        </p:nvSpPr>
        <p:spPr>
          <a:xfrm>
            <a:off x="3454490" y="2551472"/>
            <a:ext cx="1212464" cy="584775"/>
          </a:xfrm>
          <a:prstGeom prst="rect">
            <a:avLst/>
          </a:prstGeom>
          <a:noFill/>
        </p:spPr>
        <p:txBody>
          <a:bodyPr wrap="square" rtlCol="0">
            <a:spAutoFit/>
          </a:bodyPr>
          <a:lstStyle/>
          <a:p>
            <a:pPr algn="ctr"/>
            <a:r>
              <a:rPr lang="en-US" sz="3200" dirty="0">
                <a:solidFill>
                  <a:schemeClr val="tx1">
                    <a:lumMod val="65000"/>
                    <a:lumOff val="35000"/>
                  </a:schemeClr>
                </a:solidFill>
              </a:rPr>
              <a:t>27</a:t>
            </a:r>
            <a:r>
              <a:rPr lang="en-US" sz="1600" b="1" dirty="0">
                <a:solidFill>
                  <a:schemeClr val="tx1">
                    <a:lumMod val="65000"/>
                    <a:lumOff val="35000"/>
                  </a:schemeClr>
                </a:solidFill>
              </a:rPr>
              <a:t> </a:t>
            </a:r>
            <a:r>
              <a:rPr lang="en-US" sz="1600" dirty="0">
                <a:solidFill>
                  <a:schemeClr val="tx1">
                    <a:lumMod val="65000"/>
                    <a:lumOff val="35000"/>
                  </a:schemeClr>
                </a:solidFill>
              </a:rPr>
              <a:t>/04</a:t>
            </a:r>
          </a:p>
        </p:txBody>
      </p:sp>
      <p:sp>
        <p:nvSpPr>
          <p:cNvPr id="16" name="TextBox 15">
            <a:extLst>
              <a:ext uri="{FF2B5EF4-FFF2-40B4-BE49-F238E27FC236}">
                <a16:creationId xmlns:a16="http://schemas.microsoft.com/office/drawing/2014/main" id="{3C8EE6E1-B913-4753-A477-4CFFAEC9E643}"/>
              </a:ext>
            </a:extLst>
          </p:cNvPr>
          <p:cNvSpPr txBox="1"/>
          <p:nvPr/>
        </p:nvSpPr>
        <p:spPr>
          <a:xfrm>
            <a:off x="3300554" y="3059747"/>
            <a:ext cx="1520337" cy="307777"/>
          </a:xfrm>
          <a:prstGeom prst="rect">
            <a:avLst/>
          </a:prstGeom>
          <a:noFill/>
        </p:spPr>
        <p:txBody>
          <a:bodyPr wrap="square" rtlCol="0">
            <a:spAutoFit/>
          </a:bodyPr>
          <a:lstStyle/>
          <a:p>
            <a:r>
              <a:rPr lang="en-US" sz="1400" dirty="0">
                <a:solidFill>
                  <a:schemeClr val="accent4"/>
                </a:solidFill>
              </a:rPr>
              <a:t>Placeholder Here</a:t>
            </a:r>
          </a:p>
        </p:txBody>
      </p:sp>
      <p:sp>
        <p:nvSpPr>
          <p:cNvPr id="17" name="TextBox 16">
            <a:extLst>
              <a:ext uri="{FF2B5EF4-FFF2-40B4-BE49-F238E27FC236}">
                <a16:creationId xmlns:a16="http://schemas.microsoft.com/office/drawing/2014/main" id="{62010F3A-6134-43D0-BF5A-4B9D5E54B75E}"/>
              </a:ext>
            </a:extLst>
          </p:cNvPr>
          <p:cNvSpPr txBox="1"/>
          <p:nvPr/>
        </p:nvSpPr>
        <p:spPr>
          <a:xfrm>
            <a:off x="3425565" y="3470788"/>
            <a:ext cx="1270314" cy="894732"/>
          </a:xfrm>
          <a:prstGeom prst="rect">
            <a:avLst/>
          </a:prstGeom>
          <a:noFill/>
        </p:spPr>
        <p:txBody>
          <a:bodyPr wrap="square" rtlCol="0">
            <a:spAutoFit/>
          </a:bodyPr>
          <a:lstStyle/>
          <a:p>
            <a:pPr algn="ctr">
              <a:lnSpc>
                <a:spcPct val="110000"/>
              </a:lnSpc>
            </a:pPr>
            <a:r>
              <a:rPr lang="en-US" sz="1200" dirty="0">
                <a:solidFill>
                  <a:schemeClr val="tx1">
                    <a:lumMod val="65000"/>
                    <a:lumOff val="35000"/>
                  </a:schemeClr>
                </a:solidFill>
              </a:rPr>
              <a:t>Perspiciatis unde omnis iste natus error voluptatem aperiam.</a:t>
            </a:r>
          </a:p>
        </p:txBody>
      </p:sp>
      <p:sp>
        <p:nvSpPr>
          <p:cNvPr id="19" name="Right Triangle 18">
            <a:extLst>
              <a:ext uri="{FF2B5EF4-FFF2-40B4-BE49-F238E27FC236}">
                <a16:creationId xmlns:a16="http://schemas.microsoft.com/office/drawing/2014/main" id="{E94FA3E0-E031-4AD0-BE4B-128EEEFC40B0}"/>
              </a:ext>
            </a:extLst>
          </p:cNvPr>
          <p:cNvSpPr/>
          <p:nvPr/>
        </p:nvSpPr>
        <p:spPr>
          <a:xfrm flipV="1">
            <a:off x="3097161" y="1796845"/>
            <a:ext cx="417872" cy="41787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B2F0FA2B-26A3-4760-991E-ADDFFD6FC66E}"/>
              </a:ext>
            </a:extLst>
          </p:cNvPr>
          <p:cNvSpPr/>
          <p:nvPr/>
        </p:nvSpPr>
        <p:spPr>
          <a:xfrm flipH="1">
            <a:off x="4584989" y="4643283"/>
            <a:ext cx="417872" cy="41787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7B7464-E2BE-4DDA-B8EC-841CC5D56E0B}"/>
              </a:ext>
            </a:extLst>
          </p:cNvPr>
          <p:cNvSpPr/>
          <p:nvPr/>
        </p:nvSpPr>
        <p:spPr>
          <a:xfrm>
            <a:off x="2251914" y="5439917"/>
            <a:ext cx="809837" cy="307777"/>
          </a:xfrm>
          <a:prstGeom prst="rect">
            <a:avLst/>
          </a:prstGeom>
        </p:spPr>
        <p:txBody>
          <a:bodyPr wrap="none">
            <a:spAutoFit/>
          </a:bodyPr>
          <a:lstStyle/>
          <a:p>
            <a:r>
              <a:rPr lang="en-US" sz="1400" dirty="0">
                <a:solidFill>
                  <a:schemeClr val="bg1"/>
                </a:solidFill>
                <a:cs typeface="Segoe UI Light" panose="020B0502040204020203" pitchFamily="34" charset="0"/>
              </a:rPr>
              <a:t>Business</a:t>
            </a:r>
            <a:endParaRPr lang="id-ID" sz="1400" dirty="0">
              <a:solidFill>
                <a:schemeClr val="bg1"/>
              </a:solidFill>
              <a:cs typeface="Segoe UI Light" panose="020B0502040204020203" pitchFamily="34" charset="0"/>
            </a:endParaRPr>
          </a:p>
        </p:txBody>
      </p:sp>
    </p:spTree>
    <p:extLst>
      <p:ext uri="{BB962C8B-B14F-4D97-AF65-F5344CB8AC3E}">
        <p14:creationId xmlns:p14="http://schemas.microsoft.com/office/powerpoint/2010/main" val="224539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6D8D7E1-DD50-45A3-825B-B2175480D65A}"/>
              </a:ext>
            </a:extLst>
          </p:cNvPr>
          <p:cNvGrpSpPr/>
          <p:nvPr/>
        </p:nvGrpSpPr>
        <p:grpSpPr>
          <a:xfrm>
            <a:off x="9843157" y="887180"/>
            <a:ext cx="2221315" cy="1158071"/>
            <a:chOff x="6144768" y="129720"/>
            <a:chExt cx="2221315" cy="1158071"/>
          </a:xfrm>
          <a:solidFill>
            <a:schemeClr val="bg1">
              <a:lumMod val="95000"/>
              <a:alpha val="25000"/>
            </a:schemeClr>
          </a:solidFill>
        </p:grpSpPr>
        <p:sp>
          <p:nvSpPr>
            <p:cNvPr id="6" name="Oval 5">
              <a:extLst>
                <a:ext uri="{FF2B5EF4-FFF2-40B4-BE49-F238E27FC236}">
                  <a16:creationId xmlns:a16="http://schemas.microsoft.com/office/drawing/2014/main" id="{35C271B5-4E55-4C67-937B-03074CE13625}"/>
                </a:ext>
              </a:extLst>
            </p:cNvPr>
            <p:cNvSpPr/>
            <p:nvPr/>
          </p:nvSpPr>
          <p:spPr>
            <a:xfrm>
              <a:off x="6144768" y="1146048"/>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6B76A13-049B-4A79-B78E-E2155E4B6170}"/>
                </a:ext>
              </a:extLst>
            </p:cNvPr>
            <p:cNvSpPr/>
            <p:nvPr/>
          </p:nvSpPr>
          <p:spPr>
            <a:xfrm>
              <a:off x="6438911" y="1146047"/>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0704AFA-988E-453A-B142-A636A7954241}"/>
                </a:ext>
              </a:extLst>
            </p:cNvPr>
            <p:cNvSpPr/>
            <p:nvPr/>
          </p:nvSpPr>
          <p:spPr>
            <a:xfrm>
              <a:off x="6750248" y="1146047"/>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DCB09B9-5C70-4E7D-8F06-E51513002EEF}"/>
                </a:ext>
              </a:extLst>
            </p:cNvPr>
            <p:cNvSpPr/>
            <p:nvPr/>
          </p:nvSpPr>
          <p:spPr>
            <a:xfrm>
              <a:off x="7044391" y="114604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9A60A6-EDF6-4912-9083-4E3F4082CECB}"/>
                </a:ext>
              </a:extLst>
            </p:cNvPr>
            <p:cNvSpPr/>
            <p:nvPr/>
          </p:nvSpPr>
          <p:spPr>
            <a:xfrm>
              <a:off x="7324717" y="114604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97F371-E7A4-45E5-B1DC-4AE838014E00}"/>
                </a:ext>
              </a:extLst>
            </p:cNvPr>
            <p:cNvSpPr/>
            <p:nvPr/>
          </p:nvSpPr>
          <p:spPr>
            <a:xfrm>
              <a:off x="7618860" y="1146045"/>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199E5F-3CFC-467B-B093-BC0BCDA40A94}"/>
                </a:ext>
              </a:extLst>
            </p:cNvPr>
            <p:cNvSpPr/>
            <p:nvPr/>
          </p:nvSpPr>
          <p:spPr>
            <a:xfrm>
              <a:off x="7930197" y="1146045"/>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F3166B0-E39F-4FDA-AAE4-D56985C4D8A2}"/>
                </a:ext>
              </a:extLst>
            </p:cNvPr>
            <p:cNvSpPr/>
            <p:nvPr/>
          </p:nvSpPr>
          <p:spPr>
            <a:xfrm>
              <a:off x="8224340" y="1146044"/>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6DD5C20-0FAD-4FEA-8B90-D69B8B47378A}"/>
                </a:ext>
              </a:extLst>
            </p:cNvPr>
            <p:cNvSpPr/>
            <p:nvPr/>
          </p:nvSpPr>
          <p:spPr>
            <a:xfrm>
              <a:off x="6144768" y="843742"/>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3C1B7D6-B534-4B76-A7E5-F6A5C9661D89}"/>
                </a:ext>
              </a:extLst>
            </p:cNvPr>
            <p:cNvSpPr/>
            <p:nvPr/>
          </p:nvSpPr>
          <p:spPr>
            <a:xfrm>
              <a:off x="6438911" y="843741"/>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7B6759-DAE6-468A-97A8-47DD76D24BFB}"/>
                </a:ext>
              </a:extLst>
            </p:cNvPr>
            <p:cNvSpPr/>
            <p:nvPr/>
          </p:nvSpPr>
          <p:spPr>
            <a:xfrm>
              <a:off x="6750248" y="843741"/>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A5B93D-E740-4B54-BCD4-95E4460D730B}"/>
                </a:ext>
              </a:extLst>
            </p:cNvPr>
            <p:cNvSpPr/>
            <p:nvPr/>
          </p:nvSpPr>
          <p:spPr>
            <a:xfrm>
              <a:off x="7044391" y="843740"/>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61A8620-BB4B-4F7E-A785-2D1535150907}"/>
                </a:ext>
              </a:extLst>
            </p:cNvPr>
            <p:cNvSpPr/>
            <p:nvPr/>
          </p:nvSpPr>
          <p:spPr>
            <a:xfrm>
              <a:off x="7324717" y="843740"/>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F84A7CE-CFB1-4208-B772-4B4997201043}"/>
                </a:ext>
              </a:extLst>
            </p:cNvPr>
            <p:cNvSpPr/>
            <p:nvPr/>
          </p:nvSpPr>
          <p:spPr>
            <a:xfrm>
              <a:off x="7618860" y="843739"/>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7D6DF6A-491A-415C-ABA4-F9430AFCE836}"/>
                </a:ext>
              </a:extLst>
            </p:cNvPr>
            <p:cNvSpPr/>
            <p:nvPr/>
          </p:nvSpPr>
          <p:spPr>
            <a:xfrm>
              <a:off x="7930197" y="843739"/>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120C10D-C62E-4722-99E8-86B40DC51EF0}"/>
                </a:ext>
              </a:extLst>
            </p:cNvPr>
            <p:cNvSpPr/>
            <p:nvPr/>
          </p:nvSpPr>
          <p:spPr>
            <a:xfrm>
              <a:off x="8224340" y="843738"/>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6ACF177-34F4-41A2-80A5-A3282ADC7B75}"/>
                </a:ext>
              </a:extLst>
            </p:cNvPr>
            <p:cNvSpPr/>
            <p:nvPr/>
          </p:nvSpPr>
          <p:spPr>
            <a:xfrm>
              <a:off x="6144768"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6C23DBB-DA67-4798-AF39-26233E7EE3B9}"/>
                </a:ext>
              </a:extLst>
            </p:cNvPr>
            <p:cNvSpPr/>
            <p:nvPr/>
          </p:nvSpPr>
          <p:spPr>
            <a:xfrm>
              <a:off x="6438911"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DED0A86-6200-4521-B5ED-09421E34093B}"/>
                </a:ext>
              </a:extLst>
            </p:cNvPr>
            <p:cNvSpPr/>
            <p:nvPr/>
          </p:nvSpPr>
          <p:spPr>
            <a:xfrm>
              <a:off x="6750248"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AFE56C6-82C3-429F-BD4D-D47750AB99CE}"/>
                </a:ext>
              </a:extLst>
            </p:cNvPr>
            <p:cNvSpPr/>
            <p:nvPr/>
          </p:nvSpPr>
          <p:spPr>
            <a:xfrm>
              <a:off x="7044391"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0E17B2F-3D60-4AFC-8786-60C1864BEE1A}"/>
                </a:ext>
              </a:extLst>
            </p:cNvPr>
            <p:cNvSpPr/>
            <p:nvPr/>
          </p:nvSpPr>
          <p:spPr>
            <a:xfrm>
              <a:off x="7324717"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DCE1A6E-AAC1-4D35-A253-6AE7EFCC9195}"/>
                </a:ext>
              </a:extLst>
            </p:cNvPr>
            <p:cNvSpPr/>
            <p:nvPr/>
          </p:nvSpPr>
          <p:spPr>
            <a:xfrm>
              <a:off x="7618860"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ABC916-FF1A-4633-A4D4-C4EF7B04F7C7}"/>
                </a:ext>
              </a:extLst>
            </p:cNvPr>
            <p:cNvSpPr/>
            <p:nvPr/>
          </p:nvSpPr>
          <p:spPr>
            <a:xfrm>
              <a:off x="7930197"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15816BA-332B-413C-B463-87A8FE422812}"/>
                </a:ext>
              </a:extLst>
            </p:cNvPr>
            <p:cNvSpPr/>
            <p:nvPr/>
          </p:nvSpPr>
          <p:spPr>
            <a:xfrm>
              <a:off x="8224340" y="48673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9D4CBBF-4239-4DC5-B61A-31C1CCF9DB6E}"/>
                </a:ext>
              </a:extLst>
            </p:cNvPr>
            <p:cNvSpPr/>
            <p:nvPr/>
          </p:nvSpPr>
          <p:spPr>
            <a:xfrm>
              <a:off x="6144768" y="129724"/>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D0A623B-93E0-43DE-9062-69BA4E563F3B}"/>
                </a:ext>
              </a:extLst>
            </p:cNvPr>
            <p:cNvSpPr/>
            <p:nvPr/>
          </p:nvSpPr>
          <p:spPr>
            <a:xfrm>
              <a:off x="6438911" y="12972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556CE12-E25C-437E-9C2A-AE9530BE9728}"/>
                </a:ext>
              </a:extLst>
            </p:cNvPr>
            <p:cNvSpPr/>
            <p:nvPr/>
          </p:nvSpPr>
          <p:spPr>
            <a:xfrm>
              <a:off x="6750248" y="12972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23B79AD-D37B-4741-B39D-C7DDA9DF561E}"/>
                </a:ext>
              </a:extLst>
            </p:cNvPr>
            <p:cNvSpPr/>
            <p:nvPr/>
          </p:nvSpPr>
          <p:spPr>
            <a:xfrm>
              <a:off x="7044391" y="129722"/>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5CD98AC-D7F4-4AEE-8882-2891454649FC}"/>
                </a:ext>
              </a:extLst>
            </p:cNvPr>
            <p:cNvSpPr/>
            <p:nvPr/>
          </p:nvSpPr>
          <p:spPr>
            <a:xfrm>
              <a:off x="7324717" y="129722"/>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B04A39B-31CB-4407-B13D-730E51E46E8B}"/>
                </a:ext>
              </a:extLst>
            </p:cNvPr>
            <p:cNvSpPr/>
            <p:nvPr/>
          </p:nvSpPr>
          <p:spPr>
            <a:xfrm>
              <a:off x="7618860" y="129721"/>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05E7614-5E25-4D65-AE24-E22DE9DB70F2}"/>
                </a:ext>
              </a:extLst>
            </p:cNvPr>
            <p:cNvSpPr/>
            <p:nvPr/>
          </p:nvSpPr>
          <p:spPr>
            <a:xfrm>
              <a:off x="7930197" y="129721"/>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9479264-71E0-4493-ABA8-C4EAA69428C3}"/>
                </a:ext>
              </a:extLst>
            </p:cNvPr>
            <p:cNvSpPr/>
            <p:nvPr/>
          </p:nvSpPr>
          <p:spPr>
            <a:xfrm>
              <a:off x="8224340" y="129720"/>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47E1B9F-33D8-4A4B-A40B-57EE97818E3C}"/>
              </a:ext>
            </a:extLst>
          </p:cNvPr>
          <p:cNvGrpSpPr/>
          <p:nvPr/>
        </p:nvGrpSpPr>
        <p:grpSpPr>
          <a:xfrm>
            <a:off x="10067851" y="5098140"/>
            <a:ext cx="855764" cy="1615835"/>
            <a:chOff x="127525" y="144524"/>
            <a:chExt cx="855764" cy="1615835"/>
          </a:xfrm>
          <a:solidFill>
            <a:schemeClr val="bg1">
              <a:lumMod val="95000"/>
              <a:alpha val="50000"/>
            </a:schemeClr>
          </a:solidFill>
        </p:grpSpPr>
        <p:sp>
          <p:nvSpPr>
            <p:cNvPr id="39" name="Oval 38">
              <a:extLst>
                <a:ext uri="{FF2B5EF4-FFF2-40B4-BE49-F238E27FC236}">
                  <a16:creationId xmlns:a16="http://schemas.microsoft.com/office/drawing/2014/main" id="{E1A38456-3D80-4ECC-9C68-1A7B013AB0CE}"/>
                </a:ext>
              </a:extLst>
            </p:cNvPr>
            <p:cNvSpPr/>
            <p:nvPr/>
          </p:nvSpPr>
          <p:spPr>
            <a:xfrm rot="5400000">
              <a:off x="127525" y="144524"/>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E9EE4CF1-AE07-4824-BB11-CD32EF3A64B3}"/>
                </a:ext>
              </a:extLst>
            </p:cNvPr>
            <p:cNvSpPr/>
            <p:nvPr/>
          </p:nvSpPr>
          <p:spPr>
            <a:xfrm rot="5400000">
              <a:off x="127526" y="438667"/>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8CB2959-9A50-47A8-8CBA-56EC6D121C5A}"/>
                </a:ext>
              </a:extLst>
            </p:cNvPr>
            <p:cNvSpPr/>
            <p:nvPr/>
          </p:nvSpPr>
          <p:spPr>
            <a:xfrm rot="5400000">
              <a:off x="127526" y="71899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78A2637-8D28-4E42-A4A0-0D2C6F1A59E2}"/>
                </a:ext>
              </a:extLst>
            </p:cNvPr>
            <p:cNvSpPr/>
            <p:nvPr/>
          </p:nvSpPr>
          <p:spPr>
            <a:xfrm rot="5400000">
              <a:off x="127527" y="101313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C8D7DDB-54EB-4B79-822F-1C278E5FD4A9}"/>
                </a:ext>
              </a:extLst>
            </p:cNvPr>
            <p:cNvSpPr/>
            <p:nvPr/>
          </p:nvSpPr>
          <p:spPr>
            <a:xfrm rot="5400000">
              <a:off x="127527" y="132447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F697731-DBF8-4B22-B2B2-4A5C440D0888}"/>
                </a:ext>
              </a:extLst>
            </p:cNvPr>
            <p:cNvSpPr/>
            <p:nvPr/>
          </p:nvSpPr>
          <p:spPr>
            <a:xfrm rot="5400000">
              <a:off x="127528" y="161861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D47793D-79DC-4615-9286-706E39427D3D}"/>
                </a:ext>
              </a:extLst>
            </p:cNvPr>
            <p:cNvSpPr/>
            <p:nvPr/>
          </p:nvSpPr>
          <p:spPr>
            <a:xfrm rot="5400000">
              <a:off x="484533" y="144524"/>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752B372-FD29-46E0-90F2-181C0C87B749}"/>
                </a:ext>
              </a:extLst>
            </p:cNvPr>
            <p:cNvSpPr/>
            <p:nvPr/>
          </p:nvSpPr>
          <p:spPr>
            <a:xfrm rot="5400000">
              <a:off x="484533" y="438667"/>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39332842-CB1C-43FA-AF80-4106BB0FB7C1}"/>
                </a:ext>
              </a:extLst>
            </p:cNvPr>
            <p:cNvSpPr/>
            <p:nvPr/>
          </p:nvSpPr>
          <p:spPr>
            <a:xfrm rot="5400000">
              <a:off x="484533" y="71899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8C13D51-A5DE-44F2-BC03-E6DE56671606}"/>
                </a:ext>
              </a:extLst>
            </p:cNvPr>
            <p:cNvSpPr/>
            <p:nvPr/>
          </p:nvSpPr>
          <p:spPr>
            <a:xfrm rot="5400000">
              <a:off x="484533" y="101313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CAAE90E-A719-4E10-8F0F-A99FDB4AF3D7}"/>
                </a:ext>
              </a:extLst>
            </p:cNvPr>
            <p:cNvSpPr/>
            <p:nvPr/>
          </p:nvSpPr>
          <p:spPr>
            <a:xfrm rot="5400000">
              <a:off x="484533" y="132447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3A3E40C0-5DC1-4376-AFB2-3E6B5A52EA3B}"/>
                </a:ext>
              </a:extLst>
            </p:cNvPr>
            <p:cNvSpPr/>
            <p:nvPr/>
          </p:nvSpPr>
          <p:spPr>
            <a:xfrm rot="5400000">
              <a:off x="484533" y="161861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C6FBCAC-1EC5-4C32-B35B-32FEE72C4982}"/>
                </a:ext>
              </a:extLst>
            </p:cNvPr>
            <p:cNvSpPr/>
            <p:nvPr/>
          </p:nvSpPr>
          <p:spPr>
            <a:xfrm rot="5400000">
              <a:off x="841543" y="144524"/>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B847BA7-4894-4744-8893-7A7EDE9603B8}"/>
                </a:ext>
              </a:extLst>
            </p:cNvPr>
            <p:cNvSpPr/>
            <p:nvPr/>
          </p:nvSpPr>
          <p:spPr>
            <a:xfrm rot="5400000">
              <a:off x="841544" y="438667"/>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59CC120-565E-4DFE-9B1F-CEE027BEEE9C}"/>
                </a:ext>
              </a:extLst>
            </p:cNvPr>
            <p:cNvSpPr/>
            <p:nvPr/>
          </p:nvSpPr>
          <p:spPr>
            <a:xfrm rot="5400000">
              <a:off x="841544" y="71899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1C5AE16-1154-4D06-BD52-9DDBE40D008E}"/>
                </a:ext>
              </a:extLst>
            </p:cNvPr>
            <p:cNvSpPr/>
            <p:nvPr/>
          </p:nvSpPr>
          <p:spPr>
            <a:xfrm rot="5400000">
              <a:off x="841545" y="101313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A05883B-D599-4506-A97F-97EDEBF15E43}"/>
                </a:ext>
              </a:extLst>
            </p:cNvPr>
            <p:cNvSpPr/>
            <p:nvPr/>
          </p:nvSpPr>
          <p:spPr>
            <a:xfrm rot="5400000">
              <a:off x="841545" y="1324473"/>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0E57D53-6CD3-485F-8278-F4B087DEF665}"/>
                </a:ext>
              </a:extLst>
            </p:cNvPr>
            <p:cNvSpPr/>
            <p:nvPr/>
          </p:nvSpPr>
          <p:spPr>
            <a:xfrm rot="5400000">
              <a:off x="841546" y="1618616"/>
              <a:ext cx="141743" cy="14174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itle 2">
            <a:extLst>
              <a:ext uri="{FF2B5EF4-FFF2-40B4-BE49-F238E27FC236}">
                <a16:creationId xmlns:a16="http://schemas.microsoft.com/office/drawing/2014/main" id="{CAAB2825-82E1-4D7A-A555-D2D6C85F4E01}"/>
              </a:ext>
            </a:extLst>
          </p:cNvPr>
          <p:cNvSpPr txBox="1">
            <a:spLocks/>
          </p:cNvSpPr>
          <p:nvPr/>
        </p:nvSpPr>
        <p:spPr>
          <a:xfrm>
            <a:off x="6573302" y="2181772"/>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1">
                    <a:lumMod val="65000"/>
                    <a:lumOff val="35000"/>
                  </a:schemeClr>
                </a:solidFill>
                <a:latin typeface="+mn-lt"/>
              </a:rPr>
              <a:t>Company </a:t>
            </a:r>
            <a:r>
              <a:rPr lang="en-US" sz="3600" b="1" dirty="0">
                <a:solidFill>
                  <a:schemeClr val="accent4"/>
                </a:solidFill>
                <a:latin typeface="+mn-lt"/>
              </a:rPr>
              <a:t>Slide</a:t>
            </a:r>
          </a:p>
        </p:txBody>
      </p:sp>
      <p:sp>
        <p:nvSpPr>
          <p:cNvPr id="67" name="Rectangle 66">
            <a:extLst>
              <a:ext uri="{FF2B5EF4-FFF2-40B4-BE49-F238E27FC236}">
                <a16:creationId xmlns:a16="http://schemas.microsoft.com/office/drawing/2014/main" id="{D468586D-FDA6-4F41-A977-3A8AFCDA85D7}"/>
              </a:ext>
            </a:extLst>
          </p:cNvPr>
          <p:cNvSpPr/>
          <p:nvPr/>
        </p:nvSpPr>
        <p:spPr>
          <a:xfrm>
            <a:off x="6573302" y="1764792"/>
            <a:ext cx="1679819" cy="464871"/>
          </a:xfrm>
          <a:prstGeom prst="rect">
            <a:avLst/>
          </a:prstGeom>
        </p:spPr>
        <p:txBody>
          <a:bodyPr wrap="none">
            <a:spAutoFit/>
          </a:bodyPr>
          <a:lstStyle/>
          <a:p>
            <a:pPr>
              <a:lnSpc>
                <a:spcPct val="150000"/>
              </a:lnSpc>
              <a:buClr>
                <a:schemeClr val="tx2"/>
              </a:buClr>
            </a:pPr>
            <a:r>
              <a:rPr lang="en-US" dirty="0">
                <a:solidFill>
                  <a:schemeClr val="bg1">
                    <a:lumMod val="75000"/>
                  </a:schemeClr>
                </a:solidFill>
                <a:cs typeface="Arial" panose="020B0604020202020204" pitchFamily="34" charset="0"/>
              </a:rPr>
              <a:t>Text Ever Since. </a:t>
            </a:r>
          </a:p>
        </p:txBody>
      </p:sp>
      <p:sp>
        <p:nvSpPr>
          <p:cNvPr id="68" name="Cross 67">
            <a:extLst>
              <a:ext uri="{FF2B5EF4-FFF2-40B4-BE49-F238E27FC236}">
                <a16:creationId xmlns:a16="http://schemas.microsoft.com/office/drawing/2014/main" id="{570B5068-8FF9-45D0-A230-437E56ABF4E4}"/>
              </a:ext>
            </a:extLst>
          </p:cNvPr>
          <p:cNvSpPr/>
          <p:nvPr/>
        </p:nvSpPr>
        <p:spPr>
          <a:xfrm>
            <a:off x="6669929" y="1403893"/>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449A11D0-F1A6-4644-A84C-E46B569BCD84}"/>
              </a:ext>
            </a:extLst>
          </p:cNvPr>
          <p:cNvSpPr/>
          <p:nvPr/>
        </p:nvSpPr>
        <p:spPr>
          <a:xfrm>
            <a:off x="8309928" y="5110939"/>
            <a:ext cx="1335450" cy="366319"/>
          </a:xfrm>
          <a:prstGeom prst="roundRect">
            <a:avLst>
              <a:gd name="adj" fmla="val 0"/>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lumMod val="85000"/>
                    <a:lumOff val="15000"/>
                  </a:schemeClr>
                </a:solidFill>
                <a:latin typeface="Segoe UI" panose="020B0502040204020203" pitchFamily="34" charset="0"/>
                <a:cs typeface="Segoe UI" panose="020B0502040204020203" pitchFamily="34" charset="0"/>
              </a:rPr>
              <a:t>Support Us</a:t>
            </a:r>
            <a:endParaRPr lang="id-ID" sz="1100" dirty="0">
              <a:solidFill>
                <a:schemeClr val="tx1">
                  <a:lumMod val="85000"/>
                  <a:lumOff val="15000"/>
                </a:schemeClr>
              </a:solidFill>
              <a:latin typeface="Segoe UI" panose="020B0502040204020203" pitchFamily="34" charset="0"/>
              <a:cs typeface="Segoe UI" panose="020B0502040204020203" pitchFamily="34" charset="0"/>
            </a:endParaRPr>
          </a:p>
        </p:txBody>
      </p:sp>
      <p:sp>
        <p:nvSpPr>
          <p:cNvPr id="70" name="Rectangle: Rounded Corners 69">
            <a:extLst>
              <a:ext uri="{FF2B5EF4-FFF2-40B4-BE49-F238E27FC236}">
                <a16:creationId xmlns:a16="http://schemas.microsoft.com/office/drawing/2014/main" id="{BE8D1A79-07B1-4734-BDB4-10A17C97E2DB}"/>
              </a:ext>
            </a:extLst>
          </p:cNvPr>
          <p:cNvSpPr/>
          <p:nvPr/>
        </p:nvSpPr>
        <p:spPr>
          <a:xfrm>
            <a:off x="6683240" y="5110940"/>
            <a:ext cx="1335450" cy="351080"/>
          </a:xfrm>
          <a:prstGeom prst="roundRect">
            <a:avLst>
              <a:gd name="adj" fmla="val 0"/>
            </a:avLst>
          </a:prstGeom>
          <a:solidFill>
            <a:schemeClr val="accent4"/>
          </a:soli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Segoe UI" panose="020B0502040204020203" pitchFamily="34" charset="0"/>
                <a:cs typeface="Segoe UI" panose="020B0502040204020203" pitchFamily="34" charset="0"/>
              </a:rPr>
              <a:t>Learn More</a:t>
            </a:r>
            <a:endParaRPr lang="id-ID" sz="1100" dirty="0">
              <a:latin typeface="Segoe UI" panose="020B0502040204020203" pitchFamily="34" charset="0"/>
              <a:cs typeface="Segoe UI" panose="020B0502040204020203" pitchFamily="34" charset="0"/>
            </a:endParaRPr>
          </a:p>
        </p:txBody>
      </p:sp>
      <p:sp>
        <p:nvSpPr>
          <p:cNvPr id="71" name="Rectangle 70">
            <a:extLst>
              <a:ext uri="{FF2B5EF4-FFF2-40B4-BE49-F238E27FC236}">
                <a16:creationId xmlns:a16="http://schemas.microsoft.com/office/drawing/2014/main" id="{89D113DF-6271-4CAB-8F2B-45B1264FF90D}"/>
              </a:ext>
            </a:extLst>
          </p:cNvPr>
          <p:cNvSpPr/>
          <p:nvPr/>
        </p:nvSpPr>
        <p:spPr>
          <a:xfrm>
            <a:off x="6595896" y="3091110"/>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72" name="Text Placeholder 4">
            <a:extLst>
              <a:ext uri="{FF2B5EF4-FFF2-40B4-BE49-F238E27FC236}">
                <a16:creationId xmlns:a16="http://schemas.microsoft.com/office/drawing/2014/main" id="{A0ADE1E4-3A56-41E5-93E2-9E5905DD92B6}"/>
              </a:ext>
            </a:extLst>
          </p:cNvPr>
          <p:cNvSpPr txBox="1">
            <a:spLocks/>
          </p:cNvSpPr>
          <p:nvPr/>
        </p:nvSpPr>
        <p:spPr>
          <a:xfrm>
            <a:off x="6576654" y="3694401"/>
            <a:ext cx="4361421" cy="773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b="1" dirty="0">
                <a:solidFill>
                  <a:schemeClr val="tx1">
                    <a:lumMod val="85000"/>
                    <a:lumOff val="15000"/>
                  </a:schemeClr>
                </a:solidFill>
                <a:cs typeface="Calibri"/>
              </a:rPr>
              <a:t>Ut Wisi Enim </a:t>
            </a:r>
            <a:r>
              <a:rPr lang="id-ID" sz="1200" dirty="0">
                <a:solidFill>
                  <a:schemeClr val="tx1">
                    <a:lumMod val="85000"/>
                    <a:lumOff val="15000"/>
                  </a:schemeClr>
                </a:solidFill>
                <a:cs typeface="Calibri"/>
              </a:rPr>
              <a:t>Ad Minim Veniam, Quis Nostrud Exerci Tation Ullamcorper Nibh Euismod Tincidunt Ut Laoreet Dolore Magna Aliquam Erat Volutpat. Ut Wisi Enim Ad Minim Veniam, Quis. </a:t>
            </a:r>
          </a:p>
        </p:txBody>
      </p:sp>
      <p:sp>
        <p:nvSpPr>
          <p:cNvPr id="74" name="TextBox 73" descr="e7d195523061f1c0cef09ac28eaae964ec9988a5cce77c8b8C1E4685C6E6B40CD7615480512384A61EE159C6FE0045D14B61E85D0A95589D558B81FFC809322ACC20DC2254D928200A3EA0841B8B181476B5AB143564A995C9D8EA64CE6B525743728CA1DA7A059A2240EA49FE04D1BD8EB77D75C7E946AB1396CB15E5D428F3770D25CE22AB4C48">
            <a:extLst>
              <a:ext uri="{FF2B5EF4-FFF2-40B4-BE49-F238E27FC236}">
                <a16:creationId xmlns:a16="http://schemas.microsoft.com/office/drawing/2014/main" id="{CD117DA5-C206-4BF0-BF24-21FF5AF01583}"/>
              </a:ext>
            </a:extLst>
          </p:cNvPr>
          <p:cNvSpPr txBox="1"/>
          <p:nvPr/>
        </p:nvSpPr>
        <p:spPr>
          <a:xfrm rot="16200000">
            <a:off x="-331942" y="2818782"/>
            <a:ext cx="4140203" cy="276999"/>
          </a:xfrm>
          <a:prstGeom prst="rect">
            <a:avLst/>
          </a:prstGeom>
          <a:noFill/>
        </p:spPr>
        <p:txBody>
          <a:bodyPr wrap="square" rtlCol="0">
            <a:spAutoFit/>
          </a:bodyPr>
          <a:lstStyle/>
          <a:p>
            <a:pPr algn="r"/>
            <a:r>
              <a:rPr lang="en-US" altLang="zh-CN" sz="1200" spc="400" dirty="0">
                <a:solidFill>
                  <a:schemeClr val="bg1">
                    <a:lumMod val="85000"/>
                  </a:schemeClr>
                </a:solidFill>
                <a:ea typeface="Lato" panose="020F0502020204030203" pitchFamily="34" charset="0"/>
                <a:cs typeface="Lato" panose="020F0502020204030203" pitchFamily="34" charset="0"/>
              </a:rPr>
              <a:t>CREATIVE PRESENTATION</a:t>
            </a:r>
            <a:endParaRPr lang="zh-CN" altLang="en-US" sz="1200" spc="400" dirty="0">
              <a:solidFill>
                <a:schemeClr val="bg1">
                  <a:lumMod val="85000"/>
                </a:schemeClr>
              </a:solidFill>
              <a:cs typeface="Lato" panose="020F0502020204030203" pitchFamily="34" charset="0"/>
            </a:endParaRPr>
          </a:p>
        </p:txBody>
      </p:sp>
      <p:pic>
        <p:nvPicPr>
          <p:cNvPr id="4" name="Picture Placeholder 3">
            <a:extLst>
              <a:ext uri="{FF2B5EF4-FFF2-40B4-BE49-F238E27FC236}">
                <a16:creationId xmlns:a16="http://schemas.microsoft.com/office/drawing/2014/main" id="{72EF9F4F-CAED-452F-9987-B1E891E108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365" r="10365"/>
          <a:stretch>
            <a:fillRect/>
          </a:stretch>
        </p:blipFill>
        <p:spPr/>
      </p:pic>
    </p:spTree>
    <p:extLst>
      <p:ext uri="{BB962C8B-B14F-4D97-AF65-F5344CB8AC3E}">
        <p14:creationId xmlns:p14="http://schemas.microsoft.com/office/powerpoint/2010/main" val="130016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30D849-112B-4210-931D-E8102C678999}"/>
              </a:ext>
            </a:extLst>
          </p:cNvPr>
          <p:cNvSpPr/>
          <p:nvPr/>
        </p:nvSpPr>
        <p:spPr>
          <a:xfrm>
            <a:off x="0" y="0"/>
            <a:ext cx="421318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2E7195-EEAA-4E94-A7F5-162E6FED07A0}"/>
              </a:ext>
            </a:extLst>
          </p:cNvPr>
          <p:cNvSpPr txBox="1"/>
          <p:nvPr/>
        </p:nvSpPr>
        <p:spPr>
          <a:xfrm>
            <a:off x="6096000" y="5366610"/>
            <a:ext cx="701731" cy="276999"/>
          </a:xfrm>
          <a:prstGeom prst="rect">
            <a:avLst/>
          </a:prstGeom>
          <a:noFill/>
        </p:spPr>
        <p:txBody>
          <a:bodyPr wrap="none" rtlCol="0" anchor="t">
            <a:spAutoFit/>
          </a:bodyPr>
          <a:lstStyle>
            <a:defPPr>
              <a:defRPr lang="en-US"/>
            </a:defPPr>
            <a:lvl1pPr algn="r">
              <a:defRPr>
                <a:solidFill>
                  <a:schemeClr val="tx2"/>
                </a:solidFill>
                <a:latin typeface="+mj-lt"/>
              </a:defRPr>
            </a:lvl1pPr>
          </a:lstStyle>
          <a:p>
            <a:pPr algn="ctr"/>
            <a:r>
              <a:rPr lang="en-US" sz="1200" dirty="0">
                <a:solidFill>
                  <a:schemeClr val="tx1">
                    <a:lumMod val="65000"/>
                    <a:lumOff val="35000"/>
                  </a:schemeClr>
                </a:solidFill>
                <a:latin typeface="+mn-lt"/>
              </a:rPr>
              <a:t>Concept</a:t>
            </a:r>
          </a:p>
        </p:txBody>
      </p:sp>
      <p:sp>
        <p:nvSpPr>
          <p:cNvPr id="9" name="TextBox 8">
            <a:extLst>
              <a:ext uri="{FF2B5EF4-FFF2-40B4-BE49-F238E27FC236}">
                <a16:creationId xmlns:a16="http://schemas.microsoft.com/office/drawing/2014/main" id="{87CB1D5B-5D54-4C44-A803-1BAFFEE9F854}"/>
              </a:ext>
            </a:extLst>
          </p:cNvPr>
          <p:cNvSpPr txBox="1"/>
          <p:nvPr/>
        </p:nvSpPr>
        <p:spPr>
          <a:xfrm>
            <a:off x="7716520" y="5366609"/>
            <a:ext cx="728789" cy="276999"/>
          </a:xfrm>
          <a:prstGeom prst="rect">
            <a:avLst/>
          </a:prstGeom>
          <a:noFill/>
        </p:spPr>
        <p:txBody>
          <a:bodyPr wrap="none" rtlCol="0" anchor="t">
            <a:spAutoFit/>
          </a:bodyPr>
          <a:lstStyle>
            <a:defPPr>
              <a:defRPr lang="en-US"/>
            </a:defPPr>
            <a:lvl1pPr algn="r">
              <a:defRPr>
                <a:solidFill>
                  <a:schemeClr val="tx2"/>
                </a:solidFill>
                <a:latin typeface="+mj-lt"/>
              </a:defRPr>
            </a:lvl1pPr>
          </a:lstStyle>
          <a:p>
            <a:pPr algn="ctr"/>
            <a:r>
              <a:rPr lang="en-US" sz="1200" dirty="0">
                <a:solidFill>
                  <a:schemeClr val="tx1">
                    <a:lumMod val="65000"/>
                    <a:lumOff val="35000"/>
                  </a:schemeClr>
                </a:solidFill>
                <a:latin typeface="+mn-lt"/>
              </a:rPr>
              <a:t>Proposal</a:t>
            </a:r>
          </a:p>
        </p:txBody>
      </p:sp>
      <p:sp>
        <p:nvSpPr>
          <p:cNvPr id="12" name="TextBox 11">
            <a:extLst>
              <a:ext uri="{FF2B5EF4-FFF2-40B4-BE49-F238E27FC236}">
                <a16:creationId xmlns:a16="http://schemas.microsoft.com/office/drawing/2014/main" id="{0AAB666D-9DDA-43CA-8F25-709AB3AC1248}"/>
              </a:ext>
            </a:extLst>
          </p:cNvPr>
          <p:cNvSpPr txBox="1"/>
          <p:nvPr/>
        </p:nvSpPr>
        <p:spPr>
          <a:xfrm>
            <a:off x="9364099" y="5366608"/>
            <a:ext cx="728789" cy="276999"/>
          </a:xfrm>
          <a:prstGeom prst="rect">
            <a:avLst/>
          </a:prstGeom>
          <a:noFill/>
        </p:spPr>
        <p:txBody>
          <a:bodyPr wrap="none" rtlCol="0" anchor="t">
            <a:spAutoFit/>
          </a:bodyPr>
          <a:lstStyle>
            <a:defPPr>
              <a:defRPr lang="en-US"/>
            </a:defPPr>
            <a:lvl1pPr algn="r">
              <a:defRPr>
                <a:solidFill>
                  <a:schemeClr val="tx2"/>
                </a:solidFill>
                <a:latin typeface="+mj-lt"/>
              </a:defRPr>
            </a:lvl1pPr>
          </a:lstStyle>
          <a:p>
            <a:pPr algn="ctr"/>
            <a:r>
              <a:rPr lang="en-US" sz="1200" dirty="0">
                <a:solidFill>
                  <a:schemeClr val="tx1">
                    <a:lumMod val="65000"/>
                    <a:lumOff val="35000"/>
                  </a:schemeClr>
                </a:solidFill>
                <a:latin typeface="+mn-lt"/>
              </a:rPr>
              <a:t>Proposal</a:t>
            </a:r>
          </a:p>
        </p:txBody>
      </p:sp>
      <p:sp>
        <p:nvSpPr>
          <p:cNvPr id="13" name="Text Placeholder 4">
            <a:extLst>
              <a:ext uri="{FF2B5EF4-FFF2-40B4-BE49-F238E27FC236}">
                <a16:creationId xmlns:a16="http://schemas.microsoft.com/office/drawing/2014/main" id="{A9D74C98-6264-4BAA-89B8-B9CE99E8426B}"/>
              </a:ext>
            </a:extLst>
          </p:cNvPr>
          <p:cNvSpPr txBox="1">
            <a:spLocks/>
          </p:cNvSpPr>
          <p:nvPr/>
        </p:nvSpPr>
        <p:spPr>
          <a:xfrm>
            <a:off x="6038850" y="5612883"/>
            <a:ext cx="1523999" cy="368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tx1">
                    <a:lumMod val="85000"/>
                    <a:lumOff val="15000"/>
                  </a:schemeClr>
                </a:solidFill>
                <a:cs typeface="Calibri"/>
              </a:rPr>
              <a:t>Enim</a:t>
            </a:r>
            <a:r>
              <a:rPr lang="id-ID" sz="1200" b="1" dirty="0">
                <a:solidFill>
                  <a:schemeClr val="tx1">
                    <a:lumMod val="85000"/>
                    <a:lumOff val="15000"/>
                  </a:schemeClr>
                </a:solidFill>
                <a:cs typeface="Calibri"/>
              </a:rPr>
              <a:t> </a:t>
            </a:r>
            <a:r>
              <a:rPr lang="id-ID" sz="1200" dirty="0">
                <a:solidFill>
                  <a:schemeClr val="tx1">
                    <a:lumMod val="85000"/>
                    <a:lumOff val="15000"/>
                  </a:schemeClr>
                </a:solidFill>
                <a:cs typeface="Calibri"/>
              </a:rPr>
              <a:t>Ad Minim</a:t>
            </a:r>
          </a:p>
        </p:txBody>
      </p:sp>
      <p:sp>
        <p:nvSpPr>
          <p:cNvPr id="14" name="Text Placeholder 4">
            <a:extLst>
              <a:ext uri="{FF2B5EF4-FFF2-40B4-BE49-F238E27FC236}">
                <a16:creationId xmlns:a16="http://schemas.microsoft.com/office/drawing/2014/main" id="{814F1639-B264-4B32-9E2A-464B71C57FCB}"/>
              </a:ext>
            </a:extLst>
          </p:cNvPr>
          <p:cNvSpPr txBox="1">
            <a:spLocks/>
          </p:cNvSpPr>
          <p:nvPr/>
        </p:nvSpPr>
        <p:spPr>
          <a:xfrm>
            <a:off x="7659369" y="5612882"/>
            <a:ext cx="1523999" cy="368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tx1">
                    <a:lumMod val="85000"/>
                    <a:lumOff val="15000"/>
                  </a:schemeClr>
                </a:solidFill>
                <a:cs typeface="Calibri"/>
              </a:rPr>
              <a:t>Enim</a:t>
            </a:r>
            <a:r>
              <a:rPr lang="id-ID" sz="1200" b="1" dirty="0">
                <a:solidFill>
                  <a:schemeClr val="tx1">
                    <a:lumMod val="85000"/>
                    <a:lumOff val="15000"/>
                  </a:schemeClr>
                </a:solidFill>
                <a:cs typeface="Calibri"/>
              </a:rPr>
              <a:t> </a:t>
            </a:r>
            <a:r>
              <a:rPr lang="id-ID" sz="1200" dirty="0">
                <a:solidFill>
                  <a:schemeClr val="tx1">
                    <a:lumMod val="85000"/>
                    <a:lumOff val="15000"/>
                  </a:schemeClr>
                </a:solidFill>
                <a:cs typeface="Calibri"/>
              </a:rPr>
              <a:t>Ad Minim</a:t>
            </a:r>
          </a:p>
        </p:txBody>
      </p:sp>
      <p:sp>
        <p:nvSpPr>
          <p:cNvPr id="15" name="Text Placeholder 4">
            <a:extLst>
              <a:ext uri="{FF2B5EF4-FFF2-40B4-BE49-F238E27FC236}">
                <a16:creationId xmlns:a16="http://schemas.microsoft.com/office/drawing/2014/main" id="{DB5324E8-2EEF-4AEC-9954-7A68A0874649}"/>
              </a:ext>
            </a:extLst>
          </p:cNvPr>
          <p:cNvSpPr txBox="1">
            <a:spLocks/>
          </p:cNvSpPr>
          <p:nvPr/>
        </p:nvSpPr>
        <p:spPr>
          <a:xfrm>
            <a:off x="9288350" y="5612881"/>
            <a:ext cx="1523999" cy="368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r>
              <a:rPr lang="id-ID" sz="1200" dirty="0">
                <a:solidFill>
                  <a:schemeClr val="tx1">
                    <a:lumMod val="85000"/>
                    <a:lumOff val="15000"/>
                  </a:schemeClr>
                </a:solidFill>
                <a:cs typeface="Calibri"/>
              </a:rPr>
              <a:t>Enim</a:t>
            </a:r>
            <a:r>
              <a:rPr lang="id-ID" sz="1200" b="1" dirty="0">
                <a:solidFill>
                  <a:schemeClr val="tx1">
                    <a:lumMod val="85000"/>
                    <a:lumOff val="15000"/>
                  </a:schemeClr>
                </a:solidFill>
                <a:cs typeface="Calibri"/>
              </a:rPr>
              <a:t> </a:t>
            </a:r>
            <a:r>
              <a:rPr lang="id-ID" sz="1200" dirty="0">
                <a:solidFill>
                  <a:schemeClr val="tx1">
                    <a:lumMod val="85000"/>
                    <a:lumOff val="15000"/>
                  </a:schemeClr>
                </a:solidFill>
                <a:cs typeface="Calibri"/>
              </a:rPr>
              <a:t>Ad Minim</a:t>
            </a:r>
          </a:p>
        </p:txBody>
      </p:sp>
      <p:sp>
        <p:nvSpPr>
          <p:cNvPr id="18" name="Title 2">
            <a:extLst>
              <a:ext uri="{FF2B5EF4-FFF2-40B4-BE49-F238E27FC236}">
                <a16:creationId xmlns:a16="http://schemas.microsoft.com/office/drawing/2014/main" id="{ACFED944-AE53-4F68-9FA8-8EA491EBDB85}"/>
              </a:ext>
            </a:extLst>
          </p:cNvPr>
          <p:cNvSpPr txBox="1">
            <a:spLocks/>
          </p:cNvSpPr>
          <p:nvPr/>
        </p:nvSpPr>
        <p:spPr>
          <a:xfrm>
            <a:off x="559584" y="2132141"/>
            <a:ext cx="3526683" cy="6416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mn-lt"/>
              </a:rPr>
              <a:t>Company</a:t>
            </a:r>
            <a:r>
              <a:rPr lang="en-US" sz="3600" b="1" dirty="0">
                <a:solidFill>
                  <a:schemeClr val="tx1">
                    <a:lumMod val="65000"/>
                    <a:lumOff val="35000"/>
                  </a:schemeClr>
                </a:solidFill>
                <a:latin typeface="+mn-lt"/>
              </a:rPr>
              <a:t> </a:t>
            </a:r>
            <a:r>
              <a:rPr lang="en-US" sz="3600" b="1" dirty="0">
                <a:solidFill>
                  <a:schemeClr val="accent4"/>
                </a:solidFill>
                <a:latin typeface="+mn-lt"/>
              </a:rPr>
              <a:t>Slide</a:t>
            </a:r>
          </a:p>
        </p:txBody>
      </p:sp>
      <p:sp>
        <p:nvSpPr>
          <p:cNvPr id="19" name="Rectangle 18">
            <a:extLst>
              <a:ext uri="{FF2B5EF4-FFF2-40B4-BE49-F238E27FC236}">
                <a16:creationId xmlns:a16="http://schemas.microsoft.com/office/drawing/2014/main" id="{0900064D-9ECA-49E3-8B79-97454998420B}"/>
              </a:ext>
            </a:extLst>
          </p:cNvPr>
          <p:cNvSpPr/>
          <p:nvPr/>
        </p:nvSpPr>
        <p:spPr>
          <a:xfrm>
            <a:off x="559584" y="1715161"/>
            <a:ext cx="1679819" cy="464871"/>
          </a:xfrm>
          <a:prstGeom prst="rect">
            <a:avLst/>
          </a:prstGeom>
        </p:spPr>
        <p:txBody>
          <a:bodyPr wrap="none">
            <a:spAutoFit/>
          </a:bodyPr>
          <a:lstStyle/>
          <a:p>
            <a:pPr>
              <a:lnSpc>
                <a:spcPct val="150000"/>
              </a:lnSpc>
              <a:buClr>
                <a:schemeClr val="tx2"/>
              </a:buClr>
            </a:pPr>
            <a:r>
              <a:rPr lang="en-US" dirty="0">
                <a:solidFill>
                  <a:schemeClr val="bg1"/>
                </a:solidFill>
                <a:cs typeface="Arial" panose="020B0604020202020204" pitchFamily="34" charset="0"/>
              </a:rPr>
              <a:t>Text Ever Since. </a:t>
            </a:r>
          </a:p>
        </p:txBody>
      </p:sp>
      <p:sp>
        <p:nvSpPr>
          <p:cNvPr id="20" name="Cross 19">
            <a:extLst>
              <a:ext uri="{FF2B5EF4-FFF2-40B4-BE49-F238E27FC236}">
                <a16:creationId xmlns:a16="http://schemas.microsoft.com/office/drawing/2014/main" id="{DBF564BF-CDFE-4643-ABC7-296AB2DD8D30}"/>
              </a:ext>
            </a:extLst>
          </p:cNvPr>
          <p:cNvSpPr/>
          <p:nvPr/>
        </p:nvSpPr>
        <p:spPr>
          <a:xfrm>
            <a:off x="656211" y="1354262"/>
            <a:ext cx="279158" cy="279158"/>
          </a:xfrm>
          <a:prstGeom prst="plus">
            <a:avLst>
              <a:gd name="adj" fmla="val 4378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9C0FD6-B021-41A0-853A-A677C1F6B930}"/>
              </a:ext>
            </a:extLst>
          </p:cNvPr>
          <p:cNvSpPr/>
          <p:nvPr/>
        </p:nvSpPr>
        <p:spPr>
          <a:xfrm>
            <a:off x="578826" y="3417181"/>
            <a:ext cx="809837" cy="307777"/>
          </a:xfrm>
          <a:prstGeom prst="rect">
            <a:avLst/>
          </a:prstGeom>
        </p:spPr>
        <p:txBody>
          <a:bodyPr wrap="none">
            <a:spAutoFit/>
          </a:bodyPr>
          <a:lstStyle/>
          <a:p>
            <a:r>
              <a:rPr lang="en-US" sz="1400" dirty="0">
                <a:solidFill>
                  <a:schemeClr val="tx1">
                    <a:lumMod val="85000"/>
                    <a:lumOff val="15000"/>
                  </a:schemeClr>
                </a:solidFill>
                <a:cs typeface="Segoe UI Light" panose="020B0502040204020203" pitchFamily="34" charset="0"/>
              </a:rPr>
              <a:t>Business</a:t>
            </a:r>
            <a:endParaRPr lang="id-ID" sz="1400" dirty="0">
              <a:solidFill>
                <a:schemeClr val="tx1">
                  <a:lumMod val="85000"/>
                  <a:lumOff val="15000"/>
                </a:schemeClr>
              </a:solidFill>
              <a:cs typeface="Segoe UI Light" panose="020B0502040204020203" pitchFamily="34" charset="0"/>
            </a:endParaRPr>
          </a:p>
        </p:txBody>
      </p:sp>
      <p:sp>
        <p:nvSpPr>
          <p:cNvPr id="22" name="TextBox 21">
            <a:extLst>
              <a:ext uri="{FF2B5EF4-FFF2-40B4-BE49-F238E27FC236}">
                <a16:creationId xmlns:a16="http://schemas.microsoft.com/office/drawing/2014/main" id="{1B0F48D8-D93D-4F76-8745-70D1DB6FB771}"/>
              </a:ext>
            </a:extLst>
          </p:cNvPr>
          <p:cNvSpPr txBox="1"/>
          <p:nvPr/>
        </p:nvSpPr>
        <p:spPr>
          <a:xfrm>
            <a:off x="578826" y="4004308"/>
            <a:ext cx="3228283" cy="498598"/>
          </a:xfrm>
          <a:prstGeom prst="rect">
            <a:avLst/>
          </a:prstGeom>
          <a:noFill/>
        </p:spPr>
        <p:txBody>
          <a:bodyPr wrap="square" rtlCol="0">
            <a:spAutoFit/>
          </a:bodyPr>
          <a:lstStyle/>
          <a:p>
            <a:pPr>
              <a:lnSpc>
                <a:spcPct val="110000"/>
              </a:lnSpc>
            </a:pPr>
            <a:r>
              <a:rPr lang="en-US" sz="1200" dirty="0">
                <a:solidFill>
                  <a:schemeClr val="bg1"/>
                </a:solidFill>
              </a:rPr>
              <a:t>Perspiciatis unde omnis iste natus error voluptatem aperiam.</a:t>
            </a:r>
          </a:p>
        </p:txBody>
      </p:sp>
      <p:sp>
        <p:nvSpPr>
          <p:cNvPr id="23" name="Rectangle 22">
            <a:extLst>
              <a:ext uri="{FF2B5EF4-FFF2-40B4-BE49-F238E27FC236}">
                <a16:creationId xmlns:a16="http://schemas.microsoft.com/office/drawing/2014/main" id="{4A90527F-9B4A-4D1C-A00A-D83DCC36D11E}"/>
              </a:ext>
            </a:extLst>
          </p:cNvPr>
          <p:cNvSpPr/>
          <p:nvPr/>
        </p:nvSpPr>
        <p:spPr>
          <a:xfrm>
            <a:off x="656211" y="4882143"/>
            <a:ext cx="639883" cy="639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6F4EF3F-1FBB-40B1-A264-C7816898CD46}"/>
              </a:ext>
            </a:extLst>
          </p:cNvPr>
          <p:cNvSpPr txBox="1"/>
          <p:nvPr/>
        </p:nvSpPr>
        <p:spPr>
          <a:xfrm>
            <a:off x="1388663" y="5056087"/>
            <a:ext cx="2554568" cy="338554"/>
          </a:xfrm>
          <a:prstGeom prst="rect">
            <a:avLst/>
          </a:prstGeom>
          <a:noFill/>
        </p:spPr>
        <p:txBody>
          <a:bodyPr wrap="square" rtlCol="0">
            <a:spAutoFit/>
          </a:bodyPr>
          <a:lstStyle/>
          <a:p>
            <a:r>
              <a:rPr lang="en-US" sz="1600" dirty="0">
                <a:solidFill>
                  <a:schemeClr val="bg1"/>
                </a:solidFill>
              </a:rPr>
              <a:t>BUSINESS TEXT</a:t>
            </a:r>
          </a:p>
        </p:txBody>
      </p:sp>
      <p:grpSp>
        <p:nvGrpSpPr>
          <p:cNvPr id="25" name="Group 24">
            <a:extLst>
              <a:ext uri="{FF2B5EF4-FFF2-40B4-BE49-F238E27FC236}">
                <a16:creationId xmlns:a16="http://schemas.microsoft.com/office/drawing/2014/main" id="{07827F1B-941B-46BF-9114-6BDA06590AA4}"/>
              </a:ext>
            </a:extLst>
          </p:cNvPr>
          <p:cNvGrpSpPr/>
          <p:nvPr/>
        </p:nvGrpSpPr>
        <p:grpSpPr>
          <a:xfrm>
            <a:off x="3245947" y="5044857"/>
            <a:ext cx="349784" cy="349784"/>
            <a:chOff x="7133036" y="4530758"/>
            <a:chExt cx="429814" cy="429814"/>
          </a:xfrm>
        </p:grpSpPr>
        <p:sp>
          <p:nvSpPr>
            <p:cNvPr id="26" name="Oval 25">
              <a:extLst>
                <a:ext uri="{FF2B5EF4-FFF2-40B4-BE49-F238E27FC236}">
                  <a16:creationId xmlns:a16="http://schemas.microsoft.com/office/drawing/2014/main" id="{5A1571CC-6AE3-4BF6-8AA5-1B090CA6757F}"/>
                </a:ext>
              </a:extLst>
            </p:cNvPr>
            <p:cNvSpPr/>
            <p:nvPr/>
          </p:nvSpPr>
          <p:spPr>
            <a:xfrm>
              <a:off x="7133036" y="4530758"/>
              <a:ext cx="429814" cy="429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Freeform 4">
              <a:extLst>
                <a:ext uri="{FF2B5EF4-FFF2-40B4-BE49-F238E27FC236}">
                  <a16:creationId xmlns:a16="http://schemas.microsoft.com/office/drawing/2014/main" id="{37481441-15F6-4217-ACE0-84030F201BEC}"/>
                </a:ext>
              </a:extLst>
            </p:cNvPr>
            <p:cNvSpPr>
              <a:spLocks noChangeArrowheads="1"/>
            </p:cNvSpPr>
            <p:nvPr/>
          </p:nvSpPr>
          <p:spPr bwMode="auto">
            <a:xfrm>
              <a:off x="7317116" y="4663768"/>
              <a:ext cx="97769" cy="163794"/>
            </a:xfrm>
            <a:custGeom>
              <a:avLst/>
              <a:gdLst>
                <a:gd name="T0" fmla="*/ 96315 w 281"/>
                <a:gd name="T1" fmla="*/ 79795 h 472"/>
                <a:gd name="T2" fmla="*/ 96315 w 281"/>
                <a:gd name="T3" fmla="*/ 79795 h 472"/>
                <a:gd name="T4" fmla="*/ 10863 w 281"/>
                <a:gd name="T5" fmla="*/ 0 h 472"/>
                <a:gd name="T6" fmla="*/ 0 w 281"/>
                <a:gd name="T7" fmla="*/ 0 h 472"/>
                <a:gd name="T8" fmla="*/ 0 w 281"/>
                <a:gd name="T9" fmla="*/ 10471 h 472"/>
                <a:gd name="T10" fmla="*/ 80021 w 281"/>
                <a:gd name="T11" fmla="*/ 84849 h 472"/>
                <a:gd name="T12" fmla="*/ 0 w 281"/>
                <a:gd name="T13" fmla="*/ 159589 h 472"/>
                <a:gd name="T14" fmla="*/ 0 w 281"/>
                <a:gd name="T15" fmla="*/ 170060 h 472"/>
                <a:gd name="T16" fmla="*/ 10863 w 281"/>
                <a:gd name="T17" fmla="*/ 170060 h 472"/>
                <a:gd name="T18" fmla="*/ 96315 w 281"/>
                <a:gd name="T19" fmla="*/ 90265 h 472"/>
                <a:gd name="T20" fmla="*/ 101384 w 281"/>
                <a:gd name="T21" fmla="*/ 84849 h 472"/>
                <a:gd name="T22" fmla="*/ 96315 w 281"/>
                <a:gd name="T23" fmla="*/ 79795 h 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dirty="0">
                <a:solidFill>
                  <a:schemeClr val="bg1"/>
                </a:solidFill>
              </a:endParaRPr>
            </a:p>
          </p:txBody>
        </p:sp>
      </p:grpSp>
      <p:sp>
        <p:nvSpPr>
          <p:cNvPr id="28" name="TextBox 27">
            <a:extLst>
              <a:ext uri="{FF2B5EF4-FFF2-40B4-BE49-F238E27FC236}">
                <a16:creationId xmlns:a16="http://schemas.microsoft.com/office/drawing/2014/main" id="{022ED86A-4EA0-497B-9763-B328EF27ECD6}"/>
              </a:ext>
            </a:extLst>
          </p:cNvPr>
          <p:cNvSpPr txBox="1"/>
          <p:nvPr/>
        </p:nvSpPr>
        <p:spPr>
          <a:xfrm>
            <a:off x="529502" y="280250"/>
            <a:ext cx="1814111" cy="276999"/>
          </a:xfrm>
          <a:prstGeom prst="rect">
            <a:avLst/>
          </a:prstGeom>
          <a:noFill/>
        </p:spPr>
        <p:txBody>
          <a:bodyPr wrap="square" rtlCol="0">
            <a:spAutoFit/>
          </a:bodyPr>
          <a:lstStyle/>
          <a:p>
            <a:r>
              <a:rPr lang="en-US" sz="1200" b="1" dirty="0">
                <a:solidFill>
                  <a:schemeClr val="bg1"/>
                </a:solidFill>
              </a:rPr>
              <a:t>Subtitle Here</a:t>
            </a:r>
          </a:p>
        </p:txBody>
      </p:sp>
      <p:pic>
        <p:nvPicPr>
          <p:cNvPr id="4" name="Picture Placeholder 3">
            <a:extLst>
              <a:ext uri="{FF2B5EF4-FFF2-40B4-BE49-F238E27FC236}">
                <a16:creationId xmlns:a16="http://schemas.microsoft.com/office/drawing/2014/main" id="{81676C7A-C0CA-419D-9872-958EEB69BF7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790" b="12790"/>
          <a:stretch>
            <a:fillRect/>
          </a:stretch>
        </p:blipFill>
        <p:spPr/>
      </p:pic>
    </p:spTree>
    <p:extLst>
      <p:ext uri="{BB962C8B-B14F-4D97-AF65-F5344CB8AC3E}">
        <p14:creationId xmlns:p14="http://schemas.microsoft.com/office/powerpoint/2010/main" val="173813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1">
      <a:dk1>
        <a:srgbClr val="191919"/>
      </a:dk1>
      <a:lt1>
        <a:srgbClr val="FFFFFF"/>
      </a:lt1>
      <a:dk2>
        <a:srgbClr val="12343D"/>
      </a:dk2>
      <a:lt2>
        <a:srgbClr val="FFFFFF"/>
      </a:lt2>
      <a:accent1>
        <a:srgbClr val="0A80A0"/>
      </a:accent1>
      <a:accent2>
        <a:srgbClr val="1D95BF"/>
      </a:accent2>
      <a:accent3>
        <a:srgbClr val="35A3D3"/>
      </a:accent3>
      <a:accent4>
        <a:srgbClr val="60AEE2"/>
      </a:accent4>
      <a:accent5>
        <a:srgbClr val="7BBDEF"/>
      </a:accent5>
      <a:accent6>
        <a:srgbClr val="A2D8F9"/>
      </a:accent6>
      <a:hlink>
        <a:srgbClr val="5B9BD5"/>
      </a:hlink>
      <a:folHlink>
        <a:srgbClr val="70AD47"/>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TotalTime>
  <Words>1191</Words>
  <Application>Microsoft Office PowerPoint</Application>
  <PresentationFormat>Widescreen</PresentationFormat>
  <Paragraphs>241</Paragraphs>
  <Slides>25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Bahnschrift</vt:lpstr>
      <vt:lpstr>Calibri</vt:lpstr>
      <vt:lpstr>Gill Sans</vt:lpstr>
      <vt:lpstr>Montserrat</vt:lpstr>
      <vt:lpstr>Montserrat Light</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 J</cp:lastModifiedBy>
  <cp:revision>151</cp:revision>
  <dcterms:created xsi:type="dcterms:W3CDTF">2018-10-22T13:38:02Z</dcterms:created>
  <dcterms:modified xsi:type="dcterms:W3CDTF">2019-11-18T12:42:23Z</dcterms:modified>
</cp:coreProperties>
</file>