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A2C58-682A-4105-BB6B-F2E9745E80DD}" type="slidenum">
              <a:rPr lang="en-US" altLang="x-none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937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14:prism dir="u" isContent="1"/>
        <p:sndAc>
          <p:stSnd>
            <p:snd r:embed="rId1" name="drumroll.wav"/>
          </p:stSnd>
        </p:sndAc>
      </p:transition>
    </mc:Choice>
    <mc:Fallback xmlns="">
      <p:transition spd="slow" advClick="0" advTm="4000">
        <p:fade/>
        <p:sndAc>
          <p:stSnd>
            <p:snd r:embed="rId3" name="drumroll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  <p:sldLayoutId id="2147483669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582937" y="571448"/>
            <a:ext cx="5841270" cy="203174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x-none" b="1" dirty="0" smtClean="0"/>
              <a:t>Board of </a:t>
            </a:r>
            <a:r>
              <a:rPr lang="en-US" altLang="x-none" b="1" dirty="0" smtClean="0"/>
              <a:t>Directors</a:t>
            </a:r>
            <a:endParaRPr lang="en-US" b="1" dirty="0" smtClean="0"/>
          </a:p>
          <a:p>
            <a:endParaRPr lang="en-US" altLang="x-none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0058" y="571448"/>
            <a:ext cx="5841270" cy="2031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083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mtClean="0"/>
              <a:t>Goals for the Coming Year</a:t>
            </a:r>
            <a:endParaRPr lang="en-US" dirty="0"/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smtClean="0"/>
              <a:t>Strategic undertakings</a:t>
            </a:r>
            <a:endParaRPr lang="en-US" smtClean="0"/>
          </a:p>
          <a:p>
            <a:r>
              <a:rPr lang="en-US" altLang="x-none" smtClean="0"/>
              <a:t>Financial goals</a:t>
            </a:r>
          </a:p>
          <a:p>
            <a:r>
              <a:rPr lang="en-US" altLang="x-none" smtClean="0"/>
              <a:t>Other key efforts</a:t>
            </a:r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440646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14:prism dir="u" isContent="1"/>
        <p:sndAc>
          <p:stSnd>
            <p:snd r:embed="rId2" name="drumroll.wav"/>
          </p:stSnd>
        </p:sndAc>
      </p:transition>
    </mc:Choice>
    <mc:Fallback xmlns="">
      <p:transition spd="slow" advClick="0" advTm="4000">
        <p:fade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mtClean="0"/>
              <a:t>Summary</a:t>
            </a:r>
            <a:endParaRPr lang="en-US" dirty="0"/>
          </a:p>
        </p:txBody>
      </p:sp>
      <p:sp>
        <p:nvSpPr>
          <p:cNvPr id="16392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smtClean="0"/>
              <a:t>Summary of key successes/challenges</a:t>
            </a:r>
            <a:endParaRPr lang="en-US" smtClean="0"/>
          </a:p>
          <a:p>
            <a:r>
              <a:rPr lang="en-US" altLang="x-none" smtClean="0"/>
              <a:t>Reiteration of key goals</a:t>
            </a:r>
          </a:p>
          <a:p>
            <a:r>
              <a:rPr lang="en-US" altLang="x-none" smtClean="0"/>
              <a:t>Thanks</a:t>
            </a:r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4246680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14:prism dir="u" isContent="1"/>
        <p:sndAc>
          <p:stSnd>
            <p:snd r:embed="rId2" name="drumroll.wav"/>
          </p:stSnd>
        </p:sndAc>
      </p:transition>
    </mc:Choice>
    <mc:Fallback xmlns="">
      <p:transition spd="slow" advClick="0" advTm="4000">
        <p:fade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mtClean="0"/>
              <a:t>Agenda</a:t>
            </a:r>
            <a:endParaRPr lang="en-US" dirty="0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smtClean="0"/>
              <a:t>Review of key objectives</a:t>
            </a:r>
            <a:endParaRPr lang="en-US" smtClean="0"/>
          </a:p>
          <a:p>
            <a:r>
              <a:rPr lang="en-US" altLang="x-none" smtClean="0"/>
              <a:t>How did we do?</a:t>
            </a:r>
          </a:p>
          <a:p>
            <a:r>
              <a:rPr lang="en-US" altLang="x-none" smtClean="0"/>
              <a:t>Organizational overview</a:t>
            </a:r>
          </a:p>
          <a:p>
            <a:r>
              <a:rPr lang="en-US" altLang="x-none" smtClean="0"/>
              <a:t>Top issues facing the company</a:t>
            </a:r>
          </a:p>
          <a:p>
            <a:r>
              <a:rPr lang="en-US" altLang="x-none" smtClean="0"/>
              <a:t>Review of our progress</a:t>
            </a:r>
          </a:p>
          <a:p>
            <a:r>
              <a:rPr lang="en-US" altLang="x-none" smtClean="0"/>
              <a:t>Key spending areas</a:t>
            </a:r>
          </a:p>
          <a:p>
            <a:r>
              <a:rPr lang="en-US" altLang="x-none" smtClean="0"/>
              <a:t>Head count</a:t>
            </a:r>
          </a:p>
          <a:p>
            <a:r>
              <a:rPr lang="en-US" altLang="x-none" smtClean="0"/>
              <a:t>Goals for the coming year</a:t>
            </a:r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3688071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14:prism dir="u" isContent="1"/>
        <p:sndAc>
          <p:stSnd>
            <p:snd r:embed="rId2" name="drumroll.wav"/>
          </p:stSnd>
        </p:sndAc>
      </p:transition>
    </mc:Choice>
    <mc:Fallback xmlns="">
      <p:transition spd="slow" advClick="0" advTm="4000">
        <p:fade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mtClean="0"/>
              <a:t>Review of Key Objectives</a:t>
            </a:r>
            <a:endParaRPr lang="en-US" dirty="0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smtClean="0"/>
              <a:t>What makes our company unique</a:t>
            </a:r>
            <a:endParaRPr lang="en-US" smtClean="0"/>
          </a:p>
          <a:p>
            <a:r>
              <a:rPr lang="en-US" altLang="x-none" smtClean="0"/>
              <a:t>What makes our company successful</a:t>
            </a:r>
          </a:p>
          <a:p>
            <a:r>
              <a:rPr lang="en-US" altLang="x-none" smtClean="0"/>
              <a:t>Our shared vision</a:t>
            </a:r>
          </a:p>
          <a:p>
            <a:r>
              <a:rPr lang="en-US" altLang="x-none" smtClean="0"/>
              <a:t>Key undertakings of the past year</a:t>
            </a:r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4110696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14:prism dir="u" isContent="1"/>
        <p:sndAc>
          <p:stSnd>
            <p:snd r:embed="rId2" name="drumroll.wav"/>
          </p:stSnd>
        </p:sndAc>
      </p:transition>
    </mc:Choice>
    <mc:Fallback xmlns="">
      <p:transition spd="slow" advClick="0" advTm="4000">
        <p:fade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mtClean="0"/>
              <a:t>How Did We Do?</a:t>
            </a:r>
            <a:endParaRPr lang="en-US" dirty="0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smtClean="0"/>
              <a:t>Department heads will give an overview of their performance against their objectives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435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14:prism dir="u" isContent="1"/>
        <p:sndAc>
          <p:stSnd>
            <p:snd r:embed="rId2" name="drumroll.wav"/>
          </p:stSnd>
        </p:sndAc>
      </p:transition>
    </mc:Choice>
    <mc:Fallback xmlns="">
      <p:transition spd="slow" advClick="0" advTm="4000">
        <p:fade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mtClean="0"/>
              <a:t>Organizational Overview</a:t>
            </a:r>
            <a:endParaRPr lang="en-US" dirty="0"/>
          </a:p>
        </p:txBody>
      </p:sp>
      <p:sp>
        <p:nvSpPr>
          <p:cNvPr id="8200" name="Rectangle 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 smtClean="0"/>
              <a:t>Review of changes</a:t>
            </a:r>
          </a:p>
          <a:p>
            <a:r>
              <a:rPr lang="en-US" altLang="x-none" smtClean="0"/>
              <a:t>Introduction of new managers</a:t>
            </a:r>
            <a:endParaRPr lang="en-US" smtClean="0"/>
          </a:p>
          <a:p>
            <a:r>
              <a:rPr lang="en-US" altLang="x-none" smtClean="0"/>
              <a:t>Changes still to come</a:t>
            </a:r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215886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mtClean="0"/>
              <a:t>Top Issues Facing the Company</a:t>
            </a:r>
            <a:endParaRPr lang="en-US" dirty="0"/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smtClean="0"/>
              <a:t>External industry pressures</a:t>
            </a:r>
          </a:p>
          <a:p>
            <a:r>
              <a:rPr lang="en-US" altLang="x-none" smtClean="0"/>
              <a:t>External customer issues</a:t>
            </a:r>
          </a:p>
          <a:p>
            <a:r>
              <a:rPr lang="en-US" altLang="x-none" smtClean="0"/>
              <a:t>High profile internal 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796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14:prism dir="u" isContent="1"/>
        <p:sndAc>
          <p:stSnd>
            <p:snd r:embed="rId2" name="drumroll.wav"/>
          </p:stSnd>
        </p:sndAc>
      </p:transition>
    </mc:Choice>
    <mc:Fallback xmlns="">
      <p:transition spd="slow" advClick="0" advTm="4000">
        <p:fade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mtClean="0"/>
              <a:t>Review of Our Progress</a:t>
            </a:r>
            <a:endParaRPr lang="en-US" dirty="0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smtClean="0"/>
              <a:t>Financial</a:t>
            </a:r>
            <a:endParaRPr lang="en-US" smtClean="0"/>
          </a:p>
          <a:p>
            <a:r>
              <a:rPr lang="en-US" altLang="x-none" smtClean="0"/>
              <a:t>Competitive</a:t>
            </a:r>
          </a:p>
          <a:p>
            <a:r>
              <a:rPr lang="en-US" altLang="x-none" smtClean="0"/>
              <a:t>Customer retention</a:t>
            </a:r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3846480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14:prism dir="u" isContent="1"/>
        <p:sndAc>
          <p:stSnd>
            <p:snd r:embed="rId2" name="drumroll.wav"/>
          </p:stSnd>
        </p:sndAc>
      </p:transition>
    </mc:Choice>
    <mc:Fallback xmlns="">
      <p:transition spd="slow" advClick="0" advTm="4000">
        <p:fade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mtClean="0"/>
              <a:t>Key Spending Areas</a:t>
            </a:r>
            <a:endParaRPr lang="en-US" dirty="0"/>
          </a:p>
        </p:txBody>
      </p:sp>
      <p:sp>
        <p:nvSpPr>
          <p:cNvPr id="13320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smtClean="0"/>
              <a:t>R&amp;D</a:t>
            </a:r>
            <a:endParaRPr lang="en-US" smtClean="0"/>
          </a:p>
          <a:p>
            <a:r>
              <a:rPr lang="en-US" altLang="x-none" smtClean="0"/>
              <a:t>Sales and marketing</a:t>
            </a:r>
          </a:p>
          <a:p>
            <a:r>
              <a:rPr lang="en-US" altLang="x-none" smtClean="0"/>
              <a:t>General and administration</a:t>
            </a:r>
          </a:p>
          <a:p>
            <a:r>
              <a:rPr lang="en-US" altLang="x-none" smtClean="0"/>
              <a:t>Areas of improvement</a:t>
            </a:r>
          </a:p>
          <a:p>
            <a:r>
              <a:rPr lang="en-US" altLang="x-none" smtClean="0"/>
              <a:t>Areas needing attention/caution</a:t>
            </a:r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1794960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14:prism dir="u" isContent="1"/>
        <p:sndAc>
          <p:stSnd>
            <p:snd r:embed="rId2" name="drumroll.wav"/>
          </p:stSnd>
        </p:sndAc>
      </p:transition>
    </mc:Choice>
    <mc:Fallback xmlns="">
      <p:transition spd="slow" advClick="0" advTm="4000">
        <p:fade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3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mtClean="0"/>
              <a:t>Head Count</a:t>
            </a:r>
            <a:endParaRPr lang="en-US" dirty="0"/>
          </a:p>
        </p:txBody>
      </p:sp>
      <p:sp>
        <p:nvSpPr>
          <p:cNvPr id="14344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smtClean="0"/>
              <a:t>Goals</a:t>
            </a:r>
            <a:endParaRPr lang="en-US" smtClean="0"/>
          </a:p>
          <a:p>
            <a:r>
              <a:rPr lang="en-US" altLang="x-none" smtClean="0"/>
              <a:t>Results</a:t>
            </a:r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1180884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4000">
        <p14:prism dir="u" isContent="1"/>
        <p:sndAc>
          <p:stSnd>
            <p:snd r:embed="rId2" name="drumroll.wav"/>
          </p:stSnd>
        </p:sndAc>
      </p:transition>
    </mc:Choice>
    <mc:Fallback xmlns="">
      <p:transition spd="slow" advClick="0" advTm="4000">
        <p:fade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282EB108-EDE6-4B8E-957B-D4A69BF580E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ge xmlns="b4863681-c067-4c62-bc75-95bf3ac03d1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B8244152D6854C98412FF9FD386EE7" ma:contentTypeVersion="1" ma:contentTypeDescription="Create a new document." ma:contentTypeScope="" ma:versionID="7add385eb09acb74787c942b46821d30">
  <xsd:schema xmlns:xsd="http://www.w3.org/2001/XMLSchema" xmlns:xs="http://www.w3.org/2001/XMLSchema" xmlns:p="http://schemas.microsoft.com/office/2006/metadata/properties" xmlns:ns2="b4863681-c067-4c62-bc75-95bf3ac03d16" targetNamespace="http://schemas.microsoft.com/office/2006/metadata/properties" ma:root="true" ma:fieldsID="88a5876d5b55fdc60016a1dd89e48204" ns2:_="">
    <xsd:import namespace="b4863681-c067-4c62-bc75-95bf3ac03d16"/>
    <xsd:element name="properties">
      <xsd:complexType>
        <xsd:sequence>
          <xsd:element name="documentManagement">
            <xsd:complexType>
              <xsd:all>
                <xsd:element ref="ns2:Stag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863681-c067-4c62-bc75-95bf3ac03d16" elementFormDefault="qualified">
    <xsd:import namespace="http://schemas.microsoft.com/office/2006/documentManagement/types"/>
    <xsd:import namespace="http://schemas.microsoft.com/office/infopath/2007/PartnerControls"/>
    <xsd:element name="Stage" ma:index="8" nillable="true" ma:displayName="Stage" ma:format="Dropdown" ma:internalName="Stage">
      <xsd:simpleType>
        <xsd:union memberTypes="dms:Text">
          <xsd:simpleType>
            <xsd:restriction base="dms:Choice">
              <xsd:enumeration value="Content Creation"/>
              <xsd:enumeration value="TR1"/>
              <xsd:enumeration value="CE1"/>
              <xsd:enumeration value="AU Doc Review"/>
              <xsd:enumeration value="CE2/Doc Prep"/>
              <xsd:enumeration value="Layout1"/>
              <xsd:enumeration value="AU INDD/PDF Review"/>
              <xsd:enumeration value="Proof1"/>
              <xsd:enumeration value="Indexing"/>
              <xsd:enumeration value="Layout2"/>
              <xsd:enumeration value="Proof2"/>
              <xsd:enumeration value="Page Turning"/>
              <xsd:enumeration value="Page-turning crx"/>
              <xsd:enumeration value="Preflight"/>
              <xsd:enumeration value="Final"/>
            </xsd:restriction>
          </xsd:simpleType>
        </xsd:un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6E79E26-7A73-4203-A1DD-A7BCC33655B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E7FA8A6-F314-4B5F-B95E-0A4182118046}">
  <ds:schemaRefs>
    <ds:schemaRef ds:uri="http://schemas.microsoft.com/office/2006/metadata/properties"/>
    <ds:schemaRef ds:uri="http://schemas.microsoft.com/office/infopath/2007/PartnerControls"/>
    <ds:schemaRef ds:uri="b4863681-c067-4c62-bc75-95bf3ac03d16"/>
  </ds:schemaRefs>
</ds:datastoreItem>
</file>

<file path=customXml/itemProps3.xml><?xml version="1.0" encoding="utf-8"?>
<ds:datastoreItem xmlns:ds="http://schemas.openxmlformats.org/officeDocument/2006/customXml" ds:itemID="{DB1648A5-FE3A-46B8-A2C8-347140B959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863681-c067-4c62-bc75-95bf3ac03d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</TotalTime>
  <Words>152</Words>
  <Application>Microsoft Office PowerPoint</Application>
  <PresentationFormat>Custom</PresentationFormat>
  <Paragraphs>46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Slice</vt:lpstr>
      <vt:lpstr>PowerPoint Presentation</vt:lpstr>
      <vt:lpstr>Agenda</vt:lpstr>
      <vt:lpstr>Review of Key Objectives</vt:lpstr>
      <vt:lpstr>How Did We Do?</vt:lpstr>
      <vt:lpstr>Organizational Overview</vt:lpstr>
      <vt:lpstr>Top Issues Facing the Company</vt:lpstr>
      <vt:lpstr>Review of Our Progress</vt:lpstr>
      <vt:lpstr>Key Spending Areas</vt:lpstr>
      <vt:lpstr>Head Count</vt:lpstr>
      <vt:lpstr>Goals for the Coming Year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Annual Meeting</dc:title>
  <dc:creator>Joan Lambert</dc:creator>
  <cp:lastModifiedBy>shahrukh khan</cp:lastModifiedBy>
  <cp:revision>3</cp:revision>
  <dcterms:created xsi:type="dcterms:W3CDTF">2013-08-22T04:40:53Z</dcterms:created>
  <dcterms:modified xsi:type="dcterms:W3CDTF">2019-06-15T10:55:06Z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0x01010074B8244152D6854C98412FF9FD386EE7</vt:lpwstr>
  </property>
</Properties>
</file>