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6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07" d="100"/>
          <a:sy n="107" d="100"/>
        </p:scale>
        <p:origin x="84" y="-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GB"/>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GB"/>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GB"/>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GB"/>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5/27/2019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9DF7D-B8AD-A248-B7D3-A1F060E16150}"/>
              </a:ext>
            </a:extLst>
          </p:cNvPr>
          <p:cNvSpPr>
            <a:spLocks noGrp="1"/>
          </p:cNvSpPr>
          <p:nvPr>
            <p:ph type="ctrTitle"/>
          </p:nvPr>
        </p:nvSpPr>
        <p:spPr>
          <a:xfrm>
            <a:off x="2592214" y="1854392"/>
            <a:ext cx="9111606" cy="2359466"/>
          </a:xfrm>
        </p:spPr>
        <p:txBody>
          <a:bodyPr/>
          <a:lstStyle/>
          <a:p>
            <a:r>
              <a:rPr lang="en-GB"/>
              <a:t>Title Goes Here</a:t>
            </a:r>
            <a:endParaRPr lang="en-US"/>
          </a:p>
        </p:txBody>
      </p:sp>
      <p:sp>
        <p:nvSpPr>
          <p:cNvPr id="3" name="Subtitle 2">
            <a:extLst>
              <a:ext uri="{FF2B5EF4-FFF2-40B4-BE49-F238E27FC236}">
                <a16:creationId xmlns:a16="http://schemas.microsoft.com/office/drawing/2014/main" id="{E0D58F4B-8060-414A-9F68-A023531B5A55}"/>
              </a:ext>
            </a:extLst>
          </p:cNvPr>
          <p:cNvSpPr>
            <a:spLocks noGrp="1"/>
          </p:cNvSpPr>
          <p:nvPr>
            <p:ph type="subTitle" idx="1"/>
          </p:nvPr>
        </p:nvSpPr>
        <p:spPr>
          <a:xfrm>
            <a:off x="4092079" y="5067348"/>
            <a:ext cx="8915399" cy="1126283"/>
          </a:xfrm>
        </p:spPr>
        <p:txBody>
          <a:bodyPr>
            <a:normAutofit/>
          </a:bodyPr>
          <a:lstStyle/>
          <a:p>
            <a:r>
              <a:rPr lang="en-GB" sz="3200" b="1">
                <a:latin typeface="+mj-lt"/>
              </a:rPr>
              <a:t>(Subtitle)</a:t>
            </a:r>
            <a:endParaRPr lang="en-US" sz="3200" b="1">
              <a:latin typeface="+mj-lt"/>
            </a:endParaRPr>
          </a:p>
        </p:txBody>
      </p:sp>
      <p:sp>
        <p:nvSpPr>
          <p:cNvPr id="4" name="TextBox 3">
            <a:extLst>
              <a:ext uri="{FF2B5EF4-FFF2-40B4-BE49-F238E27FC236}">
                <a16:creationId xmlns:a16="http://schemas.microsoft.com/office/drawing/2014/main" id="{5B4CB4DE-5D0D-B145-A01D-C7C5326E1A59}"/>
              </a:ext>
            </a:extLst>
          </p:cNvPr>
          <p:cNvSpPr txBox="1"/>
          <p:nvPr/>
        </p:nvSpPr>
        <p:spPr>
          <a:xfrm>
            <a:off x="3577233" y="1534628"/>
            <a:ext cx="1029692" cy="1263916"/>
          </a:xfrm>
          <a:prstGeom prst="rect">
            <a:avLst/>
          </a:prstGeom>
          <a:noFill/>
        </p:spPr>
        <p:txBody>
          <a:bodyPr wrap="square" rtlCol="0">
            <a:spAutoFit/>
          </a:bodyPr>
          <a:lstStyle/>
          <a:p>
            <a:pPr algn="l"/>
            <a:endParaRPr lang="en-US"/>
          </a:p>
        </p:txBody>
      </p:sp>
      <p:sp>
        <p:nvSpPr>
          <p:cNvPr id="6" name="Diagonal Stripe 5">
            <a:extLst>
              <a:ext uri="{FF2B5EF4-FFF2-40B4-BE49-F238E27FC236}">
                <a16:creationId xmlns:a16="http://schemas.microsoft.com/office/drawing/2014/main" id="{EC9A0E80-D763-B540-9D4D-F80BF1DE6276}"/>
              </a:ext>
            </a:extLst>
          </p:cNvPr>
          <p:cNvSpPr/>
          <p:nvPr/>
        </p:nvSpPr>
        <p:spPr>
          <a:xfrm>
            <a:off x="0" y="17859"/>
            <a:ext cx="1828800" cy="1828800"/>
          </a:xfrm>
          <a:prstGeom prst="diagStrip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20000"/>
                  <a:lumOff val="80000"/>
                </a:schemeClr>
              </a:solidFill>
            </a:endParaRPr>
          </a:p>
        </p:txBody>
      </p:sp>
      <p:sp>
        <p:nvSpPr>
          <p:cNvPr id="10" name="Frame 9">
            <a:extLst>
              <a:ext uri="{FF2B5EF4-FFF2-40B4-BE49-F238E27FC236}">
                <a16:creationId xmlns:a16="http://schemas.microsoft.com/office/drawing/2014/main" id="{F418C8C8-97C7-7340-98E5-01BB5D7C3B15}"/>
              </a:ext>
            </a:extLst>
          </p:cNvPr>
          <p:cNvSpPr/>
          <p:nvPr/>
        </p:nvSpPr>
        <p:spPr>
          <a:xfrm>
            <a:off x="2490986" y="1895087"/>
            <a:ext cx="9314062" cy="2591715"/>
          </a:xfrm>
          <a:prstGeom prst="frame">
            <a:avLst>
              <a:gd name="adj1" fmla="val 334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1" name="Straight Arrow Connector 10">
            <a:extLst>
              <a:ext uri="{FF2B5EF4-FFF2-40B4-BE49-F238E27FC236}">
                <a16:creationId xmlns:a16="http://schemas.microsoft.com/office/drawing/2014/main" id="{21686423-945D-5940-9176-F950F6B6FF0A}"/>
              </a:ext>
            </a:extLst>
          </p:cNvPr>
          <p:cNvCxnSpPr>
            <a:cxnSpLocks/>
          </p:cNvCxnSpPr>
          <p:nvPr/>
        </p:nvCxnSpPr>
        <p:spPr>
          <a:xfrm>
            <a:off x="1140618" y="664369"/>
            <a:ext cx="11051381" cy="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04F29746-5DB4-DC48-B24C-54963ED78165}"/>
              </a:ext>
            </a:extLst>
          </p:cNvPr>
          <p:cNvCxnSpPr>
            <a:cxnSpLocks/>
          </p:cNvCxnSpPr>
          <p:nvPr/>
        </p:nvCxnSpPr>
        <p:spPr>
          <a:xfrm>
            <a:off x="1140619" y="452439"/>
            <a:ext cx="11051381" cy="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BF8B6BEA-C4F5-1D4F-8547-D2EBBF04329A}"/>
              </a:ext>
            </a:extLst>
          </p:cNvPr>
          <p:cNvCxnSpPr>
            <a:cxnSpLocks/>
          </p:cNvCxnSpPr>
          <p:nvPr/>
        </p:nvCxnSpPr>
        <p:spPr>
          <a:xfrm>
            <a:off x="1140617" y="452441"/>
            <a:ext cx="11051381" cy="0"/>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18" name="Arrow: Pentagon 17">
            <a:extLst>
              <a:ext uri="{FF2B5EF4-FFF2-40B4-BE49-F238E27FC236}">
                <a16:creationId xmlns:a16="http://schemas.microsoft.com/office/drawing/2014/main" id="{C16ECB6F-C5EA-5C4D-8061-C39403C78492}"/>
              </a:ext>
            </a:extLst>
          </p:cNvPr>
          <p:cNvSpPr/>
          <p:nvPr/>
        </p:nvSpPr>
        <p:spPr>
          <a:xfrm>
            <a:off x="0" y="4316260"/>
            <a:ext cx="1956816" cy="969264"/>
          </a:xfrm>
          <a:prstGeom prst="homePlat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Arrow Connector 4">
            <a:extLst>
              <a:ext uri="{FF2B5EF4-FFF2-40B4-BE49-F238E27FC236}">
                <a16:creationId xmlns:a16="http://schemas.microsoft.com/office/drawing/2014/main" id="{3C4690EC-E8A8-7841-A1B7-E7D85B676815}"/>
              </a:ext>
            </a:extLst>
          </p:cNvPr>
          <p:cNvCxnSpPr>
            <a:cxnSpLocks/>
          </p:cNvCxnSpPr>
          <p:nvPr/>
        </p:nvCxnSpPr>
        <p:spPr>
          <a:xfrm>
            <a:off x="1140616" y="577469"/>
            <a:ext cx="11051381" cy="0"/>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7" name="Diagonal Stripe 6">
            <a:extLst>
              <a:ext uri="{FF2B5EF4-FFF2-40B4-BE49-F238E27FC236}">
                <a16:creationId xmlns:a16="http://schemas.microsoft.com/office/drawing/2014/main" id="{93D906F0-1284-1A46-8E75-100EE436A9A4}"/>
              </a:ext>
            </a:extLst>
          </p:cNvPr>
          <p:cNvSpPr/>
          <p:nvPr/>
        </p:nvSpPr>
        <p:spPr>
          <a:xfrm rot="10800000">
            <a:off x="10363197" y="5029200"/>
            <a:ext cx="1828800" cy="1828800"/>
          </a:xfrm>
          <a:prstGeom prst="diagStri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8" name="Straight Arrow Connector 7">
            <a:extLst>
              <a:ext uri="{FF2B5EF4-FFF2-40B4-BE49-F238E27FC236}">
                <a16:creationId xmlns:a16="http://schemas.microsoft.com/office/drawing/2014/main" id="{736B2F5C-F314-AC40-8340-BE401A3F0689}"/>
              </a:ext>
            </a:extLst>
          </p:cNvPr>
          <p:cNvCxnSpPr>
            <a:cxnSpLocks/>
          </p:cNvCxnSpPr>
          <p:nvPr/>
        </p:nvCxnSpPr>
        <p:spPr>
          <a:xfrm flipV="1">
            <a:off x="142875" y="6405559"/>
            <a:ext cx="10804922" cy="56006"/>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141B4F46-3EE1-8648-9E2A-9038EE828BAB}"/>
              </a:ext>
            </a:extLst>
          </p:cNvPr>
          <p:cNvCxnSpPr>
            <a:cxnSpLocks/>
          </p:cNvCxnSpPr>
          <p:nvPr/>
        </p:nvCxnSpPr>
        <p:spPr>
          <a:xfrm flipV="1">
            <a:off x="0" y="6193629"/>
            <a:ext cx="11703820" cy="86902"/>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5481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E1061-C07E-3A44-B1A7-D520CF5DF43C}"/>
              </a:ext>
            </a:extLst>
          </p:cNvPr>
          <p:cNvSpPr>
            <a:spLocks noGrp="1"/>
          </p:cNvSpPr>
          <p:nvPr>
            <p:ph type="title"/>
          </p:nvPr>
        </p:nvSpPr>
        <p:spPr>
          <a:xfrm>
            <a:off x="2896532" y="946778"/>
            <a:ext cx="8911687" cy="1280890"/>
          </a:xfrm>
        </p:spPr>
        <p:txBody>
          <a:bodyPr/>
          <a:lstStyle/>
          <a:p>
            <a:r>
              <a:rPr lang="en-GB" b="1"/>
              <a:t>Title Text</a:t>
            </a:r>
            <a:endParaRPr lang="en-US" b="1"/>
          </a:p>
        </p:txBody>
      </p:sp>
      <p:pic>
        <p:nvPicPr>
          <p:cNvPr id="5" name="Picture 5">
            <a:extLst>
              <a:ext uri="{FF2B5EF4-FFF2-40B4-BE49-F238E27FC236}">
                <a16:creationId xmlns:a16="http://schemas.microsoft.com/office/drawing/2014/main" id="{6CD5AB24-6980-164F-94B4-F138E7EEFC94}"/>
              </a:ext>
            </a:extLst>
          </p:cNvPr>
          <p:cNvPicPr>
            <a:picLocks noGrp="1" noChangeAspect="1"/>
          </p:cNvPicPr>
          <p:nvPr>
            <p:ph idx="1"/>
          </p:nvPr>
        </p:nvPicPr>
        <p:blipFill>
          <a:blip r:embed="rId2"/>
          <a:stretch>
            <a:fillRect/>
          </a:stretch>
        </p:blipFill>
        <p:spPr>
          <a:xfrm>
            <a:off x="6798736" y="1854623"/>
            <a:ext cx="4100513" cy="4100513"/>
          </a:xfrm>
          <a:prstGeom prst="rect">
            <a:avLst/>
          </a:prstGeom>
        </p:spPr>
      </p:pic>
      <p:sp>
        <p:nvSpPr>
          <p:cNvPr id="4" name="Frame 3">
            <a:extLst>
              <a:ext uri="{FF2B5EF4-FFF2-40B4-BE49-F238E27FC236}">
                <a16:creationId xmlns:a16="http://schemas.microsoft.com/office/drawing/2014/main" id="{CA34E59F-287C-2649-B791-CE594ED70D3D}"/>
              </a:ext>
            </a:extLst>
          </p:cNvPr>
          <p:cNvSpPr/>
          <p:nvPr/>
        </p:nvSpPr>
        <p:spPr>
          <a:xfrm>
            <a:off x="2226538" y="624110"/>
            <a:ext cx="9144397" cy="1230513"/>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TextBox 6">
            <a:extLst>
              <a:ext uri="{FF2B5EF4-FFF2-40B4-BE49-F238E27FC236}">
                <a16:creationId xmlns:a16="http://schemas.microsoft.com/office/drawing/2014/main" id="{5E0104CE-304F-A549-B38F-E3D5A2BCE747}"/>
              </a:ext>
            </a:extLst>
          </p:cNvPr>
          <p:cNvSpPr txBox="1"/>
          <p:nvPr/>
        </p:nvSpPr>
        <p:spPr>
          <a:xfrm rot="10800000" flipV="1">
            <a:off x="2651667" y="2227668"/>
            <a:ext cx="3444333" cy="4247317"/>
          </a:xfrm>
          <a:prstGeom prst="rect">
            <a:avLst/>
          </a:prstGeom>
          <a:noFill/>
        </p:spPr>
        <p:txBody>
          <a:bodyPr wrap="square" rtlCol="0">
            <a:spAutoFit/>
          </a:bodyPr>
          <a:lstStyle/>
          <a:p>
            <a:pPr algn="l"/>
            <a:r>
              <a:rPr lang="en-GB" b="0" i="1">
                <a:solidFill>
                  <a:srgbClr val="222222"/>
                </a:solidFill>
                <a:effectLst/>
                <a:latin typeface="Linux Libertine"/>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lang="en-GB"/>
          </a:p>
        </p:txBody>
      </p:sp>
      <p:sp>
        <p:nvSpPr>
          <p:cNvPr id="10" name="L-Shape 9">
            <a:extLst>
              <a:ext uri="{FF2B5EF4-FFF2-40B4-BE49-F238E27FC236}">
                <a16:creationId xmlns:a16="http://schemas.microsoft.com/office/drawing/2014/main" id="{E4577824-5A3D-1042-B3EA-829AAFBF47F4}"/>
              </a:ext>
            </a:extLst>
          </p:cNvPr>
          <p:cNvSpPr/>
          <p:nvPr/>
        </p:nvSpPr>
        <p:spPr>
          <a:xfrm>
            <a:off x="889991" y="5582245"/>
            <a:ext cx="1173362" cy="749499"/>
          </a:xfrm>
          <a:prstGeom prst="corner">
            <a:avLst>
              <a:gd name="adj1" fmla="val 17773"/>
              <a:gd name="adj2" fmla="val 139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L-Shape 11">
            <a:extLst>
              <a:ext uri="{FF2B5EF4-FFF2-40B4-BE49-F238E27FC236}">
                <a16:creationId xmlns:a16="http://schemas.microsoft.com/office/drawing/2014/main" id="{DDB889FF-D4F4-0343-8171-56B920AC5B81}"/>
              </a:ext>
            </a:extLst>
          </p:cNvPr>
          <p:cNvSpPr/>
          <p:nvPr/>
        </p:nvSpPr>
        <p:spPr>
          <a:xfrm rot="10800000">
            <a:off x="10593482" y="276452"/>
            <a:ext cx="1173362" cy="749499"/>
          </a:xfrm>
          <a:prstGeom prst="corner">
            <a:avLst>
              <a:gd name="adj1" fmla="val 17773"/>
              <a:gd name="adj2" fmla="val 139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9232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DE281-888A-E246-B78D-82C556DDB522}"/>
              </a:ext>
            </a:extLst>
          </p:cNvPr>
          <p:cNvSpPr>
            <a:spLocks noGrp="1"/>
          </p:cNvSpPr>
          <p:nvPr>
            <p:ph type="title"/>
          </p:nvPr>
        </p:nvSpPr>
        <p:spPr>
          <a:xfrm>
            <a:off x="4843207" y="1000010"/>
            <a:ext cx="5550950" cy="940594"/>
          </a:xfrm>
        </p:spPr>
        <p:txBody>
          <a:bodyPr/>
          <a:lstStyle/>
          <a:p>
            <a:r>
              <a:rPr lang="en-GB"/>
              <a:t>TiTle</a:t>
            </a:r>
            <a:endParaRPr lang="en-US"/>
          </a:p>
        </p:txBody>
      </p:sp>
      <p:sp>
        <p:nvSpPr>
          <p:cNvPr id="7" name="Frame 6">
            <a:extLst>
              <a:ext uri="{FF2B5EF4-FFF2-40B4-BE49-F238E27FC236}">
                <a16:creationId xmlns:a16="http://schemas.microsoft.com/office/drawing/2014/main" id="{20084C97-79C2-4F44-A8DD-664CB60EFB88}"/>
              </a:ext>
            </a:extLst>
          </p:cNvPr>
          <p:cNvSpPr/>
          <p:nvPr/>
        </p:nvSpPr>
        <p:spPr>
          <a:xfrm>
            <a:off x="2259550" y="702190"/>
            <a:ext cx="8911687" cy="1066205"/>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a:extLst>
              <a:ext uri="{FF2B5EF4-FFF2-40B4-BE49-F238E27FC236}">
                <a16:creationId xmlns:a16="http://schemas.microsoft.com/office/drawing/2014/main" id="{5668EA40-C8E8-0645-9F3E-ABD676BDCAE8}"/>
              </a:ext>
            </a:extLst>
          </p:cNvPr>
          <p:cNvSpPr txBox="1"/>
          <p:nvPr/>
        </p:nvSpPr>
        <p:spPr>
          <a:xfrm>
            <a:off x="7618682" y="2185023"/>
            <a:ext cx="4018360" cy="4524315"/>
          </a:xfrm>
          <a:prstGeom prst="rect">
            <a:avLst/>
          </a:prstGeom>
          <a:noFill/>
        </p:spPr>
        <p:txBody>
          <a:bodyPr wrap="square">
            <a:spAutoFit/>
          </a:bodyPr>
          <a:lstStyle/>
          <a:p>
            <a:r>
              <a:rPr lang="en-GB" sz="2400" b="0" i="1">
                <a:solidFill>
                  <a:srgbClr val="222222"/>
                </a:solidFill>
                <a:effectLst/>
                <a:latin typeface="Linux Libertine"/>
              </a:rPr>
              <a:t>Lorem ipsum dolor sit amet, consectetur adipiscing elit, sed do eiusmod tempor incididunt ut labore et dolore magna aliqua. Ut enim ad minim veniam, quis nostrud exercitation ullamco laboris nisi ut aliquip ex ea commodo consequatt occaecat cupidatat non proident, sunt in culpa qui officia deserunt mollit anim id est laborum.</a:t>
            </a:r>
            <a:endParaRPr lang="en-US" sz="2400"/>
          </a:p>
        </p:txBody>
      </p:sp>
      <p:sp>
        <p:nvSpPr>
          <p:cNvPr id="11" name="L-Shape 10">
            <a:extLst>
              <a:ext uri="{FF2B5EF4-FFF2-40B4-BE49-F238E27FC236}">
                <a16:creationId xmlns:a16="http://schemas.microsoft.com/office/drawing/2014/main" id="{51E301B1-4876-F041-B6FD-4A522EAA7E78}"/>
              </a:ext>
            </a:extLst>
          </p:cNvPr>
          <p:cNvSpPr/>
          <p:nvPr/>
        </p:nvSpPr>
        <p:spPr>
          <a:xfrm rot="10800000">
            <a:off x="10703618" y="285563"/>
            <a:ext cx="1173362" cy="749499"/>
          </a:xfrm>
          <a:prstGeom prst="corner">
            <a:avLst>
              <a:gd name="adj1" fmla="val 17773"/>
              <a:gd name="adj2" fmla="val 139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L-Shape 14">
            <a:extLst>
              <a:ext uri="{FF2B5EF4-FFF2-40B4-BE49-F238E27FC236}">
                <a16:creationId xmlns:a16="http://schemas.microsoft.com/office/drawing/2014/main" id="{9F58B329-F9E3-F44E-94E9-51DBDEB932BB}"/>
              </a:ext>
            </a:extLst>
          </p:cNvPr>
          <p:cNvSpPr/>
          <p:nvPr/>
        </p:nvSpPr>
        <p:spPr>
          <a:xfrm>
            <a:off x="889991" y="5582245"/>
            <a:ext cx="1173362" cy="749499"/>
          </a:xfrm>
          <a:prstGeom prst="corner">
            <a:avLst>
              <a:gd name="adj1" fmla="val 17773"/>
              <a:gd name="adj2" fmla="val 139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9">
            <a:extLst>
              <a:ext uri="{FF2B5EF4-FFF2-40B4-BE49-F238E27FC236}">
                <a16:creationId xmlns:a16="http://schemas.microsoft.com/office/drawing/2014/main" id="{F42C71D7-3878-BB49-A3B6-511CD54C8265}"/>
              </a:ext>
            </a:extLst>
          </p:cNvPr>
          <p:cNvPicPr>
            <a:picLocks noChangeAspect="1"/>
          </p:cNvPicPr>
          <p:nvPr/>
        </p:nvPicPr>
        <p:blipFill>
          <a:blip r:embed="rId2"/>
          <a:stretch>
            <a:fillRect/>
          </a:stretch>
        </p:blipFill>
        <p:spPr>
          <a:xfrm>
            <a:off x="2533394" y="2148780"/>
            <a:ext cx="4619625" cy="4182964"/>
          </a:xfrm>
          <a:prstGeom prst="rect">
            <a:avLst/>
          </a:prstGeom>
        </p:spPr>
      </p:pic>
    </p:spTree>
    <p:extLst>
      <p:ext uri="{BB962C8B-B14F-4D97-AF65-F5344CB8AC3E}">
        <p14:creationId xmlns:p14="http://schemas.microsoft.com/office/powerpoint/2010/main" val="1028070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a:extLst>
              <a:ext uri="{FF2B5EF4-FFF2-40B4-BE49-F238E27FC236}">
                <a16:creationId xmlns:a16="http://schemas.microsoft.com/office/drawing/2014/main" id="{6393D064-D5D9-4940-878B-35C58F6AE2AD}"/>
              </a:ext>
            </a:extLst>
          </p:cNvPr>
          <p:cNvSpPr/>
          <p:nvPr/>
        </p:nvSpPr>
        <p:spPr>
          <a:xfrm flipH="1">
            <a:off x="2910879" y="696516"/>
            <a:ext cx="7593409" cy="1053702"/>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a:solidFill>
                  <a:schemeClr val="tx1"/>
                </a:solidFill>
              </a:rPr>
              <a:t>Text</a:t>
            </a:r>
            <a:endParaRPr lang="en-US" sz="3200" b="1">
              <a:solidFill>
                <a:schemeClr val="tx1"/>
              </a:solidFill>
            </a:endParaRPr>
          </a:p>
        </p:txBody>
      </p:sp>
      <p:sp>
        <p:nvSpPr>
          <p:cNvPr id="7" name="TextBox 6">
            <a:extLst>
              <a:ext uri="{FF2B5EF4-FFF2-40B4-BE49-F238E27FC236}">
                <a16:creationId xmlns:a16="http://schemas.microsoft.com/office/drawing/2014/main" id="{FF0F51F0-2320-554E-BD08-334BD6608A0F}"/>
              </a:ext>
            </a:extLst>
          </p:cNvPr>
          <p:cNvSpPr txBox="1"/>
          <p:nvPr/>
        </p:nvSpPr>
        <p:spPr>
          <a:xfrm>
            <a:off x="5184576" y="2523529"/>
            <a:ext cx="1828800" cy="1828800"/>
          </a:xfrm>
          <a:prstGeom prst="rect">
            <a:avLst/>
          </a:prstGeom>
          <a:noFill/>
        </p:spPr>
        <p:txBody>
          <a:bodyPr wrap="square" rtlCol="0">
            <a:spAutoFit/>
          </a:bodyPr>
          <a:lstStyle/>
          <a:p>
            <a:pPr algn="l"/>
            <a:endParaRPr lang="en-US"/>
          </a:p>
        </p:txBody>
      </p:sp>
      <p:pic>
        <p:nvPicPr>
          <p:cNvPr id="13" name="Picture 13">
            <a:extLst>
              <a:ext uri="{FF2B5EF4-FFF2-40B4-BE49-F238E27FC236}">
                <a16:creationId xmlns:a16="http://schemas.microsoft.com/office/drawing/2014/main" id="{C2FA93A6-7347-B744-8816-F3B3E3EC0AE0}"/>
              </a:ext>
            </a:extLst>
          </p:cNvPr>
          <p:cNvPicPr>
            <a:picLocks noChangeAspect="1"/>
          </p:cNvPicPr>
          <p:nvPr/>
        </p:nvPicPr>
        <p:blipFill>
          <a:blip r:embed="rId2"/>
          <a:stretch>
            <a:fillRect/>
          </a:stretch>
        </p:blipFill>
        <p:spPr>
          <a:xfrm>
            <a:off x="3305373" y="2080619"/>
            <a:ext cx="3402210" cy="3402210"/>
          </a:xfrm>
          <a:prstGeom prst="rect">
            <a:avLst/>
          </a:prstGeom>
        </p:spPr>
      </p:pic>
      <p:pic>
        <p:nvPicPr>
          <p:cNvPr id="15" name="Picture 15">
            <a:extLst>
              <a:ext uri="{FF2B5EF4-FFF2-40B4-BE49-F238E27FC236}">
                <a16:creationId xmlns:a16="http://schemas.microsoft.com/office/drawing/2014/main" id="{241E18A0-1030-1141-9821-E388B7EBCE46}"/>
              </a:ext>
            </a:extLst>
          </p:cNvPr>
          <p:cNvPicPr>
            <a:picLocks noChangeAspect="1"/>
          </p:cNvPicPr>
          <p:nvPr/>
        </p:nvPicPr>
        <p:blipFill>
          <a:blip r:embed="rId3"/>
          <a:stretch>
            <a:fillRect/>
          </a:stretch>
        </p:blipFill>
        <p:spPr>
          <a:xfrm>
            <a:off x="7530042" y="2080619"/>
            <a:ext cx="3846380" cy="3846380"/>
          </a:xfrm>
          <a:prstGeom prst="rect">
            <a:avLst/>
          </a:prstGeom>
        </p:spPr>
      </p:pic>
      <p:sp>
        <p:nvSpPr>
          <p:cNvPr id="2" name="TextBox 1">
            <a:extLst>
              <a:ext uri="{FF2B5EF4-FFF2-40B4-BE49-F238E27FC236}">
                <a16:creationId xmlns:a16="http://schemas.microsoft.com/office/drawing/2014/main" id="{79F8982F-D61B-3C4D-BB2A-087249E5569D}"/>
              </a:ext>
            </a:extLst>
          </p:cNvPr>
          <p:cNvSpPr txBox="1"/>
          <p:nvPr/>
        </p:nvSpPr>
        <p:spPr>
          <a:xfrm>
            <a:off x="6051022" y="6071474"/>
            <a:ext cx="3402210" cy="369332"/>
          </a:xfrm>
          <a:prstGeom prst="rect">
            <a:avLst/>
          </a:prstGeom>
          <a:noFill/>
        </p:spPr>
        <p:txBody>
          <a:bodyPr wrap="square" rtlCol="0">
            <a:spAutoFit/>
          </a:bodyPr>
          <a:lstStyle/>
          <a:p>
            <a:pPr algn="l"/>
            <a:r>
              <a:rPr lang="en-GB"/>
              <a:t>Comparison</a:t>
            </a:r>
            <a:endParaRPr lang="en-US"/>
          </a:p>
        </p:txBody>
      </p:sp>
    </p:spTree>
    <p:extLst>
      <p:ext uri="{BB962C8B-B14F-4D97-AF65-F5344CB8AC3E}">
        <p14:creationId xmlns:p14="http://schemas.microsoft.com/office/powerpoint/2010/main" val="3941222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62BEA-C969-F04C-87F7-32B9C2AFB5B4}"/>
              </a:ext>
            </a:extLst>
          </p:cNvPr>
          <p:cNvSpPr>
            <a:spLocks noGrp="1"/>
          </p:cNvSpPr>
          <p:nvPr>
            <p:ph type="title"/>
          </p:nvPr>
        </p:nvSpPr>
        <p:spPr>
          <a:xfrm>
            <a:off x="3954533" y="525882"/>
            <a:ext cx="6100296" cy="947516"/>
          </a:xfrm>
        </p:spPr>
        <p:txBody>
          <a:bodyPr/>
          <a:lstStyle/>
          <a:p>
            <a:r>
              <a:rPr lang="en-GB"/>
              <a:t>Title</a:t>
            </a:r>
            <a:endParaRPr lang="en-US"/>
          </a:p>
        </p:txBody>
      </p:sp>
      <p:sp>
        <p:nvSpPr>
          <p:cNvPr id="4" name="Frame 3">
            <a:extLst>
              <a:ext uri="{FF2B5EF4-FFF2-40B4-BE49-F238E27FC236}">
                <a16:creationId xmlns:a16="http://schemas.microsoft.com/office/drawing/2014/main" id="{3867A269-83CA-4B47-9E12-0284E3261A43}"/>
              </a:ext>
            </a:extLst>
          </p:cNvPr>
          <p:cNvSpPr/>
          <p:nvPr/>
        </p:nvSpPr>
        <p:spPr>
          <a:xfrm>
            <a:off x="3084056" y="525882"/>
            <a:ext cx="7122575" cy="715343"/>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extLst>
              <a:ext uri="{FF2B5EF4-FFF2-40B4-BE49-F238E27FC236}">
                <a16:creationId xmlns:a16="http://schemas.microsoft.com/office/drawing/2014/main" id="{A499BBF0-1C11-6C4E-A125-CD832AA9FB06}"/>
              </a:ext>
            </a:extLst>
          </p:cNvPr>
          <p:cNvSpPr txBox="1"/>
          <p:nvPr/>
        </p:nvSpPr>
        <p:spPr>
          <a:xfrm>
            <a:off x="5184576" y="2523529"/>
            <a:ext cx="1828800" cy="1828800"/>
          </a:xfrm>
          <a:prstGeom prst="rect">
            <a:avLst/>
          </a:prstGeom>
          <a:noFill/>
        </p:spPr>
        <p:txBody>
          <a:bodyPr wrap="square" rtlCol="0">
            <a:spAutoFit/>
          </a:bodyPr>
          <a:lstStyle/>
          <a:p>
            <a:pPr algn="l"/>
            <a:endParaRPr lang="en-US"/>
          </a:p>
        </p:txBody>
      </p:sp>
      <p:sp>
        <p:nvSpPr>
          <p:cNvPr id="6" name="TextBox 5">
            <a:extLst>
              <a:ext uri="{FF2B5EF4-FFF2-40B4-BE49-F238E27FC236}">
                <a16:creationId xmlns:a16="http://schemas.microsoft.com/office/drawing/2014/main" id="{C01464FC-E354-764E-B07E-1EA20E7E6579}"/>
              </a:ext>
            </a:extLst>
          </p:cNvPr>
          <p:cNvSpPr txBox="1"/>
          <p:nvPr/>
        </p:nvSpPr>
        <p:spPr>
          <a:xfrm>
            <a:off x="5184576" y="2523529"/>
            <a:ext cx="1828800" cy="1828800"/>
          </a:xfrm>
          <a:prstGeom prst="rect">
            <a:avLst/>
          </a:prstGeom>
          <a:noFill/>
        </p:spPr>
        <p:txBody>
          <a:bodyPr wrap="square" rtlCol="0">
            <a:spAutoFit/>
          </a:bodyPr>
          <a:lstStyle/>
          <a:p>
            <a:pPr algn="l"/>
            <a:endParaRPr lang="en-US"/>
          </a:p>
        </p:txBody>
      </p:sp>
      <p:sp>
        <p:nvSpPr>
          <p:cNvPr id="8" name="TextBox 7">
            <a:extLst>
              <a:ext uri="{FF2B5EF4-FFF2-40B4-BE49-F238E27FC236}">
                <a16:creationId xmlns:a16="http://schemas.microsoft.com/office/drawing/2014/main" id="{ED5466AA-7356-8B41-BD7E-708EAB86EDA9}"/>
              </a:ext>
            </a:extLst>
          </p:cNvPr>
          <p:cNvSpPr txBox="1"/>
          <p:nvPr/>
        </p:nvSpPr>
        <p:spPr>
          <a:xfrm>
            <a:off x="3046512" y="2828835"/>
            <a:ext cx="6098976" cy="1200329"/>
          </a:xfrm>
          <a:prstGeom prst="rect">
            <a:avLst/>
          </a:prstGeom>
          <a:noFill/>
        </p:spPr>
        <p:txBody>
          <a:bodyPr wrap="square">
            <a:spAutoFit/>
          </a:bodyPr>
          <a:lstStyle/>
          <a:p>
            <a:r>
              <a:rPr lang="en-GB" b="0" i="1">
                <a:solidFill>
                  <a:srgbClr val="222222"/>
                </a:solidFill>
                <a:effectLst/>
                <a:latin typeface="Linux Libertine"/>
              </a:rPr>
              <a:t>Lorem ipsum dolor sit amet, consectetur adipiscing elit, sed do eiusmod tempor incididunt ut labore et dolore magna aliqua. Ut enim ad minim veniam, quis nostrud exercitation ullamco laboris nisi ut aliquip ex ea commodo consequat. </a:t>
            </a:r>
            <a:endParaRPr lang="en-US"/>
          </a:p>
        </p:txBody>
      </p:sp>
    </p:spTree>
    <p:extLst>
      <p:ext uri="{BB962C8B-B14F-4D97-AF65-F5344CB8AC3E}">
        <p14:creationId xmlns:p14="http://schemas.microsoft.com/office/powerpoint/2010/main" val="366234043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0</TotalTime>
  <Words>187</Words>
  <Application>Microsoft Office PowerPoint</Application>
  <PresentationFormat>Widescreen</PresentationFormat>
  <Paragraphs>10</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Century Gothic</vt:lpstr>
      <vt:lpstr>Linux Libertine</vt:lpstr>
      <vt:lpstr>Wingdings 3</vt:lpstr>
      <vt:lpstr>Wisp</vt:lpstr>
      <vt:lpstr>Title Goes Here</vt:lpstr>
      <vt:lpstr>Title Text</vt:lpstr>
      <vt:lpstr>TiTle</vt:lpstr>
      <vt:lpstr>PowerPoint Presentation</vt:lpstr>
      <vt:lpstr>Title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Salman Haider</dc:creator>
  <cp:lastModifiedBy>Michal Zavacky</cp:lastModifiedBy>
  <cp:revision>3</cp:revision>
  <dcterms:created xsi:type="dcterms:W3CDTF">2019-05-25T13:28:47Z</dcterms:created>
  <dcterms:modified xsi:type="dcterms:W3CDTF">2019-05-27T12:53:43Z</dcterms:modified>
</cp:coreProperties>
</file>