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9" r:id="rId3"/>
    <p:sldId id="306" r:id="rId4"/>
    <p:sldId id="307" r:id="rId5"/>
    <p:sldId id="258" r:id="rId6"/>
    <p:sldId id="315" r:id="rId7"/>
    <p:sldId id="317" r:id="rId8"/>
    <p:sldId id="284" r:id="rId9"/>
    <p:sldId id="288" r:id="rId10"/>
    <p:sldId id="290" r:id="rId11"/>
    <p:sldId id="305" r:id="rId12"/>
    <p:sldId id="398" r:id="rId13"/>
    <p:sldId id="397" r:id="rId14"/>
    <p:sldId id="308" r:id="rId15"/>
    <p:sldId id="266" r:id="rId16"/>
    <p:sldId id="341" r:id="rId17"/>
    <p:sldId id="345" r:id="rId18"/>
    <p:sldId id="349" r:id="rId19"/>
    <p:sldId id="353" r:id="rId20"/>
    <p:sldId id="358" r:id="rId21"/>
    <p:sldId id="360" r:id="rId22"/>
    <p:sldId id="363" r:id="rId23"/>
    <p:sldId id="365" r:id="rId24"/>
    <p:sldId id="3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71" autoAdjust="0"/>
    <p:restoredTop sz="94660"/>
  </p:normalViewPr>
  <p:slideViewPr>
    <p:cSldViewPr snapToGrid="0">
      <p:cViewPr varScale="1">
        <p:scale>
          <a:sx n="103" d="100"/>
          <a:sy n="103" d="100"/>
        </p:scale>
        <p:origin x="7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946094915210362E-2"/>
          <c:y val="4.3179132375624027E-2"/>
          <c:w val="0.91926328434543092"/>
          <c:h val="0.70059676491991862"/>
        </c:manualLayout>
      </c:layout>
      <c:barChart>
        <c:barDir val="col"/>
        <c:grouping val="clustered"/>
        <c:varyColors val="0"/>
        <c:ser>
          <c:idx val="0"/>
          <c:order val="0"/>
          <c:tx>
            <c:strRef>
              <c:f>Sheet1!$B$1</c:f>
              <c:strCache>
                <c:ptCount val="1"/>
                <c:pt idx="0">
                  <c:v>Series 1</c:v>
                </c:pt>
              </c:strCache>
            </c:strRef>
          </c:tx>
          <c:spPr>
            <a:solidFill>
              <a:srgbClr val="FFFFFF">
                <a:lumMod val="95000"/>
              </a:srgbClr>
            </a:solidFill>
          </c:spPr>
          <c:invertIfNegative val="0"/>
          <c:cat>
            <c:strRef>
              <c:f>Sheet1!$A$2:$A$5</c:f>
              <c:strCache>
                <c:ptCount val="4"/>
                <c:pt idx="0">
                  <c:v>Name 1</c:v>
                </c:pt>
                <c:pt idx="1">
                  <c:v>Name 2</c:v>
                </c:pt>
                <c:pt idx="2">
                  <c:v>Name 3</c:v>
                </c:pt>
                <c:pt idx="3">
                  <c:v>Name 4</c:v>
                </c:pt>
              </c:strCache>
            </c:strRef>
          </c:cat>
          <c:val>
            <c:numRef>
              <c:f>Sheet1!$B$2:$B$5</c:f>
              <c:numCache>
                <c:formatCode>General</c:formatCode>
                <c:ptCount val="4"/>
                <c:pt idx="0">
                  <c:v>1</c:v>
                </c:pt>
                <c:pt idx="1">
                  <c:v>2</c:v>
                </c:pt>
                <c:pt idx="2">
                  <c:v>3</c:v>
                </c:pt>
                <c:pt idx="3">
                  <c:v>4</c:v>
                </c:pt>
              </c:numCache>
            </c:numRef>
          </c:val>
          <c:extLst>
            <c:ext xmlns:c16="http://schemas.microsoft.com/office/drawing/2014/chart" uri="{C3380CC4-5D6E-409C-BE32-E72D297353CC}">
              <c16:uniqueId val="{00000000-A73E-408A-93C0-B8612A05EE03}"/>
            </c:ext>
          </c:extLst>
        </c:ser>
        <c:ser>
          <c:idx val="1"/>
          <c:order val="1"/>
          <c:tx>
            <c:strRef>
              <c:f>Sheet1!$C$1</c:f>
              <c:strCache>
                <c:ptCount val="1"/>
                <c:pt idx="0">
                  <c:v>Series 2</c:v>
                </c:pt>
              </c:strCache>
            </c:strRef>
          </c:tx>
          <c:spPr>
            <a:solidFill>
              <a:srgbClr val="969696"/>
            </a:solidFill>
          </c:spPr>
          <c:invertIfNegative val="0"/>
          <c:cat>
            <c:strRef>
              <c:f>Sheet1!$A$2:$A$5</c:f>
              <c:strCache>
                <c:ptCount val="4"/>
                <c:pt idx="0">
                  <c:v>Name 1</c:v>
                </c:pt>
                <c:pt idx="1">
                  <c:v>Name 2</c:v>
                </c:pt>
                <c:pt idx="2">
                  <c:v>Name 3</c:v>
                </c:pt>
                <c:pt idx="3">
                  <c:v>Name 4</c:v>
                </c:pt>
              </c:strCache>
            </c:strRef>
          </c:cat>
          <c:val>
            <c:numRef>
              <c:f>Sheet1!$C$2:$C$5</c:f>
              <c:numCache>
                <c:formatCode>General</c:formatCode>
                <c:ptCount val="4"/>
                <c:pt idx="0">
                  <c:v>3</c:v>
                </c:pt>
                <c:pt idx="1">
                  <c:v>5</c:v>
                </c:pt>
                <c:pt idx="2">
                  <c:v>6</c:v>
                </c:pt>
                <c:pt idx="3">
                  <c:v>3</c:v>
                </c:pt>
              </c:numCache>
            </c:numRef>
          </c:val>
          <c:extLst>
            <c:ext xmlns:c16="http://schemas.microsoft.com/office/drawing/2014/chart" uri="{C3380CC4-5D6E-409C-BE32-E72D297353CC}">
              <c16:uniqueId val="{00000001-A73E-408A-93C0-B8612A05EE03}"/>
            </c:ext>
          </c:extLst>
        </c:ser>
        <c:dLbls>
          <c:showLegendKey val="0"/>
          <c:showVal val="0"/>
          <c:showCatName val="0"/>
          <c:showSerName val="0"/>
          <c:showPercent val="0"/>
          <c:showBubbleSize val="0"/>
        </c:dLbls>
        <c:gapWidth val="182"/>
        <c:axId val="1401245520"/>
        <c:axId val="1401242800"/>
      </c:barChart>
      <c:catAx>
        <c:axId val="1401245520"/>
        <c:scaling>
          <c:orientation val="minMax"/>
        </c:scaling>
        <c:delete val="0"/>
        <c:axPos val="b"/>
        <c:numFmt formatCode="General" sourceLinked="0"/>
        <c:majorTickMark val="out"/>
        <c:minorTickMark val="none"/>
        <c:tickLblPos val="nextTo"/>
        <c:crossAx val="1401242800"/>
        <c:crosses val="autoZero"/>
        <c:auto val="1"/>
        <c:lblAlgn val="ctr"/>
        <c:lblOffset val="100"/>
        <c:noMultiLvlLbl val="1"/>
      </c:catAx>
      <c:valAx>
        <c:axId val="1401242800"/>
        <c:scaling>
          <c:orientation val="minMax"/>
        </c:scaling>
        <c:delete val="0"/>
        <c:axPos val="l"/>
        <c:majorGridlines>
          <c:spPr>
            <a:ln w="6350">
              <a:solidFill>
                <a:sysClr val="window" lastClr="FFFFFF">
                  <a:lumMod val="95000"/>
                </a:sysClr>
              </a:solidFill>
            </a:ln>
          </c:spPr>
        </c:majorGridlines>
        <c:numFmt formatCode="General" sourceLinked="1"/>
        <c:majorTickMark val="out"/>
        <c:minorTickMark val="none"/>
        <c:tickLblPos val="nextTo"/>
        <c:crossAx val="1401245520"/>
        <c:crosses val="autoZero"/>
        <c:crossBetween val="between"/>
      </c:valAx>
    </c:plotArea>
    <c:legend>
      <c:legendPos val="b"/>
      <c:layout>
        <c:manualLayout>
          <c:xMode val="edge"/>
          <c:yMode val="edge"/>
          <c:x val="0.28893342150239321"/>
          <c:y val="0.84581430830280802"/>
          <c:w val="0.42651058881800552"/>
          <c:h val="5.0985760510359038E-2"/>
        </c:manualLayout>
      </c:layout>
      <c:overlay val="0"/>
    </c:legend>
    <c:plotVisOnly val="1"/>
    <c:dispBlanksAs val="gap"/>
    <c:showDLblsOverMax val="0"/>
  </c:chart>
  <c:txPr>
    <a:bodyPr/>
    <a:lstStyle/>
    <a:p>
      <a:pPr>
        <a:defRPr sz="1400">
          <a:latin typeface="Calibri" panose="020F0502020204030204" pitchFamily="34" charset="0"/>
          <a:cs typeface="Calibri" panose="020F0502020204030204" pitchFamily="34"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931D6-DA70-4261-A9B1-ECF3BD2F9761}" type="datetimeFigureOut">
              <a:rPr lang="en-US" smtClean="0"/>
              <a:t>7/9/2019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3CAEE-6726-4319-B410-C7006A2A8813}" type="slidenum">
              <a:rPr lang="en-US" smtClean="0"/>
              <a:t>‹#›</a:t>
            </a:fld>
            <a:endParaRPr lang="en-US"/>
          </a:p>
        </p:txBody>
      </p:sp>
    </p:spTree>
    <p:extLst>
      <p:ext uri="{BB962C8B-B14F-4D97-AF65-F5344CB8AC3E}">
        <p14:creationId xmlns:p14="http://schemas.microsoft.com/office/powerpoint/2010/main" val="1019277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60601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0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70692" name="Header Placeholder 3"/>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defTabSz="1030288" fontAlgn="base">
              <a:spcBef>
                <a:spcPct val="0"/>
              </a:spcBef>
              <a:spcAft>
                <a:spcPct val="0"/>
              </a:spcAft>
            </a:pPr>
            <a:r>
              <a:rPr lang="en-US" sz="1200" dirty="0">
                <a:latin typeface="Calibri" charset="0"/>
                <a:cs typeface="Arial"/>
              </a:rPr>
              <a:t>My First Template</a:t>
            </a:r>
          </a:p>
        </p:txBody>
      </p:sp>
    </p:spTree>
    <p:extLst>
      <p:ext uri="{BB962C8B-B14F-4D97-AF65-F5344CB8AC3E}">
        <p14:creationId xmlns:p14="http://schemas.microsoft.com/office/powerpoint/2010/main" val="300197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19</a:t>
            </a:fld>
            <a:endParaRPr lang="en-US"/>
          </a:p>
        </p:txBody>
      </p:sp>
    </p:spTree>
    <p:extLst>
      <p:ext uri="{BB962C8B-B14F-4D97-AF65-F5344CB8AC3E}">
        <p14:creationId xmlns:p14="http://schemas.microsoft.com/office/powerpoint/2010/main" val="315805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F681FB8-C341-4206-BC06-ED0F3F689166}" type="datetimeFigureOut">
              <a:rPr lang="en-US" smtClean="0"/>
              <a:t>7/9/2019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F31561A-70A5-43DE-AEE5-E6528AA0C117}" type="slidenum">
              <a:rPr lang="en-US" smtClean="0"/>
              <a:t>‹#›</a:t>
            </a:fld>
            <a:endParaRPr lang="en-US"/>
          </a:p>
        </p:txBody>
      </p:sp>
    </p:spTree>
    <p:extLst>
      <p:ext uri="{BB962C8B-B14F-4D97-AF65-F5344CB8AC3E}">
        <p14:creationId xmlns:p14="http://schemas.microsoft.com/office/powerpoint/2010/main" val="165012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6668857" y="593917"/>
            <a:ext cx="4707136" cy="6264083"/>
          </a:xfrm>
          <a:prstGeom prst="rect">
            <a:avLst/>
          </a:prstGeo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2074307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218718" y="1888435"/>
            <a:ext cx="4394240" cy="4393096"/>
          </a:xfrm>
          <a:prstGeom prst="rect">
            <a:avLst/>
          </a:prstGeom>
        </p:spPr>
        <p:txBody>
          <a:bodyPr>
            <a:normAutofit/>
          </a:bodyPr>
          <a:lstStyle>
            <a:lvl1pPr>
              <a:defRPr sz="1400"/>
            </a:lvl1pPr>
          </a:lstStyle>
          <a:p>
            <a:endParaRPr lang="en-US"/>
          </a:p>
        </p:txBody>
      </p:sp>
      <p:sp>
        <p:nvSpPr>
          <p:cNvPr id="13" name="Picture Placeholder 2"/>
          <p:cNvSpPr>
            <a:spLocks noGrp="1"/>
          </p:cNvSpPr>
          <p:nvPr>
            <p:ph type="pic" sz="quarter" idx="11"/>
          </p:nvPr>
        </p:nvSpPr>
        <p:spPr>
          <a:xfrm>
            <a:off x="4834852" y="-46107"/>
            <a:ext cx="3794561" cy="3226629"/>
          </a:xfrm>
          <a:prstGeom prst="rect">
            <a:avLst/>
          </a:prstGeom>
        </p:spPr>
        <p:txBody>
          <a:bodyPr>
            <a:normAutofit/>
          </a:bodyPr>
          <a:lstStyle>
            <a:lvl1pPr>
              <a:defRPr sz="1400"/>
            </a:lvl1pPr>
          </a:lstStyle>
          <a:p>
            <a:endParaRPr lang="en-US"/>
          </a:p>
        </p:txBody>
      </p:sp>
    </p:spTree>
    <p:extLst>
      <p:ext uri="{BB962C8B-B14F-4D97-AF65-F5344CB8AC3E}">
        <p14:creationId xmlns:p14="http://schemas.microsoft.com/office/powerpoint/2010/main" val="64559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 Images">
    <p:spTree>
      <p:nvGrpSpPr>
        <p:cNvPr id="1" name=""/>
        <p:cNvGrpSpPr/>
        <p:nvPr/>
      </p:nvGrpSpPr>
      <p:grpSpPr>
        <a:xfrm>
          <a:off x="0" y="0"/>
          <a:ext cx="0" cy="0"/>
          <a:chOff x="0" y="0"/>
          <a:chExt cx="0" cy="0"/>
        </a:xfrm>
      </p:grpSpPr>
      <p:sp>
        <p:nvSpPr>
          <p:cNvPr id="46" name="Picture Placeholder 13"/>
          <p:cNvSpPr>
            <a:spLocks noGrp="1"/>
          </p:cNvSpPr>
          <p:nvPr>
            <p:ph type="pic" sz="quarter" idx="13"/>
          </p:nvPr>
        </p:nvSpPr>
        <p:spPr>
          <a:xfrm>
            <a:off x="0" y="0"/>
            <a:ext cx="1705800" cy="1714500"/>
          </a:xfrm>
          <a:prstGeom prst="rect">
            <a:avLst/>
          </a:prstGeo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47" name="Picture Placeholder 13"/>
          <p:cNvSpPr>
            <a:spLocks noGrp="1"/>
          </p:cNvSpPr>
          <p:nvPr>
            <p:ph type="pic" sz="quarter" idx="14"/>
          </p:nvPr>
        </p:nvSpPr>
        <p:spPr>
          <a:xfrm>
            <a:off x="1741409" y="0"/>
            <a:ext cx="1705800" cy="1714500"/>
          </a:xfrm>
          <a:prstGeom prst="rect">
            <a:avLst/>
          </a:prstGeo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49" name="Picture Placeholder 13"/>
          <p:cNvSpPr>
            <a:spLocks noGrp="1"/>
          </p:cNvSpPr>
          <p:nvPr>
            <p:ph type="pic" sz="quarter" idx="16"/>
          </p:nvPr>
        </p:nvSpPr>
        <p:spPr>
          <a:xfrm>
            <a:off x="5232030" y="0"/>
            <a:ext cx="1705800" cy="1714500"/>
          </a:xfrm>
          <a:prstGeom prst="rect">
            <a:avLst/>
          </a:prstGeo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0" name="Picture Placeholder 13"/>
          <p:cNvSpPr>
            <a:spLocks noGrp="1"/>
          </p:cNvSpPr>
          <p:nvPr>
            <p:ph type="pic" sz="quarter" idx="17"/>
          </p:nvPr>
        </p:nvSpPr>
        <p:spPr>
          <a:xfrm>
            <a:off x="6994082" y="0"/>
            <a:ext cx="1705800" cy="1714500"/>
          </a:xfrm>
          <a:prstGeom prst="rect">
            <a:avLst/>
          </a:prstGeo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1" name="Picture Placeholder 13"/>
          <p:cNvSpPr>
            <a:spLocks noGrp="1"/>
          </p:cNvSpPr>
          <p:nvPr>
            <p:ph type="pic" sz="quarter" idx="18"/>
          </p:nvPr>
        </p:nvSpPr>
        <p:spPr>
          <a:xfrm>
            <a:off x="8743294" y="0"/>
            <a:ext cx="1705800" cy="1714500"/>
          </a:xfrm>
          <a:prstGeom prst="rect">
            <a:avLst/>
          </a:prstGeo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3" name="Picture Placeholder 13"/>
          <p:cNvSpPr>
            <a:spLocks noGrp="1"/>
          </p:cNvSpPr>
          <p:nvPr>
            <p:ph type="pic" sz="quarter" idx="20"/>
          </p:nvPr>
        </p:nvSpPr>
        <p:spPr>
          <a:xfrm>
            <a:off x="0" y="1767211"/>
            <a:ext cx="1705800" cy="1714500"/>
          </a:xfrm>
          <a:prstGeom prst="rect">
            <a:avLst/>
          </a:prstGeo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5" name="Picture Placeholder 13"/>
          <p:cNvSpPr>
            <a:spLocks noGrp="1"/>
          </p:cNvSpPr>
          <p:nvPr>
            <p:ph type="pic" sz="quarter" idx="22"/>
          </p:nvPr>
        </p:nvSpPr>
        <p:spPr>
          <a:xfrm>
            <a:off x="3490621" y="1767211"/>
            <a:ext cx="1705800" cy="1714500"/>
          </a:xfrm>
          <a:prstGeom prst="rect">
            <a:avLst/>
          </a:prstGeo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6" name="Picture Placeholder 13"/>
          <p:cNvSpPr>
            <a:spLocks noGrp="1"/>
          </p:cNvSpPr>
          <p:nvPr>
            <p:ph type="pic" sz="quarter" idx="23"/>
          </p:nvPr>
        </p:nvSpPr>
        <p:spPr>
          <a:xfrm>
            <a:off x="5232030" y="1767211"/>
            <a:ext cx="1705800" cy="1714500"/>
          </a:xfrm>
          <a:prstGeom prst="rect">
            <a:avLst/>
          </a:prstGeo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8" name="Picture Placeholder 13"/>
          <p:cNvSpPr>
            <a:spLocks noGrp="1"/>
          </p:cNvSpPr>
          <p:nvPr>
            <p:ph type="pic" sz="quarter" idx="25"/>
          </p:nvPr>
        </p:nvSpPr>
        <p:spPr>
          <a:xfrm>
            <a:off x="8743294" y="1767211"/>
            <a:ext cx="1705800" cy="1714500"/>
          </a:xfrm>
          <a:prstGeom prst="rect">
            <a:avLst/>
          </a:prstGeo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9" name="Picture Placeholder 13"/>
          <p:cNvSpPr>
            <a:spLocks noGrp="1"/>
          </p:cNvSpPr>
          <p:nvPr>
            <p:ph type="pic" sz="quarter" idx="26"/>
          </p:nvPr>
        </p:nvSpPr>
        <p:spPr>
          <a:xfrm>
            <a:off x="10484703" y="1767211"/>
            <a:ext cx="1705800" cy="1714500"/>
          </a:xfrm>
          <a:prstGeom prst="rect">
            <a:avLst/>
          </a:prstGeo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24780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5860" y="-1"/>
            <a:ext cx="5052060" cy="5920740"/>
          </a:xfrm>
          <a:custGeom>
            <a:avLst/>
            <a:gdLst>
              <a:gd name="connsiteX0" fmla="*/ 0 w 5052060"/>
              <a:gd name="connsiteY0" fmla="*/ 0 h 5920740"/>
              <a:gd name="connsiteX1" fmla="*/ 5052060 w 5052060"/>
              <a:gd name="connsiteY1" fmla="*/ 0 h 5920740"/>
              <a:gd name="connsiteX2" fmla="*/ 5052060 w 5052060"/>
              <a:gd name="connsiteY2" fmla="*/ 5920740 h 5920740"/>
              <a:gd name="connsiteX3" fmla="*/ 0 w 5052060"/>
              <a:gd name="connsiteY3" fmla="*/ 5920740 h 5920740"/>
            </a:gdLst>
            <a:ahLst/>
            <a:cxnLst>
              <a:cxn ang="0">
                <a:pos x="connsiteX0" y="connsiteY0"/>
              </a:cxn>
              <a:cxn ang="0">
                <a:pos x="connsiteX1" y="connsiteY1"/>
              </a:cxn>
              <a:cxn ang="0">
                <a:pos x="connsiteX2" y="connsiteY2"/>
              </a:cxn>
              <a:cxn ang="0">
                <a:pos x="connsiteX3" y="connsiteY3"/>
              </a:cxn>
            </a:cxnLst>
            <a:rect l="l" t="t" r="r" b="b"/>
            <a:pathLst>
              <a:path w="5052060" h="5920740">
                <a:moveTo>
                  <a:pt x="0" y="0"/>
                </a:moveTo>
                <a:lnTo>
                  <a:pt x="5052060" y="0"/>
                </a:lnTo>
                <a:lnTo>
                  <a:pt x="5052060" y="5920740"/>
                </a:lnTo>
                <a:lnTo>
                  <a:pt x="0" y="5920740"/>
                </a:lnTo>
                <a:close/>
              </a:path>
            </a:pathLst>
          </a:custGeom>
        </p:spPr>
        <p:txBody>
          <a:bodyPr wrap="square">
            <a:noAutofit/>
          </a:bodyPr>
          <a:lstStyle/>
          <a:p>
            <a:endParaRPr lang="en-US"/>
          </a:p>
        </p:txBody>
      </p:sp>
    </p:spTree>
    <p:extLst>
      <p:ext uri="{BB962C8B-B14F-4D97-AF65-F5344CB8AC3E}">
        <p14:creationId xmlns:p14="http://schemas.microsoft.com/office/powerpoint/2010/main" val="1559190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5860" y="-1"/>
            <a:ext cx="5052060" cy="5920740"/>
          </a:xfrm>
          <a:custGeom>
            <a:avLst/>
            <a:gdLst>
              <a:gd name="connsiteX0" fmla="*/ 0 w 5052060"/>
              <a:gd name="connsiteY0" fmla="*/ 0 h 5920740"/>
              <a:gd name="connsiteX1" fmla="*/ 5052060 w 5052060"/>
              <a:gd name="connsiteY1" fmla="*/ 0 h 5920740"/>
              <a:gd name="connsiteX2" fmla="*/ 5052060 w 5052060"/>
              <a:gd name="connsiteY2" fmla="*/ 5920740 h 5920740"/>
              <a:gd name="connsiteX3" fmla="*/ 0 w 5052060"/>
              <a:gd name="connsiteY3" fmla="*/ 5920740 h 5920740"/>
            </a:gdLst>
            <a:ahLst/>
            <a:cxnLst>
              <a:cxn ang="0">
                <a:pos x="connsiteX0" y="connsiteY0"/>
              </a:cxn>
              <a:cxn ang="0">
                <a:pos x="connsiteX1" y="connsiteY1"/>
              </a:cxn>
              <a:cxn ang="0">
                <a:pos x="connsiteX2" y="connsiteY2"/>
              </a:cxn>
              <a:cxn ang="0">
                <a:pos x="connsiteX3" y="connsiteY3"/>
              </a:cxn>
            </a:cxnLst>
            <a:rect l="l" t="t" r="r" b="b"/>
            <a:pathLst>
              <a:path w="5052060" h="5920740">
                <a:moveTo>
                  <a:pt x="0" y="0"/>
                </a:moveTo>
                <a:lnTo>
                  <a:pt x="5052060" y="0"/>
                </a:lnTo>
                <a:lnTo>
                  <a:pt x="5052060" y="5920740"/>
                </a:lnTo>
                <a:lnTo>
                  <a:pt x="0" y="5920740"/>
                </a:lnTo>
                <a:close/>
              </a:path>
            </a:pathLst>
          </a:custGeom>
        </p:spPr>
        <p:txBody>
          <a:bodyPr wrap="square">
            <a:noAutofit/>
          </a:bodyPr>
          <a:lstStyle/>
          <a:p>
            <a:endParaRPr lang="en-US"/>
          </a:p>
        </p:txBody>
      </p:sp>
    </p:spTree>
    <p:extLst>
      <p:ext uri="{BB962C8B-B14F-4D97-AF65-F5344CB8AC3E}">
        <p14:creationId xmlns:p14="http://schemas.microsoft.com/office/powerpoint/2010/main" val="4250393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Freeform 8"/>
          <p:cNvSpPr>
            <a:spLocks noGrp="1"/>
          </p:cNvSpPr>
          <p:nvPr>
            <p:ph type="pic" sz="quarter" idx="10"/>
          </p:nvPr>
        </p:nvSpPr>
        <p:spPr>
          <a:xfrm>
            <a:off x="-1" y="0"/>
            <a:ext cx="9552215" cy="6858000"/>
          </a:xfrm>
          <a:custGeom>
            <a:avLst/>
            <a:gdLst>
              <a:gd name="connsiteX0" fmla="*/ 0 w 9552215"/>
              <a:gd name="connsiteY0" fmla="*/ 0 h 6858000"/>
              <a:gd name="connsiteX1" fmla="*/ 9552215 w 9552215"/>
              <a:gd name="connsiteY1" fmla="*/ 0 h 6858000"/>
              <a:gd name="connsiteX2" fmla="*/ 9552215 w 9552215"/>
              <a:gd name="connsiteY2" fmla="*/ 6858000 h 6858000"/>
              <a:gd name="connsiteX3" fmla="*/ 0 w 95522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52215" h="6858000">
                <a:moveTo>
                  <a:pt x="0" y="0"/>
                </a:moveTo>
                <a:lnTo>
                  <a:pt x="9552215" y="0"/>
                </a:lnTo>
                <a:lnTo>
                  <a:pt x="9552215"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852669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Freeform 8"/>
          <p:cNvSpPr>
            <a:spLocks noGrp="1"/>
          </p:cNvSpPr>
          <p:nvPr>
            <p:ph type="pic" sz="quarter" idx="10"/>
          </p:nvPr>
        </p:nvSpPr>
        <p:spPr>
          <a:xfrm>
            <a:off x="-1" y="0"/>
            <a:ext cx="12192001" cy="6858000"/>
          </a:xfrm>
          <a:custGeom>
            <a:avLst/>
            <a:gdLst>
              <a:gd name="connsiteX0" fmla="*/ 0 w 9552215"/>
              <a:gd name="connsiteY0" fmla="*/ 0 h 6858000"/>
              <a:gd name="connsiteX1" fmla="*/ 9552215 w 9552215"/>
              <a:gd name="connsiteY1" fmla="*/ 0 h 6858000"/>
              <a:gd name="connsiteX2" fmla="*/ 9552215 w 9552215"/>
              <a:gd name="connsiteY2" fmla="*/ 6858000 h 6858000"/>
              <a:gd name="connsiteX3" fmla="*/ 0 w 95522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52215" h="6858000">
                <a:moveTo>
                  <a:pt x="0" y="0"/>
                </a:moveTo>
                <a:lnTo>
                  <a:pt x="9552215" y="0"/>
                </a:lnTo>
                <a:lnTo>
                  <a:pt x="9552215"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433281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Freeform 5"/>
          <p:cNvSpPr>
            <a:spLocks noGrp="1"/>
          </p:cNvSpPr>
          <p:nvPr>
            <p:ph type="pic" sz="quarter" idx="10"/>
          </p:nvPr>
        </p:nvSpPr>
        <p:spPr>
          <a:xfrm>
            <a:off x="4038600" y="0"/>
            <a:ext cx="8153400" cy="5853723"/>
          </a:xfrm>
          <a:custGeom>
            <a:avLst/>
            <a:gdLst>
              <a:gd name="connsiteX0" fmla="*/ 0 w 8153400"/>
              <a:gd name="connsiteY0" fmla="*/ 0 h 5853723"/>
              <a:gd name="connsiteX1" fmla="*/ 8153400 w 8153400"/>
              <a:gd name="connsiteY1" fmla="*/ 0 h 5853723"/>
              <a:gd name="connsiteX2" fmla="*/ 8153400 w 8153400"/>
              <a:gd name="connsiteY2" fmla="*/ 5853723 h 5853723"/>
              <a:gd name="connsiteX3" fmla="*/ 0 w 8153400"/>
              <a:gd name="connsiteY3" fmla="*/ 5853723 h 5853723"/>
            </a:gdLst>
            <a:ahLst/>
            <a:cxnLst>
              <a:cxn ang="0">
                <a:pos x="connsiteX0" y="connsiteY0"/>
              </a:cxn>
              <a:cxn ang="0">
                <a:pos x="connsiteX1" y="connsiteY1"/>
              </a:cxn>
              <a:cxn ang="0">
                <a:pos x="connsiteX2" y="connsiteY2"/>
              </a:cxn>
              <a:cxn ang="0">
                <a:pos x="connsiteX3" y="connsiteY3"/>
              </a:cxn>
            </a:cxnLst>
            <a:rect l="l" t="t" r="r" b="b"/>
            <a:pathLst>
              <a:path w="8153400" h="5853723">
                <a:moveTo>
                  <a:pt x="0" y="0"/>
                </a:moveTo>
                <a:lnTo>
                  <a:pt x="8153400" y="0"/>
                </a:lnTo>
                <a:lnTo>
                  <a:pt x="8153400" y="5853723"/>
                </a:lnTo>
                <a:lnTo>
                  <a:pt x="0" y="5853723"/>
                </a:lnTo>
                <a:close/>
              </a:path>
            </a:pathLst>
          </a:custGeom>
        </p:spPr>
        <p:txBody>
          <a:bodyPr wrap="square">
            <a:noAutofit/>
          </a:bodyPr>
          <a:lstStyle/>
          <a:p>
            <a:endParaRPr lang="en-US"/>
          </a:p>
        </p:txBody>
      </p:sp>
    </p:spTree>
    <p:extLst>
      <p:ext uri="{BB962C8B-B14F-4D97-AF65-F5344CB8AC3E}">
        <p14:creationId xmlns:p14="http://schemas.microsoft.com/office/powerpoint/2010/main" val="1772899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Freeform 5"/>
          <p:cNvSpPr>
            <a:spLocks noGrp="1"/>
          </p:cNvSpPr>
          <p:nvPr>
            <p:ph type="pic" sz="quarter" idx="10"/>
          </p:nvPr>
        </p:nvSpPr>
        <p:spPr>
          <a:xfrm>
            <a:off x="0" y="0"/>
            <a:ext cx="8243207" cy="5918200"/>
          </a:xfrm>
          <a:custGeom>
            <a:avLst/>
            <a:gdLst>
              <a:gd name="connsiteX0" fmla="*/ 0 w 8243207"/>
              <a:gd name="connsiteY0" fmla="*/ 0 h 5918200"/>
              <a:gd name="connsiteX1" fmla="*/ 8243207 w 8243207"/>
              <a:gd name="connsiteY1" fmla="*/ 0 h 5918200"/>
              <a:gd name="connsiteX2" fmla="*/ 8243207 w 8243207"/>
              <a:gd name="connsiteY2" fmla="*/ 5918200 h 5918200"/>
              <a:gd name="connsiteX3" fmla="*/ 0 w 8243207"/>
              <a:gd name="connsiteY3" fmla="*/ 5918200 h 5918200"/>
            </a:gdLst>
            <a:ahLst/>
            <a:cxnLst>
              <a:cxn ang="0">
                <a:pos x="connsiteX0" y="connsiteY0"/>
              </a:cxn>
              <a:cxn ang="0">
                <a:pos x="connsiteX1" y="connsiteY1"/>
              </a:cxn>
              <a:cxn ang="0">
                <a:pos x="connsiteX2" y="connsiteY2"/>
              </a:cxn>
              <a:cxn ang="0">
                <a:pos x="connsiteX3" y="connsiteY3"/>
              </a:cxn>
            </a:cxnLst>
            <a:rect l="l" t="t" r="r" b="b"/>
            <a:pathLst>
              <a:path w="8243207" h="5918200">
                <a:moveTo>
                  <a:pt x="0" y="0"/>
                </a:moveTo>
                <a:lnTo>
                  <a:pt x="8243207" y="0"/>
                </a:lnTo>
                <a:lnTo>
                  <a:pt x="8243207" y="5918200"/>
                </a:lnTo>
                <a:lnTo>
                  <a:pt x="0" y="5918200"/>
                </a:lnTo>
                <a:close/>
              </a:path>
            </a:pathLst>
          </a:custGeom>
        </p:spPr>
        <p:txBody>
          <a:bodyPr wrap="square">
            <a:noAutofit/>
          </a:bodyPr>
          <a:lstStyle/>
          <a:p>
            <a:endParaRPr lang="en-US"/>
          </a:p>
        </p:txBody>
      </p:sp>
    </p:spTree>
    <p:extLst>
      <p:ext uri="{BB962C8B-B14F-4D97-AF65-F5344CB8AC3E}">
        <p14:creationId xmlns:p14="http://schemas.microsoft.com/office/powerpoint/2010/main" val="2181738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out 8">
    <p:bg>
      <p:bgPr>
        <a:solidFill>
          <a:schemeClr val="bg1"/>
        </a:solidFill>
        <a:effectLst/>
      </p:bgPr>
    </p:bg>
    <p:spTree>
      <p:nvGrpSpPr>
        <p:cNvPr id="1" name=""/>
        <p:cNvGrpSpPr/>
        <p:nvPr/>
      </p:nvGrpSpPr>
      <p:grpSpPr>
        <a:xfrm>
          <a:off x="0" y="0"/>
          <a:ext cx="0" cy="0"/>
          <a:chOff x="0" y="0"/>
          <a:chExt cx="0" cy="0"/>
        </a:xfrm>
      </p:grpSpPr>
      <p:sp>
        <p:nvSpPr>
          <p:cNvPr id="9" name="Picture Placeholder 5"/>
          <p:cNvSpPr>
            <a:spLocks noGrp="1"/>
          </p:cNvSpPr>
          <p:nvPr>
            <p:ph type="pic" sz="quarter" idx="10"/>
          </p:nvPr>
        </p:nvSpPr>
        <p:spPr>
          <a:xfrm>
            <a:off x="2403178" y="1731646"/>
            <a:ext cx="5777372" cy="3803452"/>
          </a:xfrm>
          <a:prstGeom prst="parallelogram">
            <a:avLst>
              <a:gd name="adj" fmla="val 58797"/>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aseline="0">
                <a:solidFill>
                  <a:schemeClr val="bg1">
                    <a:lumMod val="65000"/>
                  </a:schemeClr>
                </a:solidFill>
              </a:defRPr>
            </a:lvl1pPr>
          </a:lstStyle>
          <a:p>
            <a:endParaRPr lang="en-US" dirty="0"/>
          </a:p>
        </p:txBody>
      </p:sp>
    </p:spTree>
    <p:extLst>
      <p:ext uri="{BB962C8B-B14F-4D97-AF65-F5344CB8AC3E}">
        <p14:creationId xmlns:p14="http://schemas.microsoft.com/office/powerpoint/2010/main" val="2589693132"/>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681FB8-C341-4206-BC06-ED0F3F689166}" type="datetimeFigureOut">
              <a:rPr lang="en-US" smtClean="0"/>
              <a:t>7/9/2019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F31561A-70A5-43DE-AEE5-E6528AA0C117}" type="slidenum">
              <a:rPr lang="en-US" smtClean="0"/>
              <a:t>‹#›</a:t>
            </a:fld>
            <a:endParaRPr lang="en-US"/>
          </a:p>
        </p:txBody>
      </p:sp>
    </p:spTree>
    <p:extLst>
      <p:ext uri="{BB962C8B-B14F-4D97-AF65-F5344CB8AC3E}">
        <p14:creationId xmlns:p14="http://schemas.microsoft.com/office/powerpoint/2010/main" val="1639352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5860" y="-1"/>
            <a:ext cx="5052060" cy="5920740"/>
          </a:xfrm>
          <a:custGeom>
            <a:avLst/>
            <a:gdLst>
              <a:gd name="connsiteX0" fmla="*/ 0 w 5052060"/>
              <a:gd name="connsiteY0" fmla="*/ 0 h 5920740"/>
              <a:gd name="connsiteX1" fmla="*/ 5052060 w 5052060"/>
              <a:gd name="connsiteY1" fmla="*/ 0 h 5920740"/>
              <a:gd name="connsiteX2" fmla="*/ 5052060 w 5052060"/>
              <a:gd name="connsiteY2" fmla="*/ 5920740 h 5920740"/>
              <a:gd name="connsiteX3" fmla="*/ 0 w 5052060"/>
              <a:gd name="connsiteY3" fmla="*/ 5920740 h 5920740"/>
            </a:gdLst>
            <a:ahLst/>
            <a:cxnLst>
              <a:cxn ang="0">
                <a:pos x="connsiteX0" y="connsiteY0"/>
              </a:cxn>
              <a:cxn ang="0">
                <a:pos x="connsiteX1" y="connsiteY1"/>
              </a:cxn>
              <a:cxn ang="0">
                <a:pos x="connsiteX2" y="connsiteY2"/>
              </a:cxn>
              <a:cxn ang="0">
                <a:pos x="connsiteX3" y="connsiteY3"/>
              </a:cxn>
            </a:cxnLst>
            <a:rect l="l" t="t" r="r" b="b"/>
            <a:pathLst>
              <a:path w="5052060" h="5920740">
                <a:moveTo>
                  <a:pt x="0" y="0"/>
                </a:moveTo>
                <a:lnTo>
                  <a:pt x="5052060" y="0"/>
                </a:lnTo>
                <a:lnTo>
                  <a:pt x="5052060" y="5920740"/>
                </a:lnTo>
                <a:lnTo>
                  <a:pt x="0" y="5920740"/>
                </a:lnTo>
                <a:close/>
              </a:path>
            </a:pathLst>
          </a:custGeom>
        </p:spPr>
        <p:txBody>
          <a:bodyPr wrap="square">
            <a:noAutofit/>
          </a:bodyPr>
          <a:lstStyle/>
          <a:p>
            <a:endParaRPr lang="en-US"/>
          </a:p>
        </p:txBody>
      </p:sp>
    </p:spTree>
    <p:extLst>
      <p:ext uri="{BB962C8B-B14F-4D97-AF65-F5344CB8AC3E}">
        <p14:creationId xmlns:p14="http://schemas.microsoft.com/office/powerpoint/2010/main" val="2314448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About 8">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5543550" cy="6858000"/>
          </a:xfrm>
          <a:custGeom>
            <a:avLst/>
            <a:gdLst>
              <a:gd name="connsiteX0" fmla="*/ 0 w 5543550"/>
              <a:gd name="connsiteY0" fmla="*/ 0 h 6858000"/>
              <a:gd name="connsiteX1" fmla="*/ 5543550 w 5543550"/>
              <a:gd name="connsiteY1" fmla="*/ 0 h 6858000"/>
              <a:gd name="connsiteX2" fmla="*/ 5543550 w 5543550"/>
              <a:gd name="connsiteY2" fmla="*/ 6858000 h 6858000"/>
              <a:gd name="connsiteX3" fmla="*/ 0 w 5543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43550" h="6858000">
                <a:moveTo>
                  <a:pt x="0" y="0"/>
                </a:moveTo>
                <a:lnTo>
                  <a:pt x="5543550" y="0"/>
                </a:lnTo>
                <a:lnTo>
                  <a:pt x="55435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4027799587"/>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About 8">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648450" y="0"/>
            <a:ext cx="5543550" cy="6858000"/>
          </a:xfrm>
          <a:custGeom>
            <a:avLst/>
            <a:gdLst>
              <a:gd name="connsiteX0" fmla="*/ 0 w 5543550"/>
              <a:gd name="connsiteY0" fmla="*/ 0 h 6858000"/>
              <a:gd name="connsiteX1" fmla="*/ 5543550 w 5543550"/>
              <a:gd name="connsiteY1" fmla="*/ 0 h 6858000"/>
              <a:gd name="connsiteX2" fmla="*/ 5543550 w 5543550"/>
              <a:gd name="connsiteY2" fmla="*/ 6858000 h 6858000"/>
              <a:gd name="connsiteX3" fmla="*/ 0 w 5543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43550" h="6858000">
                <a:moveTo>
                  <a:pt x="0" y="0"/>
                </a:moveTo>
                <a:lnTo>
                  <a:pt x="5543550" y="0"/>
                </a:lnTo>
                <a:lnTo>
                  <a:pt x="55435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896300056"/>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About 8">
    <p:bg>
      <p:bgPr>
        <a:solidFill>
          <a:schemeClr val="bg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86640" y="3119894"/>
            <a:ext cx="10818720" cy="3107911"/>
          </a:xfrm>
          <a:custGeom>
            <a:avLst/>
            <a:gdLst>
              <a:gd name="connsiteX0" fmla="*/ 0 w 5543550"/>
              <a:gd name="connsiteY0" fmla="*/ 0 h 6858000"/>
              <a:gd name="connsiteX1" fmla="*/ 5543550 w 5543550"/>
              <a:gd name="connsiteY1" fmla="*/ 0 h 6858000"/>
              <a:gd name="connsiteX2" fmla="*/ 5543550 w 5543550"/>
              <a:gd name="connsiteY2" fmla="*/ 6858000 h 6858000"/>
              <a:gd name="connsiteX3" fmla="*/ 0 w 5543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43550" h="6858000">
                <a:moveTo>
                  <a:pt x="0" y="0"/>
                </a:moveTo>
                <a:lnTo>
                  <a:pt x="5543550" y="0"/>
                </a:lnTo>
                <a:lnTo>
                  <a:pt x="55435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174846725"/>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About 8">
    <p:bg>
      <p:bgPr>
        <a:solidFill>
          <a:schemeClr val="tx1">
            <a:lumMod val="75000"/>
            <a:lumOff val="2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71248"/>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About 8">
    <p:bg>
      <p:bgPr>
        <a:solidFill>
          <a:schemeClr val="tx1">
            <a:lumMod val="75000"/>
            <a:lumOff val="2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561914"/>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About 8">
    <p:bg>
      <p:bgPr>
        <a:solidFill>
          <a:schemeClr val="tx1">
            <a:lumMod val="75000"/>
            <a:lumOff val="2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136678"/>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PAD LEFT">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7547101" y="1217875"/>
            <a:ext cx="3229152" cy="4305323"/>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68834498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ptop3">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6500689" y="2373904"/>
            <a:ext cx="4137675" cy="2610612"/>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22743074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17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681FB8-C341-4206-BC06-ED0F3F689166}" type="datetimeFigureOut">
              <a:rPr lang="en-US" smtClean="0"/>
              <a:t>7/9/2019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F31561A-70A5-43DE-AEE5-E6528AA0C117}" type="slidenum">
              <a:rPr lang="en-US" smtClean="0"/>
              <a:t>‹#›</a:t>
            </a:fld>
            <a:endParaRPr lang="en-US"/>
          </a:p>
        </p:txBody>
      </p:sp>
    </p:spTree>
    <p:extLst>
      <p:ext uri="{BB962C8B-B14F-4D97-AF65-F5344CB8AC3E}">
        <p14:creationId xmlns:p14="http://schemas.microsoft.com/office/powerpoint/2010/main" val="3624237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Custom Layou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075243"/>
      </p:ext>
    </p:extLst>
  </p:cSld>
  <p:clrMapOvr>
    <a:masterClrMapping/>
  </p:clrMapOvr>
  <p:transition spd="slow" advClick="0">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802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13966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618288" y="217488"/>
            <a:ext cx="5399087" cy="6640512"/>
          </a:xfrm>
          <a:prstGeom prst="rect">
            <a:avLst/>
          </a:prstGeom>
        </p:spPr>
        <p:txBody>
          <a:bodyPr/>
          <a:lstStyle/>
          <a:p>
            <a:endParaRPr lang="en-US"/>
          </a:p>
        </p:txBody>
      </p:sp>
    </p:spTree>
    <p:extLst>
      <p:ext uri="{BB962C8B-B14F-4D97-AF65-F5344CB8AC3E}">
        <p14:creationId xmlns:p14="http://schemas.microsoft.com/office/powerpoint/2010/main" val="294247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381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487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8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211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8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980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8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371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54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681FB8-C341-4206-BC06-ED0F3F689166}" type="datetimeFigureOut">
              <a:rPr lang="en-US" smtClean="0"/>
              <a:t>7/9/2019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F31561A-70A5-43DE-AEE5-E6528AA0C117}" type="slidenum">
              <a:rPr lang="en-US" smtClean="0"/>
              <a:t>‹#›</a:t>
            </a:fld>
            <a:endParaRPr lang="en-US"/>
          </a:p>
        </p:txBody>
      </p:sp>
    </p:spTree>
    <p:extLst>
      <p:ext uri="{BB962C8B-B14F-4D97-AF65-F5344CB8AC3E}">
        <p14:creationId xmlns:p14="http://schemas.microsoft.com/office/powerpoint/2010/main" val="27131840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01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7579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060418"/>
      </p:ext>
    </p:extLst>
  </p:cSld>
  <p:clrMapOvr>
    <a:masterClrMapping/>
  </p:clrMapOvr>
  <p:transition spd="slow" advClick="0">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97F361-2BA1-4689-A679-42443E018137}"/>
              </a:ext>
            </a:extLst>
          </p:cNvPr>
          <p:cNvSpPr>
            <a:spLocks noGrp="1"/>
          </p:cNvSpPr>
          <p:nvPr>
            <p:ph type="pic" sz="quarter" idx="10"/>
          </p:nvPr>
        </p:nvSpPr>
        <p:spPr>
          <a:xfrm>
            <a:off x="7337935" y="2621296"/>
            <a:ext cx="5446503" cy="5503919"/>
          </a:xfrm>
          <a:custGeom>
            <a:avLst/>
            <a:gdLst>
              <a:gd name="connsiteX0" fmla="*/ 749887 w 5446503"/>
              <a:gd name="connsiteY0" fmla="*/ 2903054 h 5503919"/>
              <a:gd name="connsiteX1" fmla="*/ 1050233 w 5446503"/>
              <a:gd name="connsiteY1" fmla="*/ 3027461 h 5503919"/>
              <a:gd name="connsiteX2" fmla="*/ 2801596 w 5446503"/>
              <a:gd name="connsiteY2" fmla="*/ 4778823 h 5503919"/>
              <a:gd name="connsiteX3" fmla="*/ 2801596 w 5446503"/>
              <a:gd name="connsiteY3" fmla="*/ 5379513 h 5503919"/>
              <a:gd name="connsiteX4" fmla="*/ 2801594 w 5446503"/>
              <a:gd name="connsiteY4" fmla="*/ 5379512 h 5503919"/>
              <a:gd name="connsiteX5" fmla="*/ 2200904 w 5446503"/>
              <a:gd name="connsiteY5" fmla="*/ 5379512 h 5503919"/>
              <a:gd name="connsiteX6" fmla="*/ 449543 w 5446503"/>
              <a:gd name="connsiteY6" fmla="*/ 3628150 h 5503919"/>
              <a:gd name="connsiteX7" fmla="*/ 395115 w 5446503"/>
              <a:gd name="connsiteY7" fmla="*/ 3094093 h 5503919"/>
              <a:gd name="connsiteX8" fmla="*/ 449542 w 5446503"/>
              <a:gd name="connsiteY8" fmla="*/ 3027461 h 5503919"/>
              <a:gd name="connsiteX9" fmla="*/ 516175 w 5446503"/>
              <a:gd name="connsiteY9" fmla="*/ 2973033 h 5503919"/>
              <a:gd name="connsiteX10" fmla="*/ 749887 w 5446503"/>
              <a:gd name="connsiteY10" fmla="*/ 2903054 h 5503919"/>
              <a:gd name="connsiteX11" fmla="*/ 829616 w 5446503"/>
              <a:gd name="connsiteY11" fmla="*/ 1696566 h 5503919"/>
              <a:gd name="connsiteX12" fmla="*/ 1129961 w 5446503"/>
              <a:gd name="connsiteY12" fmla="*/ 1820973 h 5503919"/>
              <a:gd name="connsiteX13" fmla="*/ 3711033 w 5446503"/>
              <a:gd name="connsiteY13" fmla="*/ 4402045 h 5503919"/>
              <a:gd name="connsiteX14" fmla="*/ 3711033 w 5446503"/>
              <a:gd name="connsiteY14" fmla="*/ 5002735 h 5503919"/>
              <a:gd name="connsiteX15" fmla="*/ 3711032 w 5446503"/>
              <a:gd name="connsiteY15" fmla="*/ 5002734 h 5503919"/>
              <a:gd name="connsiteX16" fmla="*/ 3110342 w 5446503"/>
              <a:gd name="connsiteY16" fmla="*/ 5002734 h 5503919"/>
              <a:gd name="connsiteX17" fmla="*/ 529272 w 5446503"/>
              <a:gd name="connsiteY17" fmla="*/ 2421662 h 5503919"/>
              <a:gd name="connsiteX18" fmla="*/ 474844 w 5446503"/>
              <a:gd name="connsiteY18" fmla="*/ 1887605 h 5503919"/>
              <a:gd name="connsiteX19" fmla="*/ 529272 w 5446503"/>
              <a:gd name="connsiteY19" fmla="*/ 1820972 h 5503919"/>
              <a:gd name="connsiteX20" fmla="*/ 595904 w 5446503"/>
              <a:gd name="connsiteY20" fmla="*/ 1766545 h 5503919"/>
              <a:gd name="connsiteX21" fmla="*/ 829616 w 5446503"/>
              <a:gd name="connsiteY21" fmla="*/ 1696566 h 5503919"/>
              <a:gd name="connsiteX22" fmla="*/ 3552756 w 5446503"/>
              <a:gd name="connsiteY22" fmla="*/ 546136 h 5503919"/>
              <a:gd name="connsiteX23" fmla="*/ 3853101 w 5446503"/>
              <a:gd name="connsiteY23" fmla="*/ 670543 h 5503919"/>
              <a:gd name="connsiteX24" fmla="*/ 5322096 w 5446503"/>
              <a:gd name="connsiteY24" fmla="*/ 2139537 h 5503919"/>
              <a:gd name="connsiteX25" fmla="*/ 5322096 w 5446503"/>
              <a:gd name="connsiteY25" fmla="*/ 2740228 h 5503919"/>
              <a:gd name="connsiteX26" fmla="*/ 5322095 w 5446503"/>
              <a:gd name="connsiteY26" fmla="*/ 2740227 h 5503919"/>
              <a:gd name="connsiteX27" fmla="*/ 4721405 w 5446503"/>
              <a:gd name="connsiteY27" fmla="*/ 2740227 h 5503919"/>
              <a:gd name="connsiteX28" fmla="*/ 3252412 w 5446503"/>
              <a:gd name="connsiteY28" fmla="*/ 1271232 h 5503919"/>
              <a:gd name="connsiteX29" fmla="*/ 3252412 w 5446503"/>
              <a:gd name="connsiteY29" fmla="*/ 670542 h 5503919"/>
              <a:gd name="connsiteX30" fmla="*/ 3252411 w 5446503"/>
              <a:gd name="connsiteY30" fmla="*/ 670543 h 5503919"/>
              <a:gd name="connsiteX31" fmla="*/ 3552756 w 5446503"/>
              <a:gd name="connsiteY31" fmla="*/ 546136 h 5503919"/>
              <a:gd name="connsiteX32" fmla="*/ 2197829 w 5446503"/>
              <a:gd name="connsiteY32" fmla="*/ 473453 h 5503919"/>
              <a:gd name="connsiteX33" fmla="*/ 2498173 w 5446503"/>
              <a:gd name="connsiteY33" fmla="*/ 597860 h 5503919"/>
              <a:gd name="connsiteX34" fmla="*/ 5145866 w 5446503"/>
              <a:gd name="connsiteY34" fmla="*/ 3245552 h 5503919"/>
              <a:gd name="connsiteX35" fmla="*/ 5145866 w 5446503"/>
              <a:gd name="connsiteY35" fmla="*/ 3846242 h 5503919"/>
              <a:gd name="connsiteX36" fmla="*/ 5145865 w 5446503"/>
              <a:gd name="connsiteY36" fmla="*/ 3846242 h 5503919"/>
              <a:gd name="connsiteX37" fmla="*/ 4545175 w 5446503"/>
              <a:gd name="connsiteY37" fmla="*/ 3846242 h 5503919"/>
              <a:gd name="connsiteX38" fmla="*/ 1897485 w 5446503"/>
              <a:gd name="connsiteY38" fmla="*/ 1198549 h 5503919"/>
              <a:gd name="connsiteX39" fmla="*/ 1897485 w 5446503"/>
              <a:gd name="connsiteY39" fmla="*/ 597859 h 5503919"/>
              <a:gd name="connsiteX40" fmla="*/ 1897483 w 5446503"/>
              <a:gd name="connsiteY40" fmla="*/ 597860 h 5503919"/>
              <a:gd name="connsiteX41" fmla="*/ 2197829 w 5446503"/>
              <a:gd name="connsiteY41" fmla="*/ 473453 h 5503919"/>
              <a:gd name="connsiteX42" fmla="*/ 424751 w 5446503"/>
              <a:gd name="connsiteY42" fmla="*/ 0 h 5503919"/>
              <a:gd name="connsiteX43" fmla="*/ 725096 w 5446503"/>
              <a:gd name="connsiteY43" fmla="*/ 124407 h 5503919"/>
              <a:gd name="connsiteX44" fmla="*/ 4867377 w 5446503"/>
              <a:gd name="connsiteY44" fmla="*/ 4266687 h 5503919"/>
              <a:gd name="connsiteX45" fmla="*/ 4867377 w 5446503"/>
              <a:gd name="connsiteY45" fmla="*/ 4867377 h 5503919"/>
              <a:gd name="connsiteX46" fmla="*/ 4867376 w 5446503"/>
              <a:gd name="connsiteY46" fmla="*/ 4867377 h 5503919"/>
              <a:gd name="connsiteX47" fmla="*/ 4266686 w 5446503"/>
              <a:gd name="connsiteY47" fmla="*/ 4867377 h 5503919"/>
              <a:gd name="connsiteX48" fmla="*/ 124407 w 5446503"/>
              <a:gd name="connsiteY48" fmla="*/ 725096 h 5503919"/>
              <a:gd name="connsiteX49" fmla="*/ 124407 w 5446503"/>
              <a:gd name="connsiteY49" fmla="*/ 124406 h 5503919"/>
              <a:gd name="connsiteX50" fmla="*/ 124406 w 5446503"/>
              <a:gd name="connsiteY50" fmla="*/ 124407 h 5503919"/>
              <a:gd name="connsiteX51" fmla="*/ 424751 w 5446503"/>
              <a:gd name="connsiteY51" fmla="*/ 0 h 550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46503" h="5503919">
                <a:moveTo>
                  <a:pt x="749887" y="2903054"/>
                </a:moveTo>
                <a:cubicBezTo>
                  <a:pt x="858591" y="2903054"/>
                  <a:pt x="967295" y="2944523"/>
                  <a:pt x="1050233" y="3027461"/>
                </a:cubicBezTo>
                <a:lnTo>
                  <a:pt x="2801596" y="4778823"/>
                </a:lnTo>
                <a:cubicBezTo>
                  <a:pt x="2967470" y="4944699"/>
                  <a:pt x="2967470" y="5213638"/>
                  <a:pt x="2801596" y="5379513"/>
                </a:cubicBezTo>
                <a:lnTo>
                  <a:pt x="2801594" y="5379512"/>
                </a:lnTo>
                <a:cubicBezTo>
                  <a:pt x="2635718" y="5545388"/>
                  <a:pt x="2366781" y="5545389"/>
                  <a:pt x="2200904" y="5379512"/>
                </a:cubicBezTo>
                <a:lnTo>
                  <a:pt x="449543" y="3628150"/>
                </a:lnTo>
                <a:cubicBezTo>
                  <a:pt x="304402" y="3483009"/>
                  <a:pt x="286259" y="3258960"/>
                  <a:pt x="395115" y="3094093"/>
                </a:cubicBezTo>
                <a:lnTo>
                  <a:pt x="449542" y="3027461"/>
                </a:lnTo>
                <a:lnTo>
                  <a:pt x="516175" y="2973033"/>
                </a:lnTo>
                <a:cubicBezTo>
                  <a:pt x="586832" y="2926380"/>
                  <a:pt x="668360" y="2903054"/>
                  <a:pt x="749887" y="2903054"/>
                </a:cubicBezTo>
                <a:close/>
                <a:moveTo>
                  <a:pt x="829616" y="1696566"/>
                </a:moveTo>
                <a:cubicBezTo>
                  <a:pt x="938320" y="1696566"/>
                  <a:pt x="1047023" y="1738035"/>
                  <a:pt x="1129961" y="1820973"/>
                </a:cubicBezTo>
                <a:lnTo>
                  <a:pt x="3711033" y="4402045"/>
                </a:lnTo>
                <a:cubicBezTo>
                  <a:pt x="3876909" y="4567921"/>
                  <a:pt x="3876909" y="4836859"/>
                  <a:pt x="3711033" y="5002735"/>
                </a:cubicBezTo>
                <a:lnTo>
                  <a:pt x="3711032" y="5002734"/>
                </a:lnTo>
                <a:cubicBezTo>
                  <a:pt x="3545156" y="5168610"/>
                  <a:pt x="3276218" y="5168610"/>
                  <a:pt x="3110342" y="5002734"/>
                </a:cubicBezTo>
                <a:lnTo>
                  <a:pt x="529272" y="2421662"/>
                </a:lnTo>
                <a:cubicBezTo>
                  <a:pt x="384130" y="2276521"/>
                  <a:pt x="365988" y="2052472"/>
                  <a:pt x="474844" y="1887605"/>
                </a:cubicBezTo>
                <a:lnTo>
                  <a:pt x="529272" y="1820972"/>
                </a:lnTo>
                <a:lnTo>
                  <a:pt x="595904" y="1766545"/>
                </a:lnTo>
                <a:cubicBezTo>
                  <a:pt x="666561" y="1719892"/>
                  <a:pt x="748089" y="1696567"/>
                  <a:pt x="829616" y="1696566"/>
                </a:cubicBezTo>
                <a:close/>
                <a:moveTo>
                  <a:pt x="3552756" y="546136"/>
                </a:moveTo>
                <a:cubicBezTo>
                  <a:pt x="3661460" y="546136"/>
                  <a:pt x="3770163" y="587605"/>
                  <a:pt x="3853101" y="670543"/>
                </a:cubicBezTo>
                <a:lnTo>
                  <a:pt x="5322096" y="2139537"/>
                </a:lnTo>
                <a:cubicBezTo>
                  <a:pt x="5487972" y="2305413"/>
                  <a:pt x="5487972" y="2574352"/>
                  <a:pt x="5322096" y="2740228"/>
                </a:cubicBezTo>
                <a:lnTo>
                  <a:pt x="5322095" y="2740227"/>
                </a:lnTo>
                <a:cubicBezTo>
                  <a:pt x="5156219" y="2906103"/>
                  <a:pt x="4887281" y="2906103"/>
                  <a:pt x="4721405" y="2740227"/>
                </a:cubicBezTo>
                <a:lnTo>
                  <a:pt x="3252412" y="1271232"/>
                </a:lnTo>
                <a:cubicBezTo>
                  <a:pt x="3086536" y="1105356"/>
                  <a:pt x="3086536" y="836418"/>
                  <a:pt x="3252412" y="670542"/>
                </a:cubicBezTo>
                <a:lnTo>
                  <a:pt x="3252411" y="670543"/>
                </a:lnTo>
                <a:cubicBezTo>
                  <a:pt x="3335349" y="587605"/>
                  <a:pt x="3444053" y="546136"/>
                  <a:pt x="3552756" y="546136"/>
                </a:cubicBezTo>
                <a:close/>
                <a:moveTo>
                  <a:pt x="2197829" y="473453"/>
                </a:moveTo>
                <a:cubicBezTo>
                  <a:pt x="2306532" y="473453"/>
                  <a:pt x="2415236" y="514922"/>
                  <a:pt x="2498173" y="597860"/>
                </a:cubicBezTo>
                <a:lnTo>
                  <a:pt x="5145866" y="3245552"/>
                </a:lnTo>
                <a:cubicBezTo>
                  <a:pt x="5311741" y="3411427"/>
                  <a:pt x="5311741" y="3680367"/>
                  <a:pt x="5145866" y="3846242"/>
                </a:cubicBezTo>
                <a:lnTo>
                  <a:pt x="5145865" y="3846242"/>
                </a:lnTo>
                <a:cubicBezTo>
                  <a:pt x="4979989" y="4012117"/>
                  <a:pt x="4711051" y="4012117"/>
                  <a:pt x="4545175" y="3846242"/>
                </a:cubicBezTo>
                <a:lnTo>
                  <a:pt x="1897485" y="1198549"/>
                </a:lnTo>
                <a:cubicBezTo>
                  <a:pt x="1731609" y="1032673"/>
                  <a:pt x="1731609" y="763735"/>
                  <a:pt x="1897485" y="597859"/>
                </a:cubicBezTo>
                <a:lnTo>
                  <a:pt x="1897483" y="597860"/>
                </a:lnTo>
                <a:cubicBezTo>
                  <a:pt x="1980422" y="514922"/>
                  <a:pt x="2089125" y="473453"/>
                  <a:pt x="2197829" y="473453"/>
                </a:cubicBezTo>
                <a:close/>
                <a:moveTo>
                  <a:pt x="424751" y="0"/>
                </a:moveTo>
                <a:cubicBezTo>
                  <a:pt x="533455" y="0"/>
                  <a:pt x="642158" y="41469"/>
                  <a:pt x="725096" y="124407"/>
                </a:cubicBezTo>
                <a:lnTo>
                  <a:pt x="4867377" y="4266687"/>
                </a:lnTo>
                <a:cubicBezTo>
                  <a:pt x="5033253" y="4432564"/>
                  <a:pt x="5033253" y="4701502"/>
                  <a:pt x="4867377" y="4867377"/>
                </a:cubicBezTo>
                <a:lnTo>
                  <a:pt x="4867376" y="4867377"/>
                </a:lnTo>
                <a:cubicBezTo>
                  <a:pt x="4701500" y="5033252"/>
                  <a:pt x="4432563" y="5033253"/>
                  <a:pt x="4266686" y="4867377"/>
                </a:cubicBezTo>
                <a:lnTo>
                  <a:pt x="124407" y="725096"/>
                </a:lnTo>
                <a:cubicBezTo>
                  <a:pt x="-41470" y="559219"/>
                  <a:pt x="-41469" y="290282"/>
                  <a:pt x="124407" y="124406"/>
                </a:cubicBezTo>
                <a:lnTo>
                  <a:pt x="124406" y="124407"/>
                </a:lnTo>
                <a:cubicBezTo>
                  <a:pt x="207344" y="41469"/>
                  <a:pt x="316048" y="0"/>
                  <a:pt x="424751"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369828564"/>
      </p:ext>
    </p:extLst>
  </p:cSld>
  <p:clrMapOvr>
    <a:masterClrMapping/>
  </p:clrMapOvr>
  <p:transition spd="slow" advClick="0">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7_Пользовательский макет">
    <p:spTree>
      <p:nvGrpSpPr>
        <p:cNvPr id="1" name=""/>
        <p:cNvGrpSpPr/>
        <p:nvPr/>
      </p:nvGrpSpPr>
      <p:grpSpPr>
        <a:xfrm>
          <a:off x="0" y="0"/>
          <a:ext cx="0" cy="0"/>
          <a:chOff x="0" y="0"/>
          <a:chExt cx="0" cy="0"/>
        </a:xfrm>
      </p:grpSpPr>
      <p:sp>
        <p:nvSpPr>
          <p:cNvPr id="10" name="Рисунок 3"/>
          <p:cNvSpPr>
            <a:spLocks noGrp="1"/>
          </p:cNvSpPr>
          <p:nvPr>
            <p:ph type="pic" sz="quarter" idx="10"/>
          </p:nvPr>
        </p:nvSpPr>
        <p:spPr>
          <a:xfrm>
            <a:off x="9074127" y="592878"/>
            <a:ext cx="2217737" cy="3175837"/>
          </a:xfrm>
          <a:prstGeom prst="rect">
            <a:avLst/>
          </a:prstGeom>
        </p:spPr>
        <p:txBody>
          <a:bodyPr/>
          <a:lstStyle/>
          <a:p>
            <a:endParaRPr lang="ru-RU" dirty="0"/>
          </a:p>
        </p:txBody>
      </p:sp>
      <p:sp>
        <p:nvSpPr>
          <p:cNvPr id="12" name="Рисунок 3"/>
          <p:cNvSpPr>
            <a:spLocks noGrp="1"/>
          </p:cNvSpPr>
          <p:nvPr>
            <p:ph type="pic" sz="quarter" idx="12"/>
          </p:nvPr>
        </p:nvSpPr>
        <p:spPr>
          <a:xfrm>
            <a:off x="9074126" y="3993305"/>
            <a:ext cx="2217737" cy="2823409"/>
          </a:xfrm>
          <a:prstGeom prst="rect">
            <a:avLst/>
          </a:prstGeom>
        </p:spPr>
        <p:txBody>
          <a:bodyPr/>
          <a:lstStyle/>
          <a:p>
            <a:endParaRPr lang="ru-RU" dirty="0"/>
          </a:p>
        </p:txBody>
      </p:sp>
      <p:sp>
        <p:nvSpPr>
          <p:cNvPr id="14" name="Рисунок 3"/>
          <p:cNvSpPr>
            <a:spLocks noGrp="1"/>
          </p:cNvSpPr>
          <p:nvPr>
            <p:ph type="pic" sz="quarter" idx="14"/>
          </p:nvPr>
        </p:nvSpPr>
        <p:spPr>
          <a:xfrm>
            <a:off x="6631245" y="2917777"/>
            <a:ext cx="2172870" cy="2823409"/>
          </a:xfrm>
          <a:prstGeom prst="rect">
            <a:avLst/>
          </a:prstGeom>
        </p:spPr>
        <p:txBody>
          <a:bodyPr/>
          <a:lstStyle/>
          <a:p>
            <a:endParaRPr lang="ru-RU" dirty="0"/>
          </a:p>
        </p:txBody>
      </p:sp>
      <p:sp>
        <p:nvSpPr>
          <p:cNvPr id="16" name="Рисунок 3"/>
          <p:cNvSpPr>
            <a:spLocks noGrp="1"/>
          </p:cNvSpPr>
          <p:nvPr>
            <p:ph type="pic" sz="quarter" idx="15"/>
          </p:nvPr>
        </p:nvSpPr>
        <p:spPr>
          <a:xfrm>
            <a:off x="6631245" y="0"/>
            <a:ext cx="2172870" cy="2653048"/>
          </a:xfrm>
          <a:prstGeom prst="rect">
            <a:avLst/>
          </a:prstGeom>
        </p:spPr>
        <p:txBody>
          <a:bodyPr/>
          <a:lstStyle/>
          <a:p>
            <a:endParaRPr lang="ru-RU" dirty="0"/>
          </a:p>
        </p:txBody>
      </p:sp>
    </p:spTree>
    <p:extLst>
      <p:ext uri="{BB962C8B-B14F-4D97-AF65-F5344CB8AC3E}">
        <p14:creationId xmlns:p14="http://schemas.microsoft.com/office/powerpoint/2010/main" val="3144583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_Пользовательский макет">
    <p:spTree>
      <p:nvGrpSpPr>
        <p:cNvPr id="1" name=""/>
        <p:cNvGrpSpPr/>
        <p:nvPr/>
      </p:nvGrpSpPr>
      <p:grpSpPr>
        <a:xfrm>
          <a:off x="0" y="0"/>
          <a:ext cx="0" cy="0"/>
          <a:chOff x="0" y="0"/>
          <a:chExt cx="0" cy="0"/>
        </a:xfrm>
      </p:grpSpPr>
      <p:sp>
        <p:nvSpPr>
          <p:cNvPr id="6" name="Рисунок 14"/>
          <p:cNvSpPr>
            <a:spLocks noGrp="1"/>
          </p:cNvSpPr>
          <p:nvPr>
            <p:ph type="pic" sz="quarter" idx="10"/>
          </p:nvPr>
        </p:nvSpPr>
        <p:spPr>
          <a:xfrm>
            <a:off x="675184" y="591669"/>
            <a:ext cx="3800326" cy="2496906"/>
          </a:xfrm>
          <a:prstGeom prst="rect">
            <a:avLst/>
          </a:prstGeom>
        </p:spPr>
        <p:txBody>
          <a:bodyPr/>
          <a:lstStyle/>
          <a:p>
            <a:endParaRPr lang="ru-RU" dirty="0"/>
          </a:p>
        </p:txBody>
      </p:sp>
      <p:sp>
        <p:nvSpPr>
          <p:cNvPr id="9" name="Рисунок 14"/>
          <p:cNvSpPr>
            <a:spLocks noGrp="1"/>
          </p:cNvSpPr>
          <p:nvPr>
            <p:ph type="pic" sz="quarter" idx="11"/>
          </p:nvPr>
        </p:nvSpPr>
        <p:spPr>
          <a:xfrm>
            <a:off x="2678795" y="3337921"/>
            <a:ext cx="1796715" cy="1512996"/>
          </a:xfrm>
          <a:prstGeom prst="rect">
            <a:avLst/>
          </a:prstGeom>
        </p:spPr>
        <p:txBody>
          <a:bodyPr/>
          <a:lstStyle/>
          <a:p>
            <a:endParaRPr lang="ru-RU" dirty="0"/>
          </a:p>
        </p:txBody>
      </p:sp>
      <p:sp>
        <p:nvSpPr>
          <p:cNvPr id="10" name="Рисунок 14"/>
          <p:cNvSpPr>
            <a:spLocks noGrp="1"/>
          </p:cNvSpPr>
          <p:nvPr>
            <p:ph type="pic" sz="quarter" idx="12"/>
          </p:nvPr>
        </p:nvSpPr>
        <p:spPr>
          <a:xfrm>
            <a:off x="675184" y="3337921"/>
            <a:ext cx="1752600" cy="2793937"/>
          </a:xfrm>
          <a:prstGeom prst="rect">
            <a:avLst/>
          </a:prstGeom>
        </p:spPr>
        <p:txBody>
          <a:bodyPr/>
          <a:lstStyle/>
          <a:p>
            <a:endParaRPr lang="ru-RU" dirty="0"/>
          </a:p>
        </p:txBody>
      </p:sp>
      <p:sp>
        <p:nvSpPr>
          <p:cNvPr id="11" name="Рисунок 14"/>
          <p:cNvSpPr>
            <a:spLocks noGrp="1"/>
          </p:cNvSpPr>
          <p:nvPr>
            <p:ph type="pic" sz="quarter" idx="13"/>
          </p:nvPr>
        </p:nvSpPr>
        <p:spPr>
          <a:xfrm>
            <a:off x="2678795" y="5100263"/>
            <a:ext cx="1796715" cy="1031594"/>
          </a:xfrm>
          <a:prstGeom prst="rect">
            <a:avLst/>
          </a:prstGeom>
        </p:spPr>
        <p:txBody>
          <a:bodyPr/>
          <a:lstStyle/>
          <a:p>
            <a:endParaRPr lang="ru-RU" dirty="0"/>
          </a:p>
        </p:txBody>
      </p:sp>
    </p:spTree>
    <p:extLst>
      <p:ext uri="{BB962C8B-B14F-4D97-AF65-F5344CB8AC3E}">
        <p14:creationId xmlns:p14="http://schemas.microsoft.com/office/powerpoint/2010/main" val="869460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681FB8-C341-4206-BC06-ED0F3F689166}" type="datetimeFigureOut">
              <a:rPr lang="en-US" smtClean="0"/>
              <a:t>7/9/2019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F31561A-70A5-43DE-AEE5-E6528AA0C117}" type="slidenum">
              <a:rPr lang="en-US" smtClean="0"/>
              <a:t>‹#›</a:t>
            </a:fld>
            <a:endParaRPr lang="en-US"/>
          </a:p>
        </p:txBody>
      </p:sp>
    </p:spTree>
    <p:extLst>
      <p:ext uri="{BB962C8B-B14F-4D97-AF65-F5344CB8AC3E}">
        <p14:creationId xmlns:p14="http://schemas.microsoft.com/office/powerpoint/2010/main" val="216716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53593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ceholder-min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65453" y="1280161"/>
            <a:ext cx="2835378" cy="4297680"/>
          </a:xfrm>
          <a:prstGeom prst="rect">
            <a:avLst/>
          </a:prstGeo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286805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laceholder-minus">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3771378" y="3452686"/>
            <a:ext cx="2173091" cy="2148840"/>
          </a:xfrm>
          <a:prstGeom prst="rect">
            <a:avLst/>
          </a:prstGeom>
          <a:solidFill>
            <a:schemeClr val="bg1">
              <a:lumMod val="95000"/>
            </a:schemeClr>
          </a:solidFill>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1326040" y="3452686"/>
            <a:ext cx="2173091" cy="2148840"/>
          </a:xfrm>
          <a:prstGeom prst="rect">
            <a:avLst/>
          </a:prstGeo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53182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632509" y="1170432"/>
            <a:ext cx="5263809" cy="4517136"/>
          </a:xfrm>
          <a:prstGeom prst="rect">
            <a:avLst/>
          </a:prstGeo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01125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388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4.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5.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6335944" y="2301768"/>
            <a:ext cx="9915031" cy="2300630"/>
          </a:xfrm>
          <a:prstGeom prst="rect">
            <a:avLst/>
          </a:prstGeom>
          <a:noFill/>
        </p:spPr>
        <p:txBody>
          <a:bodyPr wrap="square" rtlCol="0">
            <a:spAutoFit/>
          </a:bodyPr>
          <a:lstStyle/>
          <a:p>
            <a:pPr algn="ctr"/>
            <a:r>
              <a:rPr lang="en-US" sz="14350" b="1" dirty="0">
                <a:solidFill>
                  <a:schemeClr val="bg1">
                    <a:lumMod val="95000"/>
                  </a:schemeClr>
                </a:solidFill>
                <a:ea typeface="Montserrat" charset="0"/>
                <a:cs typeface="Montserrat" charset="0"/>
              </a:rPr>
              <a:t>SIMPLE</a:t>
            </a:r>
          </a:p>
        </p:txBody>
      </p:sp>
      <p:sp>
        <p:nvSpPr>
          <p:cNvPr id="6" name="TextBox 5"/>
          <p:cNvSpPr txBox="1"/>
          <p:nvPr/>
        </p:nvSpPr>
        <p:spPr>
          <a:xfrm>
            <a:off x="1698841" y="2851919"/>
            <a:ext cx="8794319" cy="1154162"/>
          </a:xfrm>
          <a:prstGeom prst="rect">
            <a:avLst/>
          </a:prstGeom>
          <a:noFill/>
        </p:spPr>
        <p:txBody>
          <a:bodyPr wrap="square" rtlCol="0">
            <a:spAutoFit/>
          </a:bodyPr>
          <a:lstStyle/>
          <a:p>
            <a:pPr algn="ctr"/>
            <a:r>
              <a:rPr lang="en-US" sz="6900" b="1" spc="300" dirty="0">
                <a:solidFill>
                  <a:schemeClr val="tx2"/>
                </a:solidFill>
                <a:ea typeface="Montserrat" charset="0"/>
                <a:cs typeface="Montserrat" charset="0"/>
              </a:rPr>
              <a:t>SIMPLE </a:t>
            </a:r>
            <a:r>
              <a:rPr lang="en-US" sz="6900" b="1" spc="300" dirty="0">
                <a:solidFill>
                  <a:schemeClr val="accent2"/>
                </a:solidFill>
                <a:ea typeface="Montserrat" charset="0"/>
                <a:cs typeface="Montserrat" charset="0"/>
              </a:rPr>
              <a:t>MINIMAL</a:t>
            </a:r>
          </a:p>
        </p:txBody>
      </p:sp>
      <p:sp>
        <p:nvSpPr>
          <p:cNvPr id="11" name="TextBox 10"/>
          <p:cNvSpPr txBox="1"/>
          <p:nvPr/>
        </p:nvSpPr>
        <p:spPr>
          <a:xfrm>
            <a:off x="4554678" y="2460992"/>
            <a:ext cx="3093531" cy="307777"/>
          </a:xfrm>
          <a:prstGeom prst="rect">
            <a:avLst/>
          </a:prstGeom>
          <a:noFill/>
        </p:spPr>
        <p:txBody>
          <a:bodyPr wrap="square" rtlCol="0">
            <a:spAutoFit/>
          </a:bodyPr>
          <a:lstStyle/>
          <a:p>
            <a:pPr algn="ctr"/>
            <a:r>
              <a:rPr lang="en-US" sz="1400" spc="300" dirty="0">
                <a:solidFill>
                  <a:schemeClr val="tx2"/>
                </a:solidFill>
                <a:ea typeface="Montserrat" charset="0"/>
                <a:cs typeface="Montserrat" charset="0"/>
              </a:rPr>
              <a:t>YOU CAN WRITE </a:t>
            </a:r>
            <a:r>
              <a:rPr lang="en-US" sz="1400" b="1" spc="300" dirty="0">
                <a:solidFill>
                  <a:schemeClr val="tx2"/>
                </a:solidFill>
                <a:ea typeface="Montserrat Extra" charset="0"/>
                <a:cs typeface="Montserrat Extra" charset="0"/>
              </a:rPr>
              <a:t>HERE</a:t>
            </a:r>
          </a:p>
        </p:txBody>
      </p:sp>
      <p:sp>
        <p:nvSpPr>
          <p:cNvPr id="3" name="Rectangle 2"/>
          <p:cNvSpPr/>
          <p:nvPr/>
        </p:nvSpPr>
        <p:spPr>
          <a:xfrm>
            <a:off x="5246683" y="4227844"/>
            <a:ext cx="1709521" cy="101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598470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92A8412F-1621-482C-A5D9-0033B877AD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8207" t="18318" b="28518"/>
          <a:stretch/>
        </p:blipFill>
        <p:spPr>
          <a:xfrm>
            <a:off x="6648450" y="0"/>
            <a:ext cx="5543550" cy="6858000"/>
          </a:xfrm>
        </p:spPr>
      </p:pic>
      <p:sp>
        <p:nvSpPr>
          <p:cNvPr id="6" name="Rectangle 5"/>
          <p:cNvSpPr/>
          <p:nvPr/>
        </p:nvSpPr>
        <p:spPr>
          <a:xfrm>
            <a:off x="9961418" y="0"/>
            <a:ext cx="2230582"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9322415" y="2767280"/>
            <a:ext cx="3508587" cy="1323439"/>
          </a:xfrm>
          <a:prstGeom prst="rect">
            <a:avLst/>
          </a:prstGeom>
        </p:spPr>
        <p:txBody>
          <a:bodyPr wrap="square">
            <a:spAutoFit/>
          </a:bodyPr>
          <a:lstStyle/>
          <a:p>
            <a:r>
              <a:rPr lang="en-US" sz="4000" dirty="0">
                <a:solidFill>
                  <a:schemeClr val="bg1"/>
                </a:solidFill>
              </a:rPr>
              <a:t>ABOUT COMPANY</a:t>
            </a:r>
          </a:p>
        </p:txBody>
      </p:sp>
      <p:sp>
        <p:nvSpPr>
          <p:cNvPr id="12" name="Right Triangle 11"/>
          <p:cNvSpPr/>
          <p:nvPr/>
        </p:nvSpPr>
        <p:spPr>
          <a:xfrm rot="10800000">
            <a:off x="5225598" y="2497289"/>
            <a:ext cx="514956" cy="51495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Textfeld 32"/>
          <p:cNvSpPr txBox="1"/>
          <p:nvPr/>
        </p:nvSpPr>
        <p:spPr>
          <a:xfrm>
            <a:off x="1291016" y="3348234"/>
            <a:ext cx="4543733" cy="738664"/>
          </a:xfrm>
          <a:prstGeom prst="rect">
            <a:avLst/>
          </a:prstGeom>
          <a:noFill/>
        </p:spPr>
        <p:txBody>
          <a:bodyPr wrap="square" rtlCol="0">
            <a:spAutoFit/>
          </a:bodyPr>
          <a:lstStyle/>
          <a:p>
            <a:pPr algn="r">
              <a:lnSpc>
                <a:spcPct val="150000"/>
              </a:lnSpc>
            </a:pPr>
            <a:r>
              <a:rPr lang="de-DE" sz="1400">
                <a:latin typeface="+mj-lt"/>
              </a:rPr>
              <a:t>Lorem ipsum dolor sit amet, consetetur sadipscing elitr, sed diam nonumy eirmod tempor invidunt ut labore et.</a:t>
            </a:r>
          </a:p>
        </p:txBody>
      </p:sp>
      <p:sp>
        <p:nvSpPr>
          <p:cNvPr id="14" name="Textfeld 32"/>
          <p:cNvSpPr txBox="1"/>
          <p:nvPr/>
        </p:nvSpPr>
        <p:spPr>
          <a:xfrm>
            <a:off x="1291016" y="5112418"/>
            <a:ext cx="4543733" cy="705258"/>
          </a:xfrm>
          <a:prstGeom prst="rect">
            <a:avLst/>
          </a:prstGeom>
          <a:noFill/>
        </p:spPr>
        <p:txBody>
          <a:bodyPr wrap="square" rtlCol="0">
            <a:spAutoFit/>
          </a:bodyPr>
          <a:lstStyle/>
          <a:p>
            <a:pPr algn="r">
              <a:lnSpc>
                <a:spcPct val="150000"/>
              </a:lnSpc>
            </a:pPr>
            <a:r>
              <a:rPr lang="de-DE" sz="1400" dirty="0">
                <a:latin typeface="+mj-lt"/>
              </a:rPr>
              <a:t>Lorem ipsum dolor sit amet, consetetur sadipscing elitr, sed diam nonumy eirmod tempor invidunt ut labore et.</a:t>
            </a:r>
          </a:p>
        </p:txBody>
      </p:sp>
      <p:sp>
        <p:nvSpPr>
          <p:cNvPr id="15" name="Textfeld 34"/>
          <p:cNvSpPr txBox="1"/>
          <p:nvPr/>
        </p:nvSpPr>
        <p:spPr>
          <a:xfrm>
            <a:off x="1008132" y="4605112"/>
            <a:ext cx="4826617" cy="400110"/>
          </a:xfrm>
          <a:prstGeom prst="rect">
            <a:avLst/>
          </a:prstGeom>
          <a:noFill/>
        </p:spPr>
        <p:txBody>
          <a:bodyPr wrap="square" rtlCol="0">
            <a:spAutoFit/>
          </a:bodyPr>
          <a:lstStyle/>
          <a:p>
            <a:pPr algn="r"/>
            <a:r>
              <a:rPr lang="de-DE" sz="2000" dirty="0">
                <a:solidFill>
                  <a:schemeClr val="accent2"/>
                </a:solidFill>
                <a:latin typeface="+mj-lt"/>
              </a:rPr>
              <a:t>PUBLIC RELATIONS </a:t>
            </a:r>
            <a:r>
              <a:rPr lang="de-DE" sz="2000" b="1" dirty="0">
                <a:solidFill>
                  <a:schemeClr val="accent2"/>
                </a:solidFill>
                <a:latin typeface="+mj-lt"/>
              </a:rPr>
              <a:t>WORLDWIDE</a:t>
            </a:r>
          </a:p>
        </p:txBody>
      </p:sp>
      <p:sp>
        <p:nvSpPr>
          <p:cNvPr id="16" name="Rectangle 15">
            <a:extLst>
              <a:ext uri="{FF2B5EF4-FFF2-40B4-BE49-F238E27FC236}">
                <a16:creationId xmlns:a16="http://schemas.microsoft.com/office/drawing/2014/main" id="{952B7708-ACBC-4E43-8289-0988CB5A95AD}"/>
              </a:ext>
            </a:extLst>
          </p:cNvPr>
          <p:cNvSpPr/>
          <p:nvPr/>
        </p:nvSpPr>
        <p:spPr>
          <a:xfrm>
            <a:off x="1738791" y="846762"/>
            <a:ext cx="4118260" cy="707886"/>
          </a:xfrm>
          <a:prstGeom prst="rect">
            <a:avLst/>
          </a:prstGeom>
        </p:spPr>
        <p:txBody>
          <a:bodyPr wrap="square">
            <a:spAutoFit/>
          </a:bodyPr>
          <a:lstStyle/>
          <a:p>
            <a:pPr algn="r"/>
            <a:r>
              <a:rPr lang="en-US" sz="4000" b="1" dirty="0">
                <a:solidFill>
                  <a:schemeClr val="accent2"/>
                </a:solidFill>
              </a:rPr>
              <a:t>MESSAGE</a:t>
            </a:r>
          </a:p>
        </p:txBody>
      </p:sp>
      <p:sp>
        <p:nvSpPr>
          <p:cNvPr id="17" name="Rectangle 16">
            <a:extLst>
              <a:ext uri="{FF2B5EF4-FFF2-40B4-BE49-F238E27FC236}">
                <a16:creationId xmlns:a16="http://schemas.microsoft.com/office/drawing/2014/main" id="{145EEB9D-279A-4F60-8EE4-DF30C627D6A8}"/>
              </a:ext>
            </a:extLst>
          </p:cNvPr>
          <p:cNvSpPr/>
          <p:nvPr/>
        </p:nvSpPr>
        <p:spPr>
          <a:xfrm>
            <a:off x="1789533" y="1431390"/>
            <a:ext cx="4067518" cy="707886"/>
          </a:xfrm>
          <a:prstGeom prst="rect">
            <a:avLst/>
          </a:prstGeom>
        </p:spPr>
        <p:txBody>
          <a:bodyPr wrap="square">
            <a:spAutoFit/>
          </a:bodyPr>
          <a:lstStyle/>
          <a:p>
            <a:pPr algn="r"/>
            <a:r>
              <a:rPr lang="en-US" sz="4000" dirty="0">
                <a:solidFill>
                  <a:schemeClr val="tx1">
                    <a:lumMod val="65000"/>
                    <a:lumOff val="35000"/>
                  </a:schemeClr>
                </a:solidFill>
              </a:rPr>
              <a:t>WELCOME</a:t>
            </a:r>
          </a:p>
        </p:txBody>
      </p:sp>
    </p:spTree>
    <p:extLst>
      <p:ext uri="{BB962C8B-B14F-4D97-AF65-F5344CB8AC3E}">
        <p14:creationId xmlns:p14="http://schemas.microsoft.com/office/powerpoint/2010/main" val="484026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D441E66-2E0C-4A8A-963F-F6EE0F3CBECE}"/>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9451" b="29451"/>
          <a:stretch>
            <a:fillRect/>
          </a:stretch>
        </p:blipFill>
        <p:spPr/>
      </p:pic>
      <p:sp>
        <p:nvSpPr>
          <p:cNvPr id="8" name="Rectangle 7"/>
          <p:cNvSpPr/>
          <p:nvPr/>
        </p:nvSpPr>
        <p:spPr>
          <a:xfrm>
            <a:off x="7708461" y="892098"/>
            <a:ext cx="3337560" cy="5335708"/>
          </a:xfrm>
          <a:prstGeom prst="rect">
            <a:avLst/>
          </a:prstGeom>
          <a:gradFill flip="none" rotWithShape="1">
            <a:gsLst>
              <a:gs pos="1000">
                <a:schemeClr val="accent2">
                  <a:alpha val="4000"/>
                </a:schemeClr>
              </a:gs>
              <a:gs pos="57000">
                <a:schemeClr val="accent2">
                  <a:alpha val="89000"/>
                </a:schemeClr>
              </a:gs>
              <a:gs pos="100000">
                <a:schemeClr val="accent2"/>
              </a:gs>
            </a:gsLst>
            <a:lin ang="16200000" scaled="1"/>
            <a:tileRect/>
          </a:gradFill>
          <a:ln>
            <a:noFill/>
          </a:ln>
          <a:effectLst>
            <a:outerShdw blurRad="889000" dist="254000" dir="16200000" sx="101000" sy="101000" algn="ctr" rotWithShape="0">
              <a:schemeClr val="tx1">
                <a:lumMod val="65000"/>
                <a:lumOff val="3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947155" y="1628673"/>
            <a:ext cx="2860172" cy="1569660"/>
          </a:xfrm>
          <a:prstGeom prst="rect">
            <a:avLst/>
          </a:prstGeom>
          <a:noFill/>
        </p:spPr>
        <p:txBody>
          <a:bodyPr wrap="square" rtlCol="0">
            <a:spAutoFit/>
          </a:bodyPr>
          <a:lstStyle/>
          <a:p>
            <a:pPr algn="ctr"/>
            <a:r>
              <a:rPr lang="en-US" sz="2400" dirty="0">
                <a:solidFill>
                  <a:schemeClr val="bg1"/>
                </a:solidFill>
              </a:rPr>
              <a:t>HI! I’M </a:t>
            </a:r>
            <a:br>
              <a:rPr lang="en-US" sz="2400" dirty="0">
                <a:solidFill>
                  <a:schemeClr val="bg1"/>
                </a:solidFill>
              </a:rPr>
            </a:br>
            <a:r>
              <a:rPr lang="en-US" sz="2400" dirty="0">
                <a:solidFill>
                  <a:schemeClr val="bg1"/>
                </a:solidFill>
              </a:rPr>
              <a:t>THE CEO PRESENTATION TEMPLATE</a:t>
            </a:r>
          </a:p>
        </p:txBody>
      </p:sp>
      <p:sp>
        <p:nvSpPr>
          <p:cNvPr id="14" name="TextBox 13"/>
          <p:cNvSpPr txBox="1"/>
          <p:nvPr/>
        </p:nvSpPr>
        <p:spPr>
          <a:xfrm>
            <a:off x="686640" y="2243574"/>
            <a:ext cx="5911995" cy="379078"/>
          </a:xfrm>
          <a:prstGeom prst="rect">
            <a:avLst/>
          </a:prstGeom>
          <a:noFill/>
        </p:spPr>
        <p:txBody>
          <a:bodyPr wrap="square" rtlCol="0">
            <a:spAutoFit/>
          </a:bodyPr>
          <a:lstStyle/>
          <a:p>
            <a:pPr>
              <a:lnSpc>
                <a:spcPct val="150000"/>
              </a:lnSpc>
            </a:pPr>
            <a:r>
              <a:rPr lang="en-US" sz="1400" dirty="0">
                <a:solidFill>
                  <a:schemeClr val="bg1">
                    <a:lumMod val="65000"/>
                  </a:schemeClr>
                </a:solidFill>
                <a:ea typeface="Lato Light" charset="0"/>
                <a:cs typeface="Lato Light" charset="0"/>
              </a:rPr>
              <a:t>ENTREPRENEURIAL ACTIVITIES DIFFER SUBSTANTIALLY.</a:t>
            </a:r>
          </a:p>
        </p:txBody>
      </p:sp>
      <p:sp>
        <p:nvSpPr>
          <p:cNvPr id="10" name="Rectangle 9">
            <a:extLst>
              <a:ext uri="{FF2B5EF4-FFF2-40B4-BE49-F238E27FC236}">
                <a16:creationId xmlns:a16="http://schemas.microsoft.com/office/drawing/2014/main" id="{480CAB3B-6FF6-4D6A-93C6-B3614D169047}"/>
              </a:ext>
            </a:extLst>
          </p:cNvPr>
          <p:cNvSpPr/>
          <p:nvPr/>
        </p:nvSpPr>
        <p:spPr>
          <a:xfrm>
            <a:off x="684950" y="777303"/>
            <a:ext cx="4118260" cy="707886"/>
          </a:xfrm>
          <a:prstGeom prst="rect">
            <a:avLst/>
          </a:prstGeom>
        </p:spPr>
        <p:txBody>
          <a:bodyPr wrap="square">
            <a:spAutoFit/>
          </a:bodyPr>
          <a:lstStyle/>
          <a:p>
            <a:r>
              <a:rPr lang="en-US" sz="4000" b="1" dirty="0">
                <a:solidFill>
                  <a:schemeClr val="accent2"/>
                </a:solidFill>
              </a:rPr>
              <a:t>MESSAGE</a:t>
            </a:r>
          </a:p>
        </p:txBody>
      </p:sp>
      <p:sp>
        <p:nvSpPr>
          <p:cNvPr id="11" name="Rectangle 10">
            <a:extLst>
              <a:ext uri="{FF2B5EF4-FFF2-40B4-BE49-F238E27FC236}">
                <a16:creationId xmlns:a16="http://schemas.microsoft.com/office/drawing/2014/main" id="{5AB93BAF-94F2-4A0B-BD7D-90CC83B83EDE}"/>
              </a:ext>
            </a:extLst>
          </p:cNvPr>
          <p:cNvSpPr/>
          <p:nvPr/>
        </p:nvSpPr>
        <p:spPr>
          <a:xfrm>
            <a:off x="684950" y="1361931"/>
            <a:ext cx="4067518" cy="707886"/>
          </a:xfrm>
          <a:prstGeom prst="rect">
            <a:avLst/>
          </a:prstGeom>
        </p:spPr>
        <p:txBody>
          <a:bodyPr wrap="square">
            <a:spAutoFit/>
          </a:bodyPr>
          <a:lstStyle/>
          <a:p>
            <a:r>
              <a:rPr lang="en-US" sz="4000" dirty="0">
                <a:solidFill>
                  <a:schemeClr val="tx1">
                    <a:lumMod val="65000"/>
                    <a:lumOff val="35000"/>
                  </a:schemeClr>
                </a:solidFill>
              </a:rPr>
              <a:t>WELCOME</a:t>
            </a:r>
          </a:p>
        </p:txBody>
      </p:sp>
    </p:spTree>
    <p:extLst>
      <p:ext uri="{BB962C8B-B14F-4D97-AF65-F5344CB8AC3E}">
        <p14:creationId xmlns:p14="http://schemas.microsoft.com/office/powerpoint/2010/main" val="1569109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2CF8AB-EA69-46D0-9384-F03DF6EFBE40}"/>
              </a:ext>
            </a:extLst>
          </p:cNvPr>
          <p:cNvSpPr/>
          <p:nvPr/>
        </p:nvSpPr>
        <p:spPr>
          <a:xfrm>
            <a:off x="1353297" y="651075"/>
            <a:ext cx="4207459" cy="923330"/>
          </a:xfrm>
          <a:prstGeom prst="rect">
            <a:avLst/>
          </a:prstGeom>
        </p:spPr>
        <p:txBody>
          <a:bodyPr wrap="square">
            <a:spAutoFit/>
          </a:bodyPr>
          <a:lstStyle/>
          <a:p>
            <a:r>
              <a:rPr lang="id-ID" sz="5400" b="1" dirty="0">
                <a:solidFill>
                  <a:schemeClr val="accent2"/>
                </a:solidFill>
              </a:rPr>
              <a:t>SUBTITLE</a:t>
            </a:r>
            <a:endParaRPr lang="en-US" sz="5400" b="1" dirty="0">
              <a:solidFill>
                <a:schemeClr val="accent2"/>
              </a:solidFill>
            </a:endParaRPr>
          </a:p>
        </p:txBody>
      </p:sp>
      <p:sp>
        <p:nvSpPr>
          <p:cNvPr id="19" name="Rectangle 18">
            <a:extLst>
              <a:ext uri="{FF2B5EF4-FFF2-40B4-BE49-F238E27FC236}">
                <a16:creationId xmlns:a16="http://schemas.microsoft.com/office/drawing/2014/main" id="{57F53EF1-DCF3-4788-9D00-44459E6FCC91}"/>
              </a:ext>
            </a:extLst>
          </p:cNvPr>
          <p:cNvSpPr/>
          <p:nvPr/>
        </p:nvSpPr>
        <p:spPr>
          <a:xfrm>
            <a:off x="1353296" y="1332106"/>
            <a:ext cx="4084875" cy="769441"/>
          </a:xfrm>
          <a:prstGeom prst="rect">
            <a:avLst/>
          </a:prstGeom>
        </p:spPr>
        <p:txBody>
          <a:bodyPr wrap="square">
            <a:spAutoFit/>
          </a:bodyPr>
          <a:lstStyle/>
          <a:p>
            <a:r>
              <a:rPr lang="id-ID" sz="4400" dirty="0">
                <a:solidFill>
                  <a:schemeClr val="tx1">
                    <a:lumMod val="65000"/>
                    <a:lumOff val="35000"/>
                  </a:schemeClr>
                </a:solidFill>
              </a:rPr>
              <a:t>RIGHT HERE</a:t>
            </a:r>
            <a:endParaRPr lang="en-US" sz="4400" dirty="0">
              <a:solidFill>
                <a:schemeClr val="tx1">
                  <a:lumMod val="65000"/>
                  <a:lumOff val="35000"/>
                </a:schemeClr>
              </a:solidFill>
            </a:endParaRPr>
          </a:p>
        </p:txBody>
      </p:sp>
      <p:sp>
        <p:nvSpPr>
          <p:cNvPr id="20" name="Right Triangle 19">
            <a:extLst>
              <a:ext uri="{FF2B5EF4-FFF2-40B4-BE49-F238E27FC236}">
                <a16:creationId xmlns:a16="http://schemas.microsoft.com/office/drawing/2014/main" id="{EBE68022-7963-4562-9842-DBEB92251719}"/>
              </a:ext>
            </a:extLst>
          </p:cNvPr>
          <p:cNvSpPr/>
          <p:nvPr/>
        </p:nvSpPr>
        <p:spPr>
          <a:xfrm rot="5400000">
            <a:off x="1447853" y="2382721"/>
            <a:ext cx="514956" cy="51495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agittis adipiscing maecenas vestibulum nam vestibulum torquent massa et a blandit bibendum.">
            <a:extLst>
              <a:ext uri="{FF2B5EF4-FFF2-40B4-BE49-F238E27FC236}">
                <a16:creationId xmlns:a16="http://schemas.microsoft.com/office/drawing/2014/main" id="{3EC1CF0F-8957-4C10-95A7-FE5D56024EC5}"/>
              </a:ext>
            </a:extLst>
          </p:cNvPr>
          <p:cNvSpPr/>
          <p:nvPr/>
        </p:nvSpPr>
        <p:spPr>
          <a:xfrm>
            <a:off x="2488569" y="3707005"/>
            <a:ext cx="3776620" cy="699600"/>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t">
            <a:noAutofit/>
          </a:bodyPr>
          <a:lstStyle>
            <a:lvl1pPr>
              <a:defRPr sz="1800">
                <a:solidFill>
                  <a:srgbClr val="1C1E22"/>
                </a:solidFill>
              </a:defRPr>
            </a:lvl1pPr>
          </a:lstStyle>
          <a:p>
            <a:pPr>
              <a:lnSpc>
                <a:spcPct val="150000"/>
              </a:lnSpc>
            </a:pPr>
            <a:r>
              <a:rPr sz="1050" dirty="0">
                <a:solidFill>
                  <a:schemeClr val="tx1">
                    <a:alpha val="60000"/>
                  </a:schemeClr>
                </a:solidFill>
              </a:rPr>
              <a:t>Sagittis adipiscing maecenas vestibulum nam vestibulum torquent massa et a blandit bibendum.</a:t>
            </a:r>
          </a:p>
        </p:txBody>
      </p:sp>
      <p:sp>
        <p:nvSpPr>
          <p:cNvPr id="37" name="Title one">
            <a:extLst>
              <a:ext uri="{FF2B5EF4-FFF2-40B4-BE49-F238E27FC236}">
                <a16:creationId xmlns:a16="http://schemas.microsoft.com/office/drawing/2014/main" id="{6436BADE-59EA-466B-9D7F-C4D7FBDA35E5}"/>
              </a:ext>
            </a:extLst>
          </p:cNvPr>
          <p:cNvSpPr/>
          <p:nvPr/>
        </p:nvSpPr>
        <p:spPr>
          <a:xfrm>
            <a:off x="2488570" y="3381605"/>
            <a:ext cx="1970802" cy="228601"/>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lnSpc>
                <a:spcPct val="130000"/>
              </a:lnSpc>
              <a:defRPr cap="all" spc="239">
                <a:solidFill>
                  <a:srgbClr val="1C1E22"/>
                </a:solidFill>
                <a:latin typeface="+mn-lt"/>
                <a:ea typeface="+mn-ea"/>
                <a:cs typeface="+mn-cs"/>
                <a:sym typeface="Roboto Black"/>
              </a:defRPr>
            </a:lvl1pPr>
          </a:lstStyle>
          <a:p>
            <a:r>
              <a:rPr sz="1200" b="1" spc="120" dirty="0">
                <a:solidFill>
                  <a:schemeClr val="accent2"/>
                </a:solidFill>
                <a:latin typeface="+mj-lt"/>
              </a:rPr>
              <a:t>Title one</a:t>
            </a:r>
          </a:p>
        </p:txBody>
      </p:sp>
      <p:sp>
        <p:nvSpPr>
          <p:cNvPr id="38" name="Aliquet arcu netus ridiculus sociosqu luctus luctus pharetra habitant neque aptent scelerisque adipiscing cras phasellus rhoncus bibendum">
            <a:extLst>
              <a:ext uri="{FF2B5EF4-FFF2-40B4-BE49-F238E27FC236}">
                <a16:creationId xmlns:a16="http://schemas.microsoft.com/office/drawing/2014/main" id="{3B41B608-E4D1-40F0-83E9-C3ACDCDF2092}"/>
              </a:ext>
            </a:extLst>
          </p:cNvPr>
          <p:cNvSpPr/>
          <p:nvPr/>
        </p:nvSpPr>
        <p:spPr>
          <a:xfrm>
            <a:off x="2488694" y="5284782"/>
            <a:ext cx="3607306" cy="699600"/>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t">
            <a:normAutofit/>
          </a:bodyPr>
          <a:lstStyle>
            <a:lvl1pPr>
              <a:defRPr sz="1800">
                <a:solidFill>
                  <a:srgbClr val="1C1E22"/>
                </a:solidFill>
              </a:defRPr>
            </a:lvl1pPr>
          </a:lstStyle>
          <a:p>
            <a:pPr>
              <a:lnSpc>
                <a:spcPct val="150000"/>
              </a:lnSpc>
            </a:pPr>
            <a:r>
              <a:rPr sz="1050" dirty="0" err="1">
                <a:solidFill>
                  <a:schemeClr val="tx1">
                    <a:alpha val="60000"/>
                  </a:schemeClr>
                </a:solidFill>
              </a:rPr>
              <a:t>Aliquet</a:t>
            </a:r>
            <a:r>
              <a:rPr sz="1050" dirty="0">
                <a:solidFill>
                  <a:schemeClr val="tx1">
                    <a:alpha val="60000"/>
                  </a:schemeClr>
                </a:solidFill>
              </a:rPr>
              <a:t> </a:t>
            </a:r>
            <a:r>
              <a:rPr sz="1050" dirty="0" err="1">
                <a:solidFill>
                  <a:schemeClr val="tx1">
                    <a:alpha val="60000"/>
                  </a:schemeClr>
                </a:solidFill>
              </a:rPr>
              <a:t>arcu</a:t>
            </a:r>
            <a:r>
              <a:rPr sz="1050" dirty="0">
                <a:solidFill>
                  <a:schemeClr val="tx1">
                    <a:alpha val="60000"/>
                  </a:schemeClr>
                </a:solidFill>
              </a:rPr>
              <a:t> </a:t>
            </a:r>
            <a:r>
              <a:rPr sz="1050" dirty="0" err="1">
                <a:solidFill>
                  <a:schemeClr val="tx1">
                    <a:alpha val="60000"/>
                  </a:schemeClr>
                </a:solidFill>
              </a:rPr>
              <a:t>netus</a:t>
            </a:r>
            <a:r>
              <a:rPr sz="1050" dirty="0">
                <a:solidFill>
                  <a:schemeClr val="tx1">
                    <a:alpha val="60000"/>
                  </a:schemeClr>
                </a:solidFill>
              </a:rPr>
              <a:t> </a:t>
            </a:r>
            <a:r>
              <a:rPr sz="1050" dirty="0" err="1">
                <a:solidFill>
                  <a:schemeClr val="tx1">
                    <a:alpha val="60000"/>
                  </a:schemeClr>
                </a:solidFill>
              </a:rPr>
              <a:t>ridiculus</a:t>
            </a:r>
            <a:r>
              <a:rPr sz="1050" dirty="0">
                <a:solidFill>
                  <a:schemeClr val="tx1">
                    <a:alpha val="60000"/>
                  </a:schemeClr>
                </a:solidFill>
              </a:rPr>
              <a:t> </a:t>
            </a:r>
            <a:r>
              <a:rPr sz="1050" dirty="0" err="1">
                <a:solidFill>
                  <a:schemeClr val="tx1">
                    <a:alpha val="60000"/>
                  </a:schemeClr>
                </a:solidFill>
              </a:rPr>
              <a:t>sociosqu</a:t>
            </a:r>
            <a:r>
              <a:rPr sz="1050" dirty="0">
                <a:solidFill>
                  <a:schemeClr val="tx1">
                    <a:alpha val="60000"/>
                  </a:schemeClr>
                </a:solidFill>
              </a:rPr>
              <a:t> </a:t>
            </a:r>
            <a:r>
              <a:rPr sz="1050" dirty="0" err="1">
                <a:solidFill>
                  <a:schemeClr val="tx1">
                    <a:alpha val="60000"/>
                  </a:schemeClr>
                </a:solidFill>
              </a:rPr>
              <a:t>luctus</a:t>
            </a:r>
            <a:r>
              <a:rPr sz="1050" dirty="0">
                <a:solidFill>
                  <a:schemeClr val="tx1">
                    <a:alpha val="60000"/>
                  </a:schemeClr>
                </a:solidFill>
              </a:rPr>
              <a:t> </a:t>
            </a:r>
            <a:r>
              <a:rPr sz="1050" dirty="0" err="1">
                <a:solidFill>
                  <a:schemeClr val="tx1">
                    <a:alpha val="60000"/>
                  </a:schemeClr>
                </a:solidFill>
              </a:rPr>
              <a:t>luctus</a:t>
            </a:r>
            <a:r>
              <a:rPr sz="1050" dirty="0">
                <a:solidFill>
                  <a:schemeClr val="tx1">
                    <a:alpha val="60000"/>
                  </a:schemeClr>
                </a:solidFill>
              </a:rPr>
              <a:t> pharetra habitant </a:t>
            </a:r>
            <a:r>
              <a:rPr sz="1050" dirty="0" err="1">
                <a:solidFill>
                  <a:schemeClr val="tx1">
                    <a:alpha val="60000"/>
                  </a:schemeClr>
                </a:solidFill>
              </a:rPr>
              <a:t>neque</a:t>
            </a:r>
            <a:r>
              <a:rPr sz="1050" dirty="0">
                <a:solidFill>
                  <a:schemeClr val="tx1">
                    <a:alpha val="60000"/>
                  </a:schemeClr>
                </a:solidFill>
              </a:rPr>
              <a:t> </a:t>
            </a:r>
            <a:r>
              <a:rPr sz="1050" dirty="0" err="1">
                <a:solidFill>
                  <a:schemeClr val="tx1">
                    <a:alpha val="60000"/>
                  </a:schemeClr>
                </a:solidFill>
              </a:rPr>
              <a:t>aptent</a:t>
            </a:r>
            <a:r>
              <a:rPr sz="1050" dirty="0">
                <a:solidFill>
                  <a:schemeClr val="tx1">
                    <a:alpha val="60000"/>
                  </a:schemeClr>
                </a:solidFill>
              </a:rPr>
              <a:t> </a:t>
            </a:r>
            <a:r>
              <a:rPr sz="1050" dirty="0" err="1">
                <a:solidFill>
                  <a:schemeClr val="tx1">
                    <a:alpha val="60000"/>
                  </a:schemeClr>
                </a:solidFill>
              </a:rPr>
              <a:t>scelerisque</a:t>
            </a:r>
            <a:r>
              <a:rPr sz="1050" dirty="0">
                <a:solidFill>
                  <a:schemeClr val="tx1">
                    <a:alpha val="60000"/>
                  </a:schemeClr>
                </a:solidFill>
              </a:rPr>
              <a:t> </a:t>
            </a:r>
            <a:r>
              <a:rPr sz="1050" dirty="0" err="1">
                <a:solidFill>
                  <a:schemeClr val="tx1">
                    <a:alpha val="60000"/>
                  </a:schemeClr>
                </a:solidFill>
              </a:rPr>
              <a:t>adipi</a:t>
            </a:r>
            <a:endParaRPr sz="1050" dirty="0">
              <a:solidFill>
                <a:schemeClr val="tx1">
                  <a:alpha val="60000"/>
                </a:schemeClr>
              </a:solidFill>
            </a:endParaRPr>
          </a:p>
        </p:txBody>
      </p:sp>
      <p:sp>
        <p:nvSpPr>
          <p:cNvPr id="39" name="Title two">
            <a:extLst>
              <a:ext uri="{FF2B5EF4-FFF2-40B4-BE49-F238E27FC236}">
                <a16:creationId xmlns:a16="http://schemas.microsoft.com/office/drawing/2014/main" id="{57B58154-5883-44D5-9A6F-CDE01508550E}"/>
              </a:ext>
            </a:extLst>
          </p:cNvPr>
          <p:cNvSpPr/>
          <p:nvPr/>
        </p:nvSpPr>
        <p:spPr>
          <a:xfrm>
            <a:off x="2488694" y="4959382"/>
            <a:ext cx="1970802" cy="228601"/>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lnSpc>
                <a:spcPct val="130000"/>
              </a:lnSpc>
              <a:defRPr cap="all" spc="239">
                <a:solidFill>
                  <a:srgbClr val="1C1E22"/>
                </a:solidFill>
                <a:latin typeface="+mn-lt"/>
                <a:ea typeface="+mn-ea"/>
                <a:cs typeface="+mn-cs"/>
                <a:sym typeface="Roboto Black"/>
              </a:defRPr>
            </a:lvl1pPr>
          </a:lstStyle>
          <a:p>
            <a:r>
              <a:rPr sz="1200" b="1" spc="120">
                <a:solidFill>
                  <a:schemeClr val="accent2"/>
                </a:solidFill>
                <a:latin typeface="+mj-lt"/>
              </a:rPr>
              <a:t>Title two</a:t>
            </a:r>
          </a:p>
        </p:txBody>
      </p:sp>
      <p:sp>
        <p:nvSpPr>
          <p:cNvPr id="42" name="Circle">
            <a:extLst>
              <a:ext uri="{FF2B5EF4-FFF2-40B4-BE49-F238E27FC236}">
                <a16:creationId xmlns:a16="http://schemas.microsoft.com/office/drawing/2014/main" id="{0376754D-786D-43C5-97B9-24157A7B33FF}"/>
              </a:ext>
            </a:extLst>
          </p:cNvPr>
          <p:cNvSpPr/>
          <p:nvPr/>
        </p:nvSpPr>
        <p:spPr>
          <a:xfrm>
            <a:off x="1387813" y="3381412"/>
            <a:ext cx="750174" cy="750174"/>
          </a:xfrm>
          <a:prstGeom prst="ellipse">
            <a:avLst/>
          </a:prstGeom>
          <a:solidFill>
            <a:schemeClr val="accent2">
              <a:alpha val="90000"/>
            </a:schemeClr>
          </a:solidFill>
          <a:ln w="12700">
            <a:miter lim="400000"/>
          </a:ln>
        </p:spPr>
        <p:txBody>
          <a:bodyPr lIns="25400" tIns="25400" rIns="25400" bIns="25400" anchor="ctr"/>
          <a:lstStyle/>
          <a:p>
            <a:endParaRPr sz="600"/>
          </a:p>
        </p:txBody>
      </p:sp>
      <p:sp>
        <p:nvSpPr>
          <p:cNvPr id="43" name="Circle">
            <a:extLst>
              <a:ext uri="{FF2B5EF4-FFF2-40B4-BE49-F238E27FC236}">
                <a16:creationId xmlns:a16="http://schemas.microsoft.com/office/drawing/2014/main" id="{79A6BED1-FA8C-4441-B7FB-C3B34A5BA0A2}"/>
              </a:ext>
            </a:extLst>
          </p:cNvPr>
          <p:cNvSpPr/>
          <p:nvPr/>
        </p:nvSpPr>
        <p:spPr>
          <a:xfrm>
            <a:off x="1386739" y="4958087"/>
            <a:ext cx="752570" cy="752570"/>
          </a:xfrm>
          <a:prstGeom prst="ellipse">
            <a:avLst/>
          </a:prstGeom>
          <a:solidFill>
            <a:schemeClr val="accent2">
              <a:alpha val="90000"/>
            </a:schemeClr>
          </a:solidFill>
          <a:ln w="12700">
            <a:miter lim="400000"/>
          </a:ln>
        </p:spPr>
        <p:txBody>
          <a:bodyPr lIns="25400" tIns="25400" rIns="25400" bIns="25400" anchor="ctr"/>
          <a:lstStyle/>
          <a:p>
            <a:endParaRPr sz="600"/>
          </a:p>
        </p:txBody>
      </p:sp>
      <p:sp>
        <p:nvSpPr>
          <p:cNvPr id="46" name="Shape">
            <a:extLst>
              <a:ext uri="{FF2B5EF4-FFF2-40B4-BE49-F238E27FC236}">
                <a16:creationId xmlns:a16="http://schemas.microsoft.com/office/drawing/2014/main" id="{9CF3D29D-985E-452A-90AB-8618F286240E}"/>
              </a:ext>
            </a:extLst>
          </p:cNvPr>
          <p:cNvSpPr/>
          <p:nvPr/>
        </p:nvSpPr>
        <p:spPr>
          <a:xfrm>
            <a:off x="1646755" y="5202391"/>
            <a:ext cx="232536" cy="263961"/>
          </a:xfrm>
          <a:custGeom>
            <a:avLst/>
            <a:gdLst/>
            <a:ahLst/>
            <a:cxnLst>
              <a:cxn ang="0">
                <a:pos x="wd2" y="hd2"/>
              </a:cxn>
              <a:cxn ang="5400000">
                <a:pos x="wd2" y="hd2"/>
              </a:cxn>
              <a:cxn ang="10800000">
                <a:pos x="wd2" y="hd2"/>
              </a:cxn>
              <a:cxn ang="16200000">
                <a:pos x="wd2" y="hd2"/>
              </a:cxn>
            </a:cxnLst>
            <a:rect l="0" t="0" r="r" b="b"/>
            <a:pathLst>
              <a:path w="21572" h="21600" extrusionOk="0">
                <a:moveTo>
                  <a:pt x="18657" y="10819"/>
                </a:moveTo>
                <a:cubicBezTo>
                  <a:pt x="19275" y="11364"/>
                  <a:pt x="19805" y="11909"/>
                  <a:pt x="20203" y="12415"/>
                </a:cubicBezTo>
                <a:cubicBezTo>
                  <a:pt x="20644" y="12960"/>
                  <a:pt x="20954" y="13466"/>
                  <a:pt x="21174" y="13972"/>
                </a:cubicBezTo>
                <a:cubicBezTo>
                  <a:pt x="21439" y="14439"/>
                  <a:pt x="21528" y="14867"/>
                  <a:pt x="21572" y="15295"/>
                </a:cubicBezTo>
                <a:cubicBezTo>
                  <a:pt x="21572" y="15723"/>
                  <a:pt x="21484" y="16112"/>
                  <a:pt x="21263" y="16424"/>
                </a:cubicBezTo>
                <a:cubicBezTo>
                  <a:pt x="21174" y="16579"/>
                  <a:pt x="21042" y="16696"/>
                  <a:pt x="20909" y="16852"/>
                </a:cubicBezTo>
                <a:cubicBezTo>
                  <a:pt x="20733" y="16969"/>
                  <a:pt x="20556" y="17085"/>
                  <a:pt x="20291" y="17202"/>
                </a:cubicBezTo>
                <a:cubicBezTo>
                  <a:pt x="20026" y="17280"/>
                  <a:pt x="19761" y="17397"/>
                  <a:pt x="19408" y="17436"/>
                </a:cubicBezTo>
                <a:cubicBezTo>
                  <a:pt x="19054" y="17514"/>
                  <a:pt x="18657" y="17552"/>
                  <a:pt x="18215" y="17552"/>
                </a:cubicBezTo>
                <a:cubicBezTo>
                  <a:pt x="17950" y="17552"/>
                  <a:pt x="17641" y="17552"/>
                  <a:pt x="17376" y="17514"/>
                </a:cubicBezTo>
                <a:cubicBezTo>
                  <a:pt x="17066" y="17514"/>
                  <a:pt x="16801" y="17475"/>
                  <a:pt x="16492" y="17436"/>
                </a:cubicBezTo>
                <a:cubicBezTo>
                  <a:pt x="16183" y="17397"/>
                  <a:pt x="15874" y="17319"/>
                  <a:pt x="15565" y="17241"/>
                </a:cubicBezTo>
                <a:cubicBezTo>
                  <a:pt x="15255" y="17163"/>
                  <a:pt x="14902" y="17124"/>
                  <a:pt x="14593" y="17046"/>
                </a:cubicBezTo>
                <a:cubicBezTo>
                  <a:pt x="14328" y="17708"/>
                  <a:pt x="14107" y="18331"/>
                  <a:pt x="13798" y="18915"/>
                </a:cubicBezTo>
                <a:cubicBezTo>
                  <a:pt x="13533" y="19498"/>
                  <a:pt x="13224" y="19965"/>
                  <a:pt x="12914" y="20394"/>
                </a:cubicBezTo>
                <a:cubicBezTo>
                  <a:pt x="12561" y="20744"/>
                  <a:pt x="12208" y="21055"/>
                  <a:pt x="11766" y="21289"/>
                </a:cubicBezTo>
                <a:cubicBezTo>
                  <a:pt x="11368" y="21483"/>
                  <a:pt x="10971" y="21600"/>
                  <a:pt x="10529" y="21600"/>
                </a:cubicBezTo>
                <a:cubicBezTo>
                  <a:pt x="10132" y="21600"/>
                  <a:pt x="9734" y="21522"/>
                  <a:pt x="9336" y="21289"/>
                </a:cubicBezTo>
                <a:cubicBezTo>
                  <a:pt x="8939" y="21094"/>
                  <a:pt x="8630" y="20783"/>
                  <a:pt x="8320" y="20394"/>
                </a:cubicBezTo>
                <a:cubicBezTo>
                  <a:pt x="7967" y="20004"/>
                  <a:pt x="7658" y="19537"/>
                  <a:pt x="7349" y="18992"/>
                </a:cubicBezTo>
                <a:cubicBezTo>
                  <a:pt x="7084" y="18448"/>
                  <a:pt x="6819" y="17825"/>
                  <a:pt x="6598" y="17163"/>
                </a:cubicBezTo>
                <a:cubicBezTo>
                  <a:pt x="6289" y="17202"/>
                  <a:pt x="5979" y="17280"/>
                  <a:pt x="5714" y="17319"/>
                </a:cubicBezTo>
                <a:cubicBezTo>
                  <a:pt x="5449" y="17358"/>
                  <a:pt x="5184" y="17436"/>
                  <a:pt x="4919" y="17436"/>
                </a:cubicBezTo>
                <a:cubicBezTo>
                  <a:pt x="4654" y="17475"/>
                  <a:pt x="4389" y="17514"/>
                  <a:pt x="4124" y="17514"/>
                </a:cubicBezTo>
                <a:cubicBezTo>
                  <a:pt x="3903" y="17552"/>
                  <a:pt x="3638" y="17552"/>
                  <a:pt x="3417" y="17552"/>
                </a:cubicBezTo>
                <a:cubicBezTo>
                  <a:pt x="2932" y="17552"/>
                  <a:pt x="2490" y="17514"/>
                  <a:pt x="2136" y="17436"/>
                </a:cubicBezTo>
                <a:cubicBezTo>
                  <a:pt x="1827" y="17397"/>
                  <a:pt x="1518" y="17280"/>
                  <a:pt x="1297" y="17202"/>
                </a:cubicBezTo>
                <a:cubicBezTo>
                  <a:pt x="1032" y="17085"/>
                  <a:pt x="811" y="16969"/>
                  <a:pt x="679" y="16852"/>
                </a:cubicBezTo>
                <a:cubicBezTo>
                  <a:pt x="502" y="16696"/>
                  <a:pt x="370" y="16579"/>
                  <a:pt x="325" y="16424"/>
                </a:cubicBezTo>
                <a:cubicBezTo>
                  <a:pt x="60" y="16112"/>
                  <a:pt x="-28" y="15723"/>
                  <a:pt x="16" y="15295"/>
                </a:cubicBezTo>
                <a:cubicBezTo>
                  <a:pt x="16" y="14867"/>
                  <a:pt x="149" y="14439"/>
                  <a:pt x="370" y="13972"/>
                </a:cubicBezTo>
                <a:cubicBezTo>
                  <a:pt x="590" y="13466"/>
                  <a:pt x="944" y="12960"/>
                  <a:pt x="1341" y="12415"/>
                </a:cubicBezTo>
                <a:cubicBezTo>
                  <a:pt x="1783" y="11909"/>
                  <a:pt x="2269" y="11364"/>
                  <a:pt x="2887" y="10819"/>
                </a:cubicBezTo>
                <a:cubicBezTo>
                  <a:pt x="2666" y="10625"/>
                  <a:pt x="2446" y="10391"/>
                  <a:pt x="2225" y="10197"/>
                </a:cubicBezTo>
                <a:cubicBezTo>
                  <a:pt x="2048" y="10002"/>
                  <a:pt x="1827" y="9808"/>
                  <a:pt x="1695" y="9613"/>
                </a:cubicBezTo>
                <a:cubicBezTo>
                  <a:pt x="1253" y="9146"/>
                  <a:pt x="944" y="8718"/>
                  <a:pt x="679" y="8290"/>
                </a:cubicBezTo>
                <a:cubicBezTo>
                  <a:pt x="414" y="7862"/>
                  <a:pt x="237" y="7472"/>
                  <a:pt x="149" y="7122"/>
                </a:cubicBezTo>
                <a:cubicBezTo>
                  <a:pt x="16" y="6733"/>
                  <a:pt x="-28" y="6383"/>
                  <a:pt x="16" y="6071"/>
                </a:cubicBezTo>
                <a:cubicBezTo>
                  <a:pt x="16" y="5760"/>
                  <a:pt x="105" y="5449"/>
                  <a:pt x="325" y="5176"/>
                </a:cubicBezTo>
                <a:cubicBezTo>
                  <a:pt x="370" y="5059"/>
                  <a:pt x="502" y="4904"/>
                  <a:pt x="679" y="4787"/>
                </a:cubicBezTo>
                <a:cubicBezTo>
                  <a:pt x="811" y="4631"/>
                  <a:pt x="1032" y="4515"/>
                  <a:pt x="1297" y="4437"/>
                </a:cubicBezTo>
                <a:cubicBezTo>
                  <a:pt x="1518" y="4320"/>
                  <a:pt x="1827" y="4242"/>
                  <a:pt x="2136" y="4164"/>
                </a:cubicBezTo>
                <a:cubicBezTo>
                  <a:pt x="2490" y="4086"/>
                  <a:pt x="2932" y="4086"/>
                  <a:pt x="3417" y="4086"/>
                </a:cubicBezTo>
                <a:cubicBezTo>
                  <a:pt x="3638" y="4086"/>
                  <a:pt x="3903" y="4086"/>
                  <a:pt x="4124" y="4086"/>
                </a:cubicBezTo>
                <a:cubicBezTo>
                  <a:pt x="4389" y="4125"/>
                  <a:pt x="4654" y="4125"/>
                  <a:pt x="4919" y="4164"/>
                </a:cubicBezTo>
                <a:cubicBezTo>
                  <a:pt x="5184" y="4203"/>
                  <a:pt x="5449" y="4242"/>
                  <a:pt x="5714" y="4281"/>
                </a:cubicBezTo>
                <a:cubicBezTo>
                  <a:pt x="5979" y="4359"/>
                  <a:pt x="6289" y="4398"/>
                  <a:pt x="6598" y="4476"/>
                </a:cubicBezTo>
                <a:cubicBezTo>
                  <a:pt x="6819" y="3814"/>
                  <a:pt x="7084" y="3191"/>
                  <a:pt x="7349" y="2646"/>
                </a:cubicBezTo>
                <a:cubicBezTo>
                  <a:pt x="7658" y="2063"/>
                  <a:pt x="7967" y="1596"/>
                  <a:pt x="8320" y="1245"/>
                </a:cubicBezTo>
                <a:cubicBezTo>
                  <a:pt x="8630" y="817"/>
                  <a:pt x="8939" y="506"/>
                  <a:pt x="9336" y="311"/>
                </a:cubicBezTo>
                <a:cubicBezTo>
                  <a:pt x="9734" y="117"/>
                  <a:pt x="10132" y="0"/>
                  <a:pt x="10529" y="0"/>
                </a:cubicBezTo>
                <a:cubicBezTo>
                  <a:pt x="10971" y="0"/>
                  <a:pt x="11368" y="117"/>
                  <a:pt x="11766" y="350"/>
                </a:cubicBezTo>
                <a:cubicBezTo>
                  <a:pt x="12208" y="584"/>
                  <a:pt x="12561" y="856"/>
                  <a:pt x="12914" y="1245"/>
                </a:cubicBezTo>
                <a:cubicBezTo>
                  <a:pt x="13224" y="1635"/>
                  <a:pt x="13533" y="2141"/>
                  <a:pt x="13798" y="2685"/>
                </a:cubicBezTo>
                <a:cubicBezTo>
                  <a:pt x="14107" y="3269"/>
                  <a:pt x="14328" y="3892"/>
                  <a:pt x="14593" y="4592"/>
                </a:cubicBezTo>
                <a:cubicBezTo>
                  <a:pt x="14902" y="4515"/>
                  <a:pt x="15255" y="4437"/>
                  <a:pt x="15565" y="4359"/>
                </a:cubicBezTo>
                <a:cubicBezTo>
                  <a:pt x="15874" y="4320"/>
                  <a:pt x="16183" y="4242"/>
                  <a:pt x="16492" y="4164"/>
                </a:cubicBezTo>
                <a:cubicBezTo>
                  <a:pt x="16801" y="4125"/>
                  <a:pt x="17066" y="4125"/>
                  <a:pt x="17376" y="4086"/>
                </a:cubicBezTo>
                <a:cubicBezTo>
                  <a:pt x="17641" y="4086"/>
                  <a:pt x="17950" y="4086"/>
                  <a:pt x="18215" y="4086"/>
                </a:cubicBezTo>
                <a:cubicBezTo>
                  <a:pt x="18657" y="4086"/>
                  <a:pt x="19054" y="4086"/>
                  <a:pt x="19408" y="4164"/>
                </a:cubicBezTo>
                <a:cubicBezTo>
                  <a:pt x="19761" y="4242"/>
                  <a:pt x="20026" y="4320"/>
                  <a:pt x="20291" y="4437"/>
                </a:cubicBezTo>
                <a:cubicBezTo>
                  <a:pt x="20556" y="4515"/>
                  <a:pt x="20733" y="4631"/>
                  <a:pt x="20909" y="4787"/>
                </a:cubicBezTo>
                <a:cubicBezTo>
                  <a:pt x="21042" y="4904"/>
                  <a:pt x="21174" y="5059"/>
                  <a:pt x="21263" y="5176"/>
                </a:cubicBezTo>
                <a:cubicBezTo>
                  <a:pt x="21484" y="5526"/>
                  <a:pt x="21572" y="5916"/>
                  <a:pt x="21572" y="6344"/>
                </a:cubicBezTo>
                <a:cubicBezTo>
                  <a:pt x="21528" y="6733"/>
                  <a:pt x="21439" y="7200"/>
                  <a:pt x="21174" y="7667"/>
                </a:cubicBezTo>
                <a:cubicBezTo>
                  <a:pt x="20954" y="8134"/>
                  <a:pt x="20644" y="8640"/>
                  <a:pt x="20203" y="9185"/>
                </a:cubicBezTo>
                <a:cubicBezTo>
                  <a:pt x="19805" y="9730"/>
                  <a:pt x="19275" y="10275"/>
                  <a:pt x="18657" y="10819"/>
                </a:cubicBezTo>
                <a:close/>
                <a:moveTo>
                  <a:pt x="1120" y="5643"/>
                </a:moveTo>
                <a:cubicBezTo>
                  <a:pt x="988" y="5799"/>
                  <a:pt x="944" y="6032"/>
                  <a:pt x="944" y="6266"/>
                </a:cubicBezTo>
                <a:cubicBezTo>
                  <a:pt x="944" y="6538"/>
                  <a:pt x="988" y="6772"/>
                  <a:pt x="1120" y="7044"/>
                </a:cubicBezTo>
                <a:cubicBezTo>
                  <a:pt x="1253" y="7356"/>
                  <a:pt x="1385" y="7706"/>
                  <a:pt x="1606" y="8017"/>
                </a:cubicBezTo>
                <a:cubicBezTo>
                  <a:pt x="1827" y="8368"/>
                  <a:pt x="2092" y="8718"/>
                  <a:pt x="2446" y="9107"/>
                </a:cubicBezTo>
                <a:cubicBezTo>
                  <a:pt x="2578" y="9263"/>
                  <a:pt x="2755" y="9457"/>
                  <a:pt x="2976" y="9652"/>
                </a:cubicBezTo>
                <a:cubicBezTo>
                  <a:pt x="3152" y="9846"/>
                  <a:pt x="3373" y="10041"/>
                  <a:pt x="3594" y="10197"/>
                </a:cubicBezTo>
                <a:cubicBezTo>
                  <a:pt x="3727" y="10080"/>
                  <a:pt x="3903" y="9924"/>
                  <a:pt x="4080" y="9808"/>
                </a:cubicBezTo>
                <a:cubicBezTo>
                  <a:pt x="4257" y="9652"/>
                  <a:pt x="4433" y="9535"/>
                  <a:pt x="4610" y="9379"/>
                </a:cubicBezTo>
                <a:cubicBezTo>
                  <a:pt x="4831" y="9263"/>
                  <a:pt x="5008" y="9107"/>
                  <a:pt x="5184" y="8990"/>
                </a:cubicBezTo>
                <a:cubicBezTo>
                  <a:pt x="5405" y="8835"/>
                  <a:pt x="5582" y="8718"/>
                  <a:pt x="5759" y="8562"/>
                </a:cubicBezTo>
                <a:cubicBezTo>
                  <a:pt x="5803" y="8329"/>
                  <a:pt x="5847" y="8017"/>
                  <a:pt x="5891" y="7745"/>
                </a:cubicBezTo>
                <a:cubicBezTo>
                  <a:pt x="5935" y="7472"/>
                  <a:pt x="5979" y="7161"/>
                  <a:pt x="6024" y="6928"/>
                </a:cubicBezTo>
                <a:cubicBezTo>
                  <a:pt x="6024" y="6655"/>
                  <a:pt x="6112" y="6383"/>
                  <a:pt x="6156" y="6110"/>
                </a:cubicBezTo>
                <a:cubicBezTo>
                  <a:pt x="6200" y="5838"/>
                  <a:pt x="6289" y="5565"/>
                  <a:pt x="6333" y="5332"/>
                </a:cubicBezTo>
                <a:cubicBezTo>
                  <a:pt x="6068" y="5254"/>
                  <a:pt x="5803" y="5215"/>
                  <a:pt x="5538" y="5176"/>
                </a:cubicBezTo>
                <a:cubicBezTo>
                  <a:pt x="5273" y="5098"/>
                  <a:pt x="5008" y="5059"/>
                  <a:pt x="4787" y="5021"/>
                </a:cubicBezTo>
                <a:cubicBezTo>
                  <a:pt x="4522" y="4982"/>
                  <a:pt x="4301" y="4982"/>
                  <a:pt x="4036" y="4943"/>
                </a:cubicBezTo>
                <a:cubicBezTo>
                  <a:pt x="3815" y="4943"/>
                  <a:pt x="3594" y="4943"/>
                  <a:pt x="3417" y="4943"/>
                </a:cubicBezTo>
                <a:cubicBezTo>
                  <a:pt x="3197" y="4943"/>
                  <a:pt x="2976" y="4943"/>
                  <a:pt x="2755" y="4943"/>
                </a:cubicBezTo>
                <a:cubicBezTo>
                  <a:pt x="2534" y="4982"/>
                  <a:pt x="2357" y="4982"/>
                  <a:pt x="2136" y="5021"/>
                </a:cubicBezTo>
                <a:cubicBezTo>
                  <a:pt x="1916" y="5098"/>
                  <a:pt x="1739" y="5176"/>
                  <a:pt x="1562" y="5293"/>
                </a:cubicBezTo>
                <a:cubicBezTo>
                  <a:pt x="1385" y="5371"/>
                  <a:pt x="1253" y="5526"/>
                  <a:pt x="1120" y="5643"/>
                </a:cubicBezTo>
                <a:close/>
                <a:moveTo>
                  <a:pt x="3417" y="16696"/>
                </a:moveTo>
                <a:cubicBezTo>
                  <a:pt x="3594" y="16696"/>
                  <a:pt x="3815" y="16696"/>
                  <a:pt x="4036" y="16657"/>
                </a:cubicBezTo>
                <a:cubicBezTo>
                  <a:pt x="4301" y="16657"/>
                  <a:pt x="4522" y="16618"/>
                  <a:pt x="4787" y="16579"/>
                </a:cubicBezTo>
                <a:cubicBezTo>
                  <a:pt x="5008" y="16541"/>
                  <a:pt x="5273" y="16502"/>
                  <a:pt x="5538" y="16463"/>
                </a:cubicBezTo>
                <a:cubicBezTo>
                  <a:pt x="5803" y="16424"/>
                  <a:pt x="6068" y="16346"/>
                  <a:pt x="6333" y="16268"/>
                </a:cubicBezTo>
                <a:cubicBezTo>
                  <a:pt x="6289" y="16035"/>
                  <a:pt x="6200" y="15801"/>
                  <a:pt x="6156" y="15529"/>
                </a:cubicBezTo>
                <a:cubicBezTo>
                  <a:pt x="6112" y="15256"/>
                  <a:pt x="6024" y="14984"/>
                  <a:pt x="6024" y="14711"/>
                </a:cubicBezTo>
                <a:cubicBezTo>
                  <a:pt x="5979" y="14439"/>
                  <a:pt x="5935" y="14166"/>
                  <a:pt x="5891" y="13894"/>
                </a:cubicBezTo>
                <a:cubicBezTo>
                  <a:pt x="5847" y="13583"/>
                  <a:pt x="5803" y="13310"/>
                  <a:pt x="5759" y="13038"/>
                </a:cubicBezTo>
                <a:cubicBezTo>
                  <a:pt x="5582" y="12921"/>
                  <a:pt x="5405" y="12765"/>
                  <a:pt x="5184" y="12649"/>
                </a:cubicBezTo>
                <a:cubicBezTo>
                  <a:pt x="5008" y="12493"/>
                  <a:pt x="4831" y="12376"/>
                  <a:pt x="4610" y="12221"/>
                </a:cubicBezTo>
                <a:cubicBezTo>
                  <a:pt x="4433" y="12104"/>
                  <a:pt x="4257" y="11948"/>
                  <a:pt x="4080" y="11831"/>
                </a:cubicBezTo>
                <a:cubicBezTo>
                  <a:pt x="3903" y="11676"/>
                  <a:pt x="3727" y="11559"/>
                  <a:pt x="3594" y="11403"/>
                </a:cubicBezTo>
                <a:cubicBezTo>
                  <a:pt x="3064" y="11909"/>
                  <a:pt x="2578" y="12376"/>
                  <a:pt x="2225" y="12804"/>
                </a:cubicBezTo>
                <a:cubicBezTo>
                  <a:pt x="1827" y="13271"/>
                  <a:pt x="1518" y="13699"/>
                  <a:pt x="1341" y="14089"/>
                </a:cubicBezTo>
                <a:cubicBezTo>
                  <a:pt x="1120" y="14517"/>
                  <a:pt x="988" y="14867"/>
                  <a:pt x="988" y="15178"/>
                </a:cubicBezTo>
                <a:cubicBezTo>
                  <a:pt x="944" y="15490"/>
                  <a:pt x="988" y="15762"/>
                  <a:pt x="1120" y="15996"/>
                </a:cubicBezTo>
                <a:cubicBezTo>
                  <a:pt x="1253" y="16112"/>
                  <a:pt x="1385" y="16229"/>
                  <a:pt x="1562" y="16346"/>
                </a:cubicBezTo>
                <a:cubicBezTo>
                  <a:pt x="1739" y="16424"/>
                  <a:pt x="1916" y="16502"/>
                  <a:pt x="2136" y="16579"/>
                </a:cubicBezTo>
                <a:cubicBezTo>
                  <a:pt x="2357" y="16618"/>
                  <a:pt x="2534" y="16657"/>
                  <a:pt x="2755" y="16657"/>
                </a:cubicBezTo>
                <a:cubicBezTo>
                  <a:pt x="2976" y="16696"/>
                  <a:pt x="3197" y="16696"/>
                  <a:pt x="3417" y="16696"/>
                </a:cubicBezTo>
                <a:close/>
                <a:moveTo>
                  <a:pt x="5714" y="11870"/>
                </a:moveTo>
                <a:cubicBezTo>
                  <a:pt x="5714" y="11715"/>
                  <a:pt x="5714" y="11520"/>
                  <a:pt x="5670" y="11325"/>
                </a:cubicBezTo>
                <a:cubicBezTo>
                  <a:pt x="5670" y="11170"/>
                  <a:pt x="5670" y="10975"/>
                  <a:pt x="5670" y="10819"/>
                </a:cubicBezTo>
                <a:cubicBezTo>
                  <a:pt x="5670" y="10625"/>
                  <a:pt x="5670" y="10469"/>
                  <a:pt x="5670" y="10275"/>
                </a:cubicBezTo>
                <a:cubicBezTo>
                  <a:pt x="5714" y="10080"/>
                  <a:pt x="5714" y="9924"/>
                  <a:pt x="5714" y="9730"/>
                </a:cubicBezTo>
                <a:cubicBezTo>
                  <a:pt x="5449" y="9924"/>
                  <a:pt x="5184" y="10080"/>
                  <a:pt x="4963" y="10275"/>
                </a:cubicBezTo>
                <a:cubicBezTo>
                  <a:pt x="4743" y="10469"/>
                  <a:pt x="4522" y="10625"/>
                  <a:pt x="4301" y="10819"/>
                </a:cubicBezTo>
                <a:cubicBezTo>
                  <a:pt x="4522" y="10975"/>
                  <a:pt x="4743" y="11170"/>
                  <a:pt x="4963" y="11325"/>
                </a:cubicBezTo>
                <a:cubicBezTo>
                  <a:pt x="5184" y="11520"/>
                  <a:pt x="5449" y="11715"/>
                  <a:pt x="5714" y="11870"/>
                </a:cubicBezTo>
                <a:close/>
                <a:moveTo>
                  <a:pt x="12782" y="13738"/>
                </a:moveTo>
                <a:cubicBezTo>
                  <a:pt x="13091" y="13622"/>
                  <a:pt x="13356" y="13466"/>
                  <a:pt x="13621" y="13310"/>
                </a:cubicBezTo>
                <a:cubicBezTo>
                  <a:pt x="13886" y="13155"/>
                  <a:pt x="14151" y="12999"/>
                  <a:pt x="14416" y="12843"/>
                </a:cubicBezTo>
                <a:cubicBezTo>
                  <a:pt x="14416" y="12688"/>
                  <a:pt x="14416" y="12493"/>
                  <a:pt x="14416" y="12337"/>
                </a:cubicBezTo>
                <a:cubicBezTo>
                  <a:pt x="14460" y="12182"/>
                  <a:pt x="14460" y="11987"/>
                  <a:pt x="14460" y="11831"/>
                </a:cubicBezTo>
                <a:cubicBezTo>
                  <a:pt x="14460" y="11637"/>
                  <a:pt x="14460" y="11481"/>
                  <a:pt x="14460" y="11325"/>
                </a:cubicBezTo>
                <a:cubicBezTo>
                  <a:pt x="14460" y="11131"/>
                  <a:pt x="14460" y="10975"/>
                  <a:pt x="14460" y="10819"/>
                </a:cubicBezTo>
                <a:cubicBezTo>
                  <a:pt x="14460" y="10625"/>
                  <a:pt x="14460" y="10469"/>
                  <a:pt x="14460" y="10314"/>
                </a:cubicBezTo>
                <a:cubicBezTo>
                  <a:pt x="14460" y="10119"/>
                  <a:pt x="14460" y="9963"/>
                  <a:pt x="14460" y="9808"/>
                </a:cubicBezTo>
                <a:cubicBezTo>
                  <a:pt x="14460" y="9613"/>
                  <a:pt x="14460" y="9457"/>
                  <a:pt x="14416" y="9302"/>
                </a:cubicBezTo>
                <a:cubicBezTo>
                  <a:pt x="14416" y="9107"/>
                  <a:pt x="14416" y="8951"/>
                  <a:pt x="14416" y="8796"/>
                </a:cubicBezTo>
                <a:cubicBezTo>
                  <a:pt x="14151" y="8601"/>
                  <a:pt x="13886" y="8445"/>
                  <a:pt x="13621" y="8290"/>
                </a:cubicBezTo>
                <a:cubicBezTo>
                  <a:pt x="13356" y="8134"/>
                  <a:pt x="13091" y="8017"/>
                  <a:pt x="12782" y="7862"/>
                </a:cubicBezTo>
                <a:cubicBezTo>
                  <a:pt x="12649" y="7784"/>
                  <a:pt x="12473" y="7667"/>
                  <a:pt x="12296" y="7589"/>
                </a:cubicBezTo>
                <a:cubicBezTo>
                  <a:pt x="12119" y="7511"/>
                  <a:pt x="11987" y="7434"/>
                  <a:pt x="11810" y="7356"/>
                </a:cubicBezTo>
                <a:cubicBezTo>
                  <a:pt x="11633" y="7278"/>
                  <a:pt x="11457" y="7161"/>
                  <a:pt x="11280" y="7122"/>
                </a:cubicBezTo>
                <a:cubicBezTo>
                  <a:pt x="11147" y="7044"/>
                  <a:pt x="10971" y="6966"/>
                  <a:pt x="10794" y="6850"/>
                </a:cubicBezTo>
                <a:cubicBezTo>
                  <a:pt x="10617" y="6966"/>
                  <a:pt x="10485" y="7044"/>
                  <a:pt x="10308" y="7122"/>
                </a:cubicBezTo>
                <a:cubicBezTo>
                  <a:pt x="10132" y="7161"/>
                  <a:pt x="9955" y="7278"/>
                  <a:pt x="9734" y="7356"/>
                </a:cubicBezTo>
                <a:cubicBezTo>
                  <a:pt x="9601" y="7434"/>
                  <a:pt x="9425" y="7511"/>
                  <a:pt x="9248" y="7589"/>
                </a:cubicBezTo>
                <a:cubicBezTo>
                  <a:pt x="9071" y="7667"/>
                  <a:pt x="8939" y="7784"/>
                  <a:pt x="8762" y="7862"/>
                </a:cubicBezTo>
                <a:cubicBezTo>
                  <a:pt x="8585" y="7978"/>
                  <a:pt x="8409" y="8056"/>
                  <a:pt x="8232" y="8173"/>
                </a:cubicBezTo>
                <a:cubicBezTo>
                  <a:pt x="8055" y="8290"/>
                  <a:pt x="7879" y="8368"/>
                  <a:pt x="7746" y="8484"/>
                </a:cubicBezTo>
                <a:cubicBezTo>
                  <a:pt x="7525" y="8562"/>
                  <a:pt x="7349" y="8640"/>
                  <a:pt x="7216" y="8718"/>
                </a:cubicBezTo>
                <a:cubicBezTo>
                  <a:pt x="7039" y="8835"/>
                  <a:pt x="6907" y="8951"/>
                  <a:pt x="6774" y="9029"/>
                </a:cubicBezTo>
                <a:cubicBezTo>
                  <a:pt x="6730" y="9185"/>
                  <a:pt x="6686" y="9302"/>
                  <a:pt x="6686" y="9457"/>
                </a:cubicBezTo>
                <a:cubicBezTo>
                  <a:pt x="6686" y="9613"/>
                  <a:pt x="6686" y="9769"/>
                  <a:pt x="6686" y="9885"/>
                </a:cubicBezTo>
                <a:cubicBezTo>
                  <a:pt x="6686" y="10080"/>
                  <a:pt x="6686" y="10236"/>
                  <a:pt x="6686" y="10391"/>
                </a:cubicBezTo>
                <a:cubicBezTo>
                  <a:pt x="6642" y="10547"/>
                  <a:pt x="6642" y="10664"/>
                  <a:pt x="6642" y="10819"/>
                </a:cubicBezTo>
                <a:cubicBezTo>
                  <a:pt x="6642" y="10936"/>
                  <a:pt x="6642" y="11092"/>
                  <a:pt x="6686" y="11248"/>
                </a:cubicBezTo>
                <a:cubicBezTo>
                  <a:pt x="6686" y="11403"/>
                  <a:pt x="6686" y="11559"/>
                  <a:pt x="6686" y="11715"/>
                </a:cubicBezTo>
                <a:cubicBezTo>
                  <a:pt x="6686" y="11870"/>
                  <a:pt x="6686" y="11987"/>
                  <a:pt x="6686" y="12143"/>
                </a:cubicBezTo>
                <a:cubicBezTo>
                  <a:pt x="6686" y="12259"/>
                  <a:pt x="6730" y="12415"/>
                  <a:pt x="6774" y="12571"/>
                </a:cubicBezTo>
                <a:cubicBezTo>
                  <a:pt x="6907" y="12688"/>
                  <a:pt x="7039" y="12804"/>
                  <a:pt x="7216" y="12882"/>
                </a:cubicBezTo>
                <a:cubicBezTo>
                  <a:pt x="7349" y="12999"/>
                  <a:pt x="7525" y="13077"/>
                  <a:pt x="7746" y="13194"/>
                </a:cubicBezTo>
                <a:cubicBezTo>
                  <a:pt x="7879" y="13271"/>
                  <a:pt x="8055" y="13349"/>
                  <a:pt x="8232" y="13427"/>
                </a:cubicBezTo>
                <a:cubicBezTo>
                  <a:pt x="8409" y="13544"/>
                  <a:pt x="8585" y="13661"/>
                  <a:pt x="8762" y="13738"/>
                </a:cubicBezTo>
                <a:cubicBezTo>
                  <a:pt x="8939" y="13855"/>
                  <a:pt x="9071" y="13933"/>
                  <a:pt x="9248" y="14011"/>
                </a:cubicBezTo>
                <a:cubicBezTo>
                  <a:pt x="9425" y="14128"/>
                  <a:pt x="9601" y="14205"/>
                  <a:pt x="9734" y="14244"/>
                </a:cubicBezTo>
                <a:cubicBezTo>
                  <a:pt x="9955" y="14361"/>
                  <a:pt x="10132" y="14439"/>
                  <a:pt x="10308" y="14517"/>
                </a:cubicBezTo>
                <a:cubicBezTo>
                  <a:pt x="10485" y="14595"/>
                  <a:pt x="10617" y="14672"/>
                  <a:pt x="10794" y="14750"/>
                </a:cubicBezTo>
                <a:cubicBezTo>
                  <a:pt x="10971" y="14672"/>
                  <a:pt x="11147" y="14595"/>
                  <a:pt x="11280" y="14517"/>
                </a:cubicBezTo>
                <a:cubicBezTo>
                  <a:pt x="11457" y="14439"/>
                  <a:pt x="11633" y="14361"/>
                  <a:pt x="11810" y="14244"/>
                </a:cubicBezTo>
                <a:cubicBezTo>
                  <a:pt x="11987" y="14205"/>
                  <a:pt x="12119" y="14128"/>
                  <a:pt x="12296" y="14011"/>
                </a:cubicBezTo>
                <a:cubicBezTo>
                  <a:pt x="12473" y="13933"/>
                  <a:pt x="12649" y="13855"/>
                  <a:pt x="12782" y="13738"/>
                </a:cubicBezTo>
                <a:close/>
                <a:moveTo>
                  <a:pt x="6863" y="7939"/>
                </a:moveTo>
                <a:cubicBezTo>
                  <a:pt x="7039" y="7784"/>
                  <a:pt x="7260" y="7667"/>
                  <a:pt x="7525" y="7511"/>
                </a:cubicBezTo>
                <a:cubicBezTo>
                  <a:pt x="7790" y="7395"/>
                  <a:pt x="8011" y="7239"/>
                  <a:pt x="8232" y="7122"/>
                </a:cubicBezTo>
                <a:cubicBezTo>
                  <a:pt x="8497" y="7005"/>
                  <a:pt x="8718" y="6889"/>
                  <a:pt x="8983" y="6772"/>
                </a:cubicBezTo>
                <a:cubicBezTo>
                  <a:pt x="9204" y="6616"/>
                  <a:pt x="9469" y="6499"/>
                  <a:pt x="9690" y="6422"/>
                </a:cubicBezTo>
                <a:cubicBezTo>
                  <a:pt x="9513" y="6344"/>
                  <a:pt x="9292" y="6266"/>
                  <a:pt x="9071" y="6188"/>
                </a:cubicBezTo>
                <a:cubicBezTo>
                  <a:pt x="8851" y="6071"/>
                  <a:pt x="8674" y="6032"/>
                  <a:pt x="8497" y="5955"/>
                </a:cubicBezTo>
                <a:cubicBezTo>
                  <a:pt x="8276" y="5877"/>
                  <a:pt x="8100" y="5799"/>
                  <a:pt x="7879" y="5760"/>
                </a:cubicBezTo>
                <a:cubicBezTo>
                  <a:pt x="7658" y="5682"/>
                  <a:pt x="7481" y="5643"/>
                  <a:pt x="7260" y="5604"/>
                </a:cubicBezTo>
                <a:cubicBezTo>
                  <a:pt x="7216" y="5760"/>
                  <a:pt x="7172" y="5955"/>
                  <a:pt x="7172" y="6110"/>
                </a:cubicBezTo>
                <a:cubicBezTo>
                  <a:pt x="7128" y="6305"/>
                  <a:pt x="7084" y="6499"/>
                  <a:pt x="7039" y="6694"/>
                </a:cubicBezTo>
                <a:cubicBezTo>
                  <a:pt x="6995" y="6928"/>
                  <a:pt x="6951" y="7122"/>
                  <a:pt x="6907" y="7317"/>
                </a:cubicBezTo>
                <a:cubicBezTo>
                  <a:pt x="6907" y="7511"/>
                  <a:pt x="6863" y="7706"/>
                  <a:pt x="6863" y="7939"/>
                </a:cubicBezTo>
                <a:close/>
                <a:moveTo>
                  <a:pt x="9690" y="15217"/>
                </a:moveTo>
                <a:cubicBezTo>
                  <a:pt x="9469" y="15101"/>
                  <a:pt x="9204" y="14984"/>
                  <a:pt x="8983" y="14867"/>
                </a:cubicBezTo>
                <a:cubicBezTo>
                  <a:pt x="8718" y="14711"/>
                  <a:pt x="8497" y="14595"/>
                  <a:pt x="8232" y="14517"/>
                </a:cubicBezTo>
                <a:cubicBezTo>
                  <a:pt x="8011" y="14361"/>
                  <a:pt x="7790" y="14244"/>
                  <a:pt x="7525" y="14089"/>
                </a:cubicBezTo>
                <a:cubicBezTo>
                  <a:pt x="7260" y="13972"/>
                  <a:pt x="7039" y="13816"/>
                  <a:pt x="6863" y="13699"/>
                </a:cubicBezTo>
                <a:cubicBezTo>
                  <a:pt x="6863" y="13894"/>
                  <a:pt x="6907" y="14089"/>
                  <a:pt x="6907" y="14322"/>
                </a:cubicBezTo>
                <a:cubicBezTo>
                  <a:pt x="6951" y="14517"/>
                  <a:pt x="6995" y="14711"/>
                  <a:pt x="7039" y="14906"/>
                </a:cubicBezTo>
                <a:cubicBezTo>
                  <a:pt x="7084" y="15101"/>
                  <a:pt x="7128" y="15295"/>
                  <a:pt x="7172" y="15490"/>
                </a:cubicBezTo>
                <a:cubicBezTo>
                  <a:pt x="7172" y="15684"/>
                  <a:pt x="7216" y="15879"/>
                  <a:pt x="7260" y="16035"/>
                </a:cubicBezTo>
                <a:cubicBezTo>
                  <a:pt x="7481" y="15996"/>
                  <a:pt x="7658" y="15957"/>
                  <a:pt x="7879" y="15879"/>
                </a:cubicBezTo>
                <a:cubicBezTo>
                  <a:pt x="8100" y="15801"/>
                  <a:pt x="8276" y="15762"/>
                  <a:pt x="8497" y="15684"/>
                </a:cubicBezTo>
                <a:cubicBezTo>
                  <a:pt x="8674" y="15606"/>
                  <a:pt x="8851" y="15529"/>
                  <a:pt x="9071" y="15451"/>
                </a:cubicBezTo>
                <a:cubicBezTo>
                  <a:pt x="9292" y="15373"/>
                  <a:pt x="9513" y="15295"/>
                  <a:pt x="9690" y="15217"/>
                </a:cubicBezTo>
                <a:close/>
                <a:moveTo>
                  <a:pt x="10529" y="895"/>
                </a:moveTo>
                <a:cubicBezTo>
                  <a:pt x="10264" y="895"/>
                  <a:pt x="9999" y="973"/>
                  <a:pt x="9734" y="1129"/>
                </a:cubicBezTo>
                <a:cubicBezTo>
                  <a:pt x="9469" y="1284"/>
                  <a:pt x="9204" y="1557"/>
                  <a:pt x="8939" y="1907"/>
                </a:cubicBezTo>
                <a:cubicBezTo>
                  <a:pt x="8674" y="2218"/>
                  <a:pt x="8409" y="2646"/>
                  <a:pt x="8144" y="3114"/>
                </a:cubicBezTo>
                <a:cubicBezTo>
                  <a:pt x="7923" y="3581"/>
                  <a:pt x="7702" y="4125"/>
                  <a:pt x="7481" y="4748"/>
                </a:cubicBezTo>
                <a:cubicBezTo>
                  <a:pt x="7790" y="4787"/>
                  <a:pt x="8055" y="4865"/>
                  <a:pt x="8320" y="4943"/>
                </a:cubicBezTo>
                <a:cubicBezTo>
                  <a:pt x="8585" y="5059"/>
                  <a:pt x="8851" y="5137"/>
                  <a:pt x="9116" y="5254"/>
                </a:cubicBezTo>
                <a:cubicBezTo>
                  <a:pt x="9381" y="5332"/>
                  <a:pt x="9646" y="5449"/>
                  <a:pt x="9955" y="5565"/>
                </a:cubicBezTo>
                <a:cubicBezTo>
                  <a:pt x="10220" y="5682"/>
                  <a:pt x="10529" y="5799"/>
                  <a:pt x="10794" y="5877"/>
                </a:cubicBezTo>
                <a:cubicBezTo>
                  <a:pt x="11015" y="5799"/>
                  <a:pt x="11236" y="5682"/>
                  <a:pt x="11501" y="5604"/>
                </a:cubicBezTo>
                <a:cubicBezTo>
                  <a:pt x="11766" y="5488"/>
                  <a:pt x="11987" y="5410"/>
                  <a:pt x="12208" y="5332"/>
                </a:cubicBezTo>
                <a:cubicBezTo>
                  <a:pt x="12473" y="5254"/>
                  <a:pt x="12738" y="5137"/>
                  <a:pt x="12959" y="5059"/>
                </a:cubicBezTo>
                <a:cubicBezTo>
                  <a:pt x="13179" y="4982"/>
                  <a:pt x="13444" y="4904"/>
                  <a:pt x="13665" y="4826"/>
                </a:cubicBezTo>
                <a:cubicBezTo>
                  <a:pt x="13444" y="4242"/>
                  <a:pt x="13224" y="3658"/>
                  <a:pt x="13003" y="3191"/>
                </a:cubicBezTo>
                <a:cubicBezTo>
                  <a:pt x="12738" y="2685"/>
                  <a:pt x="12473" y="2296"/>
                  <a:pt x="12208" y="1946"/>
                </a:cubicBezTo>
                <a:cubicBezTo>
                  <a:pt x="11943" y="1596"/>
                  <a:pt x="11678" y="1362"/>
                  <a:pt x="11412" y="1168"/>
                </a:cubicBezTo>
                <a:cubicBezTo>
                  <a:pt x="11147" y="973"/>
                  <a:pt x="10838" y="895"/>
                  <a:pt x="10529" y="895"/>
                </a:cubicBezTo>
                <a:close/>
                <a:moveTo>
                  <a:pt x="10529" y="20744"/>
                </a:moveTo>
                <a:cubicBezTo>
                  <a:pt x="10838" y="20744"/>
                  <a:pt x="11147" y="20666"/>
                  <a:pt x="11412" y="20471"/>
                </a:cubicBezTo>
                <a:cubicBezTo>
                  <a:pt x="11678" y="20277"/>
                  <a:pt x="11943" y="20004"/>
                  <a:pt x="12208" y="19693"/>
                </a:cubicBezTo>
                <a:cubicBezTo>
                  <a:pt x="12473" y="19343"/>
                  <a:pt x="12738" y="18915"/>
                  <a:pt x="13003" y="18448"/>
                </a:cubicBezTo>
                <a:cubicBezTo>
                  <a:pt x="13224" y="17942"/>
                  <a:pt x="13444" y="17397"/>
                  <a:pt x="13665" y="16774"/>
                </a:cubicBezTo>
                <a:cubicBezTo>
                  <a:pt x="13444" y="16735"/>
                  <a:pt x="13179" y="16657"/>
                  <a:pt x="12959" y="16579"/>
                </a:cubicBezTo>
                <a:cubicBezTo>
                  <a:pt x="12738" y="16463"/>
                  <a:pt x="12473" y="16385"/>
                  <a:pt x="12208" y="16268"/>
                </a:cubicBezTo>
                <a:cubicBezTo>
                  <a:pt x="11987" y="16229"/>
                  <a:pt x="11766" y="16151"/>
                  <a:pt x="11501" y="16035"/>
                </a:cubicBezTo>
                <a:cubicBezTo>
                  <a:pt x="11236" y="15918"/>
                  <a:pt x="11015" y="15840"/>
                  <a:pt x="10794" y="15723"/>
                </a:cubicBezTo>
                <a:cubicBezTo>
                  <a:pt x="10529" y="15840"/>
                  <a:pt x="10220" y="15957"/>
                  <a:pt x="9955" y="16074"/>
                </a:cubicBezTo>
                <a:cubicBezTo>
                  <a:pt x="9646" y="16190"/>
                  <a:pt x="9381" y="16268"/>
                  <a:pt x="9116" y="16385"/>
                </a:cubicBezTo>
                <a:cubicBezTo>
                  <a:pt x="8851" y="16502"/>
                  <a:pt x="8585" y="16579"/>
                  <a:pt x="8320" y="16657"/>
                </a:cubicBezTo>
                <a:cubicBezTo>
                  <a:pt x="8055" y="16735"/>
                  <a:pt x="7790" y="16813"/>
                  <a:pt x="7481" y="16891"/>
                </a:cubicBezTo>
                <a:cubicBezTo>
                  <a:pt x="7702" y="17514"/>
                  <a:pt x="7923" y="18058"/>
                  <a:pt x="8144" y="18525"/>
                </a:cubicBezTo>
                <a:cubicBezTo>
                  <a:pt x="8409" y="18992"/>
                  <a:pt x="8674" y="19382"/>
                  <a:pt x="8939" y="19732"/>
                </a:cubicBezTo>
                <a:cubicBezTo>
                  <a:pt x="9204" y="20082"/>
                  <a:pt x="9469" y="20316"/>
                  <a:pt x="9734" y="20471"/>
                </a:cubicBezTo>
                <a:cubicBezTo>
                  <a:pt x="9999" y="20666"/>
                  <a:pt x="10264" y="20744"/>
                  <a:pt x="10529" y="20744"/>
                </a:cubicBezTo>
                <a:close/>
                <a:moveTo>
                  <a:pt x="11854" y="6422"/>
                </a:moveTo>
                <a:cubicBezTo>
                  <a:pt x="12119" y="6499"/>
                  <a:pt x="12384" y="6616"/>
                  <a:pt x="12605" y="6772"/>
                </a:cubicBezTo>
                <a:cubicBezTo>
                  <a:pt x="12870" y="6889"/>
                  <a:pt x="13091" y="7005"/>
                  <a:pt x="13312" y="7122"/>
                </a:cubicBezTo>
                <a:cubicBezTo>
                  <a:pt x="13444" y="7200"/>
                  <a:pt x="13621" y="7317"/>
                  <a:pt x="13798" y="7395"/>
                </a:cubicBezTo>
                <a:cubicBezTo>
                  <a:pt x="13974" y="7472"/>
                  <a:pt x="14151" y="7550"/>
                  <a:pt x="14284" y="7667"/>
                </a:cubicBezTo>
                <a:cubicBezTo>
                  <a:pt x="14239" y="7511"/>
                  <a:pt x="14195" y="7317"/>
                  <a:pt x="14151" y="7161"/>
                </a:cubicBezTo>
                <a:cubicBezTo>
                  <a:pt x="14151" y="7005"/>
                  <a:pt x="14107" y="6811"/>
                  <a:pt x="14107" y="6655"/>
                </a:cubicBezTo>
                <a:cubicBezTo>
                  <a:pt x="14063" y="6499"/>
                  <a:pt x="14019" y="6344"/>
                  <a:pt x="14019" y="6188"/>
                </a:cubicBezTo>
                <a:cubicBezTo>
                  <a:pt x="13974" y="6032"/>
                  <a:pt x="13930" y="5877"/>
                  <a:pt x="13886" y="5682"/>
                </a:cubicBezTo>
                <a:cubicBezTo>
                  <a:pt x="13754" y="5760"/>
                  <a:pt x="13577" y="5838"/>
                  <a:pt x="13400" y="5877"/>
                </a:cubicBezTo>
                <a:cubicBezTo>
                  <a:pt x="13224" y="5916"/>
                  <a:pt x="13047" y="5994"/>
                  <a:pt x="12914" y="6032"/>
                </a:cubicBezTo>
                <a:cubicBezTo>
                  <a:pt x="12738" y="6071"/>
                  <a:pt x="12605" y="6149"/>
                  <a:pt x="12428" y="6188"/>
                </a:cubicBezTo>
                <a:cubicBezTo>
                  <a:pt x="12252" y="6266"/>
                  <a:pt x="12075" y="6344"/>
                  <a:pt x="11854" y="6422"/>
                </a:cubicBezTo>
                <a:close/>
                <a:moveTo>
                  <a:pt x="14284" y="13972"/>
                </a:moveTo>
                <a:cubicBezTo>
                  <a:pt x="14151" y="14050"/>
                  <a:pt x="13974" y="14166"/>
                  <a:pt x="13798" y="14244"/>
                </a:cubicBezTo>
                <a:cubicBezTo>
                  <a:pt x="13621" y="14322"/>
                  <a:pt x="13444" y="14400"/>
                  <a:pt x="13312" y="14517"/>
                </a:cubicBezTo>
                <a:cubicBezTo>
                  <a:pt x="13091" y="14595"/>
                  <a:pt x="12870" y="14711"/>
                  <a:pt x="12605" y="14867"/>
                </a:cubicBezTo>
                <a:cubicBezTo>
                  <a:pt x="12384" y="14984"/>
                  <a:pt x="12119" y="15101"/>
                  <a:pt x="11854" y="15217"/>
                </a:cubicBezTo>
                <a:cubicBezTo>
                  <a:pt x="12075" y="15295"/>
                  <a:pt x="12252" y="15373"/>
                  <a:pt x="12428" y="15412"/>
                </a:cubicBezTo>
                <a:cubicBezTo>
                  <a:pt x="12605" y="15490"/>
                  <a:pt x="12738" y="15529"/>
                  <a:pt x="12914" y="15568"/>
                </a:cubicBezTo>
                <a:cubicBezTo>
                  <a:pt x="13047" y="15645"/>
                  <a:pt x="13224" y="15684"/>
                  <a:pt x="13400" y="15762"/>
                </a:cubicBezTo>
                <a:cubicBezTo>
                  <a:pt x="13577" y="15801"/>
                  <a:pt x="13754" y="15879"/>
                  <a:pt x="13886" y="15918"/>
                </a:cubicBezTo>
                <a:cubicBezTo>
                  <a:pt x="13930" y="15762"/>
                  <a:pt x="13974" y="15606"/>
                  <a:pt x="14019" y="15451"/>
                </a:cubicBezTo>
                <a:cubicBezTo>
                  <a:pt x="14019" y="15295"/>
                  <a:pt x="14063" y="15139"/>
                  <a:pt x="14107" y="14984"/>
                </a:cubicBezTo>
                <a:cubicBezTo>
                  <a:pt x="14107" y="14789"/>
                  <a:pt x="14151" y="14634"/>
                  <a:pt x="14151" y="14478"/>
                </a:cubicBezTo>
                <a:cubicBezTo>
                  <a:pt x="14195" y="14283"/>
                  <a:pt x="14239" y="14128"/>
                  <a:pt x="14284" y="13972"/>
                </a:cubicBezTo>
                <a:close/>
                <a:moveTo>
                  <a:pt x="18215" y="4943"/>
                </a:moveTo>
                <a:cubicBezTo>
                  <a:pt x="17950" y="4943"/>
                  <a:pt x="17685" y="4943"/>
                  <a:pt x="17420" y="4943"/>
                </a:cubicBezTo>
                <a:cubicBezTo>
                  <a:pt x="17155" y="4982"/>
                  <a:pt x="16890" y="4982"/>
                  <a:pt x="16581" y="5021"/>
                </a:cubicBezTo>
                <a:cubicBezTo>
                  <a:pt x="16316" y="5098"/>
                  <a:pt x="16051" y="5176"/>
                  <a:pt x="15741" y="5215"/>
                </a:cubicBezTo>
                <a:cubicBezTo>
                  <a:pt x="15432" y="5254"/>
                  <a:pt x="15123" y="5332"/>
                  <a:pt x="14814" y="5449"/>
                </a:cubicBezTo>
                <a:cubicBezTo>
                  <a:pt x="14902" y="5643"/>
                  <a:pt x="14946" y="5877"/>
                  <a:pt x="14990" y="6110"/>
                </a:cubicBezTo>
                <a:cubicBezTo>
                  <a:pt x="15035" y="6344"/>
                  <a:pt x="15035" y="6577"/>
                  <a:pt x="15079" y="6811"/>
                </a:cubicBezTo>
                <a:cubicBezTo>
                  <a:pt x="15167" y="7044"/>
                  <a:pt x="15211" y="7278"/>
                  <a:pt x="15255" y="7550"/>
                </a:cubicBezTo>
                <a:cubicBezTo>
                  <a:pt x="15255" y="7784"/>
                  <a:pt x="15300" y="8056"/>
                  <a:pt x="15344" y="8290"/>
                </a:cubicBezTo>
                <a:cubicBezTo>
                  <a:pt x="15565" y="8445"/>
                  <a:pt x="15785" y="8601"/>
                  <a:pt x="16051" y="8757"/>
                </a:cubicBezTo>
                <a:cubicBezTo>
                  <a:pt x="16271" y="8912"/>
                  <a:pt x="16492" y="9068"/>
                  <a:pt x="16713" y="9224"/>
                </a:cubicBezTo>
                <a:cubicBezTo>
                  <a:pt x="16934" y="9418"/>
                  <a:pt x="17155" y="9574"/>
                  <a:pt x="17376" y="9730"/>
                </a:cubicBezTo>
                <a:cubicBezTo>
                  <a:pt x="17597" y="9885"/>
                  <a:pt x="17773" y="10041"/>
                  <a:pt x="17950" y="10197"/>
                </a:cubicBezTo>
                <a:cubicBezTo>
                  <a:pt x="18524" y="9730"/>
                  <a:pt x="18966" y="9263"/>
                  <a:pt x="19363" y="8796"/>
                </a:cubicBezTo>
                <a:cubicBezTo>
                  <a:pt x="19717" y="8368"/>
                  <a:pt x="20026" y="7939"/>
                  <a:pt x="20203" y="7511"/>
                </a:cubicBezTo>
                <a:cubicBezTo>
                  <a:pt x="20424" y="7161"/>
                  <a:pt x="20556" y="6811"/>
                  <a:pt x="20600" y="6461"/>
                </a:cubicBezTo>
                <a:cubicBezTo>
                  <a:pt x="20644" y="6149"/>
                  <a:pt x="20600" y="5877"/>
                  <a:pt x="20424" y="5643"/>
                </a:cubicBezTo>
                <a:cubicBezTo>
                  <a:pt x="20335" y="5526"/>
                  <a:pt x="20203" y="5371"/>
                  <a:pt x="20026" y="5293"/>
                </a:cubicBezTo>
                <a:cubicBezTo>
                  <a:pt x="19849" y="5176"/>
                  <a:pt x="19673" y="5098"/>
                  <a:pt x="19452" y="5021"/>
                </a:cubicBezTo>
                <a:cubicBezTo>
                  <a:pt x="19231" y="4982"/>
                  <a:pt x="19010" y="4982"/>
                  <a:pt x="18789" y="4943"/>
                </a:cubicBezTo>
                <a:cubicBezTo>
                  <a:pt x="18612" y="4943"/>
                  <a:pt x="18392" y="4943"/>
                  <a:pt x="18215" y="4943"/>
                </a:cubicBezTo>
                <a:close/>
                <a:moveTo>
                  <a:pt x="20424" y="15996"/>
                </a:moveTo>
                <a:cubicBezTo>
                  <a:pt x="20600" y="15762"/>
                  <a:pt x="20644" y="15490"/>
                  <a:pt x="20600" y="15178"/>
                </a:cubicBezTo>
                <a:cubicBezTo>
                  <a:pt x="20556" y="14867"/>
                  <a:pt x="20424" y="14517"/>
                  <a:pt x="20203" y="14089"/>
                </a:cubicBezTo>
                <a:cubicBezTo>
                  <a:pt x="20026" y="13699"/>
                  <a:pt x="19717" y="13271"/>
                  <a:pt x="19363" y="12804"/>
                </a:cubicBezTo>
                <a:cubicBezTo>
                  <a:pt x="18966" y="12376"/>
                  <a:pt x="18524" y="11909"/>
                  <a:pt x="17950" y="11403"/>
                </a:cubicBezTo>
                <a:cubicBezTo>
                  <a:pt x="17773" y="11598"/>
                  <a:pt x="17597" y="11754"/>
                  <a:pt x="17376" y="11909"/>
                </a:cubicBezTo>
                <a:cubicBezTo>
                  <a:pt x="17155" y="12065"/>
                  <a:pt x="16934" y="12221"/>
                  <a:pt x="16713" y="12376"/>
                </a:cubicBezTo>
                <a:cubicBezTo>
                  <a:pt x="16492" y="12571"/>
                  <a:pt x="16271" y="12726"/>
                  <a:pt x="16051" y="12882"/>
                </a:cubicBezTo>
                <a:cubicBezTo>
                  <a:pt x="15785" y="12999"/>
                  <a:pt x="15565" y="13194"/>
                  <a:pt x="15344" y="13349"/>
                </a:cubicBezTo>
                <a:cubicBezTo>
                  <a:pt x="15300" y="13583"/>
                  <a:pt x="15255" y="13816"/>
                  <a:pt x="15255" y="14089"/>
                </a:cubicBezTo>
                <a:cubicBezTo>
                  <a:pt x="15211" y="14322"/>
                  <a:pt x="15167" y="14595"/>
                  <a:pt x="15079" y="14828"/>
                </a:cubicBezTo>
                <a:cubicBezTo>
                  <a:pt x="15035" y="15062"/>
                  <a:pt x="15035" y="15295"/>
                  <a:pt x="14990" y="15529"/>
                </a:cubicBezTo>
                <a:cubicBezTo>
                  <a:pt x="14946" y="15762"/>
                  <a:pt x="14902" y="15996"/>
                  <a:pt x="14814" y="16190"/>
                </a:cubicBezTo>
                <a:cubicBezTo>
                  <a:pt x="15123" y="16268"/>
                  <a:pt x="15432" y="16346"/>
                  <a:pt x="15741" y="16424"/>
                </a:cubicBezTo>
                <a:cubicBezTo>
                  <a:pt x="16051" y="16463"/>
                  <a:pt x="16316" y="16502"/>
                  <a:pt x="16581" y="16579"/>
                </a:cubicBezTo>
                <a:cubicBezTo>
                  <a:pt x="16890" y="16618"/>
                  <a:pt x="17155" y="16657"/>
                  <a:pt x="17420" y="16657"/>
                </a:cubicBezTo>
                <a:cubicBezTo>
                  <a:pt x="17685" y="16696"/>
                  <a:pt x="17950" y="16696"/>
                  <a:pt x="18215" y="16696"/>
                </a:cubicBezTo>
                <a:cubicBezTo>
                  <a:pt x="18392" y="16696"/>
                  <a:pt x="18612" y="16696"/>
                  <a:pt x="18789" y="16657"/>
                </a:cubicBezTo>
                <a:cubicBezTo>
                  <a:pt x="19010" y="16657"/>
                  <a:pt x="19231" y="16618"/>
                  <a:pt x="19452" y="16579"/>
                </a:cubicBezTo>
                <a:cubicBezTo>
                  <a:pt x="19673" y="16502"/>
                  <a:pt x="19849" y="16424"/>
                  <a:pt x="20026" y="16346"/>
                </a:cubicBezTo>
                <a:cubicBezTo>
                  <a:pt x="20203" y="16229"/>
                  <a:pt x="20335" y="16112"/>
                  <a:pt x="20424" y="15996"/>
                </a:cubicBezTo>
                <a:close/>
                <a:moveTo>
                  <a:pt x="15432" y="9457"/>
                </a:moveTo>
                <a:cubicBezTo>
                  <a:pt x="15432" y="9691"/>
                  <a:pt x="15432" y="9924"/>
                  <a:pt x="15432" y="10119"/>
                </a:cubicBezTo>
                <a:cubicBezTo>
                  <a:pt x="15432" y="10352"/>
                  <a:pt x="15432" y="10586"/>
                  <a:pt x="15432" y="10819"/>
                </a:cubicBezTo>
                <a:cubicBezTo>
                  <a:pt x="15432" y="11053"/>
                  <a:pt x="15432" y="11286"/>
                  <a:pt x="15432" y="11481"/>
                </a:cubicBezTo>
                <a:cubicBezTo>
                  <a:pt x="15432" y="11715"/>
                  <a:pt x="15432" y="11948"/>
                  <a:pt x="15432" y="12182"/>
                </a:cubicBezTo>
                <a:cubicBezTo>
                  <a:pt x="15609" y="12065"/>
                  <a:pt x="15741" y="11987"/>
                  <a:pt x="15918" y="11831"/>
                </a:cubicBezTo>
                <a:cubicBezTo>
                  <a:pt x="16095" y="11715"/>
                  <a:pt x="16271" y="11637"/>
                  <a:pt x="16404" y="11520"/>
                </a:cubicBezTo>
                <a:cubicBezTo>
                  <a:pt x="16581" y="11403"/>
                  <a:pt x="16713" y="11248"/>
                  <a:pt x="16846" y="11131"/>
                </a:cubicBezTo>
                <a:cubicBezTo>
                  <a:pt x="16978" y="11014"/>
                  <a:pt x="17111" y="10897"/>
                  <a:pt x="17287" y="10819"/>
                </a:cubicBezTo>
                <a:cubicBezTo>
                  <a:pt x="17111" y="10703"/>
                  <a:pt x="16978" y="10586"/>
                  <a:pt x="16846" y="10469"/>
                </a:cubicBezTo>
                <a:cubicBezTo>
                  <a:pt x="16713" y="10352"/>
                  <a:pt x="16581" y="10236"/>
                  <a:pt x="16404" y="10119"/>
                </a:cubicBezTo>
                <a:cubicBezTo>
                  <a:pt x="16271" y="10002"/>
                  <a:pt x="16095" y="9885"/>
                  <a:pt x="15918" y="9769"/>
                </a:cubicBezTo>
                <a:cubicBezTo>
                  <a:pt x="15741" y="9652"/>
                  <a:pt x="15609" y="9535"/>
                  <a:pt x="15432" y="9457"/>
                </a:cubicBezTo>
                <a:close/>
              </a:path>
            </a:pathLst>
          </a:custGeom>
          <a:solidFill>
            <a:schemeClr val="bg1"/>
          </a:solidFill>
          <a:ln w="12700">
            <a:noFill/>
            <a:miter lim="400000"/>
          </a:ln>
        </p:spPr>
        <p:txBody>
          <a:bodyPr lIns="22860" rIns="22860"/>
          <a:lstStyle/>
          <a:p>
            <a:pPr>
              <a:defRPr sz="1400"/>
            </a:pPr>
            <a:endParaRPr sz="700"/>
          </a:p>
        </p:txBody>
      </p:sp>
      <p:sp>
        <p:nvSpPr>
          <p:cNvPr id="47" name="Shape">
            <a:extLst>
              <a:ext uri="{FF2B5EF4-FFF2-40B4-BE49-F238E27FC236}">
                <a16:creationId xmlns:a16="http://schemas.microsoft.com/office/drawing/2014/main" id="{4A043A69-D31D-480A-8DA1-E483BBB03B23}"/>
              </a:ext>
            </a:extLst>
          </p:cNvPr>
          <p:cNvSpPr/>
          <p:nvPr/>
        </p:nvSpPr>
        <p:spPr>
          <a:xfrm>
            <a:off x="1630920" y="3638214"/>
            <a:ext cx="263961" cy="236569"/>
          </a:xfrm>
          <a:custGeom>
            <a:avLst/>
            <a:gdLst/>
            <a:ahLst/>
            <a:cxnLst>
              <a:cxn ang="0">
                <a:pos x="wd2" y="hd2"/>
              </a:cxn>
              <a:cxn ang="5400000">
                <a:pos x="wd2" y="hd2"/>
              </a:cxn>
              <a:cxn ang="10800000">
                <a:pos x="wd2" y="hd2"/>
              </a:cxn>
              <a:cxn ang="16200000">
                <a:pos x="wd2" y="hd2"/>
              </a:cxn>
            </a:cxnLst>
            <a:rect l="0" t="0" r="r" b="b"/>
            <a:pathLst>
              <a:path w="21600" h="21600" extrusionOk="0">
                <a:moveTo>
                  <a:pt x="15568" y="0"/>
                </a:moveTo>
                <a:cubicBezTo>
                  <a:pt x="16424" y="0"/>
                  <a:pt x="17202" y="173"/>
                  <a:pt x="17942" y="564"/>
                </a:cubicBezTo>
                <a:cubicBezTo>
                  <a:pt x="18642" y="911"/>
                  <a:pt x="19304" y="1388"/>
                  <a:pt x="19810" y="1995"/>
                </a:cubicBezTo>
                <a:cubicBezTo>
                  <a:pt x="20394" y="2602"/>
                  <a:pt x="20822" y="3296"/>
                  <a:pt x="21133" y="4120"/>
                </a:cubicBezTo>
                <a:cubicBezTo>
                  <a:pt x="21444" y="4901"/>
                  <a:pt x="21600" y="5812"/>
                  <a:pt x="21600" y="6723"/>
                </a:cubicBezTo>
                <a:cubicBezTo>
                  <a:pt x="21600" y="7200"/>
                  <a:pt x="21561" y="7634"/>
                  <a:pt x="21483" y="8067"/>
                </a:cubicBezTo>
                <a:cubicBezTo>
                  <a:pt x="21405" y="8545"/>
                  <a:pt x="21289" y="8978"/>
                  <a:pt x="21133" y="9369"/>
                </a:cubicBezTo>
                <a:cubicBezTo>
                  <a:pt x="20977" y="9759"/>
                  <a:pt x="20783" y="10149"/>
                  <a:pt x="20549" y="10496"/>
                </a:cubicBezTo>
                <a:cubicBezTo>
                  <a:pt x="20355" y="10887"/>
                  <a:pt x="20082" y="11234"/>
                  <a:pt x="19771" y="11537"/>
                </a:cubicBezTo>
                <a:cubicBezTo>
                  <a:pt x="10819" y="21600"/>
                  <a:pt x="10819" y="21600"/>
                  <a:pt x="10819" y="21600"/>
                </a:cubicBezTo>
                <a:cubicBezTo>
                  <a:pt x="1674" y="11364"/>
                  <a:pt x="1674" y="11364"/>
                  <a:pt x="1674" y="11364"/>
                </a:cubicBezTo>
                <a:cubicBezTo>
                  <a:pt x="1401" y="11060"/>
                  <a:pt x="1168" y="10713"/>
                  <a:pt x="973" y="10366"/>
                </a:cubicBezTo>
                <a:cubicBezTo>
                  <a:pt x="778" y="10019"/>
                  <a:pt x="584" y="9629"/>
                  <a:pt x="428" y="9239"/>
                </a:cubicBezTo>
                <a:cubicBezTo>
                  <a:pt x="272" y="8848"/>
                  <a:pt x="195" y="8458"/>
                  <a:pt x="117" y="8024"/>
                </a:cubicBezTo>
                <a:cubicBezTo>
                  <a:pt x="39" y="7590"/>
                  <a:pt x="0" y="7157"/>
                  <a:pt x="0" y="6723"/>
                </a:cubicBezTo>
                <a:cubicBezTo>
                  <a:pt x="0" y="5812"/>
                  <a:pt x="156" y="4901"/>
                  <a:pt x="467" y="4120"/>
                </a:cubicBezTo>
                <a:cubicBezTo>
                  <a:pt x="778" y="3296"/>
                  <a:pt x="1206" y="2602"/>
                  <a:pt x="1790" y="1995"/>
                </a:cubicBezTo>
                <a:cubicBezTo>
                  <a:pt x="2335" y="1388"/>
                  <a:pt x="2958" y="911"/>
                  <a:pt x="3697" y="564"/>
                </a:cubicBezTo>
                <a:cubicBezTo>
                  <a:pt x="4398" y="173"/>
                  <a:pt x="5215" y="0"/>
                  <a:pt x="6032" y="0"/>
                </a:cubicBezTo>
                <a:cubicBezTo>
                  <a:pt x="6499" y="0"/>
                  <a:pt x="6966" y="87"/>
                  <a:pt x="7434" y="173"/>
                </a:cubicBezTo>
                <a:cubicBezTo>
                  <a:pt x="7901" y="304"/>
                  <a:pt x="8329" y="477"/>
                  <a:pt x="8718" y="694"/>
                </a:cubicBezTo>
                <a:cubicBezTo>
                  <a:pt x="9146" y="911"/>
                  <a:pt x="9496" y="1171"/>
                  <a:pt x="9885" y="1518"/>
                </a:cubicBezTo>
                <a:cubicBezTo>
                  <a:pt x="10236" y="1822"/>
                  <a:pt x="10547" y="2212"/>
                  <a:pt x="10819" y="2602"/>
                </a:cubicBezTo>
                <a:cubicBezTo>
                  <a:pt x="11092" y="2212"/>
                  <a:pt x="11403" y="1822"/>
                  <a:pt x="11754" y="1518"/>
                </a:cubicBezTo>
                <a:cubicBezTo>
                  <a:pt x="12104" y="1171"/>
                  <a:pt x="12493" y="911"/>
                  <a:pt x="12882" y="694"/>
                </a:cubicBezTo>
                <a:cubicBezTo>
                  <a:pt x="13271" y="477"/>
                  <a:pt x="13738" y="304"/>
                  <a:pt x="14166" y="173"/>
                </a:cubicBezTo>
                <a:cubicBezTo>
                  <a:pt x="14634" y="87"/>
                  <a:pt x="15101" y="0"/>
                  <a:pt x="15568" y="0"/>
                </a:cubicBezTo>
                <a:close/>
                <a:moveTo>
                  <a:pt x="15568" y="954"/>
                </a:moveTo>
                <a:cubicBezTo>
                  <a:pt x="15023" y="954"/>
                  <a:pt x="14517" y="1041"/>
                  <a:pt x="14011" y="1214"/>
                </a:cubicBezTo>
                <a:cubicBezTo>
                  <a:pt x="13544" y="1388"/>
                  <a:pt x="13077" y="1648"/>
                  <a:pt x="12688" y="1952"/>
                </a:cubicBezTo>
                <a:cubicBezTo>
                  <a:pt x="12259" y="2255"/>
                  <a:pt x="11909" y="2646"/>
                  <a:pt x="11598" y="3080"/>
                </a:cubicBezTo>
                <a:cubicBezTo>
                  <a:pt x="11286" y="3513"/>
                  <a:pt x="11014" y="3990"/>
                  <a:pt x="10819" y="4511"/>
                </a:cubicBezTo>
                <a:cubicBezTo>
                  <a:pt x="10586" y="3990"/>
                  <a:pt x="10352" y="3513"/>
                  <a:pt x="10002" y="3080"/>
                </a:cubicBezTo>
                <a:cubicBezTo>
                  <a:pt x="9691" y="2646"/>
                  <a:pt x="9341" y="2255"/>
                  <a:pt x="8912" y="1952"/>
                </a:cubicBezTo>
                <a:cubicBezTo>
                  <a:pt x="8523" y="1648"/>
                  <a:pt x="8095" y="1388"/>
                  <a:pt x="7589" y="1214"/>
                </a:cubicBezTo>
                <a:cubicBezTo>
                  <a:pt x="7083" y="1041"/>
                  <a:pt x="6577" y="954"/>
                  <a:pt x="6032" y="954"/>
                </a:cubicBezTo>
                <a:cubicBezTo>
                  <a:pt x="5332" y="954"/>
                  <a:pt x="4670" y="1128"/>
                  <a:pt x="4048" y="1431"/>
                </a:cubicBezTo>
                <a:cubicBezTo>
                  <a:pt x="3425" y="1735"/>
                  <a:pt x="2880" y="2125"/>
                  <a:pt x="2413" y="2646"/>
                </a:cubicBezTo>
                <a:cubicBezTo>
                  <a:pt x="1907" y="3210"/>
                  <a:pt x="1557" y="3817"/>
                  <a:pt x="1284" y="4511"/>
                </a:cubicBezTo>
                <a:cubicBezTo>
                  <a:pt x="1012" y="5205"/>
                  <a:pt x="856" y="5942"/>
                  <a:pt x="856" y="6723"/>
                </a:cubicBezTo>
                <a:cubicBezTo>
                  <a:pt x="856" y="7113"/>
                  <a:pt x="895" y="7504"/>
                  <a:pt x="973" y="7851"/>
                </a:cubicBezTo>
                <a:cubicBezTo>
                  <a:pt x="1051" y="8241"/>
                  <a:pt x="1129" y="8588"/>
                  <a:pt x="1245" y="8935"/>
                </a:cubicBezTo>
                <a:cubicBezTo>
                  <a:pt x="1362" y="9282"/>
                  <a:pt x="1518" y="9586"/>
                  <a:pt x="1712" y="9889"/>
                </a:cubicBezTo>
                <a:cubicBezTo>
                  <a:pt x="1907" y="10193"/>
                  <a:pt x="2102" y="10453"/>
                  <a:pt x="2296" y="10670"/>
                </a:cubicBezTo>
                <a:cubicBezTo>
                  <a:pt x="10819" y="20212"/>
                  <a:pt x="10819" y="20212"/>
                  <a:pt x="10819" y="20212"/>
                </a:cubicBezTo>
                <a:cubicBezTo>
                  <a:pt x="19187" y="10843"/>
                  <a:pt x="19187" y="10843"/>
                  <a:pt x="19187" y="10843"/>
                </a:cubicBezTo>
                <a:cubicBezTo>
                  <a:pt x="19421" y="10583"/>
                  <a:pt x="19615" y="10323"/>
                  <a:pt x="19810" y="10019"/>
                </a:cubicBezTo>
                <a:cubicBezTo>
                  <a:pt x="20043" y="9716"/>
                  <a:pt x="20199" y="9369"/>
                  <a:pt x="20316" y="9065"/>
                </a:cubicBezTo>
                <a:cubicBezTo>
                  <a:pt x="20471" y="8675"/>
                  <a:pt x="20588" y="8284"/>
                  <a:pt x="20627" y="7937"/>
                </a:cubicBezTo>
                <a:cubicBezTo>
                  <a:pt x="20705" y="7547"/>
                  <a:pt x="20744" y="7157"/>
                  <a:pt x="20744" y="6723"/>
                </a:cubicBezTo>
                <a:cubicBezTo>
                  <a:pt x="20744" y="5942"/>
                  <a:pt x="20588" y="5205"/>
                  <a:pt x="20316" y="4511"/>
                </a:cubicBezTo>
                <a:cubicBezTo>
                  <a:pt x="20082" y="3817"/>
                  <a:pt x="19693" y="3210"/>
                  <a:pt x="19226" y="2646"/>
                </a:cubicBezTo>
                <a:cubicBezTo>
                  <a:pt x="18759" y="2125"/>
                  <a:pt x="18214" y="1735"/>
                  <a:pt x="17552" y="1431"/>
                </a:cubicBezTo>
                <a:cubicBezTo>
                  <a:pt x="16930" y="1128"/>
                  <a:pt x="16268" y="954"/>
                  <a:pt x="15568" y="954"/>
                </a:cubicBezTo>
                <a:close/>
              </a:path>
            </a:pathLst>
          </a:custGeom>
          <a:solidFill>
            <a:schemeClr val="bg1"/>
          </a:solidFill>
          <a:ln w="12700">
            <a:noFill/>
            <a:miter lim="400000"/>
          </a:ln>
        </p:spPr>
        <p:txBody>
          <a:bodyPr lIns="22860" rIns="22860"/>
          <a:lstStyle/>
          <a:p>
            <a:pPr>
              <a:defRPr sz="1400"/>
            </a:pPr>
            <a:endParaRPr sz="700"/>
          </a:p>
        </p:txBody>
      </p:sp>
      <p:pic>
        <p:nvPicPr>
          <p:cNvPr id="4" name="Picture Placeholder 3">
            <a:extLst>
              <a:ext uri="{FF2B5EF4-FFF2-40B4-BE49-F238E27FC236}">
                <a16:creationId xmlns:a16="http://schemas.microsoft.com/office/drawing/2014/main" id="{4F6E6366-BABD-43F5-BAEC-328A2FBB07B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264" b="2264"/>
          <a:stretch>
            <a:fillRect/>
          </a:stretch>
        </p:blipFill>
        <p:spPr/>
      </p:pic>
      <p:pic>
        <p:nvPicPr>
          <p:cNvPr id="8" name="Picture Placeholder 7">
            <a:extLst>
              <a:ext uri="{FF2B5EF4-FFF2-40B4-BE49-F238E27FC236}">
                <a16:creationId xmlns:a16="http://schemas.microsoft.com/office/drawing/2014/main" id="{47241A45-FD2A-4F7C-ADCB-8F6F8877537D}"/>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0269" b="10269"/>
          <a:stretch>
            <a:fillRect/>
          </a:stretch>
        </p:blipFill>
        <p:spPr/>
      </p:pic>
      <p:pic>
        <p:nvPicPr>
          <p:cNvPr id="11" name="Picture Placeholder 10">
            <a:extLst>
              <a:ext uri="{FF2B5EF4-FFF2-40B4-BE49-F238E27FC236}">
                <a16:creationId xmlns:a16="http://schemas.microsoft.com/office/drawing/2014/main" id="{CD6C02AE-A447-4412-9B0D-095DCE15C40C}"/>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23095" r="23095"/>
          <a:stretch>
            <a:fillRect/>
          </a:stretch>
        </p:blipFill>
        <p:spPr/>
      </p:pic>
      <p:pic>
        <p:nvPicPr>
          <p:cNvPr id="13" name="Picture Placeholder 12">
            <a:extLst>
              <a:ext uri="{FF2B5EF4-FFF2-40B4-BE49-F238E27FC236}">
                <a16:creationId xmlns:a16="http://schemas.microsoft.com/office/drawing/2014/main" id="{F5595DC3-5E12-4724-A54C-7B09677032D8}"/>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t="9338" b="9338"/>
          <a:stretch>
            <a:fillRect/>
          </a:stretch>
        </p:blipFill>
        <p:spPr/>
      </p:pic>
    </p:spTree>
    <p:extLst>
      <p:ext uri="{BB962C8B-B14F-4D97-AF65-F5344CB8AC3E}">
        <p14:creationId xmlns:p14="http://schemas.microsoft.com/office/powerpoint/2010/main" val="1257037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2CF8AB-EA69-46D0-9384-F03DF6EFBE40}"/>
              </a:ext>
            </a:extLst>
          </p:cNvPr>
          <p:cNvSpPr/>
          <p:nvPr/>
        </p:nvSpPr>
        <p:spPr>
          <a:xfrm>
            <a:off x="5242909" y="442067"/>
            <a:ext cx="3736526" cy="923330"/>
          </a:xfrm>
          <a:prstGeom prst="rect">
            <a:avLst/>
          </a:prstGeom>
        </p:spPr>
        <p:txBody>
          <a:bodyPr wrap="square">
            <a:spAutoFit/>
          </a:bodyPr>
          <a:lstStyle/>
          <a:p>
            <a:r>
              <a:rPr lang="id-ID" sz="5400" b="1" dirty="0">
                <a:solidFill>
                  <a:schemeClr val="accent2"/>
                </a:solidFill>
              </a:rPr>
              <a:t>SUBTITLE</a:t>
            </a:r>
            <a:endParaRPr lang="en-US" sz="5400" b="1" dirty="0">
              <a:solidFill>
                <a:schemeClr val="accent2"/>
              </a:solidFill>
            </a:endParaRPr>
          </a:p>
        </p:txBody>
      </p:sp>
      <p:sp>
        <p:nvSpPr>
          <p:cNvPr id="19" name="Rectangle 18">
            <a:extLst>
              <a:ext uri="{FF2B5EF4-FFF2-40B4-BE49-F238E27FC236}">
                <a16:creationId xmlns:a16="http://schemas.microsoft.com/office/drawing/2014/main" id="{57F53EF1-DCF3-4788-9D00-44459E6FCC91}"/>
              </a:ext>
            </a:extLst>
          </p:cNvPr>
          <p:cNvSpPr/>
          <p:nvPr/>
        </p:nvSpPr>
        <p:spPr>
          <a:xfrm>
            <a:off x="5229846" y="1095381"/>
            <a:ext cx="3800326" cy="769441"/>
          </a:xfrm>
          <a:prstGeom prst="rect">
            <a:avLst/>
          </a:prstGeom>
        </p:spPr>
        <p:txBody>
          <a:bodyPr wrap="square">
            <a:spAutoFit/>
          </a:bodyPr>
          <a:lstStyle/>
          <a:p>
            <a:r>
              <a:rPr lang="id-ID" sz="4400" dirty="0">
                <a:solidFill>
                  <a:schemeClr val="tx1">
                    <a:lumMod val="65000"/>
                    <a:lumOff val="35000"/>
                  </a:schemeClr>
                </a:solidFill>
              </a:rPr>
              <a:t>RIGHT HERE</a:t>
            </a:r>
            <a:endParaRPr lang="en-US" sz="4400" dirty="0">
              <a:solidFill>
                <a:schemeClr val="tx1">
                  <a:lumMod val="65000"/>
                  <a:lumOff val="35000"/>
                </a:schemeClr>
              </a:solidFill>
            </a:endParaRPr>
          </a:p>
        </p:txBody>
      </p:sp>
      <p:sp>
        <p:nvSpPr>
          <p:cNvPr id="20" name="Right Triangle 19">
            <a:extLst>
              <a:ext uri="{FF2B5EF4-FFF2-40B4-BE49-F238E27FC236}">
                <a16:creationId xmlns:a16="http://schemas.microsoft.com/office/drawing/2014/main" id="{EBE68022-7963-4562-9842-DBEB92251719}"/>
              </a:ext>
            </a:extLst>
          </p:cNvPr>
          <p:cNvSpPr/>
          <p:nvPr/>
        </p:nvSpPr>
        <p:spPr>
          <a:xfrm rot="5400000">
            <a:off x="5337465" y="2304343"/>
            <a:ext cx="514956" cy="51495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a:extLst>
              <a:ext uri="{FF2B5EF4-FFF2-40B4-BE49-F238E27FC236}">
                <a16:creationId xmlns:a16="http://schemas.microsoft.com/office/drawing/2014/main" id="{AACD368A-9A7A-467B-939B-EF310A915580}"/>
              </a:ext>
            </a:extLst>
          </p:cNvPr>
          <p:cNvSpPr txBox="1">
            <a:spLocks/>
          </p:cNvSpPr>
          <p:nvPr/>
        </p:nvSpPr>
        <p:spPr>
          <a:xfrm>
            <a:off x="5083889" y="3672156"/>
            <a:ext cx="2050464" cy="146053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de-DE" sz="1100" dirty="0">
                <a:solidFill>
                  <a:schemeClr val="bg1">
                    <a:lumMod val="50000"/>
                  </a:schemeClr>
                </a:solidFill>
                <a:latin typeface="+mj-lt"/>
              </a:rPr>
              <a:t>Lorem ipsum dolor sit amet, consetetur sadipscing elitr, sed diam nonumy eirmod tempor invidunt ut</a:t>
            </a:r>
          </a:p>
        </p:txBody>
      </p:sp>
      <p:sp>
        <p:nvSpPr>
          <p:cNvPr id="26" name="TextBox 78">
            <a:extLst>
              <a:ext uri="{FF2B5EF4-FFF2-40B4-BE49-F238E27FC236}">
                <a16:creationId xmlns:a16="http://schemas.microsoft.com/office/drawing/2014/main" id="{0A7BCA40-0B4A-4385-BD57-9CAB3B46E4E2}"/>
              </a:ext>
            </a:extLst>
          </p:cNvPr>
          <p:cNvSpPr txBox="1"/>
          <p:nvPr/>
        </p:nvSpPr>
        <p:spPr>
          <a:xfrm>
            <a:off x="5201459" y="3292281"/>
            <a:ext cx="772969" cy="307777"/>
          </a:xfrm>
          <a:prstGeom prst="rect">
            <a:avLst/>
          </a:prstGeom>
          <a:noFill/>
        </p:spPr>
        <p:txBody>
          <a:bodyPr wrap="none" rtlCol="0" anchor="ctr" anchorCtr="0">
            <a:spAutoFit/>
          </a:bodyPr>
          <a:lstStyle/>
          <a:p>
            <a:r>
              <a:rPr lang="en-US" sz="1400" b="1" dirty="0">
                <a:solidFill>
                  <a:schemeClr val="accent2"/>
                </a:solidFill>
                <a:latin typeface="+mj-lt"/>
                <a:ea typeface="Poppins SemiBold" charset="0"/>
                <a:cs typeface="Poppins SemiBold" charset="0"/>
              </a:rPr>
              <a:t>HOME</a:t>
            </a:r>
          </a:p>
        </p:txBody>
      </p:sp>
      <p:sp>
        <p:nvSpPr>
          <p:cNvPr id="27" name="Shape 3986">
            <a:extLst>
              <a:ext uri="{FF2B5EF4-FFF2-40B4-BE49-F238E27FC236}">
                <a16:creationId xmlns:a16="http://schemas.microsoft.com/office/drawing/2014/main" id="{96C0A1CA-4CAF-4ADA-BD46-2E4B17BE73EF}"/>
              </a:ext>
            </a:extLst>
          </p:cNvPr>
          <p:cNvSpPr/>
          <p:nvPr/>
        </p:nvSpPr>
        <p:spPr>
          <a:xfrm>
            <a:off x="5293907" y="5452198"/>
            <a:ext cx="419125" cy="333007"/>
          </a:xfrm>
          <a:custGeom>
            <a:avLst/>
            <a:gdLst/>
            <a:ahLst/>
            <a:cxnLst/>
            <a:rect l="0" t="0" r="0" b="0"/>
            <a:pathLst>
              <a:path w="120000" h="120000" extrusionOk="0">
                <a:moveTo>
                  <a:pt x="59879" y="45112"/>
                </a:moveTo>
                <a:lnTo>
                  <a:pt x="59879" y="45112"/>
                </a:lnTo>
                <a:cubicBezTo>
                  <a:pt x="49014" y="45112"/>
                  <a:pt x="42736" y="52932"/>
                  <a:pt x="42736" y="66466"/>
                </a:cubicBezTo>
                <a:cubicBezTo>
                  <a:pt x="42736" y="80000"/>
                  <a:pt x="49014" y="87819"/>
                  <a:pt x="59879" y="87819"/>
                </a:cubicBezTo>
                <a:cubicBezTo>
                  <a:pt x="70503" y="87819"/>
                  <a:pt x="77022" y="80000"/>
                  <a:pt x="77022" y="66466"/>
                </a:cubicBezTo>
                <a:cubicBezTo>
                  <a:pt x="77022" y="52932"/>
                  <a:pt x="70503" y="45112"/>
                  <a:pt x="59879" y="45112"/>
                </a:cubicBezTo>
                <a:close/>
                <a:moveTo>
                  <a:pt x="106720" y="21052"/>
                </a:moveTo>
                <a:lnTo>
                  <a:pt x="106720" y="21052"/>
                </a:lnTo>
                <a:cubicBezTo>
                  <a:pt x="93923" y="21052"/>
                  <a:pt x="93923" y="21052"/>
                  <a:pt x="93923" y="21052"/>
                </a:cubicBezTo>
                <a:cubicBezTo>
                  <a:pt x="91750" y="21052"/>
                  <a:pt x="89818" y="21052"/>
                  <a:pt x="87645" y="18345"/>
                </a:cubicBezTo>
                <a:cubicBezTo>
                  <a:pt x="85472" y="2406"/>
                  <a:pt x="85472" y="2406"/>
                  <a:pt x="85472" y="2406"/>
                </a:cubicBezTo>
                <a:cubicBezTo>
                  <a:pt x="83299" y="2406"/>
                  <a:pt x="81126" y="0"/>
                  <a:pt x="78953" y="0"/>
                </a:cubicBezTo>
                <a:cubicBezTo>
                  <a:pt x="38390" y="0"/>
                  <a:pt x="38390" y="0"/>
                  <a:pt x="38390" y="0"/>
                </a:cubicBezTo>
                <a:cubicBezTo>
                  <a:pt x="38390" y="0"/>
                  <a:pt x="36217" y="2406"/>
                  <a:pt x="34285" y="2406"/>
                </a:cubicBezTo>
                <a:cubicBezTo>
                  <a:pt x="29698" y="18345"/>
                  <a:pt x="29698" y="18345"/>
                  <a:pt x="29698" y="18345"/>
                </a:cubicBezTo>
                <a:cubicBezTo>
                  <a:pt x="29698" y="21052"/>
                  <a:pt x="27766" y="21052"/>
                  <a:pt x="25593" y="21052"/>
                </a:cubicBezTo>
                <a:cubicBezTo>
                  <a:pt x="12796" y="21052"/>
                  <a:pt x="12796" y="21052"/>
                  <a:pt x="12796" y="21052"/>
                </a:cubicBezTo>
                <a:cubicBezTo>
                  <a:pt x="4104" y="21052"/>
                  <a:pt x="0" y="29172"/>
                  <a:pt x="0" y="36992"/>
                </a:cubicBezTo>
                <a:cubicBezTo>
                  <a:pt x="0" y="103759"/>
                  <a:pt x="0" y="103759"/>
                  <a:pt x="0" y="103759"/>
                </a:cubicBezTo>
                <a:cubicBezTo>
                  <a:pt x="0" y="111879"/>
                  <a:pt x="4104" y="119699"/>
                  <a:pt x="12796" y="119699"/>
                </a:cubicBezTo>
                <a:cubicBezTo>
                  <a:pt x="106720" y="119699"/>
                  <a:pt x="106720" y="119699"/>
                  <a:pt x="106720" y="119699"/>
                </a:cubicBezTo>
                <a:cubicBezTo>
                  <a:pt x="113480" y="119699"/>
                  <a:pt x="119758" y="111879"/>
                  <a:pt x="119758" y="103759"/>
                </a:cubicBezTo>
                <a:cubicBezTo>
                  <a:pt x="119758" y="36992"/>
                  <a:pt x="119758" y="36992"/>
                  <a:pt x="119758" y="36992"/>
                </a:cubicBezTo>
                <a:cubicBezTo>
                  <a:pt x="119758" y="29172"/>
                  <a:pt x="113480" y="21052"/>
                  <a:pt x="106720" y="21052"/>
                </a:cubicBezTo>
                <a:close/>
                <a:moveTo>
                  <a:pt x="59879" y="103759"/>
                </a:moveTo>
                <a:lnTo>
                  <a:pt x="59879" y="103759"/>
                </a:lnTo>
                <a:cubicBezTo>
                  <a:pt x="42736" y="103759"/>
                  <a:pt x="29698" y="87819"/>
                  <a:pt x="29698" y="66466"/>
                </a:cubicBezTo>
                <a:cubicBezTo>
                  <a:pt x="29698" y="45112"/>
                  <a:pt x="42736" y="29172"/>
                  <a:pt x="59879" y="29172"/>
                </a:cubicBezTo>
                <a:cubicBezTo>
                  <a:pt x="77022" y="29172"/>
                  <a:pt x="89818" y="45112"/>
                  <a:pt x="89818" y="66466"/>
                </a:cubicBezTo>
                <a:cubicBezTo>
                  <a:pt x="89818" y="87819"/>
                  <a:pt x="77022" y="103759"/>
                  <a:pt x="59879" y="103759"/>
                </a:cubicBezTo>
                <a:close/>
                <a:moveTo>
                  <a:pt x="102615" y="47819"/>
                </a:moveTo>
                <a:lnTo>
                  <a:pt x="102615" y="47819"/>
                </a:lnTo>
                <a:cubicBezTo>
                  <a:pt x="100442" y="47819"/>
                  <a:pt x="98269" y="45112"/>
                  <a:pt x="98269" y="42406"/>
                </a:cubicBezTo>
                <a:cubicBezTo>
                  <a:pt x="98269" y="39699"/>
                  <a:pt x="100442" y="36992"/>
                  <a:pt x="102615" y="36992"/>
                </a:cubicBezTo>
                <a:cubicBezTo>
                  <a:pt x="104547" y="36992"/>
                  <a:pt x="106720" y="39699"/>
                  <a:pt x="106720" y="42406"/>
                </a:cubicBezTo>
                <a:cubicBezTo>
                  <a:pt x="106720" y="45112"/>
                  <a:pt x="104547" y="47819"/>
                  <a:pt x="102615" y="47819"/>
                </a:cubicBezTo>
                <a:close/>
              </a:path>
            </a:pathLst>
          </a:custGeom>
          <a:solidFill>
            <a:schemeClr val="tx1">
              <a:lumMod val="65000"/>
              <a:lumOff val="35000"/>
            </a:schemeClr>
          </a:solidFill>
          <a:ln>
            <a:noFill/>
          </a:ln>
          <a:effectLst/>
        </p:spPr>
        <p:txBody>
          <a:bodyPr lIns="91400" tIns="45700" rIns="91400" bIns="45700" anchor="ctr" anchorCtr="0">
            <a:noAutofit/>
          </a:bodyPr>
          <a:lstStyle/>
          <a:p>
            <a:endParaRPr sz="2000">
              <a:latin typeface="+mj-lt"/>
              <a:ea typeface="Lato"/>
              <a:cs typeface="Lato"/>
              <a:sym typeface="Lato"/>
            </a:endParaRPr>
          </a:p>
        </p:txBody>
      </p:sp>
      <p:sp>
        <p:nvSpPr>
          <p:cNvPr id="28" name="Subtitle 2">
            <a:extLst>
              <a:ext uri="{FF2B5EF4-FFF2-40B4-BE49-F238E27FC236}">
                <a16:creationId xmlns:a16="http://schemas.microsoft.com/office/drawing/2014/main" id="{4149BC68-C0B7-4409-A221-7CC19B52735B}"/>
              </a:ext>
            </a:extLst>
          </p:cNvPr>
          <p:cNvSpPr txBox="1">
            <a:spLocks/>
          </p:cNvSpPr>
          <p:nvPr/>
        </p:nvSpPr>
        <p:spPr>
          <a:xfrm>
            <a:off x="7393934" y="3672156"/>
            <a:ext cx="2050464" cy="146053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de-DE" sz="1100" dirty="0">
                <a:solidFill>
                  <a:schemeClr val="bg1">
                    <a:lumMod val="50000"/>
                  </a:schemeClr>
                </a:solidFill>
                <a:latin typeface="+mj-lt"/>
              </a:rPr>
              <a:t>Lorem ipsum dolor sit amet, consetetur sadipscing elitr, sed diam nonumy eirmod tempor invidunt ut</a:t>
            </a:r>
          </a:p>
        </p:txBody>
      </p:sp>
      <p:sp>
        <p:nvSpPr>
          <p:cNvPr id="29" name="TextBox 74">
            <a:extLst>
              <a:ext uri="{FF2B5EF4-FFF2-40B4-BE49-F238E27FC236}">
                <a16:creationId xmlns:a16="http://schemas.microsoft.com/office/drawing/2014/main" id="{1C2BF45C-24EA-4733-8119-1B5448AC09D3}"/>
              </a:ext>
            </a:extLst>
          </p:cNvPr>
          <p:cNvSpPr txBox="1"/>
          <p:nvPr/>
        </p:nvSpPr>
        <p:spPr>
          <a:xfrm>
            <a:off x="7511504" y="3292281"/>
            <a:ext cx="1096775" cy="307777"/>
          </a:xfrm>
          <a:prstGeom prst="rect">
            <a:avLst/>
          </a:prstGeom>
          <a:noFill/>
        </p:spPr>
        <p:txBody>
          <a:bodyPr wrap="none" rtlCol="0" anchor="ctr" anchorCtr="0">
            <a:spAutoFit/>
          </a:bodyPr>
          <a:lstStyle/>
          <a:p>
            <a:r>
              <a:rPr lang="en-US" sz="1400" b="1" dirty="0">
                <a:solidFill>
                  <a:schemeClr val="accent2"/>
                </a:solidFill>
                <a:latin typeface="+mj-lt"/>
                <a:ea typeface="Poppins SemiBold" charset="0"/>
                <a:cs typeface="Poppins SemiBold" charset="0"/>
              </a:rPr>
              <a:t>SUPPORT</a:t>
            </a:r>
          </a:p>
        </p:txBody>
      </p:sp>
      <p:sp>
        <p:nvSpPr>
          <p:cNvPr id="30" name="Shape 4066">
            <a:extLst>
              <a:ext uri="{FF2B5EF4-FFF2-40B4-BE49-F238E27FC236}">
                <a16:creationId xmlns:a16="http://schemas.microsoft.com/office/drawing/2014/main" id="{93D0F429-706C-418E-B829-82EB6F5A99E2}"/>
              </a:ext>
            </a:extLst>
          </p:cNvPr>
          <p:cNvSpPr/>
          <p:nvPr/>
        </p:nvSpPr>
        <p:spPr>
          <a:xfrm>
            <a:off x="7562555" y="5471479"/>
            <a:ext cx="425633" cy="344496"/>
          </a:xfrm>
          <a:custGeom>
            <a:avLst/>
            <a:gdLst/>
            <a:ahLst/>
            <a:cxnLst/>
            <a:rect l="0" t="0" r="0" b="0"/>
            <a:pathLst>
              <a:path w="120000" h="120000" extrusionOk="0">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tx1">
              <a:lumMod val="65000"/>
              <a:lumOff val="35000"/>
            </a:schemeClr>
          </a:solidFill>
          <a:ln>
            <a:noFill/>
          </a:ln>
          <a:effectLst/>
        </p:spPr>
        <p:txBody>
          <a:bodyPr lIns="91400" tIns="45700" rIns="91400" bIns="45700" anchor="ctr" anchorCtr="0">
            <a:noAutofit/>
          </a:bodyPr>
          <a:lstStyle/>
          <a:p>
            <a:endParaRPr sz="2000">
              <a:latin typeface="+mj-lt"/>
              <a:ea typeface="Lato"/>
              <a:cs typeface="Lato"/>
              <a:sym typeface="Lato"/>
            </a:endParaRPr>
          </a:p>
        </p:txBody>
      </p:sp>
      <p:sp>
        <p:nvSpPr>
          <p:cNvPr id="31" name="Subtitle 2">
            <a:extLst>
              <a:ext uri="{FF2B5EF4-FFF2-40B4-BE49-F238E27FC236}">
                <a16:creationId xmlns:a16="http://schemas.microsoft.com/office/drawing/2014/main" id="{B357411B-B779-4532-81EE-27C4EAA7FB2A}"/>
              </a:ext>
            </a:extLst>
          </p:cNvPr>
          <p:cNvSpPr txBox="1">
            <a:spLocks/>
          </p:cNvSpPr>
          <p:nvPr/>
        </p:nvSpPr>
        <p:spPr>
          <a:xfrm>
            <a:off x="9706107" y="3672156"/>
            <a:ext cx="2050464" cy="146053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de-DE" sz="1100" dirty="0">
                <a:solidFill>
                  <a:schemeClr val="bg1">
                    <a:lumMod val="50000"/>
                  </a:schemeClr>
                </a:solidFill>
                <a:latin typeface="+mj-lt"/>
              </a:rPr>
              <a:t>Lorem ipsum dolor sit amet, consetetur sadipscing elitr, sed diam nonumy eirmod tempor invidunt ut</a:t>
            </a:r>
          </a:p>
        </p:txBody>
      </p:sp>
      <p:sp>
        <p:nvSpPr>
          <p:cNvPr id="32" name="TextBox 74">
            <a:extLst>
              <a:ext uri="{FF2B5EF4-FFF2-40B4-BE49-F238E27FC236}">
                <a16:creationId xmlns:a16="http://schemas.microsoft.com/office/drawing/2014/main" id="{896CB102-5B2F-4EC8-ACD7-E14504E88750}"/>
              </a:ext>
            </a:extLst>
          </p:cNvPr>
          <p:cNvSpPr txBox="1"/>
          <p:nvPr/>
        </p:nvSpPr>
        <p:spPr>
          <a:xfrm>
            <a:off x="9823677" y="3292281"/>
            <a:ext cx="1096775" cy="307777"/>
          </a:xfrm>
          <a:prstGeom prst="rect">
            <a:avLst/>
          </a:prstGeom>
          <a:noFill/>
        </p:spPr>
        <p:txBody>
          <a:bodyPr wrap="none" rtlCol="0" anchor="ctr" anchorCtr="0">
            <a:spAutoFit/>
          </a:bodyPr>
          <a:lstStyle/>
          <a:p>
            <a:r>
              <a:rPr lang="en-US" sz="1400" b="1" dirty="0">
                <a:solidFill>
                  <a:schemeClr val="accent2"/>
                </a:solidFill>
                <a:latin typeface="+mj-lt"/>
                <a:ea typeface="Poppins SemiBold" charset="0"/>
                <a:cs typeface="Poppins SemiBold" charset="0"/>
              </a:rPr>
              <a:t>SUPPORT</a:t>
            </a:r>
          </a:p>
        </p:txBody>
      </p:sp>
      <p:sp>
        <p:nvSpPr>
          <p:cNvPr id="35" name="Shape 2525">
            <a:extLst>
              <a:ext uri="{FF2B5EF4-FFF2-40B4-BE49-F238E27FC236}">
                <a16:creationId xmlns:a16="http://schemas.microsoft.com/office/drawing/2014/main" id="{1774F66B-C432-47B1-98C2-9CD2B4E58FBF}"/>
              </a:ext>
            </a:extLst>
          </p:cNvPr>
          <p:cNvSpPr/>
          <p:nvPr/>
        </p:nvSpPr>
        <p:spPr>
          <a:xfrm>
            <a:off x="9955865" y="5471479"/>
            <a:ext cx="344496" cy="344496"/>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4" name="Picture Placeholder 3">
            <a:extLst>
              <a:ext uri="{FF2B5EF4-FFF2-40B4-BE49-F238E27FC236}">
                <a16:creationId xmlns:a16="http://schemas.microsoft.com/office/drawing/2014/main" id="{6091EF31-32D9-413A-A2D2-2ED92E3CA265}"/>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8100" b="28100"/>
          <a:stretch>
            <a:fillRect/>
          </a:stretch>
        </p:blipFill>
        <p:spPr/>
      </p:pic>
      <p:pic>
        <p:nvPicPr>
          <p:cNvPr id="8" name="Picture Placeholder 7">
            <a:extLst>
              <a:ext uri="{FF2B5EF4-FFF2-40B4-BE49-F238E27FC236}">
                <a16:creationId xmlns:a16="http://schemas.microsoft.com/office/drawing/2014/main" id="{05383CB2-A7E2-4D3D-AAFC-4A77D050F2F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8430" b="18430"/>
          <a:stretch>
            <a:fillRect/>
          </a:stretch>
        </p:blipFill>
        <p:spPr/>
      </p:pic>
      <p:pic>
        <p:nvPicPr>
          <p:cNvPr id="11" name="Picture Placeholder 10">
            <a:extLst>
              <a:ext uri="{FF2B5EF4-FFF2-40B4-BE49-F238E27FC236}">
                <a16:creationId xmlns:a16="http://schemas.microsoft.com/office/drawing/2014/main" id="{135463E5-1987-4505-A313-42B724BFAE75}"/>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28610" r="28610"/>
          <a:stretch>
            <a:fillRect/>
          </a:stretch>
        </p:blipFill>
        <p:spPr/>
      </p:pic>
      <p:pic>
        <p:nvPicPr>
          <p:cNvPr id="13" name="Picture Placeholder 12">
            <a:extLst>
              <a:ext uri="{FF2B5EF4-FFF2-40B4-BE49-F238E27FC236}">
                <a16:creationId xmlns:a16="http://schemas.microsoft.com/office/drawing/2014/main" id="{FFA73A62-AD90-41D4-8C97-68B09CF3636C}"/>
              </a:ext>
            </a:extLst>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t="28467" b="28467"/>
          <a:stretch>
            <a:fillRect/>
          </a:stretch>
        </p:blipFill>
        <p:spPr/>
      </p:pic>
    </p:spTree>
    <p:extLst>
      <p:ext uri="{BB962C8B-B14F-4D97-AF65-F5344CB8AC3E}">
        <p14:creationId xmlns:p14="http://schemas.microsoft.com/office/powerpoint/2010/main" val="238443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8119"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2377" y="735955"/>
            <a:ext cx="2382783" cy="5386090"/>
          </a:xfrm>
          <a:prstGeom prst="rect">
            <a:avLst/>
          </a:prstGeom>
          <a:noFill/>
        </p:spPr>
        <p:txBody>
          <a:bodyPr wrap="square" rtlCol="0">
            <a:spAutoFit/>
          </a:bodyPr>
          <a:lstStyle/>
          <a:p>
            <a:pPr algn="ctr"/>
            <a:r>
              <a:rPr lang="en-US" sz="34400" dirty="0">
                <a:solidFill>
                  <a:schemeClr val="bg1">
                    <a:alpha val="7000"/>
                  </a:schemeClr>
                </a:solidFill>
              </a:rPr>
              <a:t>0</a:t>
            </a:r>
          </a:p>
        </p:txBody>
      </p:sp>
      <p:sp>
        <p:nvSpPr>
          <p:cNvPr id="9" name="TextBox 8"/>
          <p:cNvSpPr txBox="1"/>
          <p:nvPr/>
        </p:nvSpPr>
        <p:spPr>
          <a:xfrm>
            <a:off x="2704323" y="735955"/>
            <a:ext cx="2382783" cy="5386090"/>
          </a:xfrm>
          <a:prstGeom prst="rect">
            <a:avLst/>
          </a:prstGeom>
          <a:noFill/>
        </p:spPr>
        <p:txBody>
          <a:bodyPr wrap="square" rtlCol="0">
            <a:spAutoFit/>
          </a:bodyPr>
          <a:lstStyle/>
          <a:p>
            <a:pPr algn="ctr"/>
            <a:r>
              <a:rPr lang="en-US" sz="34400" dirty="0">
                <a:solidFill>
                  <a:schemeClr val="bg1">
                    <a:alpha val="7000"/>
                  </a:schemeClr>
                </a:solidFill>
              </a:rPr>
              <a:t>1</a:t>
            </a:r>
          </a:p>
        </p:txBody>
      </p:sp>
      <p:sp>
        <p:nvSpPr>
          <p:cNvPr id="16" name="Lorem ipsum sit lom dolor sit amet, consect etur sit amet adipiscing. Lorem ipsum sit lom. Lorem ipsum sit lom dolor sit amet, consect.…"/>
          <p:cNvSpPr txBox="1"/>
          <p:nvPr/>
        </p:nvSpPr>
        <p:spPr>
          <a:xfrm>
            <a:off x="6220496" y="2622868"/>
            <a:ext cx="4695154" cy="281102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b">
            <a:spAutoFit/>
          </a:bodyPr>
          <a:lstStyle/>
          <a:p>
            <a:pPr>
              <a:defRPr>
                <a:solidFill>
                  <a:srgbClr val="FFFFFF"/>
                </a:solidFill>
              </a:defRPr>
            </a:pPr>
            <a:r>
              <a:rPr lang="da-DK" sz="1600" b="1" dirty="0">
                <a:latin typeface="+mn-lt"/>
              </a:rPr>
              <a:t>LOREM IPSUM SIT LOM DOLOR SIT AMET</a:t>
            </a:r>
          </a:p>
          <a:p>
            <a:pPr>
              <a:defRPr>
                <a:solidFill>
                  <a:srgbClr val="FFFFFF"/>
                </a:solidFill>
              </a:defRPr>
            </a:pPr>
            <a:endParaRPr lang="da-DK" sz="1600" dirty="0"/>
          </a:p>
          <a:p>
            <a:pPr>
              <a:defRPr>
                <a:solidFill>
                  <a:srgbClr val="FFFFFF"/>
                </a:solidFill>
              </a:defRPr>
            </a:pPr>
            <a:r>
              <a:rPr sz="1600" dirty="0" err="1">
                <a:latin typeface="+mn-lt"/>
              </a:rPr>
              <a:t>consect</a:t>
            </a:r>
            <a:r>
              <a:rPr sz="1600" dirty="0">
                <a:latin typeface="+mn-lt"/>
              </a:rPr>
              <a:t> </a:t>
            </a:r>
            <a:r>
              <a:rPr sz="1600" dirty="0" err="1">
                <a:latin typeface="+mn-lt"/>
              </a:rPr>
              <a:t>etur</a:t>
            </a:r>
            <a:r>
              <a:rPr sz="1600" dirty="0">
                <a:latin typeface="+mn-lt"/>
              </a:rPr>
              <a:t> sit </a:t>
            </a:r>
            <a:r>
              <a:rPr sz="1600" dirty="0" err="1">
                <a:latin typeface="+mn-lt"/>
              </a:rPr>
              <a:t>amet</a:t>
            </a:r>
            <a:r>
              <a:rPr sz="1600" dirty="0">
                <a:latin typeface="+mn-lt"/>
              </a:rPr>
              <a:t> </a:t>
            </a:r>
            <a:r>
              <a:rPr sz="1600" dirty="0" err="1">
                <a:latin typeface="+mn-lt"/>
              </a:rPr>
              <a:t>adipiscing</a:t>
            </a:r>
            <a:r>
              <a:rPr sz="1600" dirty="0">
                <a:latin typeface="+mn-lt"/>
              </a:rPr>
              <a:t>. Lorem ipsum sit </a:t>
            </a:r>
            <a:r>
              <a:rPr sz="1600" dirty="0" err="1">
                <a:latin typeface="+mn-lt"/>
              </a:rPr>
              <a:t>lom</a:t>
            </a:r>
            <a:r>
              <a:rPr sz="1600" dirty="0">
                <a:latin typeface="+mn-lt"/>
              </a:rPr>
              <a:t>. Lorem ipsum sit </a:t>
            </a:r>
            <a:r>
              <a:rPr sz="1600" dirty="0" err="1">
                <a:latin typeface="+mn-lt"/>
              </a:rPr>
              <a:t>lom</a:t>
            </a:r>
            <a:r>
              <a:rPr sz="1600" dirty="0">
                <a:latin typeface="+mn-lt"/>
              </a:rPr>
              <a:t> dolor sit </a:t>
            </a:r>
            <a:r>
              <a:rPr sz="1600" dirty="0" err="1">
                <a:latin typeface="+mn-lt"/>
              </a:rPr>
              <a:t>amet</a:t>
            </a:r>
            <a:r>
              <a:rPr sz="1600" dirty="0">
                <a:latin typeface="+mn-lt"/>
              </a:rPr>
              <a:t>, </a:t>
            </a:r>
            <a:r>
              <a:rPr sz="1600" dirty="0" err="1">
                <a:latin typeface="+mn-lt"/>
              </a:rPr>
              <a:t>consect</a:t>
            </a:r>
            <a:r>
              <a:rPr sz="1600" dirty="0">
                <a:latin typeface="+mn-lt"/>
              </a:rPr>
              <a:t>.</a:t>
            </a:r>
          </a:p>
          <a:p>
            <a:pPr>
              <a:defRPr>
                <a:solidFill>
                  <a:srgbClr val="FFFFFF"/>
                </a:solidFill>
              </a:defRPr>
            </a:pPr>
            <a:endParaRPr sz="1600" dirty="0">
              <a:latin typeface="+mn-lt"/>
            </a:endParaRPr>
          </a:p>
          <a:p>
            <a:pPr>
              <a:defRPr>
                <a:solidFill>
                  <a:srgbClr val="FFFFFF"/>
                </a:solidFill>
              </a:defRPr>
            </a:pPr>
            <a:r>
              <a:rPr sz="1600" dirty="0">
                <a:latin typeface="+mn-lt"/>
              </a:rPr>
              <a:t>Lorem ipsum sit </a:t>
            </a:r>
            <a:r>
              <a:rPr sz="1600" dirty="0" err="1">
                <a:latin typeface="+mn-lt"/>
              </a:rPr>
              <a:t>lom</a:t>
            </a:r>
            <a:r>
              <a:rPr sz="1600" dirty="0">
                <a:latin typeface="+mn-lt"/>
              </a:rPr>
              <a:t> dolor sit </a:t>
            </a:r>
            <a:r>
              <a:rPr sz="1600" dirty="0" err="1">
                <a:latin typeface="+mn-lt"/>
              </a:rPr>
              <a:t>amet</a:t>
            </a:r>
            <a:r>
              <a:rPr sz="1600" dirty="0">
                <a:latin typeface="+mn-lt"/>
              </a:rPr>
              <a:t>, </a:t>
            </a:r>
            <a:r>
              <a:rPr sz="1600" dirty="0" err="1">
                <a:latin typeface="+mn-lt"/>
              </a:rPr>
              <a:t>consectetur</a:t>
            </a:r>
            <a:r>
              <a:rPr sz="1600" dirty="0">
                <a:latin typeface="+mn-lt"/>
              </a:rPr>
              <a:t> sit </a:t>
            </a:r>
            <a:r>
              <a:rPr sz="1600" dirty="0" err="1">
                <a:latin typeface="+mn-lt"/>
              </a:rPr>
              <a:t>amet</a:t>
            </a:r>
            <a:r>
              <a:rPr sz="1600" dirty="0">
                <a:latin typeface="+mn-lt"/>
              </a:rPr>
              <a:t> </a:t>
            </a:r>
            <a:r>
              <a:rPr sz="1600" dirty="0" err="1">
                <a:latin typeface="+mn-lt"/>
              </a:rPr>
              <a:t>adipiscing</a:t>
            </a:r>
            <a:r>
              <a:rPr sz="1600" dirty="0">
                <a:latin typeface="+mn-lt"/>
              </a:rPr>
              <a:t>. Lorem ipsum sit </a:t>
            </a:r>
            <a:r>
              <a:rPr sz="1600" dirty="0" err="1">
                <a:latin typeface="+mn-lt"/>
              </a:rPr>
              <a:t>lom</a:t>
            </a:r>
            <a:r>
              <a:rPr sz="1600" dirty="0">
                <a:latin typeface="+mn-lt"/>
              </a:rPr>
              <a:t>. Lorem ipsum sit </a:t>
            </a:r>
            <a:r>
              <a:rPr sz="1600" dirty="0" err="1">
                <a:latin typeface="+mn-lt"/>
              </a:rPr>
              <a:t>lom</a:t>
            </a:r>
            <a:r>
              <a:rPr sz="1600" dirty="0">
                <a:latin typeface="+mn-lt"/>
              </a:rPr>
              <a:t> dolor sit </a:t>
            </a:r>
            <a:r>
              <a:rPr sz="1600" dirty="0" err="1">
                <a:latin typeface="+mn-lt"/>
              </a:rPr>
              <a:t>amet</a:t>
            </a:r>
            <a:r>
              <a:rPr sz="1600" dirty="0">
                <a:latin typeface="+mn-lt"/>
              </a:rPr>
              <a:t>, </a:t>
            </a:r>
            <a:r>
              <a:rPr sz="1600" dirty="0" err="1">
                <a:latin typeface="+mn-lt"/>
              </a:rPr>
              <a:t>consect</a:t>
            </a:r>
            <a:r>
              <a:rPr sz="1600" dirty="0">
                <a:latin typeface="+mn-lt"/>
              </a:rPr>
              <a:t> </a:t>
            </a:r>
            <a:r>
              <a:rPr sz="1600" dirty="0" err="1">
                <a:latin typeface="+mn-lt"/>
              </a:rPr>
              <a:t>lor</a:t>
            </a:r>
            <a:r>
              <a:rPr sz="1600" dirty="0">
                <a:latin typeface="+mn-lt"/>
              </a:rPr>
              <a:t> </a:t>
            </a:r>
            <a:r>
              <a:rPr sz="1600" dirty="0" err="1">
                <a:latin typeface="+mn-lt"/>
              </a:rPr>
              <a:t>detur</a:t>
            </a:r>
            <a:r>
              <a:rPr sz="1600" dirty="0">
                <a:latin typeface="+mn-lt"/>
              </a:rPr>
              <a:t> sit </a:t>
            </a:r>
            <a:r>
              <a:rPr sz="1600" dirty="0" err="1">
                <a:latin typeface="+mn-lt"/>
              </a:rPr>
              <a:t>amet</a:t>
            </a:r>
            <a:r>
              <a:rPr sz="1600" dirty="0">
                <a:latin typeface="+mn-lt"/>
              </a:rPr>
              <a:t> </a:t>
            </a:r>
            <a:r>
              <a:rPr sz="1600" dirty="0" err="1">
                <a:latin typeface="+mn-lt"/>
              </a:rPr>
              <a:t>adipiscing</a:t>
            </a:r>
            <a:r>
              <a:rPr sz="1600" dirty="0">
                <a:latin typeface="+mn-lt"/>
              </a:rPr>
              <a:t>. Lorem ipsum sit </a:t>
            </a:r>
            <a:r>
              <a:rPr sz="1600" dirty="0" err="1">
                <a:latin typeface="+mn-lt"/>
              </a:rPr>
              <a:t>lom</a:t>
            </a:r>
            <a:r>
              <a:rPr sz="1600" dirty="0">
                <a:latin typeface="+mn-lt"/>
              </a:rPr>
              <a:t>. Lorem sit.</a:t>
            </a:r>
          </a:p>
        </p:txBody>
      </p:sp>
      <p:grpSp>
        <p:nvGrpSpPr>
          <p:cNvPr id="17" name="Group 16"/>
          <p:cNvGrpSpPr/>
          <p:nvPr/>
        </p:nvGrpSpPr>
        <p:grpSpPr>
          <a:xfrm>
            <a:off x="6274462" y="1424107"/>
            <a:ext cx="672690" cy="573200"/>
            <a:chOff x="876681" y="1867872"/>
            <a:chExt cx="211703" cy="180392"/>
          </a:xfrm>
          <a:solidFill>
            <a:schemeClr val="bg1"/>
          </a:solidFill>
        </p:grpSpPr>
        <p:sp>
          <p:nvSpPr>
            <p:cNvPr id="18" name="Rectangle 17"/>
            <p:cNvSpPr/>
            <p:nvPr/>
          </p:nvSpPr>
          <p:spPr>
            <a:xfrm>
              <a:off x="876681" y="1891482"/>
              <a:ext cx="156784" cy="156782"/>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2"/>
                </a:solidFill>
                <a:cs typeface="Calibri" panose="020F0502020204030204" pitchFamily="34" charset="0"/>
              </a:endParaRPr>
            </a:p>
          </p:txBody>
        </p:sp>
        <p:sp>
          <p:nvSpPr>
            <p:cNvPr id="19" name="Freeform 64"/>
            <p:cNvSpPr>
              <a:spLocks/>
            </p:cNvSpPr>
            <p:nvPr/>
          </p:nvSpPr>
          <p:spPr bwMode="auto">
            <a:xfrm>
              <a:off x="890968" y="1867872"/>
              <a:ext cx="197416" cy="16211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000">
                <a:solidFill>
                  <a:schemeClr val="tx2"/>
                </a:solidFill>
                <a:latin typeface="+mn-lt"/>
                <a:cs typeface="Calibri" panose="020F0502020204030204" pitchFamily="34" charset="0"/>
              </a:endParaRPr>
            </a:p>
          </p:txBody>
        </p:sp>
      </p:grpSp>
      <p:sp>
        <p:nvSpPr>
          <p:cNvPr id="11" name="TextBox 10">
            <a:extLst>
              <a:ext uri="{FF2B5EF4-FFF2-40B4-BE49-F238E27FC236}">
                <a16:creationId xmlns:a16="http://schemas.microsoft.com/office/drawing/2014/main" id="{700C66FD-4FCC-4176-B2CF-77FAD187EC19}"/>
              </a:ext>
            </a:extLst>
          </p:cNvPr>
          <p:cNvSpPr txBox="1"/>
          <p:nvPr/>
        </p:nvSpPr>
        <p:spPr>
          <a:xfrm>
            <a:off x="882377" y="1157096"/>
            <a:ext cx="3945732" cy="4543808"/>
          </a:xfrm>
          <a:prstGeom prst="rect">
            <a:avLst/>
          </a:prstGeom>
          <a:noFill/>
        </p:spPr>
        <p:txBody>
          <a:bodyPr wrap="square" rtlCol="0">
            <a:spAutoFit/>
          </a:bodyPr>
          <a:lstStyle/>
          <a:p>
            <a:pPr>
              <a:lnSpc>
                <a:spcPct val="150000"/>
              </a:lnSpc>
            </a:pPr>
            <a:r>
              <a:rPr lang="en-US" sz="2800" b="1" spc="300" dirty="0">
                <a:solidFill>
                  <a:schemeClr val="bg1"/>
                </a:solidFill>
              </a:rPr>
              <a:t>WELCOME TO </a:t>
            </a:r>
            <a:br>
              <a:rPr lang="en-US" sz="2800" b="1" spc="300" dirty="0">
                <a:solidFill>
                  <a:schemeClr val="bg1"/>
                </a:solidFill>
              </a:rPr>
            </a:br>
            <a:r>
              <a:rPr lang="en-US" sz="2800" b="1" spc="300" dirty="0">
                <a:solidFill>
                  <a:schemeClr val="bg1"/>
                </a:solidFill>
              </a:rPr>
              <a:t>OUR AMAZING </a:t>
            </a:r>
            <a:r>
              <a:rPr lang="en-US" sz="2800" b="1" spc="300" dirty="0">
                <a:solidFill>
                  <a:schemeClr val="accent2"/>
                </a:solidFill>
              </a:rPr>
              <a:t>PRESENTATION </a:t>
            </a:r>
            <a:r>
              <a:rPr lang="en-US" sz="2800" b="1" spc="300" dirty="0">
                <a:solidFill>
                  <a:schemeClr val="bg1"/>
                </a:solidFill>
              </a:rPr>
              <a:t>AGENDA TODAY. ENJOY </a:t>
            </a:r>
            <a:r>
              <a:rPr lang="en-US" sz="2800" b="1" spc="300" dirty="0">
                <a:solidFill>
                  <a:schemeClr val="accent2"/>
                </a:solidFill>
              </a:rPr>
              <a:t>OUR</a:t>
            </a:r>
            <a:r>
              <a:rPr lang="en-US" sz="2800" b="1" spc="300" dirty="0">
                <a:solidFill>
                  <a:schemeClr val="bg1"/>
                </a:solidFill>
              </a:rPr>
              <a:t> PRESENTATION TOPIC NOW</a:t>
            </a:r>
          </a:p>
        </p:txBody>
      </p:sp>
    </p:spTree>
    <p:extLst>
      <p:ext uri="{BB962C8B-B14F-4D97-AF65-F5344CB8AC3E}">
        <p14:creationId xmlns:p14="http://schemas.microsoft.com/office/powerpoint/2010/main" val="921167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37443" y="0"/>
            <a:ext cx="4154557" cy="22263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Right Triangle 22"/>
          <p:cNvSpPr/>
          <p:nvPr/>
        </p:nvSpPr>
        <p:spPr>
          <a:xfrm rot="5400000">
            <a:off x="1277037" y="2272120"/>
            <a:ext cx="514956" cy="51495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594290" y="3498685"/>
            <a:ext cx="4076874" cy="861774"/>
          </a:xfrm>
          <a:prstGeom prst="rect">
            <a:avLst/>
          </a:prstGeom>
          <a:noFill/>
        </p:spPr>
        <p:txBody>
          <a:bodyPr wrap="square" rtlCol="0">
            <a:spAutoFit/>
          </a:bodyPr>
          <a:lstStyle/>
          <a:p>
            <a:r>
              <a:rPr lang="en-US" sz="1250" dirty="0">
                <a:solidFill>
                  <a:schemeClr val="bg1">
                    <a:lumMod val="65000"/>
                  </a:schemeClr>
                </a:solidFill>
                <a:ea typeface="Lato Light" charset="0"/>
                <a:cs typeface="Lato Light" charset="0"/>
              </a:rPr>
              <a:t>Entrepreneurial activities differ substantially depending on the type </a:t>
            </a:r>
            <a:r>
              <a:rPr lang="en-US" sz="1250" dirty="0" err="1">
                <a:solidFill>
                  <a:schemeClr val="bg1">
                    <a:lumMod val="65000"/>
                  </a:schemeClr>
                </a:solidFill>
                <a:ea typeface="Lato Light" charset="0"/>
                <a:cs typeface="Lato Light" charset="0"/>
              </a:rPr>
              <a:t>ofEntrepreneurial</a:t>
            </a:r>
            <a:r>
              <a:rPr lang="en-US" sz="1250" dirty="0">
                <a:solidFill>
                  <a:schemeClr val="bg1">
                    <a:lumMod val="65000"/>
                  </a:schemeClr>
                </a:solidFill>
                <a:ea typeface="Lato Light" charset="0"/>
                <a:cs typeface="Lato Light" charset="0"/>
              </a:rPr>
              <a:t> activities differ substantially depending on the type of</a:t>
            </a:r>
          </a:p>
          <a:p>
            <a:endParaRPr lang="en-US" sz="1250" dirty="0">
              <a:solidFill>
                <a:schemeClr val="bg1">
                  <a:lumMod val="65000"/>
                </a:schemeClr>
              </a:solidFill>
              <a:ea typeface="Lato Light" charset="0"/>
              <a:cs typeface="Lato Light" charset="0"/>
            </a:endParaRPr>
          </a:p>
        </p:txBody>
      </p:sp>
      <p:sp>
        <p:nvSpPr>
          <p:cNvPr id="25" name="Rectangle 24"/>
          <p:cNvSpPr/>
          <p:nvPr/>
        </p:nvSpPr>
        <p:spPr>
          <a:xfrm>
            <a:off x="1594290" y="3116986"/>
            <a:ext cx="1388072" cy="361637"/>
          </a:xfrm>
          <a:prstGeom prst="rect">
            <a:avLst/>
          </a:prstGeom>
        </p:spPr>
        <p:txBody>
          <a:bodyPr wrap="none">
            <a:spAutoFit/>
          </a:bodyPr>
          <a:lstStyle/>
          <a:p>
            <a:r>
              <a:rPr lang="en-US" sz="1750" b="1" dirty="0">
                <a:solidFill>
                  <a:schemeClr val="accent2"/>
                </a:solidFill>
                <a:ea typeface="Montserrat" charset="0"/>
                <a:cs typeface="Montserrat" charset="0"/>
              </a:rPr>
              <a:t>Element One</a:t>
            </a:r>
          </a:p>
        </p:txBody>
      </p:sp>
      <p:sp>
        <p:nvSpPr>
          <p:cNvPr id="26" name="TextBox 25"/>
          <p:cNvSpPr txBox="1"/>
          <p:nvPr/>
        </p:nvSpPr>
        <p:spPr>
          <a:xfrm>
            <a:off x="1594290" y="5124306"/>
            <a:ext cx="4076874" cy="861774"/>
          </a:xfrm>
          <a:prstGeom prst="rect">
            <a:avLst/>
          </a:prstGeom>
          <a:noFill/>
        </p:spPr>
        <p:txBody>
          <a:bodyPr wrap="square" rtlCol="0">
            <a:spAutoFit/>
          </a:bodyPr>
          <a:lstStyle/>
          <a:p>
            <a:r>
              <a:rPr lang="en-US" sz="1250" dirty="0">
                <a:solidFill>
                  <a:schemeClr val="bg1">
                    <a:lumMod val="65000"/>
                  </a:schemeClr>
                </a:solidFill>
                <a:ea typeface="Lato Light" charset="0"/>
                <a:cs typeface="Lato Light" charset="0"/>
              </a:rPr>
              <a:t>Entrepreneurial activities differ substantially depending on the type </a:t>
            </a:r>
            <a:r>
              <a:rPr lang="en-US" sz="1250" dirty="0" err="1">
                <a:solidFill>
                  <a:schemeClr val="bg1">
                    <a:lumMod val="65000"/>
                  </a:schemeClr>
                </a:solidFill>
                <a:ea typeface="Lato Light" charset="0"/>
                <a:cs typeface="Lato Light" charset="0"/>
              </a:rPr>
              <a:t>ofEntrepreneurial</a:t>
            </a:r>
            <a:r>
              <a:rPr lang="en-US" sz="1250" dirty="0">
                <a:solidFill>
                  <a:schemeClr val="bg1">
                    <a:lumMod val="65000"/>
                  </a:schemeClr>
                </a:solidFill>
                <a:ea typeface="Lato Light" charset="0"/>
                <a:cs typeface="Lato Light" charset="0"/>
              </a:rPr>
              <a:t> activities differ substantially depending on the type of</a:t>
            </a:r>
          </a:p>
          <a:p>
            <a:endParaRPr lang="en-US" sz="1250" dirty="0">
              <a:solidFill>
                <a:schemeClr val="bg1">
                  <a:lumMod val="65000"/>
                </a:schemeClr>
              </a:solidFill>
              <a:ea typeface="Lato Light" charset="0"/>
              <a:cs typeface="Lato Light" charset="0"/>
            </a:endParaRPr>
          </a:p>
        </p:txBody>
      </p:sp>
      <p:sp>
        <p:nvSpPr>
          <p:cNvPr id="27" name="Rectangle 26"/>
          <p:cNvSpPr/>
          <p:nvPr/>
        </p:nvSpPr>
        <p:spPr>
          <a:xfrm>
            <a:off x="1594290" y="4742607"/>
            <a:ext cx="1392432" cy="361637"/>
          </a:xfrm>
          <a:prstGeom prst="rect">
            <a:avLst/>
          </a:prstGeom>
        </p:spPr>
        <p:txBody>
          <a:bodyPr wrap="none">
            <a:spAutoFit/>
          </a:bodyPr>
          <a:lstStyle/>
          <a:p>
            <a:r>
              <a:rPr lang="en-US" sz="1750" b="1" dirty="0">
                <a:solidFill>
                  <a:schemeClr val="accent2"/>
                </a:solidFill>
                <a:ea typeface="Montserrat" charset="0"/>
                <a:cs typeface="Montserrat" charset="0"/>
              </a:rPr>
              <a:t>Element Two</a:t>
            </a:r>
          </a:p>
        </p:txBody>
      </p:sp>
      <p:sp>
        <p:nvSpPr>
          <p:cNvPr id="43" name="Shape 2525"/>
          <p:cNvSpPr/>
          <p:nvPr/>
        </p:nvSpPr>
        <p:spPr>
          <a:xfrm>
            <a:off x="1182481" y="3190095"/>
            <a:ext cx="320704" cy="320704"/>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4" name="Shape 2536"/>
          <p:cNvSpPr/>
          <p:nvPr/>
        </p:nvSpPr>
        <p:spPr>
          <a:xfrm>
            <a:off x="1182482" y="4831478"/>
            <a:ext cx="320704" cy="320704"/>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5" name="Picture Placeholder 4">
            <a:extLst>
              <a:ext uri="{FF2B5EF4-FFF2-40B4-BE49-F238E27FC236}">
                <a16:creationId xmlns:a16="http://schemas.microsoft.com/office/drawing/2014/main" id="{B9E96D30-ADE8-47C7-BCD8-92E20E9DDDD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7771" r="7771"/>
          <a:stretch>
            <a:fillRect/>
          </a:stretch>
        </p:blipFill>
        <p:spPr/>
      </p:pic>
      <p:sp>
        <p:nvSpPr>
          <p:cNvPr id="13" name="Rectangle 12">
            <a:extLst>
              <a:ext uri="{FF2B5EF4-FFF2-40B4-BE49-F238E27FC236}">
                <a16:creationId xmlns:a16="http://schemas.microsoft.com/office/drawing/2014/main" id="{B67CB137-0C15-4CA3-A8E2-57CB974F5CB7}"/>
              </a:ext>
            </a:extLst>
          </p:cNvPr>
          <p:cNvSpPr/>
          <p:nvPr/>
        </p:nvSpPr>
        <p:spPr>
          <a:xfrm>
            <a:off x="1146263" y="600321"/>
            <a:ext cx="4118260" cy="707886"/>
          </a:xfrm>
          <a:prstGeom prst="rect">
            <a:avLst/>
          </a:prstGeom>
        </p:spPr>
        <p:txBody>
          <a:bodyPr wrap="square">
            <a:spAutoFit/>
          </a:bodyPr>
          <a:lstStyle/>
          <a:p>
            <a:r>
              <a:rPr lang="en-US" sz="4000" b="1" dirty="0">
                <a:solidFill>
                  <a:schemeClr val="accent2"/>
                </a:solidFill>
              </a:rPr>
              <a:t>MESSAGE</a:t>
            </a:r>
          </a:p>
        </p:txBody>
      </p:sp>
      <p:sp>
        <p:nvSpPr>
          <p:cNvPr id="14" name="Rectangle 13">
            <a:extLst>
              <a:ext uri="{FF2B5EF4-FFF2-40B4-BE49-F238E27FC236}">
                <a16:creationId xmlns:a16="http://schemas.microsoft.com/office/drawing/2014/main" id="{32B1AA46-8D10-4F36-AD50-9AC7998278F0}"/>
              </a:ext>
            </a:extLst>
          </p:cNvPr>
          <p:cNvSpPr/>
          <p:nvPr/>
        </p:nvSpPr>
        <p:spPr>
          <a:xfrm>
            <a:off x="1146263" y="1184949"/>
            <a:ext cx="4067518" cy="707886"/>
          </a:xfrm>
          <a:prstGeom prst="rect">
            <a:avLst/>
          </a:prstGeom>
        </p:spPr>
        <p:txBody>
          <a:bodyPr wrap="square">
            <a:spAutoFit/>
          </a:bodyPr>
          <a:lstStyle/>
          <a:p>
            <a:r>
              <a:rPr lang="en-US" sz="4000" dirty="0">
                <a:solidFill>
                  <a:schemeClr val="tx1">
                    <a:lumMod val="65000"/>
                    <a:lumOff val="35000"/>
                  </a:schemeClr>
                </a:solidFill>
              </a:rPr>
              <a:t>WELCOME</a:t>
            </a:r>
          </a:p>
        </p:txBody>
      </p:sp>
    </p:spTree>
    <p:extLst>
      <p:ext uri="{BB962C8B-B14F-4D97-AF65-F5344CB8AC3E}">
        <p14:creationId xmlns:p14="http://schemas.microsoft.com/office/powerpoint/2010/main" val="1593900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77" name="Group"/>
          <p:cNvGrpSpPr/>
          <p:nvPr/>
        </p:nvGrpSpPr>
        <p:grpSpPr>
          <a:xfrm>
            <a:off x="2254660" y="2338127"/>
            <a:ext cx="7484980" cy="2989218"/>
            <a:chOff x="0" y="0"/>
            <a:chExt cx="7484978" cy="2989216"/>
          </a:xfrm>
        </p:grpSpPr>
        <p:grpSp>
          <p:nvGrpSpPr>
            <p:cNvPr id="6363" name="Group"/>
            <p:cNvGrpSpPr/>
            <p:nvPr/>
          </p:nvGrpSpPr>
          <p:grpSpPr>
            <a:xfrm>
              <a:off x="0" y="0"/>
              <a:ext cx="7484980" cy="2989217"/>
              <a:chOff x="0" y="0"/>
              <a:chExt cx="7484979" cy="2989216"/>
            </a:xfrm>
          </p:grpSpPr>
          <p:sp>
            <p:nvSpPr>
              <p:cNvPr id="6356" name="Shape"/>
              <p:cNvSpPr/>
              <p:nvPr/>
            </p:nvSpPr>
            <p:spPr>
              <a:xfrm>
                <a:off x="3679246" y="1827954"/>
                <a:ext cx="3523008" cy="1161263"/>
              </a:xfrm>
              <a:custGeom>
                <a:avLst/>
                <a:gdLst/>
                <a:ahLst/>
                <a:cxnLst>
                  <a:cxn ang="0">
                    <a:pos x="wd2" y="hd2"/>
                  </a:cxn>
                  <a:cxn ang="5400000">
                    <a:pos x="wd2" y="hd2"/>
                  </a:cxn>
                  <a:cxn ang="10800000">
                    <a:pos x="wd2" y="hd2"/>
                  </a:cxn>
                  <a:cxn ang="16200000">
                    <a:pos x="wd2" y="hd2"/>
                  </a:cxn>
                </a:cxnLst>
                <a:rect l="0" t="0" r="r" b="b"/>
                <a:pathLst>
                  <a:path w="21600" h="21600" extrusionOk="0">
                    <a:moveTo>
                      <a:pt x="20393" y="0"/>
                    </a:moveTo>
                    <a:lnTo>
                      <a:pt x="20393" y="0"/>
                    </a:lnTo>
                    <a:cubicBezTo>
                      <a:pt x="21192" y="6943"/>
                      <a:pt x="21600" y="14246"/>
                      <a:pt x="21600" y="21600"/>
                    </a:cubicBezTo>
                    <a:lnTo>
                      <a:pt x="0" y="21600"/>
                    </a:lnTo>
                    <a:close/>
                  </a:path>
                </a:pathLst>
              </a:custGeom>
              <a:solidFill>
                <a:schemeClr val="accent2"/>
              </a:solidFill>
              <a:ln w="12700" cap="flat">
                <a:noFill/>
                <a:miter lim="400000"/>
              </a:ln>
              <a:effectLst>
                <a:outerShdw blurRad="495300" rotWithShape="0">
                  <a:srgbClr val="000000">
                    <a:alpha val="20000"/>
                  </a:srgbClr>
                </a:outerShdw>
              </a:effectLst>
            </p:spPr>
            <p:txBody>
              <a:bodyPr wrap="square" lIns="45719" tIns="45719" rIns="45719" bIns="45719" numCol="1" anchor="ctr">
                <a:noAutofit/>
              </a:bodyPr>
              <a:lstStyle/>
              <a:p>
                <a:pPr algn="ctr"/>
                <a:endParaRPr>
                  <a:latin typeface="+mj-lt"/>
                  <a:cs typeface="Calibri" panose="020F0502020204030204" pitchFamily="34" charset="0"/>
                </a:endParaRPr>
              </a:p>
            </p:txBody>
          </p:sp>
          <p:sp>
            <p:nvSpPr>
              <p:cNvPr id="6357" name="Shape"/>
              <p:cNvSpPr/>
              <p:nvPr/>
            </p:nvSpPr>
            <p:spPr>
              <a:xfrm>
                <a:off x="3679245" y="361290"/>
                <a:ext cx="3805735" cy="2627925"/>
              </a:xfrm>
              <a:custGeom>
                <a:avLst/>
                <a:gdLst/>
                <a:ahLst/>
                <a:cxnLst>
                  <a:cxn ang="0">
                    <a:pos x="wd2" y="hd2"/>
                  </a:cxn>
                  <a:cxn ang="5400000">
                    <a:pos x="wd2" y="hd2"/>
                  </a:cxn>
                  <a:cxn ang="10800000">
                    <a:pos x="wd2" y="hd2"/>
                  </a:cxn>
                  <a:cxn ang="16200000">
                    <a:pos x="wd2" y="hd2"/>
                  </a:cxn>
                </a:cxnLst>
                <a:rect l="0" t="0" r="r" b="b"/>
                <a:pathLst>
                  <a:path w="21600" h="21600" extrusionOk="0">
                    <a:moveTo>
                      <a:pt x="17301" y="0"/>
                    </a:moveTo>
                    <a:lnTo>
                      <a:pt x="17301" y="0"/>
                    </a:lnTo>
                    <a:cubicBezTo>
                      <a:pt x="19197" y="3184"/>
                      <a:pt x="20656" y="6862"/>
                      <a:pt x="21600" y="10837"/>
                    </a:cubicBezTo>
                    <a:lnTo>
                      <a:pt x="0" y="21600"/>
                    </a:lnTo>
                    <a:close/>
                  </a:path>
                </a:pathLst>
              </a:custGeom>
              <a:solidFill>
                <a:schemeClr val="accent5"/>
              </a:solidFill>
              <a:ln w="12700" cap="flat">
                <a:noFill/>
                <a:miter lim="400000"/>
              </a:ln>
              <a:effectLst>
                <a:outerShdw blurRad="495300" rotWithShape="0">
                  <a:srgbClr val="000000">
                    <a:alpha val="20000"/>
                  </a:srgbClr>
                </a:outerShdw>
              </a:effectLst>
            </p:spPr>
            <p:txBody>
              <a:bodyPr wrap="square" lIns="45719" tIns="45719" rIns="45719" bIns="45719" numCol="1" anchor="ctr">
                <a:noAutofit/>
              </a:bodyPr>
              <a:lstStyle/>
              <a:p>
                <a:pPr algn="ctr"/>
                <a:endParaRPr>
                  <a:latin typeface="+mj-lt"/>
                  <a:cs typeface="Calibri" panose="020F0502020204030204" pitchFamily="34" charset="0"/>
                </a:endParaRPr>
              </a:p>
            </p:txBody>
          </p:sp>
          <p:sp>
            <p:nvSpPr>
              <p:cNvPr id="6358" name="Shape"/>
              <p:cNvSpPr/>
              <p:nvPr/>
            </p:nvSpPr>
            <p:spPr>
              <a:xfrm>
                <a:off x="3679244" y="418586"/>
                <a:ext cx="2074208" cy="2570627"/>
              </a:xfrm>
              <a:custGeom>
                <a:avLst/>
                <a:gdLst/>
                <a:ahLst/>
                <a:cxnLst>
                  <a:cxn ang="0">
                    <a:pos x="wd2" y="hd2"/>
                  </a:cxn>
                  <a:cxn ang="5400000">
                    <a:pos x="wd2" y="hd2"/>
                  </a:cxn>
                  <a:cxn ang="10800000">
                    <a:pos x="wd2" y="hd2"/>
                  </a:cxn>
                  <a:cxn ang="16200000">
                    <a:pos x="wd2" y="hd2"/>
                  </a:cxn>
                </a:cxnLst>
                <a:rect l="0" t="0" r="r" b="b"/>
                <a:pathLst>
                  <a:path w="21600" h="21600" extrusionOk="0">
                    <a:moveTo>
                      <a:pt x="9827" y="0"/>
                    </a:moveTo>
                    <a:lnTo>
                      <a:pt x="9827" y="0"/>
                    </a:lnTo>
                    <a:cubicBezTo>
                      <a:pt x="14381" y="1349"/>
                      <a:pt x="18433" y="3613"/>
                      <a:pt x="21600" y="6578"/>
                    </a:cubicBezTo>
                    <a:lnTo>
                      <a:pt x="0" y="21600"/>
                    </a:lnTo>
                    <a:close/>
                  </a:path>
                </a:pathLst>
              </a:custGeom>
              <a:solidFill>
                <a:schemeClr val="accent3"/>
              </a:solidFill>
              <a:ln w="12700" cap="flat">
                <a:noFill/>
                <a:miter lim="400000"/>
              </a:ln>
              <a:effectLst>
                <a:outerShdw blurRad="495300" rotWithShape="0">
                  <a:srgbClr val="000000">
                    <a:alpha val="20000"/>
                  </a:srgbClr>
                </a:outerShdw>
              </a:effectLst>
            </p:spPr>
            <p:txBody>
              <a:bodyPr wrap="square" lIns="45719" tIns="45719" rIns="45719" bIns="45719" numCol="1" anchor="ctr">
                <a:noAutofit/>
              </a:bodyPr>
              <a:lstStyle/>
              <a:p>
                <a:pPr algn="ctr"/>
                <a:endParaRPr>
                  <a:latin typeface="+mj-lt"/>
                  <a:cs typeface="Calibri" panose="020F0502020204030204" pitchFamily="34" charset="0"/>
                </a:endParaRPr>
              </a:p>
            </p:txBody>
          </p:sp>
          <p:sp>
            <p:nvSpPr>
              <p:cNvPr id="6359" name="Shape"/>
              <p:cNvSpPr/>
              <p:nvPr/>
            </p:nvSpPr>
            <p:spPr>
              <a:xfrm>
                <a:off x="3097057" y="0"/>
                <a:ext cx="1623960" cy="2989213"/>
              </a:xfrm>
              <a:custGeom>
                <a:avLst/>
                <a:gdLst/>
                <a:ahLst/>
                <a:cxnLst>
                  <a:cxn ang="0">
                    <a:pos x="wd2" y="hd2"/>
                  </a:cxn>
                  <a:cxn ang="5400000">
                    <a:pos x="wd2" y="hd2"/>
                  </a:cxn>
                  <a:cxn ang="10800000">
                    <a:pos x="wd2" y="hd2"/>
                  </a:cxn>
                  <a:cxn ang="16200000">
                    <a:pos x="wd2" y="hd2"/>
                  </a:cxn>
                </a:cxnLst>
                <a:rect l="0" t="0" r="r" b="b"/>
                <a:pathLst>
                  <a:path w="21600" h="21241" extrusionOk="0">
                    <a:moveTo>
                      <a:pt x="0" y="407"/>
                    </a:moveTo>
                    <a:lnTo>
                      <a:pt x="0" y="407"/>
                    </a:lnTo>
                    <a:cubicBezTo>
                      <a:pt x="7221" y="-359"/>
                      <a:pt x="14699" y="-39"/>
                      <a:pt x="21600" y="1332"/>
                    </a:cubicBezTo>
                    <a:lnTo>
                      <a:pt x="7744" y="21241"/>
                    </a:lnTo>
                    <a:close/>
                  </a:path>
                </a:pathLst>
              </a:custGeom>
              <a:solidFill>
                <a:schemeClr val="accent4"/>
              </a:solidFill>
              <a:ln w="12700" cap="flat">
                <a:noFill/>
                <a:miter lim="400000"/>
              </a:ln>
              <a:effectLst>
                <a:outerShdw blurRad="495300" rotWithShape="0">
                  <a:srgbClr val="000000">
                    <a:alpha val="20000"/>
                  </a:srgbClr>
                </a:outerShdw>
              </a:effectLst>
            </p:spPr>
            <p:txBody>
              <a:bodyPr wrap="square" lIns="45719" tIns="45719" rIns="45719" bIns="45719" numCol="1" anchor="ctr">
                <a:noAutofit/>
              </a:bodyPr>
              <a:lstStyle/>
              <a:p>
                <a:pPr algn="ctr"/>
                <a:endParaRPr>
                  <a:latin typeface="+mj-lt"/>
                  <a:cs typeface="Calibri" panose="020F0502020204030204" pitchFamily="34" charset="0"/>
                </a:endParaRPr>
              </a:p>
            </p:txBody>
          </p:sp>
          <p:sp>
            <p:nvSpPr>
              <p:cNvPr id="6360" name="Shape"/>
              <p:cNvSpPr/>
              <p:nvPr/>
            </p:nvSpPr>
            <p:spPr>
              <a:xfrm>
                <a:off x="1946639" y="360154"/>
                <a:ext cx="1732605" cy="2629058"/>
              </a:xfrm>
              <a:custGeom>
                <a:avLst/>
                <a:gdLst/>
                <a:ahLst/>
                <a:cxnLst>
                  <a:cxn ang="0">
                    <a:pos x="wd2" y="hd2"/>
                  </a:cxn>
                  <a:cxn ang="5400000">
                    <a:pos x="wd2" y="hd2"/>
                  </a:cxn>
                  <a:cxn ang="10800000">
                    <a:pos x="wd2" y="hd2"/>
                  </a:cxn>
                  <a:cxn ang="16200000">
                    <a:pos x="wd2" y="hd2"/>
                  </a:cxn>
                </a:cxnLst>
                <a:rect l="0" t="0" r="r" b="b"/>
                <a:pathLst>
                  <a:path w="21600" h="21600" extrusionOk="0">
                    <a:moveTo>
                      <a:pt x="0" y="4851"/>
                    </a:moveTo>
                    <a:cubicBezTo>
                      <a:pt x="4413" y="2379"/>
                      <a:pt x="9726" y="708"/>
                      <a:pt x="15416" y="0"/>
                    </a:cubicBezTo>
                    <a:lnTo>
                      <a:pt x="21600" y="21600"/>
                    </a:lnTo>
                    <a:close/>
                  </a:path>
                </a:pathLst>
              </a:custGeom>
              <a:solidFill>
                <a:schemeClr val="accent3"/>
              </a:solidFill>
              <a:ln w="12700" cap="flat">
                <a:noFill/>
                <a:miter lim="400000"/>
              </a:ln>
              <a:effectLst>
                <a:outerShdw blurRad="495300" rotWithShape="0">
                  <a:srgbClr val="000000">
                    <a:alpha val="20000"/>
                  </a:srgbClr>
                </a:outerShdw>
              </a:effectLst>
            </p:spPr>
            <p:txBody>
              <a:bodyPr wrap="square" lIns="45719" tIns="45719" rIns="45719" bIns="45719" numCol="1" anchor="ctr">
                <a:noAutofit/>
              </a:bodyPr>
              <a:lstStyle/>
              <a:p>
                <a:pPr algn="ctr"/>
                <a:endParaRPr>
                  <a:latin typeface="+mj-lt"/>
                  <a:cs typeface="Calibri" panose="020F0502020204030204" pitchFamily="34" charset="0"/>
                </a:endParaRPr>
              </a:p>
            </p:txBody>
          </p:sp>
          <p:sp>
            <p:nvSpPr>
              <p:cNvPr id="6361" name="Shape"/>
              <p:cNvSpPr/>
              <p:nvPr/>
            </p:nvSpPr>
            <p:spPr>
              <a:xfrm>
                <a:off x="1439233" y="1153108"/>
                <a:ext cx="2240011" cy="1836104"/>
              </a:xfrm>
              <a:custGeom>
                <a:avLst/>
                <a:gdLst/>
                <a:ahLst/>
                <a:cxnLst>
                  <a:cxn ang="0">
                    <a:pos x="wd2" y="hd2"/>
                  </a:cxn>
                  <a:cxn ang="5400000">
                    <a:pos x="wd2" y="hd2"/>
                  </a:cxn>
                  <a:cxn ang="10800000">
                    <a:pos x="wd2" y="hd2"/>
                  </a:cxn>
                  <a:cxn ang="16200000">
                    <a:pos x="wd2" y="hd2"/>
                  </a:cxn>
                </a:cxnLst>
                <a:rect l="0" t="0" r="r" b="b"/>
                <a:pathLst>
                  <a:path w="21600" h="21600" extrusionOk="0">
                    <a:moveTo>
                      <a:pt x="0" y="11247"/>
                    </a:moveTo>
                    <a:lnTo>
                      <a:pt x="0" y="11247"/>
                    </a:lnTo>
                    <a:cubicBezTo>
                      <a:pt x="1403" y="6891"/>
                      <a:pt x="3670" y="3026"/>
                      <a:pt x="6597" y="0"/>
                    </a:cubicBezTo>
                    <a:lnTo>
                      <a:pt x="21600" y="21600"/>
                    </a:lnTo>
                    <a:close/>
                  </a:path>
                </a:pathLst>
              </a:custGeom>
              <a:solidFill>
                <a:schemeClr val="accent5"/>
              </a:solidFill>
              <a:ln w="12700" cap="flat">
                <a:noFill/>
                <a:miter lim="400000"/>
              </a:ln>
              <a:effectLst>
                <a:outerShdw blurRad="495300" rotWithShape="0">
                  <a:srgbClr val="000000">
                    <a:alpha val="20000"/>
                  </a:srgbClr>
                </a:outerShdw>
              </a:effectLst>
            </p:spPr>
            <p:txBody>
              <a:bodyPr wrap="square" lIns="45719" tIns="45719" rIns="45719" bIns="45719" numCol="1" anchor="ctr">
                <a:noAutofit/>
              </a:bodyPr>
              <a:lstStyle/>
              <a:p>
                <a:pPr algn="ctr"/>
                <a:endParaRPr>
                  <a:latin typeface="+mj-lt"/>
                  <a:cs typeface="Calibri" panose="020F0502020204030204" pitchFamily="34" charset="0"/>
                </a:endParaRPr>
              </a:p>
            </p:txBody>
          </p:sp>
          <p:sp>
            <p:nvSpPr>
              <p:cNvPr id="6362" name="Shape"/>
              <p:cNvSpPr/>
              <p:nvPr/>
            </p:nvSpPr>
            <p:spPr>
              <a:xfrm>
                <a:off x="0" y="1599518"/>
                <a:ext cx="3718058" cy="1389694"/>
              </a:xfrm>
              <a:custGeom>
                <a:avLst/>
                <a:gdLst/>
                <a:ahLst/>
                <a:cxnLst>
                  <a:cxn ang="0">
                    <a:pos x="wd2" y="hd2"/>
                  </a:cxn>
                  <a:cxn ang="5400000">
                    <a:pos x="wd2" y="hd2"/>
                  </a:cxn>
                  <a:cxn ang="10800000">
                    <a:pos x="wd2" y="hd2"/>
                  </a:cxn>
                  <a:cxn ang="16200000">
                    <a:pos x="wd2" y="hd2"/>
                  </a:cxn>
                </a:cxnLst>
                <a:rect l="0" t="0" r="r" b="b"/>
                <a:pathLst>
                  <a:path w="21600" h="21600" extrusionOk="0">
                    <a:moveTo>
                      <a:pt x="0" y="21420"/>
                    </a:moveTo>
                    <a:cubicBezTo>
                      <a:pt x="0" y="14084"/>
                      <a:pt x="522" y="6814"/>
                      <a:pt x="1539" y="0"/>
                    </a:cubicBezTo>
                    <a:lnTo>
                      <a:pt x="21600" y="21600"/>
                    </a:lnTo>
                    <a:close/>
                  </a:path>
                </a:pathLst>
              </a:custGeom>
              <a:solidFill>
                <a:srgbClr val="FFFFFF"/>
              </a:solidFill>
              <a:ln w="12700" cap="flat">
                <a:noFill/>
                <a:miter lim="400000"/>
              </a:ln>
              <a:effectLst>
                <a:outerShdw blurRad="495300" rotWithShape="0">
                  <a:srgbClr val="000000">
                    <a:alpha val="20000"/>
                  </a:srgbClr>
                </a:outerShdw>
              </a:effectLst>
            </p:spPr>
            <p:txBody>
              <a:bodyPr wrap="square" lIns="45719" tIns="45719" rIns="45719" bIns="45719" numCol="1" anchor="ctr">
                <a:noAutofit/>
              </a:bodyPr>
              <a:lstStyle/>
              <a:p>
                <a:pPr algn="ctr"/>
                <a:endParaRPr>
                  <a:latin typeface="+mj-lt"/>
                  <a:cs typeface="Calibri" panose="020F0502020204030204" pitchFamily="34" charset="0"/>
                </a:endParaRPr>
              </a:p>
            </p:txBody>
          </p:sp>
        </p:grpSp>
        <p:sp>
          <p:nvSpPr>
            <p:cNvPr id="6364" name="Shape"/>
            <p:cNvSpPr/>
            <p:nvPr/>
          </p:nvSpPr>
          <p:spPr>
            <a:xfrm>
              <a:off x="6556771" y="2271234"/>
              <a:ext cx="423748" cy="425244"/>
            </a:xfrm>
            <a:custGeom>
              <a:avLst/>
              <a:gdLst/>
              <a:ahLst/>
              <a:cxnLst>
                <a:cxn ang="0">
                  <a:pos x="wd2" y="hd2"/>
                </a:cxn>
                <a:cxn ang="5400000">
                  <a:pos x="wd2" y="hd2"/>
                </a:cxn>
                <a:cxn ang="10800000">
                  <a:pos x="wd2" y="hd2"/>
                </a:cxn>
                <a:cxn ang="16200000">
                  <a:pos x="wd2" y="hd2"/>
                </a:cxn>
              </a:cxnLst>
              <a:rect l="0" t="0" r="r" b="b"/>
              <a:pathLst>
                <a:path w="21600" h="21600" extrusionOk="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593">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latin typeface="+mj-lt"/>
                <a:cs typeface="Calibri" panose="020F0502020204030204" pitchFamily="34" charset="0"/>
              </a:endParaRPr>
            </a:p>
          </p:txBody>
        </p:sp>
        <p:sp>
          <p:nvSpPr>
            <p:cNvPr id="6365" name="Shape"/>
            <p:cNvSpPr/>
            <p:nvPr/>
          </p:nvSpPr>
          <p:spPr>
            <a:xfrm>
              <a:off x="6449096" y="1097880"/>
              <a:ext cx="438720" cy="438700"/>
            </a:xfrm>
            <a:custGeom>
              <a:avLst/>
              <a:gdLst/>
              <a:ahLst/>
              <a:cxnLst>
                <a:cxn ang="0">
                  <a:pos x="wd2" y="hd2"/>
                </a:cxn>
                <a:cxn ang="5400000">
                  <a:pos x="wd2" y="hd2"/>
                </a:cxn>
                <a:cxn ang="10800000">
                  <a:pos x="wd2" y="hd2"/>
                </a:cxn>
                <a:cxn ang="16200000">
                  <a:pos x="wd2" y="hd2"/>
                </a:cxn>
              </a:cxnLst>
              <a:rect l="0" t="0" r="r" b="b"/>
              <a:pathLst>
                <a:path w="21600" h="21600" extrusionOk="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50"/>
                  </a:moveTo>
                  <a:lnTo>
                    <a:pt x="14174" y="20250"/>
                  </a:lnTo>
                  <a:lnTo>
                    <a:pt x="14174" y="13501"/>
                  </a:lnTo>
                  <a:cubicBezTo>
                    <a:pt x="14174" y="13127"/>
                    <a:pt x="13872" y="12826"/>
                    <a:pt x="13499" y="12826"/>
                  </a:cubicBezTo>
                  <a:lnTo>
                    <a:pt x="8437" y="12826"/>
                  </a:lnTo>
                  <a:cubicBezTo>
                    <a:pt x="8064" y="12826"/>
                    <a:pt x="7762" y="13127"/>
                    <a:pt x="7762" y="13501"/>
                  </a:cubicBezTo>
                  <a:lnTo>
                    <a:pt x="7762" y="20250"/>
                  </a:lnTo>
                  <a:lnTo>
                    <a:pt x="3374" y="20250"/>
                  </a:lnTo>
                  <a:lnTo>
                    <a:pt x="3374" y="11476"/>
                  </a:lnTo>
                  <a:lnTo>
                    <a:pt x="18224" y="11476"/>
                  </a:lnTo>
                  <a:cubicBezTo>
                    <a:pt x="18224" y="11476"/>
                    <a:pt x="18224" y="20250"/>
                    <a:pt x="18224" y="20250"/>
                  </a:cubicBezTo>
                  <a:close/>
                  <a:moveTo>
                    <a:pt x="13499" y="20250"/>
                  </a:moveTo>
                  <a:lnTo>
                    <a:pt x="8437" y="20250"/>
                  </a:lnTo>
                  <a:lnTo>
                    <a:pt x="8437" y="13501"/>
                  </a:lnTo>
                  <a:lnTo>
                    <a:pt x="13499" y="13501"/>
                  </a:lnTo>
                  <a:cubicBezTo>
                    <a:pt x="13499" y="13501"/>
                    <a:pt x="13499" y="20250"/>
                    <a:pt x="13499" y="20250"/>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6"/>
                    <a:pt x="2024" y="11476"/>
                  </a:cubicBezTo>
                  <a:lnTo>
                    <a:pt x="2024" y="20250"/>
                  </a:lnTo>
                  <a:cubicBezTo>
                    <a:pt x="2024" y="20995"/>
                    <a:pt x="2629" y="21600"/>
                    <a:pt x="3374" y="21600"/>
                  </a:cubicBezTo>
                  <a:lnTo>
                    <a:pt x="18224" y="21600"/>
                  </a:lnTo>
                  <a:cubicBezTo>
                    <a:pt x="18970" y="21600"/>
                    <a:pt x="19575" y="20995"/>
                    <a:pt x="19575" y="20250"/>
                  </a:cubicBezTo>
                  <a:lnTo>
                    <a:pt x="19575" y="11476"/>
                  </a:lnTo>
                  <a:cubicBezTo>
                    <a:pt x="20691" y="11476"/>
                    <a:pt x="21600" y="10566"/>
                    <a:pt x="21600" y="9450"/>
                  </a:cubicBezTo>
                  <a:lnTo>
                    <a:pt x="21600" y="8774"/>
                  </a:lnTo>
                  <a:cubicBezTo>
                    <a:pt x="21600" y="8338"/>
                    <a:pt x="21456" y="7907"/>
                    <a:pt x="21194" y="7560"/>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593">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latin typeface="+mj-lt"/>
                <a:cs typeface="Calibri" panose="020F0502020204030204" pitchFamily="34" charset="0"/>
              </a:endParaRPr>
            </a:p>
          </p:txBody>
        </p:sp>
        <p:sp>
          <p:nvSpPr>
            <p:cNvPr id="6366" name="Shape"/>
            <p:cNvSpPr/>
            <p:nvPr/>
          </p:nvSpPr>
          <p:spPr>
            <a:xfrm>
              <a:off x="4731068" y="902736"/>
              <a:ext cx="438709" cy="437952"/>
            </a:xfrm>
            <a:custGeom>
              <a:avLst/>
              <a:gdLst/>
              <a:ahLst/>
              <a:cxnLst>
                <a:cxn ang="0">
                  <a:pos x="wd2" y="hd2"/>
                </a:cxn>
                <a:cxn ang="5400000">
                  <a:pos x="wd2" y="hd2"/>
                </a:cxn>
                <a:cxn ang="10800000">
                  <a:pos x="wd2" y="hd2"/>
                </a:cxn>
                <a:cxn ang="16200000">
                  <a:pos x="wd2" y="hd2"/>
                </a:cxn>
              </a:cxnLst>
              <a:rect l="0" t="0" r="r" b="b"/>
              <a:pathLst>
                <a:path w="21543" h="21600" extrusionOk="0">
                  <a:moveTo>
                    <a:pt x="16978" y="19987"/>
                  </a:moveTo>
                  <a:lnTo>
                    <a:pt x="11228" y="17681"/>
                  </a:lnTo>
                  <a:cubicBezTo>
                    <a:pt x="11090" y="17627"/>
                    <a:pt x="10948" y="17609"/>
                    <a:pt x="10808" y="17601"/>
                  </a:cubicBezTo>
                  <a:lnTo>
                    <a:pt x="19662" y="3837"/>
                  </a:lnTo>
                  <a:cubicBezTo>
                    <a:pt x="19662" y="3837"/>
                    <a:pt x="16978" y="19987"/>
                    <a:pt x="16978" y="19987"/>
                  </a:cubicBezTo>
                  <a:close/>
                  <a:moveTo>
                    <a:pt x="6860" y="16245"/>
                  </a:moveTo>
                  <a:cubicBezTo>
                    <a:pt x="6859" y="16243"/>
                    <a:pt x="6856" y="16241"/>
                    <a:pt x="6855" y="16239"/>
                  </a:cubicBezTo>
                  <a:lnTo>
                    <a:pt x="19608" y="2552"/>
                  </a:lnTo>
                  <a:lnTo>
                    <a:pt x="8736" y="19537"/>
                  </a:lnTo>
                  <a:cubicBezTo>
                    <a:pt x="8736" y="19537"/>
                    <a:pt x="6860" y="16245"/>
                    <a:pt x="6860" y="16245"/>
                  </a:cubicBezTo>
                  <a:close/>
                  <a:moveTo>
                    <a:pt x="2112" y="14025"/>
                  </a:moveTo>
                  <a:lnTo>
                    <a:pt x="17714" y="3595"/>
                  </a:lnTo>
                  <a:lnTo>
                    <a:pt x="6370" y="15771"/>
                  </a:lnTo>
                  <a:cubicBezTo>
                    <a:pt x="6310" y="15735"/>
                    <a:pt x="6257" y="15688"/>
                    <a:pt x="6191" y="15661"/>
                  </a:cubicBezTo>
                  <a:cubicBezTo>
                    <a:pt x="6191" y="15661"/>
                    <a:pt x="2112" y="14025"/>
                    <a:pt x="2112" y="14025"/>
                  </a:cubicBezTo>
                  <a:close/>
                  <a:moveTo>
                    <a:pt x="21236" y="108"/>
                  </a:moveTo>
                  <a:cubicBezTo>
                    <a:pt x="21125" y="35"/>
                    <a:pt x="20998" y="0"/>
                    <a:pt x="20870" y="0"/>
                  </a:cubicBezTo>
                  <a:cubicBezTo>
                    <a:pt x="20740" y="0"/>
                    <a:pt x="20610" y="36"/>
                    <a:pt x="20497" y="113"/>
                  </a:cubicBezTo>
                  <a:lnTo>
                    <a:pt x="300" y="13614"/>
                  </a:lnTo>
                  <a:cubicBezTo>
                    <a:pt x="92" y="13752"/>
                    <a:pt x="-22" y="13996"/>
                    <a:pt x="4" y="14245"/>
                  </a:cubicBezTo>
                  <a:cubicBezTo>
                    <a:pt x="29" y="14495"/>
                    <a:pt x="191" y="14709"/>
                    <a:pt x="423" y="14802"/>
                  </a:cubicBezTo>
                  <a:lnTo>
                    <a:pt x="5690" y="16915"/>
                  </a:lnTo>
                  <a:lnTo>
                    <a:pt x="8167" y="21260"/>
                  </a:lnTo>
                  <a:cubicBezTo>
                    <a:pt x="8285" y="21469"/>
                    <a:pt x="8506" y="21598"/>
                    <a:pt x="8744" y="21600"/>
                  </a:cubicBezTo>
                  <a:lnTo>
                    <a:pt x="8752" y="21600"/>
                  </a:lnTo>
                  <a:cubicBezTo>
                    <a:pt x="8988" y="21600"/>
                    <a:pt x="9207" y="21475"/>
                    <a:pt x="9329" y="21272"/>
                  </a:cubicBezTo>
                  <a:lnTo>
                    <a:pt x="10727" y="18935"/>
                  </a:lnTo>
                  <a:lnTo>
                    <a:pt x="17255" y="21552"/>
                  </a:lnTo>
                  <a:cubicBezTo>
                    <a:pt x="17334" y="21585"/>
                    <a:pt x="17420" y="21600"/>
                    <a:pt x="17504" y="21600"/>
                  </a:cubicBezTo>
                  <a:cubicBezTo>
                    <a:pt x="17619" y="21600"/>
                    <a:pt x="17733" y="21572"/>
                    <a:pt x="17834" y="21513"/>
                  </a:cubicBezTo>
                  <a:cubicBezTo>
                    <a:pt x="18012" y="21413"/>
                    <a:pt x="18135" y="21239"/>
                    <a:pt x="18169" y="21036"/>
                  </a:cubicBezTo>
                  <a:lnTo>
                    <a:pt x="21535" y="785"/>
                  </a:lnTo>
                  <a:cubicBezTo>
                    <a:pt x="21578" y="520"/>
                    <a:pt x="21461" y="254"/>
                    <a:pt x="21236" y="108"/>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593">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latin typeface="+mj-lt"/>
                <a:cs typeface="Calibri" panose="020F0502020204030204" pitchFamily="34" charset="0"/>
              </a:endParaRPr>
            </a:p>
          </p:txBody>
        </p:sp>
        <p:grpSp>
          <p:nvGrpSpPr>
            <p:cNvPr id="6369" name="Group"/>
            <p:cNvGrpSpPr/>
            <p:nvPr/>
          </p:nvGrpSpPr>
          <p:grpSpPr>
            <a:xfrm>
              <a:off x="297070" y="2188643"/>
              <a:ext cx="437972" cy="383318"/>
              <a:chOff x="0" y="0"/>
              <a:chExt cx="437970" cy="383316"/>
            </a:xfrm>
          </p:grpSpPr>
          <p:sp>
            <p:nvSpPr>
              <p:cNvPr id="6367" name="Shape"/>
              <p:cNvSpPr/>
              <p:nvPr/>
            </p:nvSpPr>
            <p:spPr>
              <a:xfrm>
                <a:off x="68877" y="68128"/>
                <a:ext cx="157222" cy="103317"/>
              </a:xfrm>
              <a:custGeom>
                <a:avLst/>
                <a:gdLst/>
                <a:ahLst/>
                <a:cxnLst>
                  <a:cxn ang="0">
                    <a:pos x="wd2" y="hd2"/>
                  </a:cxn>
                  <a:cxn ang="5400000">
                    <a:pos x="wd2" y="hd2"/>
                  </a:cxn>
                  <a:cxn ang="10800000">
                    <a:pos x="wd2" y="hd2"/>
                  </a:cxn>
                  <a:cxn ang="16200000">
                    <a:pos x="wd2" y="hd2"/>
                  </a:cxn>
                </a:cxnLst>
                <a:rect l="0" t="0" r="r" b="b"/>
                <a:pathLst>
                  <a:path w="21600" h="21600" extrusionOk="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accent2">
                  <a:lumOff val="15488"/>
                </a:schemeClr>
              </a:solidFill>
              <a:ln w="12700" cap="flat">
                <a:noFill/>
                <a:miter lim="400000"/>
              </a:ln>
              <a:effectLst/>
            </p:spPr>
            <p:txBody>
              <a:bodyPr wrap="square" lIns="45719" tIns="45719" rIns="45719" bIns="45719" numCol="1" anchor="ctr">
                <a:noAutofit/>
              </a:bodyPr>
              <a:lstStyle/>
              <a:p>
                <a:pPr algn="ctr" defTabSz="228593">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latin typeface="+mj-lt"/>
                  <a:cs typeface="Calibri" panose="020F0502020204030204" pitchFamily="34" charset="0"/>
                </a:endParaRPr>
              </a:p>
            </p:txBody>
          </p:sp>
          <p:sp>
            <p:nvSpPr>
              <p:cNvPr id="6368" name="Shape"/>
              <p:cNvSpPr/>
              <p:nvPr/>
            </p:nvSpPr>
            <p:spPr>
              <a:xfrm>
                <a:off x="-1" y="0"/>
                <a:ext cx="437972" cy="383317"/>
              </a:xfrm>
              <a:custGeom>
                <a:avLst/>
                <a:gdLst/>
                <a:ahLst/>
                <a:cxnLst>
                  <a:cxn ang="0">
                    <a:pos x="wd2" y="hd2"/>
                  </a:cxn>
                  <a:cxn ang="5400000">
                    <a:pos x="wd2" y="hd2"/>
                  </a:cxn>
                  <a:cxn ang="10800000">
                    <a:pos x="wd2" y="hd2"/>
                  </a:cxn>
                  <a:cxn ang="16200000">
                    <a:pos x="wd2" y="hd2"/>
                  </a:cxn>
                </a:cxnLst>
                <a:rect l="0" t="0" r="r" b="b"/>
                <a:pathLst>
                  <a:path w="21600" h="21600" extrusionOk="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accent2">
                  <a:lumOff val="15488"/>
                </a:schemeClr>
              </a:solidFill>
              <a:ln w="12700" cap="flat">
                <a:noFill/>
                <a:miter lim="400000"/>
              </a:ln>
              <a:effectLst/>
            </p:spPr>
            <p:txBody>
              <a:bodyPr wrap="square" lIns="45719" tIns="45719" rIns="45719" bIns="45719" numCol="1" anchor="ctr">
                <a:noAutofit/>
              </a:bodyPr>
              <a:lstStyle/>
              <a:p>
                <a:pPr algn="ctr" defTabSz="228593">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latin typeface="+mj-lt"/>
                  <a:cs typeface="Calibri" panose="020F0502020204030204" pitchFamily="34" charset="0"/>
                </a:endParaRPr>
              </a:p>
            </p:txBody>
          </p:sp>
        </p:grpSp>
        <p:grpSp>
          <p:nvGrpSpPr>
            <p:cNvPr id="6372" name="Group"/>
            <p:cNvGrpSpPr/>
            <p:nvPr/>
          </p:nvGrpSpPr>
          <p:grpSpPr>
            <a:xfrm>
              <a:off x="3679244" y="250848"/>
              <a:ext cx="438720" cy="411001"/>
              <a:chOff x="0" y="0"/>
              <a:chExt cx="438719" cy="411000"/>
            </a:xfrm>
          </p:grpSpPr>
          <p:sp>
            <p:nvSpPr>
              <p:cNvPr id="6370" name="Shape"/>
              <p:cNvSpPr/>
              <p:nvPr/>
            </p:nvSpPr>
            <p:spPr>
              <a:xfrm>
                <a:off x="55400" y="54652"/>
                <a:ext cx="327918" cy="219351"/>
              </a:xfrm>
              <a:custGeom>
                <a:avLst/>
                <a:gdLst/>
                <a:ahLst/>
                <a:cxnLst>
                  <a:cxn ang="0">
                    <a:pos x="wd2" y="hd2"/>
                  </a:cxn>
                  <a:cxn ang="5400000">
                    <a:pos x="wd2" y="hd2"/>
                  </a:cxn>
                  <a:cxn ang="10800000">
                    <a:pos x="wd2" y="hd2"/>
                  </a:cxn>
                  <a:cxn ang="16200000">
                    <a:pos x="wd2" y="hd2"/>
                  </a:cxn>
                </a:cxnLst>
                <a:rect l="0" t="0" r="r" b="b"/>
                <a:pathLst>
                  <a:path w="21600" h="21600" extrusionOk="0">
                    <a:moveTo>
                      <a:pt x="20699" y="20256"/>
                    </a:moveTo>
                    <a:lnTo>
                      <a:pt x="899" y="20256"/>
                    </a:lnTo>
                    <a:lnTo>
                      <a:pt x="899" y="1350"/>
                    </a:lnTo>
                    <a:lnTo>
                      <a:pt x="20699" y="1350"/>
                    </a:lnTo>
                    <a:cubicBezTo>
                      <a:pt x="20699" y="1350"/>
                      <a:pt x="20699" y="20256"/>
                      <a:pt x="20699" y="20256"/>
                    </a:cubicBezTo>
                    <a:close/>
                    <a:moveTo>
                      <a:pt x="20699" y="0"/>
                    </a:moveTo>
                    <a:lnTo>
                      <a:pt x="899" y="5"/>
                    </a:lnTo>
                    <a:cubicBezTo>
                      <a:pt x="402" y="5"/>
                      <a:pt x="0" y="603"/>
                      <a:pt x="0" y="1350"/>
                    </a:cubicBezTo>
                    <a:lnTo>
                      <a:pt x="0" y="20250"/>
                    </a:lnTo>
                    <a:cubicBezTo>
                      <a:pt x="0" y="20997"/>
                      <a:pt x="402" y="21600"/>
                      <a:pt x="899" y="21600"/>
                    </a:cubicBezTo>
                    <a:lnTo>
                      <a:pt x="20699" y="21600"/>
                    </a:lnTo>
                    <a:cubicBezTo>
                      <a:pt x="21197" y="21600"/>
                      <a:pt x="21600" y="20997"/>
                      <a:pt x="21600" y="20250"/>
                    </a:cubicBezTo>
                    <a:lnTo>
                      <a:pt x="21600" y="1350"/>
                    </a:lnTo>
                    <a:cubicBezTo>
                      <a:pt x="21600" y="603"/>
                      <a:pt x="21197" y="0"/>
                      <a:pt x="20699" y="0"/>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593">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latin typeface="+mj-lt"/>
                  <a:cs typeface="Calibri" panose="020F0502020204030204" pitchFamily="34" charset="0"/>
                </a:endParaRPr>
              </a:p>
            </p:txBody>
          </p:sp>
          <p:sp>
            <p:nvSpPr>
              <p:cNvPr id="6371" name="Shape"/>
              <p:cNvSpPr/>
              <p:nvPr/>
            </p:nvSpPr>
            <p:spPr>
              <a:xfrm>
                <a:off x="-1" y="0"/>
                <a:ext cx="438720" cy="411001"/>
              </a:xfrm>
              <a:custGeom>
                <a:avLst/>
                <a:gdLst/>
                <a:ahLst/>
                <a:cxnLst>
                  <a:cxn ang="0">
                    <a:pos x="wd2" y="hd2"/>
                  </a:cxn>
                  <a:cxn ang="5400000">
                    <a:pos x="wd2" y="hd2"/>
                  </a:cxn>
                  <a:cxn ang="10800000">
                    <a:pos x="wd2" y="hd2"/>
                  </a:cxn>
                  <a:cxn ang="16200000">
                    <a:pos x="wd2" y="hd2"/>
                  </a:cxn>
                </a:cxnLst>
                <a:rect l="0" t="0" r="r" b="b"/>
                <a:pathLst>
                  <a:path w="21600" h="21600" extrusionOk="0">
                    <a:moveTo>
                      <a:pt x="20249" y="16563"/>
                    </a:moveTo>
                    <a:cubicBezTo>
                      <a:pt x="20249" y="16960"/>
                      <a:pt x="19946" y="17283"/>
                      <a:pt x="19575" y="17283"/>
                    </a:cubicBezTo>
                    <a:lnTo>
                      <a:pt x="2024" y="17283"/>
                    </a:lnTo>
                    <a:cubicBezTo>
                      <a:pt x="1651" y="17283"/>
                      <a:pt x="1349" y="16960"/>
                      <a:pt x="1349" y="16563"/>
                    </a:cubicBezTo>
                    <a:lnTo>
                      <a:pt x="1349" y="2160"/>
                    </a:lnTo>
                    <a:cubicBezTo>
                      <a:pt x="1349" y="1762"/>
                      <a:pt x="1651" y="1440"/>
                      <a:pt x="2024" y="1440"/>
                    </a:cubicBezTo>
                    <a:lnTo>
                      <a:pt x="19575" y="1440"/>
                    </a:lnTo>
                    <a:cubicBezTo>
                      <a:pt x="19946" y="1440"/>
                      <a:pt x="20249" y="1762"/>
                      <a:pt x="20249" y="2160"/>
                    </a:cubicBezTo>
                    <a:cubicBezTo>
                      <a:pt x="20249" y="2160"/>
                      <a:pt x="20249" y="16563"/>
                      <a:pt x="20249" y="16563"/>
                    </a:cubicBezTo>
                    <a:close/>
                    <a:moveTo>
                      <a:pt x="19575" y="0"/>
                    </a:moveTo>
                    <a:lnTo>
                      <a:pt x="2024" y="0"/>
                    </a:lnTo>
                    <a:cubicBezTo>
                      <a:pt x="905" y="0"/>
                      <a:pt x="0" y="966"/>
                      <a:pt x="0" y="2160"/>
                    </a:cubicBezTo>
                    <a:lnTo>
                      <a:pt x="0" y="16563"/>
                    </a:lnTo>
                    <a:cubicBezTo>
                      <a:pt x="0" y="17754"/>
                      <a:pt x="903" y="18719"/>
                      <a:pt x="2018" y="18722"/>
                    </a:cubicBezTo>
                    <a:lnTo>
                      <a:pt x="8774" y="18722"/>
                    </a:lnTo>
                    <a:lnTo>
                      <a:pt x="8774" y="19598"/>
                    </a:lnTo>
                    <a:lnTo>
                      <a:pt x="4561" y="20182"/>
                    </a:lnTo>
                    <a:cubicBezTo>
                      <a:pt x="4260" y="20263"/>
                      <a:pt x="4049" y="20550"/>
                      <a:pt x="4049" y="20880"/>
                    </a:cubicBezTo>
                    <a:cubicBezTo>
                      <a:pt x="4049" y="21278"/>
                      <a:pt x="4351" y="21600"/>
                      <a:pt x="4724" y="21600"/>
                    </a:cubicBezTo>
                    <a:lnTo>
                      <a:pt x="16874" y="21600"/>
                    </a:lnTo>
                    <a:cubicBezTo>
                      <a:pt x="17248" y="21600"/>
                      <a:pt x="17549" y="21278"/>
                      <a:pt x="17549" y="20880"/>
                    </a:cubicBezTo>
                    <a:cubicBezTo>
                      <a:pt x="17549" y="20550"/>
                      <a:pt x="17339" y="20263"/>
                      <a:pt x="17038" y="20182"/>
                    </a:cubicBezTo>
                    <a:lnTo>
                      <a:pt x="12824" y="19598"/>
                    </a:lnTo>
                    <a:lnTo>
                      <a:pt x="12824" y="18722"/>
                    </a:lnTo>
                    <a:lnTo>
                      <a:pt x="19581" y="18722"/>
                    </a:lnTo>
                    <a:cubicBezTo>
                      <a:pt x="20696" y="18719"/>
                      <a:pt x="21600" y="17754"/>
                      <a:pt x="21600" y="16563"/>
                    </a:cubicBezTo>
                    <a:lnTo>
                      <a:pt x="21600" y="2160"/>
                    </a:lnTo>
                    <a:cubicBezTo>
                      <a:pt x="21600" y="966"/>
                      <a:pt x="20692" y="0"/>
                      <a:pt x="19575" y="0"/>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593">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latin typeface="+mj-lt"/>
                  <a:cs typeface="Calibri" panose="020F0502020204030204" pitchFamily="34" charset="0"/>
                </a:endParaRPr>
              </a:p>
            </p:txBody>
          </p:sp>
        </p:grpSp>
        <p:grpSp>
          <p:nvGrpSpPr>
            <p:cNvPr id="6375" name="Group"/>
            <p:cNvGrpSpPr/>
            <p:nvPr/>
          </p:nvGrpSpPr>
          <p:grpSpPr>
            <a:xfrm>
              <a:off x="2586559" y="734178"/>
              <a:ext cx="300966" cy="438701"/>
              <a:chOff x="0" y="0"/>
              <a:chExt cx="300965" cy="438699"/>
            </a:xfrm>
          </p:grpSpPr>
          <p:sp>
            <p:nvSpPr>
              <p:cNvPr id="6373" name="Shape"/>
              <p:cNvSpPr/>
              <p:nvPr/>
            </p:nvSpPr>
            <p:spPr>
              <a:xfrm>
                <a:off x="-1" y="0"/>
                <a:ext cx="300967" cy="438700"/>
              </a:xfrm>
              <a:custGeom>
                <a:avLst/>
                <a:gdLst/>
                <a:ahLst/>
                <a:cxnLst>
                  <a:cxn ang="0">
                    <a:pos x="wd2" y="hd2"/>
                  </a:cxn>
                  <a:cxn ang="5400000">
                    <a:pos x="wd2" y="hd2"/>
                  </a:cxn>
                  <a:cxn ang="10800000">
                    <a:pos x="wd2" y="hd2"/>
                  </a:cxn>
                  <a:cxn ang="16200000">
                    <a:pos x="wd2" y="hd2"/>
                  </a:cxn>
                </a:cxnLst>
                <a:rect l="0" t="0" r="r" b="b"/>
                <a:pathLst>
                  <a:path w="21600" h="21600" extrusionOk="0">
                    <a:moveTo>
                      <a:pt x="15386" y="14176"/>
                    </a:moveTo>
                    <a:lnTo>
                      <a:pt x="6223" y="14176"/>
                    </a:lnTo>
                    <a:cubicBezTo>
                      <a:pt x="5734" y="13447"/>
                      <a:pt x="5147" y="12717"/>
                      <a:pt x="4568" y="12004"/>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2"/>
                    </a:cubicBezTo>
                    <a:cubicBezTo>
                      <a:pt x="16455" y="12724"/>
                      <a:pt x="15873" y="13450"/>
                      <a:pt x="15386" y="14176"/>
                    </a:cubicBezTo>
                    <a:moveTo>
                      <a:pt x="10800" y="20250"/>
                    </a:moveTo>
                    <a:cubicBezTo>
                      <a:pt x="9805" y="20250"/>
                      <a:pt x="9347" y="20172"/>
                      <a:pt x="8839" y="19407"/>
                    </a:cubicBezTo>
                    <a:lnTo>
                      <a:pt x="13000" y="19049"/>
                    </a:lnTo>
                    <a:cubicBezTo>
                      <a:pt x="12398" y="20165"/>
                      <a:pt x="11959" y="20250"/>
                      <a:pt x="10800" y="20250"/>
                    </a:cubicBezTo>
                    <a:moveTo>
                      <a:pt x="7595" y="16814"/>
                    </a:moveTo>
                    <a:cubicBezTo>
                      <a:pt x="7417" y="16408"/>
                      <a:pt x="7215" y="15979"/>
                      <a:pt x="6991" y="15526"/>
                    </a:cubicBezTo>
                    <a:lnTo>
                      <a:pt x="14616" y="15526"/>
                    </a:lnTo>
                    <a:cubicBezTo>
                      <a:pt x="14496" y="15768"/>
                      <a:pt x="14375" y="16011"/>
                      <a:pt x="14270" y="16240"/>
                    </a:cubicBezTo>
                    <a:cubicBezTo>
                      <a:pt x="14270" y="16240"/>
                      <a:pt x="7595" y="16814"/>
                      <a:pt x="7595" y="16814"/>
                    </a:cubicBezTo>
                    <a:close/>
                    <a:moveTo>
                      <a:pt x="13345" y="18344"/>
                    </a:moveTo>
                    <a:lnTo>
                      <a:pt x="8476" y="18763"/>
                    </a:lnTo>
                    <a:cubicBezTo>
                      <a:pt x="8303" y="18417"/>
                      <a:pt x="8116" y="18012"/>
                      <a:pt x="7890" y="17484"/>
                    </a:cubicBezTo>
                    <a:cubicBezTo>
                      <a:pt x="7887" y="17478"/>
                      <a:pt x="7883" y="17470"/>
                      <a:pt x="7881" y="17463"/>
                    </a:cubicBezTo>
                    <a:lnTo>
                      <a:pt x="13957" y="16942"/>
                    </a:lnTo>
                    <a:cubicBezTo>
                      <a:pt x="13871" y="17141"/>
                      <a:pt x="13778" y="17351"/>
                      <a:pt x="13698" y="17538"/>
                    </a:cubicBezTo>
                    <a:cubicBezTo>
                      <a:pt x="13569" y="17842"/>
                      <a:pt x="13453" y="18105"/>
                      <a:pt x="13345" y="18344"/>
                    </a:cubicBezTo>
                    <a:moveTo>
                      <a:pt x="10800" y="0"/>
                    </a:moveTo>
                    <a:cubicBezTo>
                      <a:pt x="4835" y="0"/>
                      <a:pt x="0" y="3324"/>
                      <a:pt x="0" y="7425"/>
                    </a:cubicBezTo>
                    <a:cubicBezTo>
                      <a:pt x="0" y="10146"/>
                      <a:pt x="3621" y="13030"/>
                      <a:pt x="4939" y="15563"/>
                    </a:cubicBezTo>
                    <a:cubicBezTo>
                      <a:pt x="6906" y="19340"/>
                      <a:pt x="6688" y="21600"/>
                      <a:pt x="10800" y="21600"/>
                    </a:cubicBezTo>
                    <a:cubicBezTo>
                      <a:pt x="14972" y="21600"/>
                      <a:pt x="14692" y="19350"/>
                      <a:pt x="16660" y="15578"/>
                    </a:cubicBezTo>
                    <a:cubicBezTo>
                      <a:pt x="17983" y="13040"/>
                      <a:pt x="21600" y="10124"/>
                      <a:pt x="21600" y="7425"/>
                    </a:cubicBezTo>
                    <a:cubicBezTo>
                      <a:pt x="21600" y="3324"/>
                      <a:pt x="16764" y="0"/>
                      <a:pt x="10800" y="0"/>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593">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latin typeface="+mj-lt"/>
                  <a:cs typeface="Calibri" panose="020F0502020204030204" pitchFamily="34" charset="0"/>
                </a:endParaRPr>
              </a:p>
            </p:txBody>
          </p:sp>
          <p:sp>
            <p:nvSpPr>
              <p:cNvPr id="6374" name="Shape"/>
              <p:cNvSpPr/>
              <p:nvPr/>
            </p:nvSpPr>
            <p:spPr>
              <a:xfrm>
                <a:off x="68128" y="68877"/>
                <a:ext cx="89092" cy="89092"/>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593">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latin typeface="+mj-lt"/>
                  <a:cs typeface="Calibri" panose="020F0502020204030204" pitchFamily="34" charset="0"/>
                </a:endParaRPr>
              </a:p>
            </p:txBody>
          </p:sp>
        </p:grpSp>
        <p:sp>
          <p:nvSpPr>
            <p:cNvPr id="6376" name="Shape"/>
            <p:cNvSpPr/>
            <p:nvPr/>
          </p:nvSpPr>
          <p:spPr>
            <a:xfrm>
              <a:off x="1816408" y="1648688"/>
              <a:ext cx="437973" cy="328650"/>
            </a:xfrm>
            <a:custGeom>
              <a:avLst/>
              <a:gdLst/>
              <a:ahLst/>
              <a:cxnLst>
                <a:cxn ang="0">
                  <a:pos x="wd2" y="hd2"/>
                </a:cxn>
                <a:cxn ang="5400000">
                  <a:pos x="wd2" y="hd2"/>
                </a:cxn>
                <a:cxn ang="10800000">
                  <a:pos x="wd2" y="hd2"/>
                </a:cxn>
                <a:cxn ang="16200000">
                  <a:pos x="wd2" y="hd2"/>
                </a:cxn>
              </a:cxnLst>
              <a:rect l="0" t="0" r="r" b="b"/>
              <a:pathLst>
                <a:path w="21597" h="21600" extrusionOk="0">
                  <a:moveTo>
                    <a:pt x="4512" y="2151"/>
                  </a:moveTo>
                  <a:lnTo>
                    <a:pt x="6065" y="3877"/>
                  </a:lnTo>
                  <a:lnTo>
                    <a:pt x="4247" y="6302"/>
                  </a:lnTo>
                  <a:lnTo>
                    <a:pt x="1354" y="6302"/>
                  </a:lnTo>
                  <a:cubicBezTo>
                    <a:pt x="1354" y="6302"/>
                    <a:pt x="4512" y="2151"/>
                    <a:pt x="4512" y="2151"/>
                  </a:cubicBezTo>
                  <a:close/>
                  <a:moveTo>
                    <a:pt x="17350" y="6302"/>
                  </a:moveTo>
                  <a:lnTo>
                    <a:pt x="15533" y="3877"/>
                  </a:lnTo>
                  <a:lnTo>
                    <a:pt x="17084" y="2153"/>
                  </a:lnTo>
                  <a:lnTo>
                    <a:pt x="20193" y="6302"/>
                  </a:lnTo>
                  <a:cubicBezTo>
                    <a:pt x="20193" y="6302"/>
                    <a:pt x="17350" y="6302"/>
                    <a:pt x="17350" y="6302"/>
                  </a:cubicBezTo>
                  <a:close/>
                  <a:moveTo>
                    <a:pt x="17266" y="7202"/>
                  </a:moveTo>
                  <a:lnTo>
                    <a:pt x="19665" y="7202"/>
                  </a:lnTo>
                  <a:lnTo>
                    <a:pt x="13023" y="16639"/>
                  </a:lnTo>
                  <a:cubicBezTo>
                    <a:pt x="13023" y="16639"/>
                    <a:pt x="17266" y="7202"/>
                    <a:pt x="17266" y="7202"/>
                  </a:cubicBezTo>
                  <a:close/>
                  <a:moveTo>
                    <a:pt x="8575" y="16638"/>
                  </a:moveTo>
                  <a:lnTo>
                    <a:pt x="1934" y="7202"/>
                  </a:lnTo>
                  <a:lnTo>
                    <a:pt x="4331" y="7202"/>
                  </a:lnTo>
                  <a:cubicBezTo>
                    <a:pt x="4331" y="7202"/>
                    <a:pt x="8575" y="16638"/>
                    <a:pt x="8575" y="16638"/>
                  </a:cubicBezTo>
                  <a:close/>
                  <a:moveTo>
                    <a:pt x="8430" y="7202"/>
                  </a:moveTo>
                  <a:lnTo>
                    <a:pt x="10085" y="18250"/>
                  </a:lnTo>
                  <a:lnTo>
                    <a:pt x="5118" y="7202"/>
                  </a:lnTo>
                  <a:cubicBezTo>
                    <a:pt x="5118" y="7202"/>
                    <a:pt x="8430" y="7202"/>
                    <a:pt x="8430" y="7202"/>
                  </a:cubicBezTo>
                  <a:close/>
                  <a:moveTo>
                    <a:pt x="6585" y="4456"/>
                  </a:moveTo>
                  <a:lnTo>
                    <a:pt x="8247" y="6302"/>
                  </a:lnTo>
                  <a:lnTo>
                    <a:pt x="5201" y="6302"/>
                  </a:lnTo>
                  <a:cubicBezTo>
                    <a:pt x="5201" y="6302"/>
                    <a:pt x="6585" y="4456"/>
                    <a:pt x="6585" y="4456"/>
                  </a:cubicBezTo>
                  <a:close/>
                  <a:moveTo>
                    <a:pt x="6544" y="3238"/>
                  </a:moveTo>
                  <a:lnTo>
                    <a:pt x="5251" y="1800"/>
                  </a:lnTo>
                  <a:lnTo>
                    <a:pt x="7622" y="1800"/>
                  </a:lnTo>
                  <a:cubicBezTo>
                    <a:pt x="7622" y="1800"/>
                    <a:pt x="6544" y="3238"/>
                    <a:pt x="6544" y="3238"/>
                  </a:cubicBezTo>
                  <a:close/>
                  <a:moveTo>
                    <a:pt x="10798" y="3466"/>
                  </a:moveTo>
                  <a:lnTo>
                    <a:pt x="9300" y="1800"/>
                  </a:lnTo>
                  <a:lnTo>
                    <a:pt x="12298" y="1800"/>
                  </a:lnTo>
                  <a:cubicBezTo>
                    <a:pt x="12298" y="1800"/>
                    <a:pt x="10798" y="3466"/>
                    <a:pt x="10798" y="3466"/>
                  </a:cubicBezTo>
                  <a:close/>
                  <a:moveTo>
                    <a:pt x="13976" y="1800"/>
                  </a:moveTo>
                  <a:lnTo>
                    <a:pt x="16347" y="1800"/>
                  </a:lnTo>
                  <a:lnTo>
                    <a:pt x="15054" y="3238"/>
                  </a:lnTo>
                  <a:cubicBezTo>
                    <a:pt x="15054" y="3238"/>
                    <a:pt x="13976" y="1800"/>
                    <a:pt x="13976" y="1800"/>
                  </a:cubicBezTo>
                  <a:close/>
                  <a:moveTo>
                    <a:pt x="13351" y="6302"/>
                  </a:moveTo>
                  <a:lnTo>
                    <a:pt x="15013" y="4456"/>
                  </a:lnTo>
                  <a:lnTo>
                    <a:pt x="16396" y="6302"/>
                  </a:lnTo>
                  <a:cubicBezTo>
                    <a:pt x="16396" y="6302"/>
                    <a:pt x="13351" y="6302"/>
                    <a:pt x="13351" y="6302"/>
                  </a:cubicBezTo>
                  <a:close/>
                  <a:moveTo>
                    <a:pt x="13168" y="7202"/>
                  </a:moveTo>
                  <a:lnTo>
                    <a:pt x="16480" y="7202"/>
                  </a:lnTo>
                  <a:lnTo>
                    <a:pt x="11513" y="18250"/>
                  </a:lnTo>
                  <a:cubicBezTo>
                    <a:pt x="11513" y="18250"/>
                    <a:pt x="13168" y="7202"/>
                    <a:pt x="13168" y="7202"/>
                  </a:cubicBezTo>
                  <a:close/>
                  <a:moveTo>
                    <a:pt x="12480" y="7202"/>
                  </a:moveTo>
                  <a:lnTo>
                    <a:pt x="10798" y="18415"/>
                  </a:lnTo>
                  <a:lnTo>
                    <a:pt x="9118" y="7202"/>
                  </a:lnTo>
                  <a:cubicBezTo>
                    <a:pt x="9118" y="7202"/>
                    <a:pt x="12480" y="7202"/>
                    <a:pt x="12480" y="7202"/>
                  </a:cubicBezTo>
                  <a:close/>
                  <a:moveTo>
                    <a:pt x="8774" y="5716"/>
                  </a:moveTo>
                  <a:lnTo>
                    <a:pt x="7065" y="3817"/>
                  </a:lnTo>
                  <a:lnTo>
                    <a:pt x="8427" y="2000"/>
                  </a:lnTo>
                  <a:lnTo>
                    <a:pt x="10271" y="4051"/>
                  </a:lnTo>
                  <a:cubicBezTo>
                    <a:pt x="10271" y="4051"/>
                    <a:pt x="8774" y="5716"/>
                    <a:pt x="8774" y="5716"/>
                  </a:cubicBezTo>
                  <a:close/>
                  <a:moveTo>
                    <a:pt x="11327" y="4051"/>
                  </a:moveTo>
                  <a:lnTo>
                    <a:pt x="13171" y="2000"/>
                  </a:lnTo>
                  <a:lnTo>
                    <a:pt x="14533" y="3817"/>
                  </a:lnTo>
                  <a:lnTo>
                    <a:pt x="12824" y="5716"/>
                  </a:lnTo>
                  <a:cubicBezTo>
                    <a:pt x="12824" y="5716"/>
                    <a:pt x="11327" y="4051"/>
                    <a:pt x="11327" y="4051"/>
                  </a:cubicBezTo>
                  <a:close/>
                  <a:moveTo>
                    <a:pt x="12298" y="6302"/>
                  </a:moveTo>
                  <a:lnTo>
                    <a:pt x="9300" y="6302"/>
                  </a:lnTo>
                  <a:lnTo>
                    <a:pt x="10798" y="4638"/>
                  </a:lnTo>
                  <a:cubicBezTo>
                    <a:pt x="10798" y="4638"/>
                    <a:pt x="12298" y="6302"/>
                    <a:pt x="12298" y="6302"/>
                  </a:cubicBezTo>
                  <a:close/>
                  <a:moveTo>
                    <a:pt x="21202" y="5102"/>
                  </a:moveTo>
                  <a:lnTo>
                    <a:pt x="17773" y="527"/>
                  </a:lnTo>
                  <a:cubicBezTo>
                    <a:pt x="17520" y="189"/>
                    <a:pt x="17178" y="0"/>
                    <a:pt x="16819" y="0"/>
                  </a:cubicBezTo>
                  <a:lnTo>
                    <a:pt x="4780" y="0"/>
                  </a:lnTo>
                  <a:cubicBezTo>
                    <a:pt x="4421" y="0"/>
                    <a:pt x="4078" y="189"/>
                    <a:pt x="3825" y="527"/>
                  </a:cubicBezTo>
                  <a:lnTo>
                    <a:pt x="396" y="5102"/>
                  </a:lnTo>
                  <a:cubicBezTo>
                    <a:pt x="132" y="5455"/>
                    <a:pt x="0" y="5921"/>
                    <a:pt x="0" y="6387"/>
                  </a:cubicBezTo>
                  <a:cubicBezTo>
                    <a:pt x="2" y="6810"/>
                    <a:pt x="115" y="7233"/>
                    <a:pt x="342" y="7573"/>
                  </a:cubicBezTo>
                  <a:lnTo>
                    <a:pt x="9789" y="20996"/>
                  </a:lnTo>
                  <a:cubicBezTo>
                    <a:pt x="10046" y="21380"/>
                    <a:pt x="10413" y="21600"/>
                    <a:pt x="10798" y="21600"/>
                  </a:cubicBezTo>
                  <a:cubicBezTo>
                    <a:pt x="11185" y="21600"/>
                    <a:pt x="11552" y="21380"/>
                    <a:pt x="11809" y="20996"/>
                  </a:cubicBezTo>
                  <a:lnTo>
                    <a:pt x="21257" y="7573"/>
                  </a:lnTo>
                  <a:cubicBezTo>
                    <a:pt x="21487" y="7226"/>
                    <a:pt x="21600" y="6791"/>
                    <a:pt x="21597" y="6359"/>
                  </a:cubicBezTo>
                  <a:cubicBezTo>
                    <a:pt x="21595" y="5902"/>
                    <a:pt x="21461" y="5449"/>
                    <a:pt x="21202" y="5102"/>
                  </a:cubicBezTo>
                </a:path>
              </a:pathLst>
            </a:custGeom>
            <a:solidFill>
              <a:srgbClr val="FFFFFF"/>
            </a:solidFill>
            <a:ln w="12700" cap="flat">
              <a:noFill/>
              <a:miter lim="400000"/>
            </a:ln>
            <a:effectLst/>
          </p:spPr>
          <p:txBody>
            <a:bodyPr wrap="square" lIns="45719" tIns="45719" rIns="45719" bIns="45719" numCol="1" anchor="ctr">
              <a:noAutofit/>
            </a:bodyPr>
            <a:lstStyle/>
            <a:p>
              <a:pPr algn="ctr" defTabSz="228593">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latin typeface="+mj-lt"/>
                <a:cs typeface="Calibri" panose="020F0502020204030204" pitchFamily="34" charset="0"/>
              </a:endParaRPr>
            </a:p>
          </p:txBody>
        </p:sp>
      </p:grpSp>
      <p:sp>
        <p:nvSpPr>
          <p:cNvPr id="6378" name="75%"/>
          <p:cNvSpPr txBox="1"/>
          <p:nvPr/>
        </p:nvSpPr>
        <p:spPr>
          <a:xfrm>
            <a:off x="9329166" y="4478949"/>
            <a:ext cx="1592624" cy="5355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nSpc>
                <a:spcPct val="120000"/>
              </a:lnSpc>
              <a:defRPr sz="2400">
                <a:solidFill>
                  <a:srgbClr val="404040"/>
                </a:solidFill>
                <a:latin typeface="Aller"/>
                <a:ea typeface="Aller"/>
                <a:cs typeface="Aller"/>
                <a:sym typeface="Aller"/>
              </a:defRPr>
            </a:lvl1pPr>
          </a:lstStyle>
          <a:p>
            <a:r>
              <a:rPr>
                <a:latin typeface="+mj-lt"/>
                <a:cs typeface="Calibri" panose="020F0502020204030204" pitchFamily="34" charset="0"/>
              </a:rPr>
              <a:t>75%</a:t>
            </a:r>
          </a:p>
        </p:txBody>
      </p:sp>
      <p:sp>
        <p:nvSpPr>
          <p:cNvPr id="6379" name="90%"/>
          <p:cNvSpPr txBox="1"/>
          <p:nvPr/>
        </p:nvSpPr>
        <p:spPr>
          <a:xfrm>
            <a:off x="9162302" y="2938438"/>
            <a:ext cx="1592624" cy="5355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nSpc>
                <a:spcPct val="120000"/>
              </a:lnSpc>
              <a:defRPr sz="2400">
                <a:solidFill>
                  <a:srgbClr val="404040"/>
                </a:solidFill>
                <a:latin typeface="Aller"/>
                <a:ea typeface="Aller"/>
                <a:cs typeface="Aller"/>
                <a:sym typeface="Aller"/>
              </a:defRPr>
            </a:lvl1pPr>
          </a:lstStyle>
          <a:p>
            <a:r>
              <a:rPr>
                <a:latin typeface="+mj-lt"/>
                <a:cs typeface="Calibri" panose="020F0502020204030204" pitchFamily="34" charset="0"/>
              </a:rPr>
              <a:t>90%</a:t>
            </a:r>
          </a:p>
        </p:txBody>
      </p:sp>
      <p:sp>
        <p:nvSpPr>
          <p:cNvPr id="6380" name="60%"/>
          <p:cNvSpPr txBox="1"/>
          <p:nvPr/>
        </p:nvSpPr>
        <p:spPr>
          <a:xfrm>
            <a:off x="7043262" y="2560412"/>
            <a:ext cx="1592624" cy="5355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nSpc>
                <a:spcPct val="120000"/>
              </a:lnSpc>
              <a:defRPr sz="2400">
                <a:solidFill>
                  <a:srgbClr val="404040"/>
                </a:solidFill>
                <a:latin typeface="Aller"/>
                <a:ea typeface="Aller"/>
                <a:cs typeface="Aller"/>
                <a:sym typeface="Aller"/>
              </a:defRPr>
            </a:lvl1pPr>
          </a:lstStyle>
          <a:p>
            <a:r>
              <a:rPr>
                <a:latin typeface="+mj-lt"/>
                <a:cs typeface="Calibri" panose="020F0502020204030204" pitchFamily="34" charset="0"/>
              </a:rPr>
              <a:t>60%</a:t>
            </a:r>
          </a:p>
        </p:txBody>
      </p:sp>
      <p:sp>
        <p:nvSpPr>
          <p:cNvPr id="6381" name="75%"/>
          <p:cNvSpPr txBox="1"/>
          <p:nvPr/>
        </p:nvSpPr>
        <p:spPr>
          <a:xfrm>
            <a:off x="5450640" y="1824721"/>
            <a:ext cx="1592625" cy="5355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nSpc>
                <a:spcPct val="120000"/>
              </a:lnSpc>
              <a:defRPr sz="2400">
                <a:solidFill>
                  <a:srgbClr val="404040"/>
                </a:solidFill>
                <a:latin typeface="Aller"/>
                <a:ea typeface="Aller"/>
                <a:cs typeface="Aller"/>
                <a:sym typeface="Aller"/>
              </a:defRPr>
            </a:lvl1pPr>
          </a:lstStyle>
          <a:p>
            <a:r>
              <a:rPr>
                <a:latin typeface="+mj-lt"/>
                <a:cs typeface="Calibri" panose="020F0502020204030204" pitchFamily="34" charset="0"/>
              </a:rPr>
              <a:t>75%</a:t>
            </a:r>
          </a:p>
        </p:txBody>
      </p:sp>
      <p:sp>
        <p:nvSpPr>
          <p:cNvPr id="6382" name="63%"/>
          <p:cNvSpPr txBox="1"/>
          <p:nvPr/>
        </p:nvSpPr>
        <p:spPr>
          <a:xfrm>
            <a:off x="3779182" y="2410731"/>
            <a:ext cx="1592624" cy="5355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nSpc>
                <a:spcPct val="120000"/>
              </a:lnSpc>
              <a:defRPr sz="2400">
                <a:solidFill>
                  <a:srgbClr val="404040"/>
                </a:solidFill>
                <a:latin typeface="Aller"/>
                <a:ea typeface="Aller"/>
                <a:cs typeface="Aller"/>
                <a:sym typeface="Aller"/>
              </a:defRPr>
            </a:lvl1pPr>
          </a:lstStyle>
          <a:p>
            <a:r>
              <a:rPr>
                <a:latin typeface="+mj-lt"/>
                <a:cs typeface="Calibri" panose="020F0502020204030204" pitchFamily="34" charset="0"/>
              </a:rPr>
              <a:t>63%</a:t>
            </a:r>
          </a:p>
        </p:txBody>
      </p:sp>
      <p:sp>
        <p:nvSpPr>
          <p:cNvPr id="6383" name="50%"/>
          <p:cNvSpPr txBox="1"/>
          <p:nvPr/>
        </p:nvSpPr>
        <p:spPr>
          <a:xfrm>
            <a:off x="2777828" y="3440755"/>
            <a:ext cx="1592624" cy="5355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nSpc>
                <a:spcPct val="120000"/>
              </a:lnSpc>
              <a:defRPr sz="2400">
                <a:solidFill>
                  <a:srgbClr val="404040"/>
                </a:solidFill>
                <a:latin typeface="Aller"/>
                <a:ea typeface="Aller"/>
                <a:cs typeface="Aller"/>
                <a:sym typeface="Aller"/>
              </a:defRPr>
            </a:lvl1pPr>
          </a:lstStyle>
          <a:p>
            <a:r>
              <a:rPr>
                <a:latin typeface="+mj-lt"/>
                <a:cs typeface="Calibri" panose="020F0502020204030204" pitchFamily="34" charset="0"/>
              </a:rPr>
              <a:t>50%</a:t>
            </a:r>
          </a:p>
        </p:txBody>
      </p:sp>
      <p:sp>
        <p:nvSpPr>
          <p:cNvPr id="6384" name="85%"/>
          <p:cNvSpPr txBox="1"/>
          <p:nvPr/>
        </p:nvSpPr>
        <p:spPr>
          <a:xfrm>
            <a:off x="999424" y="4341597"/>
            <a:ext cx="1592625" cy="5355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nSpc>
                <a:spcPct val="120000"/>
              </a:lnSpc>
              <a:defRPr sz="2400">
                <a:solidFill>
                  <a:srgbClr val="404040"/>
                </a:solidFill>
                <a:latin typeface="Aller"/>
                <a:ea typeface="Aller"/>
                <a:cs typeface="Aller"/>
                <a:sym typeface="Aller"/>
              </a:defRPr>
            </a:lvl1pPr>
          </a:lstStyle>
          <a:p>
            <a:r>
              <a:rPr>
                <a:latin typeface="+mj-lt"/>
                <a:cs typeface="Calibri" panose="020F0502020204030204" pitchFamily="34" charset="0"/>
              </a:rPr>
              <a:t>85%</a:t>
            </a:r>
          </a:p>
        </p:txBody>
      </p:sp>
      <p:sp>
        <p:nvSpPr>
          <p:cNvPr id="6385" name="Ut wisi enim ad minim veniam, quis nostrud exerci tation ullamcorper suscipit lobortis nisl ut aliquip ex ea commodo consequat. Lorem ipsum dolor sit amet."/>
          <p:cNvSpPr txBox="1"/>
          <p:nvPr/>
        </p:nvSpPr>
        <p:spPr>
          <a:xfrm>
            <a:off x="1581299" y="5619676"/>
            <a:ext cx="8705213"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lnSpc>
                <a:spcPct val="120000"/>
              </a:lnSpc>
              <a:defRPr sz="1600">
                <a:solidFill>
                  <a:srgbClr val="404040"/>
                </a:solidFill>
                <a:latin typeface="Calibri Light"/>
                <a:ea typeface="Calibri Light"/>
                <a:cs typeface="Calibri Light"/>
                <a:sym typeface="Calibri Light"/>
              </a:defRPr>
            </a:pPr>
            <a:r>
              <a:rPr dirty="0" err="1">
                <a:solidFill>
                  <a:schemeClr val="bg1">
                    <a:lumMod val="50000"/>
                  </a:schemeClr>
                </a:solidFill>
                <a:latin typeface="+mj-lt"/>
                <a:cs typeface="Calibri" panose="020F0502020204030204" pitchFamily="34" charset="0"/>
              </a:rPr>
              <a:t>Ut</a:t>
            </a:r>
            <a:r>
              <a:rPr dirty="0">
                <a:solidFill>
                  <a:schemeClr val="bg1">
                    <a:lumMod val="50000"/>
                  </a:schemeClr>
                </a:solidFill>
                <a:latin typeface="+mj-lt"/>
                <a:cs typeface="Calibri" panose="020F0502020204030204" pitchFamily="34" charset="0"/>
              </a:rPr>
              <a:t> </a:t>
            </a:r>
            <a:r>
              <a:rPr dirty="0" err="1">
                <a:solidFill>
                  <a:schemeClr val="bg1">
                    <a:lumMod val="50000"/>
                  </a:schemeClr>
                </a:solidFill>
                <a:latin typeface="+mj-lt"/>
                <a:cs typeface="Calibri" panose="020F0502020204030204" pitchFamily="34" charset="0"/>
              </a:rPr>
              <a:t>wisi</a:t>
            </a:r>
            <a:r>
              <a:rPr dirty="0">
                <a:solidFill>
                  <a:schemeClr val="bg1">
                    <a:lumMod val="50000"/>
                  </a:schemeClr>
                </a:solidFill>
                <a:latin typeface="+mj-lt"/>
                <a:cs typeface="Calibri" panose="020F0502020204030204" pitchFamily="34" charset="0"/>
              </a:rPr>
              <a:t> </a:t>
            </a:r>
            <a:r>
              <a:rPr dirty="0" err="1">
                <a:solidFill>
                  <a:schemeClr val="bg1">
                    <a:lumMod val="50000"/>
                  </a:schemeClr>
                </a:solidFill>
                <a:latin typeface="+mj-lt"/>
                <a:cs typeface="Calibri" panose="020F0502020204030204" pitchFamily="34" charset="0"/>
              </a:rPr>
              <a:t>enim</a:t>
            </a:r>
            <a:r>
              <a:rPr dirty="0">
                <a:solidFill>
                  <a:schemeClr val="bg1">
                    <a:lumMod val="50000"/>
                  </a:schemeClr>
                </a:solidFill>
                <a:latin typeface="+mj-lt"/>
                <a:cs typeface="Calibri" panose="020F0502020204030204" pitchFamily="34" charset="0"/>
              </a:rPr>
              <a:t> ad minim </a:t>
            </a:r>
            <a:r>
              <a:rPr dirty="0" err="1">
                <a:solidFill>
                  <a:schemeClr val="bg1">
                    <a:lumMod val="50000"/>
                  </a:schemeClr>
                </a:solidFill>
                <a:latin typeface="+mj-lt"/>
                <a:cs typeface="Calibri" panose="020F0502020204030204" pitchFamily="34" charset="0"/>
              </a:rPr>
              <a:t>veniam</a:t>
            </a:r>
            <a:r>
              <a:rPr sz="1400" dirty="0">
                <a:solidFill>
                  <a:schemeClr val="bg1">
                    <a:lumMod val="50000"/>
                  </a:schemeClr>
                </a:solidFill>
                <a:latin typeface="+mj-lt"/>
                <a:cs typeface="Calibri" panose="020F0502020204030204" pitchFamily="34" charset="0"/>
              </a:rPr>
              <a:t>, </a:t>
            </a:r>
            <a:r>
              <a:rPr sz="1400" dirty="0" err="1">
                <a:solidFill>
                  <a:schemeClr val="bg1">
                    <a:lumMod val="50000"/>
                  </a:schemeClr>
                </a:solidFill>
                <a:latin typeface="+mj-lt"/>
                <a:cs typeface="Calibri" panose="020F0502020204030204" pitchFamily="34" charset="0"/>
              </a:rPr>
              <a:t>quis</a:t>
            </a:r>
            <a:r>
              <a:rPr sz="1400" dirty="0">
                <a:solidFill>
                  <a:schemeClr val="bg1">
                    <a:lumMod val="50000"/>
                  </a:schemeClr>
                </a:solidFill>
                <a:latin typeface="+mj-lt"/>
                <a:cs typeface="Calibri" panose="020F0502020204030204" pitchFamily="34" charset="0"/>
              </a:rPr>
              <a:t> </a:t>
            </a:r>
            <a:r>
              <a:rPr sz="1400" dirty="0" err="1">
                <a:solidFill>
                  <a:schemeClr val="bg1">
                    <a:lumMod val="50000"/>
                  </a:schemeClr>
                </a:solidFill>
                <a:latin typeface="+mj-lt"/>
                <a:cs typeface="Calibri" panose="020F0502020204030204" pitchFamily="34" charset="0"/>
              </a:rPr>
              <a:t>nostrud</a:t>
            </a:r>
            <a:r>
              <a:rPr sz="1400" dirty="0">
                <a:solidFill>
                  <a:schemeClr val="bg1">
                    <a:lumMod val="50000"/>
                  </a:schemeClr>
                </a:solidFill>
                <a:latin typeface="+mj-lt"/>
                <a:cs typeface="Calibri" panose="020F0502020204030204" pitchFamily="34" charset="0"/>
              </a:rPr>
              <a:t> </a:t>
            </a:r>
            <a:r>
              <a:rPr sz="1400" dirty="0" err="1">
                <a:solidFill>
                  <a:schemeClr val="bg1">
                    <a:lumMod val="50000"/>
                  </a:schemeClr>
                </a:solidFill>
                <a:latin typeface="+mj-lt"/>
                <a:cs typeface="Calibri" panose="020F0502020204030204" pitchFamily="34" charset="0"/>
              </a:rPr>
              <a:t>exerci</a:t>
            </a:r>
            <a:r>
              <a:rPr sz="1400" dirty="0">
                <a:solidFill>
                  <a:schemeClr val="bg1">
                    <a:lumMod val="50000"/>
                  </a:schemeClr>
                </a:solidFill>
                <a:latin typeface="+mj-lt"/>
                <a:cs typeface="Calibri" panose="020F0502020204030204" pitchFamily="34" charset="0"/>
              </a:rPr>
              <a:t> </a:t>
            </a:r>
            <a:r>
              <a:rPr sz="1400" dirty="0" err="1">
                <a:solidFill>
                  <a:schemeClr val="bg1">
                    <a:lumMod val="50000"/>
                  </a:schemeClr>
                </a:solidFill>
                <a:latin typeface="+mj-lt"/>
                <a:cs typeface="Calibri" panose="020F0502020204030204" pitchFamily="34" charset="0"/>
              </a:rPr>
              <a:t>tation</a:t>
            </a:r>
            <a:r>
              <a:rPr sz="1400" dirty="0">
                <a:solidFill>
                  <a:schemeClr val="bg1">
                    <a:lumMod val="50000"/>
                  </a:schemeClr>
                </a:solidFill>
                <a:latin typeface="+mj-lt"/>
                <a:cs typeface="Calibri" panose="020F0502020204030204" pitchFamily="34" charset="0"/>
              </a:rPr>
              <a:t> </a:t>
            </a:r>
            <a:r>
              <a:rPr sz="1400" dirty="0" err="1">
                <a:solidFill>
                  <a:schemeClr val="bg1">
                    <a:lumMod val="50000"/>
                  </a:schemeClr>
                </a:solidFill>
                <a:latin typeface="+mj-lt"/>
                <a:cs typeface="Calibri" panose="020F0502020204030204" pitchFamily="34" charset="0"/>
              </a:rPr>
              <a:t>ullamcorper</a:t>
            </a:r>
            <a:r>
              <a:rPr sz="1400" dirty="0">
                <a:solidFill>
                  <a:schemeClr val="bg1">
                    <a:lumMod val="50000"/>
                  </a:schemeClr>
                </a:solidFill>
                <a:latin typeface="+mj-lt"/>
                <a:cs typeface="Calibri" panose="020F0502020204030204" pitchFamily="34" charset="0"/>
              </a:rPr>
              <a:t> </a:t>
            </a:r>
            <a:r>
              <a:rPr sz="1400" dirty="0" err="1">
                <a:solidFill>
                  <a:schemeClr val="bg1">
                    <a:lumMod val="50000"/>
                  </a:schemeClr>
                </a:solidFill>
                <a:latin typeface="+mj-lt"/>
                <a:cs typeface="Calibri" panose="020F0502020204030204" pitchFamily="34" charset="0"/>
              </a:rPr>
              <a:t>suscipit</a:t>
            </a:r>
            <a:r>
              <a:rPr sz="1400" dirty="0">
                <a:solidFill>
                  <a:schemeClr val="bg1">
                    <a:lumMod val="50000"/>
                  </a:schemeClr>
                </a:solidFill>
                <a:latin typeface="+mj-lt"/>
                <a:cs typeface="Calibri" panose="020F0502020204030204" pitchFamily="34" charset="0"/>
              </a:rPr>
              <a:t> </a:t>
            </a:r>
            <a:r>
              <a:rPr sz="1400" dirty="0" err="1">
                <a:solidFill>
                  <a:schemeClr val="bg1">
                    <a:lumMod val="50000"/>
                  </a:schemeClr>
                </a:solidFill>
                <a:latin typeface="+mj-lt"/>
                <a:cs typeface="Calibri" panose="020F0502020204030204" pitchFamily="34" charset="0"/>
              </a:rPr>
              <a:t>lobortis</a:t>
            </a:r>
            <a:r>
              <a:rPr sz="1400" dirty="0">
                <a:solidFill>
                  <a:schemeClr val="bg1">
                    <a:lumMod val="50000"/>
                  </a:schemeClr>
                </a:solidFill>
                <a:latin typeface="+mj-lt"/>
                <a:cs typeface="Calibri" panose="020F0502020204030204" pitchFamily="34" charset="0"/>
              </a:rPr>
              <a:t> </a:t>
            </a:r>
            <a:r>
              <a:rPr sz="1400" dirty="0" err="1">
                <a:solidFill>
                  <a:schemeClr val="bg1">
                    <a:lumMod val="50000"/>
                  </a:schemeClr>
                </a:solidFill>
                <a:latin typeface="+mj-lt"/>
                <a:cs typeface="Calibri" panose="020F0502020204030204" pitchFamily="34" charset="0"/>
              </a:rPr>
              <a:t>nisl</a:t>
            </a:r>
            <a:r>
              <a:rPr sz="1400" dirty="0">
                <a:solidFill>
                  <a:schemeClr val="bg1">
                    <a:lumMod val="50000"/>
                  </a:schemeClr>
                </a:solidFill>
                <a:latin typeface="+mj-lt"/>
                <a:cs typeface="Calibri" panose="020F0502020204030204" pitchFamily="34" charset="0"/>
              </a:rPr>
              <a:t> </a:t>
            </a:r>
            <a:r>
              <a:rPr sz="1400" dirty="0" err="1">
                <a:solidFill>
                  <a:schemeClr val="bg1">
                    <a:lumMod val="50000"/>
                  </a:schemeClr>
                </a:solidFill>
                <a:latin typeface="+mj-lt"/>
                <a:cs typeface="Calibri" panose="020F0502020204030204" pitchFamily="34" charset="0"/>
              </a:rPr>
              <a:t>ut</a:t>
            </a:r>
            <a:r>
              <a:rPr sz="1400" dirty="0">
                <a:solidFill>
                  <a:schemeClr val="bg1">
                    <a:lumMod val="50000"/>
                  </a:schemeClr>
                </a:solidFill>
                <a:latin typeface="+mj-lt"/>
                <a:cs typeface="Calibri" panose="020F0502020204030204" pitchFamily="34" charset="0"/>
              </a:rPr>
              <a:t> </a:t>
            </a:r>
            <a:r>
              <a:rPr sz="1400" dirty="0" err="1">
                <a:solidFill>
                  <a:schemeClr val="bg1">
                    <a:lumMod val="50000"/>
                  </a:schemeClr>
                </a:solidFill>
                <a:latin typeface="+mj-lt"/>
                <a:cs typeface="Calibri" panose="020F0502020204030204" pitchFamily="34" charset="0"/>
              </a:rPr>
              <a:t>aliquip</a:t>
            </a:r>
            <a:r>
              <a:rPr sz="1400" dirty="0">
                <a:solidFill>
                  <a:schemeClr val="bg1">
                    <a:lumMod val="50000"/>
                  </a:schemeClr>
                </a:solidFill>
                <a:latin typeface="+mj-lt"/>
                <a:cs typeface="Calibri" panose="020F0502020204030204" pitchFamily="34" charset="0"/>
              </a:rPr>
              <a:t> ex </a:t>
            </a:r>
            <a:r>
              <a:rPr sz="1400" dirty="0" err="1">
                <a:solidFill>
                  <a:schemeClr val="bg1">
                    <a:lumMod val="50000"/>
                  </a:schemeClr>
                </a:solidFill>
                <a:latin typeface="+mj-lt"/>
                <a:cs typeface="Calibri" panose="020F0502020204030204" pitchFamily="34" charset="0"/>
              </a:rPr>
              <a:t>ea</a:t>
            </a:r>
            <a:r>
              <a:rPr sz="1400" dirty="0">
                <a:solidFill>
                  <a:schemeClr val="bg1">
                    <a:lumMod val="50000"/>
                  </a:schemeClr>
                </a:solidFill>
                <a:latin typeface="+mj-lt"/>
                <a:cs typeface="Calibri" panose="020F0502020204030204" pitchFamily="34" charset="0"/>
              </a:rPr>
              <a:t> </a:t>
            </a:r>
            <a:r>
              <a:rPr sz="1400" dirty="0" err="1">
                <a:solidFill>
                  <a:schemeClr val="bg1">
                    <a:lumMod val="50000"/>
                  </a:schemeClr>
                </a:solidFill>
                <a:latin typeface="+mj-lt"/>
                <a:cs typeface="Calibri" panose="020F0502020204030204" pitchFamily="34" charset="0"/>
              </a:rPr>
              <a:t>commodo</a:t>
            </a:r>
            <a:r>
              <a:rPr sz="1400" dirty="0">
                <a:solidFill>
                  <a:schemeClr val="bg1">
                    <a:lumMod val="50000"/>
                  </a:schemeClr>
                </a:solidFill>
                <a:latin typeface="+mj-lt"/>
                <a:cs typeface="Calibri" panose="020F0502020204030204" pitchFamily="34" charset="0"/>
              </a:rPr>
              <a:t> </a:t>
            </a:r>
            <a:r>
              <a:rPr sz="1400" dirty="0" err="1">
                <a:solidFill>
                  <a:schemeClr val="bg1">
                    <a:lumMod val="50000"/>
                  </a:schemeClr>
                </a:solidFill>
                <a:latin typeface="+mj-lt"/>
                <a:cs typeface="Calibri" panose="020F0502020204030204" pitchFamily="34" charset="0"/>
              </a:rPr>
              <a:t>consequat</a:t>
            </a:r>
            <a:r>
              <a:rPr sz="1400" dirty="0">
                <a:solidFill>
                  <a:schemeClr val="bg1">
                    <a:lumMod val="50000"/>
                  </a:schemeClr>
                </a:solidFill>
                <a:latin typeface="+mj-lt"/>
                <a:cs typeface="Calibri" panose="020F0502020204030204" pitchFamily="34" charset="0"/>
              </a:rPr>
              <a:t>. Lorem ipsum dolor sit </a:t>
            </a:r>
            <a:r>
              <a:rPr sz="1400" dirty="0" err="1">
                <a:solidFill>
                  <a:schemeClr val="bg1">
                    <a:lumMod val="50000"/>
                  </a:schemeClr>
                </a:solidFill>
                <a:latin typeface="+mj-lt"/>
                <a:cs typeface="Calibri" panose="020F0502020204030204" pitchFamily="34" charset="0"/>
              </a:rPr>
              <a:t>amet</a:t>
            </a:r>
            <a:r>
              <a:rPr sz="1400" dirty="0">
                <a:solidFill>
                  <a:schemeClr val="bg1">
                    <a:lumMod val="50000"/>
                  </a:schemeClr>
                </a:solidFill>
                <a:latin typeface="+mj-lt"/>
                <a:cs typeface="Calibri" panose="020F0502020204030204" pitchFamily="34" charset="0"/>
              </a:rPr>
              <a:t>.</a:t>
            </a:r>
          </a:p>
        </p:txBody>
      </p:sp>
      <p:sp>
        <p:nvSpPr>
          <p:cNvPr id="34" name="TextBox 33">
            <a:extLst>
              <a:ext uri="{FF2B5EF4-FFF2-40B4-BE49-F238E27FC236}">
                <a16:creationId xmlns:a16="http://schemas.microsoft.com/office/drawing/2014/main" id="{C112099A-826C-4E25-83D4-210A41F81865}"/>
              </a:ext>
            </a:extLst>
          </p:cNvPr>
          <p:cNvSpPr txBox="1"/>
          <p:nvPr/>
        </p:nvSpPr>
        <p:spPr>
          <a:xfrm>
            <a:off x="2363538" y="836562"/>
            <a:ext cx="7475810" cy="830997"/>
          </a:xfrm>
          <a:prstGeom prst="rect">
            <a:avLst/>
          </a:prstGeom>
          <a:noFill/>
        </p:spPr>
        <p:txBody>
          <a:bodyPr wrap="square" rtlCol="0">
            <a:spAutoFit/>
          </a:bodyPr>
          <a:lstStyle/>
          <a:p>
            <a:pPr algn="ctr"/>
            <a:r>
              <a:rPr lang="en-US" sz="4800" b="1" spc="300" dirty="0">
                <a:solidFill>
                  <a:schemeClr val="tx2"/>
                </a:solidFill>
                <a:ea typeface="Montserrat" charset="0"/>
                <a:cs typeface="Montserrat" charset="0"/>
              </a:rPr>
              <a:t>SIMPLE </a:t>
            </a:r>
            <a:r>
              <a:rPr lang="en-US" sz="4800" b="1" spc="300" dirty="0">
                <a:solidFill>
                  <a:schemeClr val="accent2"/>
                </a:solidFill>
                <a:ea typeface="Montserrat" charset="0"/>
                <a:cs typeface="Montserrat" charset="0"/>
              </a:rPr>
              <a:t>MINIMAL</a:t>
            </a:r>
          </a:p>
        </p:txBody>
      </p:sp>
      <p:sp>
        <p:nvSpPr>
          <p:cNvPr id="35" name="TextBox 34">
            <a:extLst>
              <a:ext uri="{FF2B5EF4-FFF2-40B4-BE49-F238E27FC236}">
                <a16:creationId xmlns:a16="http://schemas.microsoft.com/office/drawing/2014/main" id="{220AEBBD-942C-4D9D-8DC9-777171FDA985}"/>
              </a:ext>
            </a:extLst>
          </p:cNvPr>
          <p:cNvSpPr txBox="1"/>
          <p:nvPr/>
        </p:nvSpPr>
        <p:spPr>
          <a:xfrm>
            <a:off x="4554678" y="546559"/>
            <a:ext cx="3093531" cy="307777"/>
          </a:xfrm>
          <a:prstGeom prst="rect">
            <a:avLst/>
          </a:prstGeom>
          <a:noFill/>
        </p:spPr>
        <p:txBody>
          <a:bodyPr wrap="square" rtlCol="0">
            <a:spAutoFit/>
          </a:bodyPr>
          <a:lstStyle/>
          <a:p>
            <a:pPr algn="ctr"/>
            <a:r>
              <a:rPr lang="en-US" sz="1400" spc="300" dirty="0">
                <a:solidFill>
                  <a:schemeClr val="tx2"/>
                </a:solidFill>
                <a:ea typeface="Montserrat" charset="0"/>
                <a:cs typeface="Montserrat" charset="0"/>
              </a:rPr>
              <a:t>YOU CAN WRITE </a:t>
            </a:r>
            <a:r>
              <a:rPr lang="en-US" sz="1400" b="1" spc="300" dirty="0">
                <a:solidFill>
                  <a:schemeClr val="tx2"/>
                </a:solidFill>
                <a:ea typeface="Montserrat Extra" charset="0"/>
                <a:cs typeface="Montserrat Extra" charset="0"/>
              </a:rPr>
              <a:t>HERE</a:t>
            </a:r>
          </a:p>
        </p:txBody>
      </p:sp>
    </p:spTree>
    <p:extLst>
      <p:ext uri="{BB962C8B-B14F-4D97-AF65-F5344CB8AC3E}">
        <p14:creationId xmlns:p14="http://schemas.microsoft.com/office/powerpoint/2010/main" val="26048784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91671" y="5477108"/>
            <a:ext cx="2129406" cy="1035933"/>
            <a:chOff x="1411592" y="8053404"/>
            <a:chExt cx="3407049" cy="1657493"/>
          </a:xfrm>
        </p:grpSpPr>
        <p:sp>
          <p:nvSpPr>
            <p:cNvPr id="71" name="Rectangle 70"/>
            <p:cNvSpPr/>
            <p:nvPr/>
          </p:nvSpPr>
          <p:spPr>
            <a:xfrm>
              <a:off x="1411592" y="8053404"/>
              <a:ext cx="3407049" cy="679571"/>
            </a:xfrm>
            <a:prstGeom prst="rect">
              <a:avLst/>
            </a:prstGeom>
          </p:spPr>
          <p:txBody>
            <a:bodyPr wrap="square">
              <a:spAutoFit/>
            </a:bodyPr>
            <a:lstStyle/>
            <a:p>
              <a:pPr algn="ctr">
                <a:lnSpc>
                  <a:spcPct val="120000"/>
                </a:lnSpc>
              </a:pPr>
              <a:r>
                <a:rPr lang="en-US" dirty="0">
                  <a:cs typeface="Segoe UI" panose="020B0502040204020203" pitchFamily="34" charset="0"/>
                </a:rPr>
                <a:t>Your Title Here</a:t>
              </a:r>
            </a:p>
          </p:txBody>
        </p:sp>
        <p:sp>
          <p:nvSpPr>
            <p:cNvPr id="72" name="Rectangle 71"/>
            <p:cNvSpPr/>
            <p:nvPr/>
          </p:nvSpPr>
          <p:spPr>
            <a:xfrm>
              <a:off x="1442958" y="8499489"/>
              <a:ext cx="3344316" cy="1211408"/>
            </a:xfrm>
            <a:prstGeom prst="rect">
              <a:avLst/>
            </a:prstGeom>
          </p:spPr>
          <p:txBody>
            <a:bodyPr wrap="square">
              <a:spAutoFit/>
            </a:bodyPr>
            <a:lstStyle/>
            <a:p>
              <a:pPr algn="ctr">
                <a:lnSpc>
                  <a:spcPct val="120000"/>
                </a:lnSpc>
              </a:pPr>
              <a:r>
                <a:rPr lang="id-ID" sz="1200" dirty="0">
                  <a:solidFill>
                    <a:schemeClr val="bg1">
                      <a:lumMod val="65000"/>
                    </a:schemeClr>
                  </a:solidFill>
                  <a:cs typeface="Segoe UI Light" panose="020B0502040204020203" pitchFamily="34" charset="0"/>
                </a:rPr>
                <a:t>Vestibulum neque elit, Class aptent taciti sociosqu ad litora</a:t>
              </a:r>
              <a:r>
                <a:rPr lang="en-US" sz="1200" dirty="0">
                  <a:solidFill>
                    <a:schemeClr val="bg1">
                      <a:lumMod val="65000"/>
                    </a:schemeClr>
                  </a:solidFill>
                  <a:cs typeface="Segoe UI Light" panose="020B0502040204020203" pitchFamily="34" charset="0"/>
                </a:rPr>
                <a:t>.</a:t>
              </a:r>
            </a:p>
          </p:txBody>
        </p:sp>
      </p:grpSp>
      <p:grpSp>
        <p:nvGrpSpPr>
          <p:cNvPr id="77" name="Group 76"/>
          <p:cNvGrpSpPr/>
          <p:nvPr/>
        </p:nvGrpSpPr>
        <p:grpSpPr>
          <a:xfrm>
            <a:off x="3951146" y="5477108"/>
            <a:ext cx="2129406" cy="1035933"/>
            <a:chOff x="6306752" y="8395036"/>
            <a:chExt cx="3407049" cy="1657493"/>
          </a:xfrm>
        </p:grpSpPr>
        <p:sp>
          <p:nvSpPr>
            <p:cNvPr id="73" name="Rectangle 72"/>
            <p:cNvSpPr/>
            <p:nvPr/>
          </p:nvSpPr>
          <p:spPr>
            <a:xfrm>
              <a:off x="6306752" y="8395036"/>
              <a:ext cx="3407049" cy="679571"/>
            </a:xfrm>
            <a:prstGeom prst="rect">
              <a:avLst/>
            </a:prstGeom>
          </p:spPr>
          <p:txBody>
            <a:bodyPr wrap="square">
              <a:spAutoFit/>
            </a:bodyPr>
            <a:lstStyle/>
            <a:p>
              <a:pPr algn="ctr">
                <a:lnSpc>
                  <a:spcPct val="120000"/>
                </a:lnSpc>
              </a:pPr>
              <a:r>
                <a:rPr lang="en-US" dirty="0">
                  <a:cs typeface="Segoe UI" panose="020B0502040204020203" pitchFamily="34" charset="0"/>
                </a:rPr>
                <a:t>Your Title Here</a:t>
              </a:r>
            </a:p>
          </p:txBody>
        </p:sp>
        <p:sp>
          <p:nvSpPr>
            <p:cNvPr id="74" name="Rectangle 73"/>
            <p:cNvSpPr/>
            <p:nvPr/>
          </p:nvSpPr>
          <p:spPr>
            <a:xfrm>
              <a:off x="6338118" y="8841121"/>
              <a:ext cx="3344316" cy="1211408"/>
            </a:xfrm>
            <a:prstGeom prst="rect">
              <a:avLst/>
            </a:prstGeom>
          </p:spPr>
          <p:txBody>
            <a:bodyPr wrap="square">
              <a:spAutoFit/>
            </a:bodyPr>
            <a:lstStyle/>
            <a:p>
              <a:pPr algn="ctr">
                <a:lnSpc>
                  <a:spcPct val="120000"/>
                </a:lnSpc>
              </a:pPr>
              <a:r>
                <a:rPr lang="id-ID" sz="1200" dirty="0">
                  <a:solidFill>
                    <a:schemeClr val="bg1">
                      <a:lumMod val="65000"/>
                    </a:schemeClr>
                  </a:solidFill>
                  <a:cs typeface="Segoe UI Light" panose="020B0502040204020203" pitchFamily="34" charset="0"/>
                </a:rPr>
                <a:t>Vestibulum neque elit, Class aptent taciti sociosqu ad litora</a:t>
              </a:r>
              <a:r>
                <a:rPr lang="en-US" sz="1200" dirty="0">
                  <a:solidFill>
                    <a:schemeClr val="bg1">
                      <a:lumMod val="65000"/>
                    </a:schemeClr>
                  </a:solidFill>
                  <a:cs typeface="Segoe UI Light" panose="020B0502040204020203" pitchFamily="34" charset="0"/>
                </a:rPr>
                <a:t>.</a:t>
              </a:r>
            </a:p>
          </p:txBody>
        </p:sp>
      </p:grpSp>
      <p:grpSp>
        <p:nvGrpSpPr>
          <p:cNvPr id="78" name="Group 77"/>
          <p:cNvGrpSpPr/>
          <p:nvPr/>
        </p:nvGrpSpPr>
        <p:grpSpPr>
          <a:xfrm>
            <a:off x="7762529" y="5477108"/>
            <a:ext cx="2129406" cy="1035933"/>
            <a:chOff x="12404965" y="8197587"/>
            <a:chExt cx="3407049" cy="1657493"/>
          </a:xfrm>
        </p:grpSpPr>
        <p:sp>
          <p:nvSpPr>
            <p:cNvPr id="75" name="Rectangle 74"/>
            <p:cNvSpPr/>
            <p:nvPr/>
          </p:nvSpPr>
          <p:spPr>
            <a:xfrm>
              <a:off x="12404965" y="8197587"/>
              <a:ext cx="3407049" cy="679571"/>
            </a:xfrm>
            <a:prstGeom prst="rect">
              <a:avLst/>
            </a:prstGeom>
          </p:spPr>
          <p:txBody>
            <a:bodyPr wrap="square">
              <a:spAutoFit/>
            </a:bodyPr>
            <a:lstStyle/>
            <a:p>
              <a:pPr algn="ctr">
                <a:lnSpc>
                  <a:spcPct val="120000"/>
                </a:lnSpc>
              </a:pPr>
              <a:r>
                <a:rPr lang="en-US" dirty="0">
                  <a:cs typeface="Segoe UI" panose="020B0502040204020203" pitchFamily="34" charset="0"/>
                </a:rPr>
                <a:t>Your Title Here</a:t>
              </a:r>
            </a:p>
          </p:txBody>
        </p:sp>
        <p:sp>
          <p:nvSpPr>
            <p:cNvPr id="76" name="Rectangle 75"/>
            <p:cNvSpPr/>
            <p:nvPr/>
          </p:nvSpPr>
          <p:spPr>
            <a:xfrm>
              <a:off x="12436331" y="8643672"/>
              <a:ext cx="3344316" cy="1211408"/>
            </a:xfrm>
            <a:prstGeom prst="rect">
              <a:avLst/>
            </a:prstGeom>
          </p:spPr>
          <p:txBody>
            <a:bodyPr wrap="square">
              <a:spAutoFit/>
            </a:bodyPr>
            <a:lstStyle/>
            <a:p>
              <a:pPr algn="ctr">
                <a:lnSpc>
                  <a:spcPct val="120000"/>
                </a:lnSpc>
              </a:pPr>
              <a:r>
                <a:rPr lang="id-ID" sz="1200" dirty="0">
                  <a:solidFill>
                    <a:schemeClr val="bg1">
                      <a:lumMod val="65000"/>
                    </a:schemeClr>
                  </a:solidFill>
                  <a:cs typeface="Segoe UI Light" panose="020B0502040204020203" pitchFamily="34" charset="0"/>
                </a:rPr>
                <a:t>Vestibulum neque elit, Class aptent taciti sociosqu ad litora</a:t>
              </a:r>
              <a:r>
                <a:rPr lang="en-US" sz="1200" dirty="0">
                  <a:solidFill>
                    <a:schemeClr val="bg1">
                      <a:lumMod val="65000"/>
                    </a:schemeClr>
                  </a:solidFill>
                  <a:cs typeface="Segoe UI Light" panose="020B0502040204020203" pitchFamily="34" charset="0"/>
                </a:rPr>
                <a:t>.</a:t>
              </a:r>
            </a:p>
          </p:txBody>
        </p:sp>
      </p:grpSp>
      <p:grpSp>
        <p:nvGrpSpPr>
          <p:cNvPr id="79" name="Group 78"/>
          <p:cNvGrpSpPr/>
          <p:nvPr/>
        </p:nvGrpSpPr>
        <p:grpSpPr>
          <a:xfrm>
            <a:off x="2682364" y="1819263"/>
            <a:ext cx="2129406" cy="1035933"/>
            <a:chOff x="1411592" y="8053404"/>
            <a:chExt cx="3407049" cy="1657493"/>
          </a:xfrm>
        </p:grpSpPr>
        <p:sp>
          <p:nvSpPr>
            <p:cNvPr id="80" name="Rectangle 79"/>
            <p:cNvSpPr/>
            <p:nvPr/>
          </p:nvSpPr>
          <p:spPr>
            <a:xfrm>
              <a:off x="1411592" y="8053404"/>
              <a:ext cx="3407049" cy="679571"/>
            </a:xfrm>
            <a:prstGeom prst="rect">
              <a:avLst/>
            </a:prstGeom>
          </p:spPr>
          <p:txBody>
            <a:bodyPr wrap="square">
              <a:spAutoFit/>
            </a:bodyPr>
            <a:lstStyle/>
            <a:p>
              <a:pPr algn="ctr">
                <a:lnSpc>
                  <a:spcPct val="120000"/>
                </a:lnSpc>
              </a:pPr>
              <a:r>
                <a:rPr lang="en-US" dirty="0">
                  <a:cs typeface="Segoe UI" panose="020B0502040204020203" pitchFamily="34" charset="0"/>
                </a:rPr>
                <a:t>Your Title Here</a:t>
              </a:r>
            </a:p>
          </p:txBody>
        </p:sp>
        <p:sp>
          <p:nvSpPr>
            <p:cNvPr id="81" name="Rectangle 80"/>
            <p:cNvSpPr/>
            <p:nvPr/>
          </p:nvSpPr>
          <p:spPr>
            <a:xfrm>
              <a:off x="1442958" y="8499489"/>
              <a:ext cx="3344316" cy="1211408"/>
            </a:xfrm>
            <a:prstGeom prst="rect">
              <a:avLst/>
            </a:prstGeom>
          </p:spPr>
          <p:txBody>
            <a:bodyPr wrap="square">
              <a:spAutoFit/>
            </a:bodyPr>
            <a:lstStyle/>
            <a:p>
              <a:pPr algn="ctr">
                <a:lnSpc>
                  <a:spcPct val="120000"/>
                </a:lnSpc>
              </a:pPr>
              <a:r>
                <a:rPr lang="id-ID" sz="1200" dirty="0">
                  <a:solidFill>
                    <a:schemeClr val="bg1">
                      <a:lumMod val="65000"/>
                    </a:schemeClr>
                  </a:solidFill>
                  <a:cs typeface="Segoe UI Light" panose="020B0502040204020203" pitchFamily="34" charset="0"/>
                </a:rPr>
                <a:t>Vestibulum neque elit, Class aptent taciti sociosqu ad litora</a:t>
              </a:r>
              <a:r>
                <a:rPr lang="en-US" sz="1200" dirty="0">
                  <a:solidFill>
                    <a:schemeClr val="bg1">
                      <a:lumMod val="65000"/>
                    </a:schemeClr>
                  </a:solidFill>
                  <a:cs typeface="Segoe UI Light" panose="020B0502040204020203" pitchFamily="34" charset="0"/>
                </a:rPr>
                <a:t>.</a:t>
              </a:r>
            </a:p>
          </p:txBody>
        </p:sp>
      </p:grpSp>
      <p:grpSp>
        <p:nvGrpSpPr>
          <p:cNvPr id="82" name="Group 81"/>
          <p:cNvGrpSpPr/>
          <p:nvPr/>
        </p:nvGrpSpPr>
        <p:grpSpPr>
          <a:xfrm>
            <a:off x="5741839" y="1819263"/>
            <a:ext cx="2129406" cy="1035933"/>
            <a:chOff x="6306752" y="8395036"/>
            <a:chExt cx="3407049" cy="1657493"/>
          </a:xfrm>
        </p:grpSpPr>
        <p:sp>
          <p:nvSpPr>
            <p:cNvPr id="83" name="Rectangle 82"/>
            <p:cNvSpPr/>
            <p:nvPr/>
          </p:nvSpPr>
          <p:spPr>
            <a:xfrm>
              <a:off x="6306752" y="8395036"/>
              <a:ext cx="3407049" cy="679571"/>
            </a:xfrm>
            <a:prstGeom prst="rect">
              <a:avLst/>
            </a:prstGeom>
          </p:spPr>
          <p:txBody>
            <a:bodyPr wrap="square">
              <a:spAutoFit/>
            </a:bodyPr>
            <a:lstStyle/>
            <a:p>
              <a:pPr algn="ctr">
                <a:lnSpc>
                  <a:spcPct val="120000"/>
                </a:lnSpc>
              </a:pPr>
              <a:r>
                <a:rPr lang="en-US" dirty="0">
                  <a:cs typeface="Segoe UI" panose="020B0502040204020203" pitchFamily="34" charset="0"/>
                </a:rPr>
                <a:t>Your Title Here</a:t>
              </a:r>
            </a:p>
          </p:txBody>
        </p:sp>
        <p:sp>
          <p:nvSpPr>
            <p:cNvPr id="84" name="Rectangle 83"/>
            <p:cNvSpPr/>
            <p:nvPr/>
          </p:nvSpPr>
          <p:spPr>
            <a:xfrm>
              <a:off x="6338118" y="8841121"/>
              <a:ext cx="3344316" cy="1211408"/>
            </a:xfrm>
            <a:prstGeom prst="rect">
              <a:avLst/>
            </a:prstGeom>
          </p:spPr>
          <p:txBody>
            <a:bodyPr wrap="square">
              <a:spAutoFit/>
            </a:bodyPr>
            <a:lstStyle/>
            <a:p>
              <a:pPr algn="ctr">
                <a:lnSpc>
                  <a:spcPct val="120000"/>
                </a:lnSpc>
              </a:pPr>
              <a:r>
                <a:rPr lang="id-ID" sz="1200" dirty="0">
                  <a:solidFill>
                    <a:schemeClr val="bg1">
                      <a:lumMod val="65000"/>
                    </a:schemeClr>
                  </a:solidFill>
                  <a:cs typeface="Segoe UI Light" panose="020B0502040204020203" pitchFamily="34" charset="0"/>
                </a:rPr>
                <a:t>Vestibulum neque elit, Class aptent taciti sociosqu ad litora</a:t>
              </a:r>
              <a:r>
                <a:rPr lang="en-US" sz="1200" dirty="0">
                  <a:solidFill>
                    <a:schemeClr val="bg1">
                      <a:lumMod val="65000"/>
                    </a:schemeClr>
                  </a:solidFill>
                  <a:cs typeface="Segoe UI Light" panose="020B0502040204020203" pitchFamily="34" charset="0"/>
                </a:rPr>
                <a:t>.</a:t>
              </a:r>
            </a:p>
          </p:txBody>
        </p:sp>
      </p:grpSp>
      <p:grpSp>
        <p:nvGrpSpPr>
          <p:cNvPr id="85" name="Group 84"/>
          <p:cNvGrpSpPr/>
          <p:nvPr/>
        </p:nvGrpSpPr>
        <p:grpSpPr>
          <a:xfrm>
            <a:off x="8785843" y="1819263"/>
            <a:ext cx="2129406" cy="1035933"/>
            <a:chOff x="12404965" y="8197587"/>
            <a:chExt cx="3407049" cy="1657493"/>
          </a:xfrm>
        </p:grpSpPr>
        <p:sp>
          <p:nvSpPr>
            <p:cNvPr id="86" name="Rectangle 85"/>
            <p:cNvSpPr/>
            <p:nvPr/>
          </p:nvSpPr>
          <p:spPr>
            <a:xfrm>
              <a:off x="12404965" y="8197587"/>
              <a:ext cx="3407049" cy="679571"/>
            </a:xfrm>
            <a:prstGeom prst="rect">
              <a:avLst/>
            </a:prstGeom>
          </p:spPr>
          <p:txBody>
            <a:bodyPr wrap="square">
              <a:spAutoFit/>
            </a:bodyPr>
            <a:lstStyle/>
            <a:p>
              <a:pPr algn="ctr">
                <a:lnSpc>
                  <a:spcPct val="120000"/>
                </a:lnSpc>
              </a:pPr>
              <a:r>
                <a:rPr lang="en-US" dirty="0">
                  <a:cs typeface="Segoe UI" panose="020B0502040204020203" pitchFamily="34" charset="0"/>
                </a:rPr>
                <a:t>Your Title Here</a:t>
              </a:r>
            </a:p>
          </p:txBody>
        </p:sp>
        <p:sp>
          <p:nvSpPr>
            <p:cNvPr id="87" name="Rectangle 86"/>
            <p:cNvSpPr/>
            <p:nvPr/>
          </p:nvSpPr>
          <p:spPr>
            <a:xfrm>
              <a:off x="12436331" y="8643672"/>
              <a:ext cx="3344316" cy="1211408"/>
            </a:xfrm>
            <a:prstGeom prst="rect">
              <a:avLst/>
            </a:prstGeom>
          </p:spPr>
          <p:txBody>
            <a:bodyPr wrap="square">
              <a:spAutoFit/>
            </a:bodyPr>
            <a:lstStyle/>
            <a:p>
              <a:pPr algn="ctr">
                <a:lnSpc>
                  <a:spcPct val="120000"/>
                </a:lnSpc>
              </a:pPr>
              <a:r>
                <a:rPr lang="id-ID" sz="1200" dirty="0">
                  <a:solidFill>
                    <a:schemeClr val="bg1">
                      <a:lumMod val="65000"/>
                    </a:schemeClr>
                  </a:solidFill>
                  <a:cs typeface="Segoe UI Light" panose="020B0502040204020203" pitchFamily="34" charset="0"/>
                </a:rPr>
                <a:t>Vestibulum neque elit, Class aptent taciti sociosqu ad litora</a:t>
              </a:r>
              <a:r>
                <a:rPr lang="en-US" sz="1200" dirty="0">
                  <a:solidFill>
                    <a:schemeClr val="bg1">
                      <a:lumMod val="65000"/>
                    </a:schemeClr>
                  </a:solidFill>
                  <a:cs typeface="Segoe UI Light" panose="020B0502040204020203" pitchFamily="34" charset="0"/>
                </a:rPr>
                <a:t>.</a:t>
              </a:r>
            </a:p>
          </p:txBody>
        </p:sp>
      </p:grpSp>
      <p:cxnSp>
        <p:nvCxnSpPr>
          <p:cNvPr id="90" name="Straight Arrow Connector 89"/>
          <p:cNvCxnSpPr/>
          <p:nvPr/>
        </p:nvCxnSpPr>
        <p:spPr>
          <a:xfrm>
            <a:off x="8785843" y="4718473"/>
            <a:ext cx="0" cy="674340"/>
          </a:xfrm>
          <a:prstGeom prst="straightConnector1">
            <a:avLst/>
          </a:prstGeom>
          <a:ln w="6350">
            <a:solidFill>
              <a:schemeClr val="accent4"/>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990883" y="4718473"/>
            <a:ext cx="0" cy="674340"/>
          </a:xfrm>
          <a:prstGeom prst="straightConnector1">
            <a:avLst/>
          </a:prstGeom>
          <a:ln w="635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957923" y="4718473"/>
            <a:ext cx="0" cy="674340"/>
          </a:xfrm>
          <a:prstGeom prst="straightConnector1">
            <a:avLst/>
          </a:prstGeom>
          <a:ln w="6350">
            <a:solidFill>
              <a:schemeClr val="tx2"/>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9899784" y="2607159"/>
            <a:ext cx="0" cy="563876"/>
          </a:xfrm>
          <a:prstGeom prst="straightConnector1">
            <a:avLst/>
          </a:prstGeom>
          <a:ln w="6350">
            <a:solidFill>
              <a:schemeClr val="accent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780026" y="2607159"/>
            <a:ext cx="0" cy="563876"/>
          </a:xfrm>
          <a:prstGeom prst="straightConnector1">
            <a:avLst/>
          </a:prstGeom>
          <a:ln w="6350">
            <a:solidFill>
              <a:schemeClr val="accent3"/>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3747066" y="2607159"/>
            <a:ext cx="0" cy="563876"/>
          </a:xfrm>
          <a:prstGeom prst="straightConnector1">
            <a:avLst/>
          </a:prstGeom>
          <a:ln w="6350">
            <a:solidFill>
              <a:schemeClr val="accent1"/>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1701475" y="2743707"/>
            <a:ext cx="8789051" cy="2335714"/>
            <a:chOff x="2707279" y="4332036"/>
            <a:chExt cx="14062481" cy="3737143"/>
          </a:xfrm>
        </p:grpSpPr>
        <p:sp>
          <p:nvSpPr>
            <p:cNvPr id="47" name="Shape 7"/>
            <p:cNvSpPr/>
            <p:nvPr/>
          </p:nvSpPr>
          <p:spPr>
            <a:xfrm>
              <a:off x="2707279" y="4705750"/>
              <a:ext cx="2047934" cy="29897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974"/>
                  </a:lnTo>
                  <a:lnTo>
                    <a:pt x="21600" y="17626"/>
                  </a:lnTo>
                  <a:lnTo>
                    <a:pt x="0" y="21600"/>
                  </a:lnTo>
                  <a:lnTo>
                    <a:pt x="0" y="0"/>
                  </a:lnTo>
                  <a:close/>
                </a:path>
              </a:pathLst>
            </a:custGeom>
            <a:gradFill>
              <a:gsLst>
                <a:gs pos="0">
                  <a:schemeClr val="tx2"/>
                </a:gs>
                <a:gs pos="100000">
                  <a:schemeClr val="tx2">
                    <a:lumMod val="75000"/>
                  </a:schemeClr>
                </a:gs>
              </a:gsLst>
              <a:lin ang="5400000" scaled="1"/>
            </a:gradFill>
            <a:ln w="12700" cap="flat">
              <a:noFill/>
              <a:miter lim="400000"/>
            </a:ln>
            <a:effectLst/>
          </p:spPr>
          <p:txBody>
            <a:bodyPr wrap="square" lIns="0" tIns="0" rIns="0" bIns="0" numCol="1" anchor="t">
              <a:noAutofit/>
            </a:bodyPr>
            <a:lstStyle/>
            <a:p>
              <a:pPr lvl="0"/>
              <a:endParaRPr sz="1600"/>
            </a:p>
          </p:txBody>
        </p:sp>
        <p:sp>
          <p:nvSpPr>
            <p:cNvPr id="45" name="Shape 10"/>
            <p:cNvSpPr/>
            <p:nvPr/>
          </p:nvSpPr>
          <p:spPr>
            <a:xfrm>
              <a:off x="4818641" y="4556265"/>
              <a:ext cx="2252729" cy="32886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974"/>
                  </a:lnTo>
                  <a:lnTo>
                    <a:pt x="21600" y="17626"/>
                  </a:lnTo>
                  <a:lnTo>
                    <a:pt x="0" y="21600"/>
                  </a:lnTo>
                  <a:lnTo>
                    <a:pt x="0" y="0"/>
                  </a:lnTo>
                  <a:close/>
                </a:path>
              </a:pathLst>
            </a:custGeom>
            <a:gradFill>
              <a:gsLst>
                <a:gs pos="0">
                  <a:schemeClr val="accent1"/>
                </a:gs>
                <a:gs pos="100000">
                  <a:schemeClr val="accent1">
                    <a:lumMod val="75000"/>
                  </a:schemeClr>
                </a:gs>
              </a:gsLst>
              <a:lin ang="5400000" scaled="1"/>
            </a:gradFill>
            <a:ln w="12700" cap="flat">
              <a:noFill/>
              <a:miter lim="400000"/>
            </a:ln>
            <a:effectLst/>
          </p:spPr>
          <p:txBody>
            <a:bodyPr wrap="square" lIns="0" tIns="0" rIns="0" bIns="0" numCol="1" anchor="t">
              <a:noAutofit/>
            </a:bodyPr>
            <a:lstStyle/>
            <a:p>
              <a:pPr lvl="0"/>
              <a:endParaRPr sz="1600"/>
            </a:p>
          </p:txBody>
        </p:sp>
        <p:sp>
          <p:nvSpPr>
            <p:cNvPr id="43" name="Shape 13"/>
            <p:cNvSpPr/>
            <p:nvPr/>
          </p:nvSpPr>
          <p:spPr>
            <a:xfrm flipH="1">
              <a:off x="14721826" y="4705750"/>
              <a:ext cx="2047934" cy="29897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974"/>
                  </a:lnTo>
                  <a:lnTo>
                    <a:pt x="21600" y="17626"/>
                  </a:lnTo>
                  <a:lnTo>
                    <a:pt x="0" y="21600"/>
                  </a:lnTo>
                  <a:lnTo>
                    <a:pt x="0" y="0"/>
                  </a:lnTo>
                  <a:close/>
                </a:path>
              </a:pathLst>
            </a:custGeom>
            <a:gradFill>
              <a:gsLst>
                <a:gs pos="0">
                  <a:schemeClr val="accent1"/>
                </a:gs>
                <a:gs pos="100000">
                  <a:schemeClr val="accent1">
                    <a:lumMod val="75000"/>
                  </a:schemeClr>
                </a:gs>
              </a:gsLst>
              <a:lin ang="5400000" scaled="1"/>
            </a:gradFill>
            <a:ln w="12700" cap="flat">
              <a:noFill/>
              <a:miter lim="400000"/>
            </a:ln>
            <a:effectLst/>
          </p:spPr>
          <p:txBody>
            <a:bodyPr wrap="square" lIns="0" tIns="0" rIns="0" bIns="0" numCol="1" anchor="t">
              <a:noAutofit/>
            </a:bodyPr>
            <a:lstStyle/>
            <a:p>
              <a:pPr lvl="0"/>
              <a:endParaRPr sz="1600"/>
            </a:p>
          </p:txBody>
        </p:sp>
        <p:sp>
          <p:nvSpPr>
            <p:cNvPr id="41" name="Shape 16"/>
            <p:cNvSpPr/>
            <p:nvPr/>
          </p:nvSpPr>
          <p:spPr>
            <a:xfrm>
              <a:off x="7143331" y="4332036"/>
              <a:ext cx="2559919" cy="3737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974"/>
                  </a:lnTo>
                  <a:lnTo>
                    <a:pt x="21600" y="17626"/>
                  </a:lnTo>
                  <a:lnTo>
                    <a:pt x="0" y="21600"/>
                  </a:lnTo>
                  <a:lnTo>
                    <a:pt x="0" y="0"/>
                  </a:lnTo>
                  <a:close/>
                </a:path>
              </a:pathLst>
            </a:custGeom>
            <a:gradFill>
              <a:gsLst>
                <a:gs pos="0">
                  <a:schemeClr val="accent2"/>
                </a:gs>
                <a:gs pos="100000">
                  <a:schemeClr val="accent2">
                    <a:lumMod val="75000"/>
                  </a:schemeClr>
                </a:gs>
              </a:gsLst>
              <a:lin ang="5400000" scaled="1"/>
            </a:gradFill>
            <a:ln w="12700" cap="flat">
              <a:noFill/>
              <a:miter lim="400000"/>
            </a:ln>
            <a:effectLst/>
          </p:spPr>
          <p:txBody>
            <a:bodyPr wrap="square" lIns="0" tIns="0" rIns="0" bIns="0" numCol="1" anchor="t">
              <a:noAutofit/>
            </a:bodyPr>
            <a:lstStyle/>
            <a:p>
              <a:pPr lvl="0"/>
              <a:endParaRPr sz="1600"/>
            </a:p>
          </p:txBody>
        </p:sp>
        <p:sp>
          <p:nvSpPr>
            <p:cNvPr id="39" name="Shape 19"/>
            <p:cNvSpPr/>
            <p:nvPr/>
          </p:nvSpPr>
          <p:spPr>
            <a:xfrm flipH="1">
              <a:off x="9773789" y="4332036"/>
              <a:ext cx="2559919" cy="3737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974"/>
                  </a:lnTo>
                  <a:lnTo>
                    <a:pt x="21600" y="17626"/>
                  </a:lnTo>
                  <a:lnTo>
                    <a:pt x="0" y="21600"/>
                  </a:lnTo>
                  <a:lnTo>
                    <a:pt x="0" y="0"/>
                  </a:lnTo>
                  <a:close/>
                </a:path>
              </a:pathLst>
            </a:custGeom>
            <a:gradFill>
              <a:gsLst>
                <a:gs pos="0">
                  <a:schemeClr val="accent3"/>
                </a:gs>
                <a:gs pos="100000">
                  <a:schemeClr val="accent3">
                    <a:lumMod val="75000"/>
                  </a:schemeClr>
                </a:gs>
              </a:gsLst>
              <a:lin ang="5400000" scaled="1"/>
            </a:gradFill>
            <a:ln w="12700" cap="flat">
              <a:noFill/>
              <a:miter lim="400000"/>
            </a:ln>
            <a:effectLst/>
          </p:spPr>
          <p:txBody>
            <a:bodyPr wrap="square" lIns="0" tIns="0" rIns="0" bIns="0" numCol="1" anchor="t">
              <a:noAutofit/>
            </a:bodyPr>
            <a:lstStyle/>
            <a:p>
              <a:pPr lvl="0"/>
              <a:endParaRPr sz="1600"/>
            </a:p>
          </p:txBody>
        </p:sp>
        <p:sp>
          <p:nvSpPr>
            <p:cNvPr id="37" name="Shape 22"/>
            <p:cNvSpPr/>
            <p:nvPr/>
          </p:nvSpPr>
          <p:spPr>
            <a:xfrm flipH="1">
              <a:off x="12404247" y="4556265"/>
              <a:ext cx="2252729" cy="32886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974"/>
                  </a:lnTo>
                  <a:lnTo>
                    <a:pt x="21600" y="17626"/>
                  </a:lnTo>
                  <a:lnTo>
                    <a:pt x="0" y="21600"/>
                  </a:lnTo>
                  <a:lnTo>
                    <a:pt x="0" y="0"/>
                  </a:lnTo>
                  <a:close/>
                </a:path>
              </a:pathLst>
            </a:custGeom>
            <a:gradFill>
              <a:gsLst>
                <a:gs pos="0">
                  <a:schemeClr val="accent4"/>
                </a:gs>
                <a:gs pos="100000">
                  <a:schemeClr val="accent4">
                    <a:lumMod val="75000"/>
                  </a:schemeClr>
                </a:gs>
              </a:gsLst>
              <a:lin ang="5400000" scaled="1"/>
            </a:gradFill>
            <a:ln w="12700" cap="flat">
              <a:noFill/>
              <a:miter lim="400000"/>
            </a:ln>
            <a:effectLst/>
          </p:spPr>
          <p:txBody>
            <a:bodyPr wrap="square" lIns="0" tIns="0" rIns="0" bIns="0" numCol="1" anchor="t">
              <a:noAutofit/>
            </a:bodyPr>
            <a:lstStyle/>
            <a:p>
              <a:pPr lvl="0"/>
              <a:endParaRPr sz="1600"/>
            </a:p>
          </p:txBody>
        </p:sp>
        <p:sp>
          <p:nvSpPr>
            <p:cNvPr id="98" name="Freeform 97"/>
            <p:cNvSpPr>
              <a:spLocks noEditPoints="1"/>
            </p:cNvSpPr>
            <p:nvPr/>
          </p:nvSpPr>
          <p:spPr bwMode="auto">
            <a:xfrm>
              <a:off x="10637011" y="5928609"/>
              <a:ext cx="603126" cy="543997"/>
            </a:xfrm>
            <a:custGeom>
              <a:avLst/>
              <a:gdLst>
                <a:gd name="T0" fmla="*/ 740 w 806"/>
                <a:gd name="T1" fmla="*/ 67 h 724"/>
                <a:gd name="T2" fmla="*/ 66 w 806"/>
                <a:gd name="T3" fmla="*/ 67 h 724"/>
                <a:gd name="T4" fmla="*/ 66 w 806"/>
                <a:gd name="T5" fmla="*/ 657 h 724"/>
                <a:gd name="T6" fmla="*/ 740 w 806"/>
                <a:gd name="T7" fmla="*/ 657 h 724"/>
                <a:gd name="T8" fmla="*/ 740 w 806"/>
                <a:gd name="T9" fmla="*/ 67 h 724"/>
                <a:gd name="T10" fmla="*/ 441 w 806"/>
                <a:gd name="T11" fmla="*/ 306 h 724"/>
                <a:gd name="T12" fmla="*/ 593 w 806"/>
                <a:gd name="T13" fmla="*/ 306 h 724"/>
                <a:gd name="T14" fmla="*/ 441 w 806"/>
                <a:gd name="T15" fmla="*/ 155 h 724"/>
                <a:gd name="T16" fmla="*/ 441 w 806"/>
                <a:gd name="T17" fmla="*/ 306 h 724"/>
                <a:gd name="T18" fmla="*/ 619 w 806"/>
                <a:gd name="T19" fmla="*/ 332 h 724"/>
                <a:gd name="T20" fmla="*/ 415 w 806"/>
                <a:gd name="T21" fmla="*/ 332 h 724"/>
                <a:gd name="T22" fmla="*/ 415 w 806"/>
                <a:gd name="T23" fmla="*/ 128 h 724"/>
                <a:gd name="T24" fmla="*/ 428 w 806"/>
                <a:gd name="T25" fmla="*/ 128 h 724"/>
                <a:gd name="T26" fmla="*/ 619 w 806"/>
                <a:gd name="T27" fmla="*/ 319 h 724"/>
                <a:gd name="T28" fmla="*/ 619 w 806"/>
                <a:gd name="T29" fmla="*/ 332 h 724"/>
                <a:gd name="T30" fmla="*/ 387 w 806"/>
                <a:gd name="T31" fmla="*/ 182 h 724"/>
                <a:gd name="T32" fmla="*/ 210 w 806"/>
                <a:gd name="T33" fmla="*/ 360 h 724"/>
                <a:gd name="T34" fmla="*/ 387 w 806"/>
                <a:gd name="T35" fmla="*/ 538 h 724"/>
                <a:gd name="T36" fmla="*/ 565 w 806"/>
                <a:gd name="T37" fmla="*/ 360 h 724"/>
                <a:gd name="T38" fmla="*/ 387 w 806"/>
                <a:gd name="T39" fmla="*/ 360 h 724"/>
                <a:gd name="T40" fmla="*/ 387 w 806"/>
                <a:gd name="T41" fmla="*/ 182 h 724"/>
                <a:gd name="T42" fmla="*/ 33 w 806"/>
                <a:gd name="T43" fmla="*/ 67 h 724"/>
                <a:gd name="T44" fmla="*/ 0 w 806"/>
                <a:gd name="T45" fmla="*/ 34 h 724"/>
                <a:gd name="T46" fmla="*/ 34 w 806"/>
                <a:gd name="T47" fmla="*/ 0 h 724"/>
                <a:gd name="T48" fmla="*/ 772 w 806"/>
                <a:gd name="T49" fmla="*/ 0 h 724"/>
                <a:gd name="T50" fmla="*/ 806 w 806"/>
                <a:gd name="T51" fmla="*/ 34 h 724"/>
                <a:gd name="T52" fmla="*/ 773 w 806"/>
                <a:gd name="T53" fmla="*/ 67 h 724"/>
                <a:gd name="T54" fmla="*/ 773 w 806"/>
                <a:gd name="T55" fmla="*/ 657 h 724"/>
                <a:gd name="T56" fmla="*/ 806 w 806"/>
                <a:gd name="T57" fmla="*/ 691 h 724"/>
                <a:gd name="T58" fmla="*/ 772 w 806"/>
                <a:gd name="T59" fmla="*/ 724 h 724"/>
                <a:gd name="T60" fmla="*/ 34 w 806"/>
                <a:gd name="T61" fmla="*/ 724 h 724"/>
                <a:gd name="T62" fmla="*/ 0 w 806"/>
                <a:gd name="T63" fmla="*/ 691 h 724"/>
                <a:gd name="T64" fmla="*/ 33 w 806"/>
                <a:gd name="T65" fmla="*/ 657 h 724"/>
                <a:gd name="T66" fmla="*/ 33 w 806"/>
                <a:gd name="T67" fmla="*/ 67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6" h="724">
                  <a:moveTo>
                    <a:pt x="740" y="67"/>
                  </a:moveTo>
                  <a:lnTo>
                    <a:pt x="66" y="67"/>
                  </a:lnTo>
                  <a:lnTo>
                    <a:pt x="66" y="657"/>
                  </a:lnTo>
                  <a:lnTo>
                    <a:pt x="740" y="657"/>
                  </a:lnTo>
                  <a:lnTo>
                    <a:pt x="740" y="67"/>
                  </a:lnTo>
                  <a:close/>
                  <a:moveTo>
                    <a:pt x="441" y="306"/>
                  </a:moveTo>
                  <a:lnTo>
                    <a:pt x="593" y="306"/>
                  </a:lnTo>
                  <a:cubicBezTo>
                    <a:pt x="587" y="225"/>
                    <a:pt x="522" y="161"/>
                    <a:pt x="441" y="155"/>
                  </a:cubicBezTo>
                  <a:lnTo>
                    <a:pt x="441" y="306"/>
                  </a:lnTo>
                  <a:close/>
                  <a:moveTo>
                    <a:pt x="619" y="332"/>
                  </a:moveTo>
                  <a:lnTo>
                    <a:pt x="415" y="332"/>
                  </a:lnTo>
                  <a:lnTo>
                    <a:pt x="415" y="128"/>
                  </a:lnTo>
                  <a:lnTo>
                    <a:pt x="428" y="128"/>
                  </a:lnTo>
                  <a:cubicBezTo>
                    <a:pt x="534" y="128"/>
                    <a:pt x="619" y="214"/>
                    <a:pt x="619" y="319"/>
                  </a:cubicBezTo>
                  <a:lnTo>
                    <a:pt x="619" y="332"/>
                  </a:lnTo>
                  <a:close/>
                  <a:moveTo>
                    <a:pt x="387" y="182"/>
                  </a:moveTo>
                  <a:cubicBezTo>
                    <a:pt x="289" y="182"/>
                    <a:pt x="210" y="262"/>
                    <a:pt x="210" y="360"/>
                  </a:cubicBezTo>
                  <a:cubicBezTo>
                    <a:pt x="210" y="458"/>
                    <a:pt x="289" y="538"/>
                    <a:pt x="387" y="538"/>
                  </a:cubicBezTo>
                  <a:cubicBezTo>
                    <a:pt x="486" y="538"/>
                    <a:pt x="565" y="458"/>
                    <a:pt x="565" y="360"/>
                  </a:cubicBezTo>
                  <a:lnTo>
                    <a:pt x="387" y="360"/>
                  </a:lnTo>
                  <a:lnTo>
                    <a:pt x="387" y="182"/>
                  </a:lnTo>
                  <a:close/>
                  <a:moveTo>
                    <a:pt x="33" y="67"/>
                  </a:moveTo>
                  <a:cubicBezTo>
                    <a:pt x="15" y="67"/>
                    <a:pt x="0" y="52"/>
                    <a:pt x="0" y="34"/>
                  </a:cubicBezTo>
                  <a:cubicBezTo>
                    <a:pt x="0" y="15"/>
                    <a:pt x="15" y="0"/>
                    <a:pt x="34" y="0"/>
                  </a:cubicBezTo>
                  <a:lnTo>
                    <a:pt x="772" y="0"/>
                  </a:lnTo>
                  <a:cubicBezTo>
                    <a:pt x="791" y="0"/>
                    <a:pt x="806" y="15"/>
                    <a:pt x="806" y="34"/>
                  </a:cubicBezTo>
                  <a:cubicBezTo>
                    <a:pt x="806" y="52"/>
                    <a:pt x="791" y="67"/>
                    <a:pt x="773" y="67"/>
                  </a:cubicBezTo>
                  <a:lnTo>
                    <a:pt x="773" y="657"/>
                  </a:lnTo>
                  <a:cubicBezTo>
                    <a:pt x="791" y="658"/>
                    <a:pt x="806" y="672"/>
                    <a:pt x="806" y="691"/>
                  </a:cubicBezTo>
                  <a:cubicBezTo>
                    <a:pt x="806" y="709"/>
                    <a:pt x="791" y="724"/>
                    <a:pt x="772" y="724"/>
                  </a:cubicBezTo>
                  <a:lnTo>
                    <a:pt x="34" y="724"/>
                  </a:lnTo>
                  <a:cubicBezTo>
                    <a:pt x="15" y="724"/>
                    <a:pt x="0" y="709"/>
                    <a:pt x="0" y="691"/>
                  </a:cubicBezTo>
                  <a:cubicBezTo>
                    <a:pt x="0" y="672"/>
                    <a:pt x="15" y="658"/>
                    <a:pt x="33" y="657"/>
                  </a:cubicBezTo>
                  <a:lnTo>
                    <a:pt x="33" y="67"/>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299" tIns="45649" rIns="91299" bIns="45649" numCol="1" anchor="t" anchorCtr="0" compatLnSpc="1">
              <a:prstTxWarp prst="textNoShape">
                <a:avLst/>
              </a:prstTxWarp>
            </a:bodyPr>
            <a:lstStyle/>
            <a:p>
              <a:endParaRPr lang="en-US" sz="2400"/>
            </a:p>
          </p:txBody>
        </p:sp>
        <p:sp>
          <p:nvSpPr>
            <p:cNvPr id="99" name="Freeform 98"/>
            <p:cNvSpPr>
              <a:spLocks noEditPoints="1"/>
            </p:cNvSpPr>
            <p:nvPr/>
          </p:nvSpPr>
          <p:spPr bwMode="auto">
            <a:xfrm>
              <a:off x="8081990" y="5884181"/>
              <a:ext cx="564703" cy="632853"/>
            </a:xfrm>
            <a:custGeom>
              <a:avLst/>
              <a:gdLst>
                <a:gd name="T0" fmla="*/ 407 w 610"/>
                <a:gd name="T1" fmla="*/ 543 h 679"/>
                <a:gd name="T2" fmla="*/ 441 w 610"/>
                <a:gd name="T3" fmla="*/ 509 h 679"/>
                <a:gd name="T4" fmla="*/ 441 w 610"/>
                <a:gd name="T5" fmla="*/ 237 h 679"/>
                <a:gd name="T6" fmla="*/ 407 w 610"/>
                <a:gd name="T7" fmla="*/ 204 h 679"/>
                <a:gd name="T8" fmla="*/ 373 w 610"/>
                <a:gd name="T9" fmla="*/ 237 h 679"/>
                <a:gd name="T10" fmla="*/ 373 w 610"/>
                <a:gd name="T11" fmla="*/ 509 h 679"/>
                <a:gd name="T12" fmla="*/ 407 w 610"/>
                <a:gd name="T13" fmla="*/ 543 h 679"/>
                <a:gd name="T14" fmla="*/ 203 w 610"/>
                <a:gd name="T15" fmla="*/ 543 h 679"/>
                <a:gd name="T16" fmla="*/ 237 w 610"/>
                <a:gd name="T17" fmla="*/ 509 h 679"/>
                <a:gd name="T18" fmla="*/ 237 w 610"/>
                <a:gd name="T19" fmla="*/ 237 h 679"/>
                <a:gd name="T20" fmla="*/ 203 w 610"/>
                <a:gd name="T21" fmla="*/ 204 h 679"/>
                <a:gd name="T22" fmla="*/ 169 w 610"/>
                <a:gd name="T23" fmla="*/ 237 h 679"/>
                <a:gd name="T24" fmla="*/ 169 w 610"/>
                <a:gd name="T25" fmla="*/ 509 h 679"/>
                <a:gd name="T26" fmla="*/ 203 w 610"/>
                <a:gd name="T27" fmla="*/ 543 h 679"/>
                <a:gd name="T28" fmla="*/ 509 w 610"/>
                <a:gd name="T29" fmla="*/ 611 h 679"/>
                <a:gd name="T30" fmla="*/ 101 w 610"/>
                <a:gd name="T31" fmla="*/ 611 h 679"/>
                <a:gd name="T32" fmla="*/ 101 w 610"/>
                <a:gd name="T33" fmla="*/ 136 h 679"/>
                <a:gd name="T34" fmla="*/ 509 w 610"/>
                <a:gd name="T35" fmla="*/ 136 h 679"/>
                <a:gd name="T36" fmla="*/ 509 w 610"/>
                <a:gd name="T37" fmla="*/ 611 h 679"/>
                <a:gd name="T38" fmla="*/ 576 w 610"/>
                <a:gd name="T39" fmla="*/ 68 h 679"/>
                <a:gd name="T40" fmla="*/ 475 w 610"/>
                <a:gd name="T41" fmla="*/ 68 h 679"/>
                <a:gd name="T42" fmla="*/ 475 w 610"/>
                <a:gd name="T43" fmla="*/ 34 h 679"/>
                <a:gd name="T44" fmla="*/ 441 w 610"/>
                <a:gd name="T45" fmla="*/ 0 h 679"/>
                <a:gd name="T46" fmla="*/ 169 w 610"/>
                <a:gd name="T47" fmla="*/ 0 h 679"/>
                <a:gd name="T48" fmla="*/ 135 w 610"/>
                <a:gd name="T49" fmla="*/ 34 h 679"/>
                <a:gd name="T50" fmla="*/ 135 w 610"/>
                <a:gd name="T51" fmla="*/ 68 h 679"/>
                <a:gd name="T52" fmla="*/ 33 w 610"/>
                <a:gd name="T53" fmla="*/ 68 h 679"/>
                <a:gd name="T54" fmla="*/ 0 w 610"/>
                <a:gd name="T55" fmla="*/ 102 h 679"/>
                <a:gd name="T56" fmla="*/ 33 w 610"/>
                <a:gd name="T57" fmla="*/ 136 h 679"/>
                <a:gd name="T58" fmla="*/ 33 w 610"/>
                <a:gd name="T59" fmla="*/ 611 h 679"/>
                <a:gd name="T60" fmla="*/ 101 w 610"/>
                <a:gd name="T61" fmla="*/ 679 h 679"/>
                <a:gd name="T62" fmla="*/ 509 w 610"/>
                <a:gd name="T63" fmla="*/ 679 h 679"/>
                <a:gd name="T64" fmla="*/ 576 w 610"/>
                <a:gd name="T65" fmla="*/ 611 h 679"/>
                <a:gd name="T66" fmla="*/ 576 w 610"/>
                <a:gd name="T67" fmla="*/ 136 h 679"/>
                <a:gd name="T68" fmla="*/ 610 w 610"/>
                <a:gd name="T69" fmla="*/ 102 h 679"/>
                <a:gd name="T70" fmla="*/ 576 w 610"/>
                <a:gd name="T71" fmla="*/ 68 h 679"/>
                <a:gd name="T72" fmla="*/ 305 w 610"/>
                <a:gd name="T73" fmla="*/ 543 h 679"/>
                <a:gd name="T74" fmla="*/ 339 w 610"/>
                <a:gd name="T75" fmla="*/ 509 h 679"/>
                <a:gd name="T76" fmla="*/ 339 w 610"/>
                <a:gd name="T77" fmla="*/ 237 h 679"/>
                <a:gd name="T78" fmla="*/ 305 w 610"/>
                <a:gd name="T79" fmla="*/ 204 h 679"/>
                <a:gd name="T80" fmla="*/ 271 w 610"/>
                <a:gd name="T81" fmla="*/ 237 h 679"/>
                <a:gd name="T82" fmla="*/ 271 w 610"/>
                <a:gd name="T83" fmla="*/ 509 h 679"/>
                <a:gd name="T84" fmla="*/ 305 w 610"/>
                <a:gd name="T85" fmla="*/ 543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0" h="679">
                  <a:moveTo>
                    <a:pt x="407" y="543"/>
                  </a:moveTo>
                  <a:cubicBezTo>
                    <a:pt x="425" y="543"/>
                    <a:pt x="441" y="528"/>
                    <a:pt x="441" y="509"/>
                  </a:cubicBezTo>
                  <a:lnTo>
                    <a:pt x="441" y="237"/>
                  </a:lnTo>
                  <a:cubicBezTo>
                    <a:pt x="441" y="219"/>
                    <a:pt x="425" y="204"/>
                    <a:pt x="407" y="204"/>
                  </a:cubicBezTo>
                  <a:cubicBezTo>
                    <a:pt x="388" y="204"/>
                    <a:pt x="373" y="219"/>
                    <a:pt x="373" y="237"/>
                  </a:cubicBezTo>
                  <a:lnTo>
                    <a:pt x="373" y="509"/>
                  </a:lnTo>
                  <a:cubicBezTo>
                    <a:pt x="373" y="528"/>
                    <a:pt x="388" y="543"/>
                    <a:pt x="407" y="543"/>
                  </a:cubicBezTo>
                  <a:close/>
                  <a:moveTo>
                    <a:pt x="203" y="543"/>
                  </a:moveTo>
                  <a:cubicBezTo>
                    <a:pt x="222" y="543"/>
                    <a:pt x="237" y="528"/>
                    <a:pt x="237" y="509"/>
                  </a:cubicBezTo>
                  <a:lnTo>
                    <a:pt x="237" y="237"/>
                  </a:lnTo>
                  <a:cubicBezTo>
                    <a:pt x="237" y="219"/>
                    <a:pt x="222" y="204"/>
                    <a:pt x="203" y="204"/>
                  </a:cubicBezTo>
                  <a:cubicBezTo>
                    <a:pt x="184" y="204"/>
                    <a:pt x="169" y="219"/>
                    <a:pt x="169" y="237"/>
                  </a:cubicBezTo>
                  <a:lnTo>
                    <a:pt x="169" y="509"/>
                  </a:lnTo>
                  <a:cubicBezTo>
                    <a:pt x="169" y="528"/>
                    <a:pt x="184" y="543"/>
                    <a:pt x="203" y="543"/>
                  </a:cubicBezTo>
                  <a:close/>
                  <a:moveTo>
                    <a:pt x="509" y="611"/>
                  </a:moveTo>
                  <a:lnTo>
                    <a:pt x="101" y="611"/>
                  </a:lnTo>
                  <a:lnTo>
                    <a:pt x="101" y="136"/>
                  </a:lnTo>
                  <a:lnTo>
                    <a:pt x="509" y="136"/>
                  </a:lnTo>
                  <a:lnTo>
                    <a:pt x="509" y="611"/>
                  </a:lnTo>
                  <a:close/>
                  <a:moveTo>
                    <a:pt x="576" y="68"/>
                  </a:moveTo>
                  <a:lnTo>
                    <a:pt x="475" y="68"/>
                  </a:lnTo>
                  <a:lnTo>
                    <a:pt x="475" y="34"/>
                  </a:lnTo>
                  <a:cubicBezTo>
                    <a:pt x="475" y="15"/>
                    <a:pt x="459" y="0"/>
                    <a:pt x="441" y="0"/>
                  </a:cubicBezTo>
                  <a:lnTo>
                    <a:pt x="169" y="0"/>
                  </a:lnTo>
                  <a:cubicBezTo>
                    <a:pt x="150" y="0"/>
                    <a:pt x="135" y="15"/>
                    <a:pt x="135" y="34"/>
                  </a:cubicBezTo>
                  <a:lnTo>
                    <a:pt x="135" y="68"/>
                  </a:lnTo>
                  <a:lnTo>
                    <a:pt x="33" y="68"/>
                  </a:lnTo>
                  <a:cubicBezTo>
                    <a:pt x="15" y="68"/>
                    <a:pt x="0" y="83"/>
                    <a:pt x="0" y="102"/>
                  </a:cubicBezTo>
                  <a:cubicBezTo>
                    <a:pt x="0" y="120"/>
                    <a:pt x="15" y="136"/>
                    <a:pt x="33" y="136"/>
                  </a:cubicBezTo>
                  <a:lnTo>
                    <a:pt x="33" y="611"/>
                  </a:lnTo>
                  <a:cubicBezTo>
                    <a:pt x="33" y="648"/>
                    <a:pt x="64" y="679"/>
                    <a:pt x="101" y="679"/>
                  </a:cubicBezTo>
                  <a:lnTo>
                    <a:pt x="509" y="679"/>
                  </a:lnTo>
                  <a:cubicBezTo>
                    <a:pt x="546" y="679"/>
                    <a:pt x="576" y="648"/>
                    <a:pt x="576" y="611"/>
                  </a:cubicBezTo>
                  <a:lnTo>
                    <a:pt x="576" y="136"/>
                  </a:lnTo>
                  <a:cubicBezTo>
                    <a:pt x="595" y="136"/>
                    <a:pt x="610" y="120"/>
                    <a:pt x="610" y="102"/>
                  </a:cubicBezTo>
                  <a:cubicBezTo>
                    <a:pt x="610" y="83"/>
                    <a:pt x="595" y="68"/>
                    <a:pt x="576" y="68"/>
                  </a:cubicBezTo>
                  <a:close/>
                  <a:moveTo>
                    <a:pt x="305" y="543"/>
                  </a:moveTo>
                  <a:cubicBezTo>
                    <a:pt x="324" y="543"/>
                    <a:pt x="339" y="528"/>
                    <a:pt x="339" y="509"/>
                  </a:cubicBezTo>
                  <a:lnTo>
                    <a:pt x="339" y="237"/>
                  </a:lnTo>
                  <a:cubicBezTo>
                    <a:pt x="339" y="219"/>
                    <a:pt x="324" y="204"/>
                    <a:pt x="305" y="204"/>
                  </a:cubicBezTo>
                  <a:cubicBezTo>
                    <a:pt x="286" y="204"/>
                    <a:pt x="271" y="219"/>
                    <a:pt x="271" y="237"/>
                  </a:cubicBezTo>
                  <a:lnTo>
                    <a:pt x="271" y="509"/>
                  </a:lnTo>
                  <a:cubicBezTo>
                    <a:pt x="271" y="528"/>
                    <a:pt x="286" y="543"/>
                    <a:pt x="305" y="54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299" tIns="45649" rIns="91299" bIns="45649" numCol="1" anchor="t" anchorCtr="0" compatLnSpc="1">
              <a:prstTxWarp prst="textNoShape">
                <a:avLst/>
              </a:prstTxWarp>
            </a:bodyPr>
            <a:lstStyle/>
            <a:p>
              <a:endParaRPr lang="en-US" sz="2400"/>
            </a:p>
          </p:txBody>
        </p:sp>
        <p:sp>
          <p:nvSpPr>
            <p:cNvPr id="100" name="Freeform 99"/>
            <p:cNvSpPr>
              <a:spLocks noEditPoints="1"/>
            </p:cNvSpPr>
            <p:nvPr/>
          </p:nvSpPr>
          <p:spPr bwMode="auto">
            <a:xfrm>
              <a:off x="3374142" y="5786819"/>
              <a:ext cx="681538" cy="827576"/>
            </a:xfrm>
            <a:custGeom>
              <a:avLst/>
              <a:gdLst>
                <a:gd name="T0" fmla="*/ 387 w 739"/>
                <a:gd name="T1" fmla="*/ 543 h 891"/>
                <a:gd name="T2" fmla="*/ 420 w 739"/>
                <a:gd name="T3" fmla="*/ 525 h 891"/>
                <a:gd name="T4" fmla="*/ 353 w 739"/>
                <a:gd name="T5" fmla="*/ 464 h 891"/>
                <a:gd name="T6" fmla="*/ 352 w 739"/>
                <a:gd name="T7" fmla="*/ 445 h 891"/>
                <a:gd name="T8" fmla="*/ 339 w 739"/>
                <a:gd name="T9" fmla="*/ 443 h 891"/>
                <a:gd name="T10" fmla="*/ 342 w 739"/>
                <a:gd name="T11" fmla="*/ 457 h 891"/>
                <a:gd name="T12" fmla="*/ 357 w 739"/>
                <a:gd name="T13" fmla="*/ 500 h 891"/>
                <a:gd name="T14" fmla="*/ 334 w 739"/>
                <a:gd name="T15" fmla="*/ 521 h 891"/>
                <a:gd name="T16" fmla="*/ 295 w 739"/>
                <a:gd name="T17" fmla="*/ 506 h 891"/>
                <a:gd name="T18" fmla="*/ 287 w 739"/>
                <a:gd name="T19" fmla="*/ 450 h 891"/>
                <a:gd name="T20" fmla="*/ 304 w 739"/>
                <a:gd name="T21" fmla="*/ 479 h 891"/>
                <a:gd name="T22" fmla="*/ 318 w 739"/>
                <a:gd name="T23" fmla="*/ 498 h 891"/>
                <a:gd name="T24" fmla="*/ 328 w 739"/>
                <a:gd name="T25" fmla="*/ 488 h 891"/>
                <a:gd name="T26" fmla="*/ 310 w 739"/>
                <a:gd name="T27" fmla="*/ 444 h 891"/>
                <a:gd name="T28" fmla="*/ 330 w 739"/>
                <a:gd name="T29" fmla="*/ 418 h 891"/>
                <a:gd name="T30" fmla="*/ 367 w 739"/>
                <a:gd name="T31" fmla="*/ 434 h 891"/>
                <a:gd name="T32" fmla="*/ 375 w 739"/>
                <a:gd name="T33" fmla="*/ 483 h 891"/>
                <a:gd name="T34" fmla="*/ 406 w 739"/>
                <a:gd name="T35" fmla="*/ 615 h 891"/>
                <a:gd name="T36" fmla="*/ 392 w 739"/>
                <a:gd name="T37" fmla="*/ 577 h 891"/>
                <a:gd name="T38" fmla="*/ 353 w 739"/>
                <a:gd name="T39" fmla="*/ 561 h 891"/>
                <a:gd name="T40" fmla="*/ 426 w 739"/>
                <a:gd name="T41" fmla="*/ 496 h 891"/>
                <a:gd name="T42" fmla="*/ 504 w 739"/>
                <a:gd name="T43" fmla="*/ 574 h 891"/>
                <a:gd name="T44" fmla="*/ 485 w 739"/>
                <a:gd name="T45" fmla="*/ 660 h 891"/>
                <a:gd name="T46" fmla="*/ 413 w 739"/>
                <a:gd name="T47" fmla="*/ 622 h 891"/>
                <a:gd name="T48" fmla="*/ 504 w 739"/>
                <a:gd name="T49" fmla="*/ 574 h 891"/>
                <a:gd name="T50" fmla="*/ 590 w 739"/>
                <a:gd name="T51" fmla="*/ 689 h 891"/>
                <a:gd name="T52" fmla="*/ 543 w 739"/>
                <a:gd name="T53" fmla="*/ 664 h 891"/>
                <a:gd name="T54" fmla="*/ 562 w 739"/>
                <a:gd name="T55" fmla="*/ 712 h 891"/>
                <a:gd name="T56" fmla="*/ 515 w 739"/>
                <a:gd name="T57" fmla="*/ 692 h 891"/>
                <a:gd name="T58" fmla="*/ 536 w 739"/>
                <a:gd name="T59" fmla="*/ 745 h 891"/>
                <a:gd name="T60" fmla="*/ 547 w 739"/>
                <a:gd name="T61" fmla="*/ 617 h 891"/>
                <a:gd name="T62" fmla="*/ 206 w 739"/>
                <a:gd name="T63" fmla="*/ 333 h 891"/>
                <a:gd name="T64" fmla="*/ 204 w 739"/>
                <a:gd name="T65" fmla="*/ 396 h 891"/>
                <a:gd name="T66" fmla="*/ 247 w 739"/>
                <a:gd name="T67" fmla="*/ 387 h 891"/>
                <a:gd name="T68" fmla="*/ 262 w 739"/>
                <a:gd name="T69" fmla="*/ 343 h 891"/>
                <a:gd name="T70" fmla="*/ 262 w 739"/>
                <a:gd name="T71" fmla="*/ 414 h 891"/>
                <a:gd name="T72" fmla="*/ 191 w 739"/>
                <a:gd name="T73" fmla="*/ 414 h 891"/>
                <a:gd name="T74" fmla="*/ 206 w 739"/>
                <a:gd name="T75" fmla="*/ 333 h 891"/>
                <a:gd name="T76" fmla="*/ 243 w 739"/>
                <a:gd name="T77" fmla="*/ 175 h 891"/>
                <a:gd name="T78" fmla="*/ 99 w 739"/>
                <a:gd name="T79" fmla="*/ 0 h 891"/>
                <a:gd name="T80" fmla="*/ 65 w 739"/>
                <a:gd name="T81" fmla="*/ 348 h 891"/>
                <a:gd name="T82" fmla="*/ 110 w 739"/>
                <a:gd name="T83" fmla="*/ 346 h 891"/>
                <a:gd name="T84" fmla="*/ 54 w 739"/>
                <a:gd name="T85" fmla="*/ 169 h 891"/>
                <a:gd name="T86" fmla="*/ 100 w 739"/>
                <a:gd name="T87" fmla="*/ 50 h 891"/>
                <a:gd name="T88" fmla="*/ 173 w 739"/>
                <a:gd name="T89" fmla="*/ 122 h 891"/>
                <a:gd name="T90" fmla="*/ 208 w 739"/>
                <a:gd name="T91" fmla="*/ 268 h 891"/>
                <a:gd name="T92" fmla="*/ 96 w 739"/>
                <a:gd name="T93" fmla="*/ 521 h 891"/>
                <a:gd name="T94" fmla="*/ 739 w 739"/>
                <a:gd name="T95" fmla="*/ 619 h 891"/>
                <a:gd name="T96" fmla="*/ 256 w 739"/>
                <a:gd name="T97" fmla="*/ 262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891">
                  <a:moveTo>
                    <a:pt x="420" y="525"/>
                  </a:moveTo>
                  <a:lnTo>
                    <a:pt x="387" y="543"/>
                  </a:lnTo>
                  <a:lnTo>
                    <a:pt x="402" y="558"/>
                  </a:lnTo>
                  <a:lnTo>
                    <a:pt x="420" y="525"/>
                  </a:lnTo>
                  <a:close/>
                  <a:moveTo>
                    <a:pt x="375" y="483"/>
                  </a:moveTo>
                  <a:lnTo>
                    <a:pt x="353" y="464"/>
                  </a:lnTo>
                  <a:cubicBezTo>
                    <a:pt x="356" y="461"/>
                    <a:pt x="357" y="457"/>
                    <a:pt x="357" y="454"/>
                  </a:cubicBezTo>
                  <a:cubicBezTo>
                    <a:pt x="356" y="451"/>
                    <a:pt x="355" y="448"/>
                    <a:pt x="352" y="445"/>
                  </a:cubicBezTo>
                  <a:cubicBezTo>
                    <a:pt x="349" y="442"/>
                    <a:pt x="347" y="441"/>
                    <a:pt x="344" y="441"/>
                  </a:cubicBezTo>
                  <a:cubicBezTo>
                    <a:pt x="342" y="441"/>
                    <a:pt x="340" y="441"/>
                    <a:pt x="339" y="443"/>
                  </a:cubicBezTo>
                  <a:cubicBezTo>
                    <a:pt x="338" y="444"/>
                    <a:pt x="337" y="445"/>
                    <a:pt x="337" y="447"/>
                  </a:cubicBezTo>
                  <a:cubicBezTo>
                    <a:pt x="337" y="449"/>
                    <a:pt x="339" y="452"/>
                    <a:pt x="342" y="457"/>
                  </a:cubicBezTo>
                  <a:cubicBezTo>
                    <a:pt x="349" y="468"/>
                    <a:pt x="354" y="477"/>
                    <a:pt x="356" y="483"/>
                  </a:cubicBezTo>
                  <a:cubicBezTo>
                    <a:pt x="358" y="489"/>
                    <a:pt x="358" y="495"/>
                    <a:pt x="357" y="500"/>
                  </a:cubicBezTo>
                  <a:cubicBezTo>
                    <a:pt x="356" y="505"/>
                    <a:pt x="353" y="509"/>
                    <a:pt x="350" y="513"/>
                  </a:cubicBezTo>
                  <a:cubicBezTo>
                    <a:pt x="345" y="517"/>
                    <a:pt x="340" y="520"/>
                    <a:pt x="334" y="521"/>
                  </a:cubicBezTo>
                  <a:cubicBezTo>
                    <a:pt x="327" y="523"/>
                    <a:pt x="321" y="522"/>
                    <a:pt x="315" y="520"/>
                  </a:cubicBezTo>
                  <a:cubicBezTo>
                    <a:pt x="308" y="517"/>
                    <a:pt x="302" y="513"/>
                    <a:pt x="295" y="506"/>
                  </a:cubicBezTo>
                  <a:cubicBezTo>
                    <a:pt x="283" y="494"/>
                    <a:pt x="277" y="484"/>
                    <a:pt x="277" y="475"/>
                  </a:cubicBezTo>
                  <a:cubicBezTo>
                    <a:pt x="277" y="465"/>
                    <a:pt x="281" y="457"/>
                    <a:pt x="287" y="450"/>
                  </a:cubicBezTo>
                  <a:lnTo>
                    <a:pt x="309" y="469"/>
                  </a:lnTo>
                  <a:cubicBezTo>
                    <a:pt x="306" y="472"/>
                    <a:pt x="304" y="476"/>
                    <a:pt x="304" y="479"/>
                  </a:cubicBezTo>
                  <a:cubicBezTo>
                    <a:pt x="303" y="484"/>
                    <a:pt x="305" y="489"/>
                    <a:pt x="309" y="493"/>
                  </a:cubicBezTo>
                  <a:cubicBezTo>
                    <a:pt x="312" y="496"/>
                    <a:pt x="315" y="497"/>
                    <a:pt x="318" y="498"/>
                  </a:cubicBezTo>
                  <a:cubicBezTo>
                    <a:pt x="321" y="498"/>
                    <a:pt x="324" y="497"/>
                    <a:pt x="326" y="495"/>
                  </a:cubicBezTo>
                  <a:cubicBezTo>
                    <a:pt x="328" y="493"/>
                    <a:pt x="328" y="491"/>
                    <a:pt x="328" y="488"/>
                  </a:cubicBezTo>
                  <a:cubicBezTo>
                    <a:pt x="328" y="485"/>
                    <a:pt x="326" y="480"/>
                    <a:pt x="321" y="473"/>
                  </a:cubicBezTo>
                  <a:cubicBezTo>
                    <a:pt x="314" y="461"/>
                    <a:pt x="310" y="452"/>
                    <a:pt x="310" y="444"/>
                  </a:cubicBezTo>
                  <a:cubicBezTo>
                    <a:pt x="309" y="437"/>
                    <a:pt x="311" y="430"/>
                    <a:pt x="317" y="425"/>
                  </a:cubicBezTo>
                  <a:cubicBezTo>
                    <a:pt x="320" y="421"/>
                    <a:pt x="325" y="419"/>
                    <a:pt x="330" y="418"/>
                  </a:cubicBezTo>
                  <a:cubicBezTo>
                    <a:pt x="335" y="417"/>
                    <a:pt x="341" y="417"/>
                    <a:pt x="347" y="420"/>
                  </a:cubicBezTo>
                  <a:cubicBezTo>
                    <a:pt x="353" y="422"/>
                    <a:pt x="359" y="427"/>
                    <a:pt x="367" y="434"/>
                  </a:cubicBezTo>
                  <a:cubicBezTo>
                    <a:pt x="376" y="443"/>
                    <a:pt x="381" y="451"/>
                    <a:pt x="382" y="459"/>
                  </a:cubicBezTo>
                  <a:cubicBezTo>
                    <a:pt x="383" y="467"/>
                    <a:pt x="381" y="475"/>
                    <a:pt x="375" y="483"/>
                  </a:cubicBezTo>
                  <a:close/>
                  <a:moveTo>
                    <a:pt x="450" y="519"/>
                  </a:moveTo>
                  <a:lnTo>
                    <a:pt x="406" y="615"/>
                  </a:lnTo>
                  <a:lnTo>
                    <a:pt x="384" y="592"/>
                  </a:lnTo>
                  <a:lnTo>
                    <a:pt x="392" y="577"/>
                  </a:lnTo>
                  <a:lnTo>
                    <a:pt x="368" y="553"/>
                  </a:lnTo>
                  <a:lnTo>
                    <a:pt x="353" y="561"/>
                  </a:lnTo>
                  <a:lnTo>
                    <a:pt x="331" y="539"/>
                  </a:lnTo>
                  <a:lnTo>
                    <a:pt x="426" y="496"/>
                  </a:lnTo>
                  <a:lnTo>
                    <a:pt x="450" y="519"/>
                  </a:lnTo>
                  <a:close/>
                  <a:moveTo>
                    <a:pt x="504" y="574"/>
                  </a:moveTo>
                  <a:lnTo>
                    <a:pt x="452" y="626"/>
                  </a:lnTo>
                  <a:lnTo>
                    <a:pt x="485" y="660"/>
                  </a:lnTo>
                  <a:lnTo>
                    <a:pt x="468" y="677"/>
                  </a:lnTo>
                  <a:lnTo>
                    <a:pt x="413" y="622"/>
                  </a:lnTo>
                  <a:lnTo>
                    <a:pt x="483" y="552"/>
                  </a:lnTo>
                  <a:lnTo>
                    <a:pt x="504" y="574"/>
                  </a:lnTo>
                  <a:close/>
                  <a:moveTo>
                    <a:pt x="605" y="674"/>
                  </a:moveTo>
                  <a:lnTo>
                    <a:pt x="590" y="689"/>
                  </a:lnTo>
                  <a:lnTo>
                    <a:pt x="554" y="653"/>
                  </a:lnTo>
                  <a:lnTo>
                    <a:pt x="543" y="664"/>
                  </a:lnTo>
                  <a:lnTo>
                    <a:pt x="576" y="698"/>
                  </a:lnTo>
                  <a:lnTo>
                    <a:pt x="562" y="712"/>
                  </a:lnTo>
                  <a:lnTo>
                    <a:pt x="529" y="678"/>
                  </a:lnTo>
                  <a:lnTo>
                    <a:pt x="515" y="692"/>
                  </a:lnTo>
                  <a:lnTo>
                    <a:pt x="552" y="729"/>
                  </a:lnTo>
                  <a:lnTo>
                    <a:pt x="536" y="745"/>
                  </a:lnTo>
                  <a:lnTo>
                    <a:pt x="478" y="686"/>
                  </a:lnTo>
                  <a:lnTo>
                    <a:pt x="547" y="617"/>
                  </a:lnTo>
                  <a:lnTo>
                    <a:pt x="605" y="674"/>
                  </a:lnTo>
                  <a:close/>
                  <a:moveTo>
                    <a:pt x="206" y="333"/>
                  </a:moveTo>
                  <a:cubicBezTo>
                    <a:pt x="204" y="347"/>
                    <a:pt x="202" y="361"/>
                    <a:pt x="199" y="375"/>
                  </a:cubicBezTo>
                  <a:cubicBezTo>
                    <a:pt x="198" y="383"/>
                    <a:pt x="199" y="390"/>
                    <a:pt x="204" y="396"/>
                  </a:cubicBezTo>
                  <a:cubicBezTo>
                    <a:pt x="209" y="402"/>
                    <a:pt x="217" y="406"/>
                    <a:pt x="225" y="406"/>
                  </a:cubicBezTo>
                  <a:cubicBezTo>
                    <a:pt x="236" y="406"/>
                    <a:pt x="245" y="399"/>
                    <a:pt x="247" y="387"/>
                  </a:cubicBezTo>
                  <a:cubicBezTo>
                    <a:pt x="251" y="371"/>
                    <a:pt x="253" y="354"/>
                    <a:pt x="255" y="337"/>
                  </a:cubicBezTo>
                  <a:cubicBezTo>
                    <a:pt x="257" y="339"/>
                    <a:pt x="260" y="341"/>
                    <a:pt x="262" y="343"/>
                  </a:cubicBezTo>
                  <a:cubicBezTo>
                    <a:pt x="271" y="353"/>
                    <a:pt x="277" y="365"/>
                    <a:pt x="277" y="379"/>
                  </a:cubicBezTo>
                  <a:cubicBezTo>
                    <a:pt x="277" y="392"/>
                    <a:pt x="271" y="405"/>
                    <a:pt x="262" y="414"/>
                  </a:cubicBezTo>
                  <a:cubicBezTo>
                    <a:pt x="252" y="424"/>
                    <a:pt x="240" y="429"/>
                    <a:pt x="226" y="429"/>
                  </a:cubicBezTo>
                  <a:cubicBezTo>
                    <a:pt x="213" y="429"/>
                    <a:pt x="200" y="424"/>
                    <a:pt x="191" y="414"/>
                  </a:cubicBezTo>
                  <a:cubicBezTo>
                    <a:pt x="171" y="395"/>
                    <a:pt x="171" y="363"/>
                    <a:pt x="191" y="343"/>
                  </a:cubicBezTo>
                  <a:cubicBezTo>
                    <a:pt x="195" y="339"/>
                    <a:pt x="200" y="335"/>
                    <a:pt x="206" y="333"/>
                  </a:cubicBezTo>
                  <a:close/>
                  <a:moveTo>
                    <a:pt x="256" y="262"/>
                  </a:moveTo>
                  <a:cubicBezTo>
                    <a:pt x="255" y="233"/>
                    <a:pt x="250" y="204"/>
                    <a:pt x="243" y="175"/>
                  </a:cubicBezTo>
                  <a:cubicBezTo>
                    <a:pt x="219" y="74"/>
                    <a:pt x="179" y="18"/>
                    <a:pt x="122" y="3"/>
                  </a:cubicBezTo>
                  <a:cubicBezTo>
                    <a:pt x="114" y="1"/>
                    <a:pt x="106" y="0"/>
                    <a:pt x="99" y="0"/>
                  </a:cubicBezTo>
                  <a:cubicBezTo>
                    <a:pt x="38" y="0"/>
                    <a:pt x="7" y="71"/>
                    <a:pt x="4" y="137"/>
                  </a:cubicBezTo>
                  <a:cubicBezTo>
                    <a:pt x="0" y="210"/>
                    <a:pt x="22" y="285"/>
                    <a:pt x="65" y="348"/>
                  </a:cubicBezTo>
                  <a:cubicBezTo>
                    <a:pt x="70" y="355"/>
                    <a:pt x="77" y="359"/>
                    <a:pt x="86" y="359"/>
                  </a:cubicBezTo>
                  <a:cubicBezTo>
                    <a:pt x="96" y="359"/>
                    <a:pt x="105" y="354"/>
                    <a:pt x="110" y="346"/>
                  </a:cubicBezTo>
                  <a:cubicBezTo>
                    <a:pt x="114" y="338"/>
                    <a:pt x="113" y="330"/>
                    <a:pt x="108" y="323"/>
                  </a:cubicBezTo>
                  <a:cubicBezTo>
                    <a:pt x="76" y="276"/>
                    <a:pt x="58" y="224"/>
                    <a:pt x="54" y="169"/>
                  </a:cubicBezTo>
                  <a:cubicBezTo>
                    <a:pt x="52" y="142"/>
                    <a:pt x="54" y="85"/>
                    <a:pt x="76" y="61"/>
                  </a:cubicBezTo>
                  <a:cubicBezTo>
                    <a:pt x="83" y="53"/>
                    <a:pt x="91" y="50"/>
                    <a:pt x="100" y="50"/>
                  </a:cubicBezTo>
                  <a:cubicBezTo>
                    <a:pt x="106" y="50"/>
                    <a:pt x="113" y="51"/>
                    <a:pt x="120" y="54"/>
                  </a:cubicBezTo>
                  <a:cubicBezTo>
                    <a:pt x="146" y="65"/>
                    <a:pt x="160" y="92"/>
                    <a:pt x="173" y="122"/>
                  </a:cubicBezTo>
                  <a:cubicBezTo>
                    <a:pt x="184" y="146"/>
                    <a:pt x="193" y="173"/>
                    <a:pt x="200" y="206"/>
                  </a:cubicBezTo>
                  <a:cubicBezTo>
                    <a:pt x="204" y="226"/>
                    <a:pt x="207" y="247"/>
                    <a:pt x="208" y="268"/>
                  </a:cubicBezTo>
                  <a:lnTo>
                    <a:pt x="125" y="278"/>
                  </a:lnTo>
                  <a:lnTo>
                    <a:pt x="96" y="521"/>
                  </a:lnTo>
                  <a:lnTo>
                    <a:pt x="467" y="891"/>
                  </a:lnTo>
                  <a:lnTo>
                    <a:pt x="739" y="619"/>
                  </a:lnTo>
                  <a:lnTo>
                    <a:pt x="369" y="249"/>
                  </a:lnTo>
                  <a:lnTo>
                    <a:pt x="256" y="262"/>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299" tIns="45649" rIns="91299" bIns="45649" numCol="1" anchor="t" anchorCtr="0" compatLnSpc="1">
              <a:prstTxWarp prst="textNoShape">
                <a:avLst/>
              </a:prstTxWarp>
            </a:bodyPr>
            <a:lstStyle/>
            <a:p>
              <a:endParaRPr lang="en-US" sz="2400"/>
            </a:p>
          </p:txBody>
        </p:sp>
        <p:sp>
          <p:nvSpPr>
            <p:cNvPr id="101" name="Freeform 100"/>
            <p:cNvSpPr>
              <a:spLocks/>
            </p:cNvSpPr>
            <p:nvPr/>
          </p:nvSpPr>
          <p:spPr bwMode="auto">
            <a:xfrm>
              <a:off x="13156207" y="5927994"/>
              <a:ext cx="530621" cy="545226"/>
            </a:xfrm>
            <a:custGeom>
              <a:avLst/>
              <a:gdLst>
                <a:gd name="T0" fmla="*/ 453 w 571"/>
                <a:gd name="T1" fmla="*/ 150 h 587"/>
                <a:gd name="T2" fmla="*/ 485 w 571"/>
                <a:gd name="T3" fmla="*/ 144 h 587"/>
                <a:gd name="T4" fmla="*/ 487 w 571"/>
                <a:gd name="T5" fmla="*/ 142 h 587"/>
                <a:gd name="T6" fmla="*/ 518 w 571"/>
                <a:gd name="T7" fmla="*/ 98 h 587"/>
                <a:gd name="T8" fmla="*/ 562 w 571"/>
                <a:gd name="T9" fmla="*/ 67 h 587"/>
                <a:gd name="T10" fmla="*/ 568 w 571"/>
                <a:gd name="T11" fmla="*/ 61 h 587"/>
                <a:gd name="T12" fmla="*/ 563 w 571"/>
                <a:gd name="T13" fmla="*/ 44 h 587"/>
                <a:gd name="T14" fmla="*/ 528 w 571"/>
                <a:gd name="T15" fmla="*/ 9 h 587"/>
                <a:gd name="T16" fmla="*/ 511 w 571"/>
                <a:gd name="T17" fmla="*/ 4 h 587"/>
                <a:gd name="T18" fmla="*/ 505 w 571"/>
                <a:gd name="T19" fmla="*/ 10 h 587"/>
                <a:gd name="T20" fmla="*/ 474 w 571"/>
                <a:gd name="T21" fmla="*/ 54 h 587"/>
                <a:gd name="T22" fmla="*/ 430 w 571"/>
                <a:gd name="T23" fmla="*/ 85 h 587"/>
                <a:gd name="T24" fmla="*/ 428 w 571"/>
                <a:gd name="T25" fmla="*/ 86 h 587"/>
                <a:gd name="T26" fmla="*/ 423 w 571"/>
                <a:gd name="T27" fmla="*/ 120 h 587"/>
                <a:gd name="T28" fmla="*/ 328 w 571"/>
                <a:gd name="T29" fmla="*/ 214 h 587"/>
                <a:gd name="T30" fmla="*/ 309 w 571"/>
                <a:gd name="T31" fmla="*/ 197 h 587"/>
                <a:gd name="T32" fmla="*/ 226 w 571"/>
                <a:gd name="T33" fmla="*/ 211 h 587"/>
                <a:gd name="T34" fmla="*/ 134 w 571"/>
                <a:gd name="T35" fmla="*/ 283 h 587"/>
                <a:gd name="T36" fmla="*/ 134 w 571"/>
                <a:gd name="T37" fmla="*/ 283 h 587"/>
                <a:gd name="T38" fmla="*/ 53 w 571"/>
                <a:gd name="T39" fmla="*/ 318 h 587"/>
                <a:gd name="T40" fmla="*/ 66 w 571"/>
                <a:gd name="T41" fmla="*/ 521 h 587"/>
                <a:gd name="T42" fmla="*/ 269 w 571"/>
                <a:gd name="T43" fmla="*/ 535 h 587"/>
                <a:gd name="T44" fmla="*/ 272 w 571"/>
                <a:gd name="T45" fmla="*/ 532 h 587"/>
                <a:gd name="T46" fmla="*/ 272 w 571"/>
                <a:gd name="T47" fmla="*/ 532 h 587"/>
                <a:gd name="T48" fmla="*/ 273 w 571"/>
                <a:gd name="T49" fmla="*/ 531 h 587"/>
                <a:gd name="T50" fmla="*/ 284 w 571"/>
                <a:gd name="T51" fmla="*/ 516 h 587"/>
                <a:gd name="T52" fmla="*/ 312 w 571"/>
                <a:gd name="T53" fmla="*/ 427 h 587"/>
                <a:gd name="T54" fmla="*/ 378 w 571"/>
                <a:gd name="T55" fmla="*/ 361 h 587"/>
                <a:gd name="T56" fmla="*/ 407 w 571"/>
                <a:gd name="T57" fmla="*/ 322 h 587"/>
                <a:gd name="T58" fmla="*/ 359 w 571"/>
                <a:gd name="T59" fmla="*/ 317 h 587"/>
                <a:gd name="T60" fmla="*/ 357 w 571"/>
                <a:gd name="T61" fmla="*/ 251 h 587"/>
                <a:gd name="T62" fmla="*/ 453 w 571"/>
                <a:gd name="T63" fmla="*/ 15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1" h="587">
                  <a:moveTo>
                    <a:pt x="453" y="150"/>
                  </a:moveTo>
                  <a:cubicBezTo>
                    <a:pt x="463" y="141"/>
                    <a:pt x="476" y="139"/>
                    <a:pt x="485" y="144"/>
                  </a:cubicBezTo>
                  <a:lnTo>
                    <a:pt x="487" y="142"/>
                  </a:lnTo>
                  <a:cubicBezTo>
                    <a:pt x="493" y="128"/>
                    <a:pt x="503" y="112"/>
                    <a:pt x="518" y="98"/>
                  </a:cubicBezTo>
                  <a:cubicBezTo>
                    <a:pt x="532" y="83"/>
                    <a:pt x="548" y="73"/>
                    <a:pt x="562" y="67"/>
                  </a:cubicBezTo>
                  <a:cubicBezTo>
                    <a:pt x="562" y="67"/>
                    <a:pt x="565" y="64"/>
                    <a:pt x="568" y="61"/>
                  </a:cubicBezTo>
                  <a:cubicBezTo>
                    <a:pt x="571" y="58"/>
                    <a:pt x="569" y="50"/>
                    <a:pt x="563" y="44"/>
                  </a:cubicBezTo>
                  <a:lnTo>
                    <a:pt x="528" y="9"/>
                  </a:lnTo>
                  <a:cubicBezTo>
                    <a:pt x="522" y="3"/>
                    <a:pt x="514" y="0"/>
                    <a:pt x="511" y="4"/>
                  </a:cubicBezTo>
                  <a:lnTo>
                    <a:pt x="505" y="10"/>
                  </a:lnTo>
                  <a:cubicBezTo>
                    <a:pt x="499" y="24"/>
                    <a:pt x="489" y="40"/>
                    <a:pt x="474" y="54"/>
                  </a:cubicBezTo>
                  <a:cubicBezTo>
                    <a:pt x="460" y="69"/>
                    <a:pt x="444" y="79"/>
                    <a:pt x="430" y="85"/>
                  </a:cubicBezTo>
                  <a:lnTo>
                    <a:pt x="428" y="86"/>
                  </a:lnTo>
                  <a:cubicBezTo>
                    <a:pt x="434" y="96"/>
                    <a:pt x="433" y="110"/>
                    <a:pt x="423" y="120"/>
                  </a:cubicBezTo>
                  <a:lnTo>
                    <a:pt x="328" y="214"/>
                  </a:lnTo>
                  <a:cubicBezTo>
                    <a:pt x="324" y="214"/>
                    <a:pt x="318" y="211"/>
                    <a:pt x="309" y="197"/>
                  </a:cubicBezTo>
                  <a:cubicBezTo>
                    <a:pt x="293" y="173"/>
                    <a:pt x="256" y="159"/>
                    <a:pt x="226" y="211"/>
                  </a:cubicBezTo>
                  <a:cubicBezTo>
                    <a:pt x="195" y="264"/>
                    <a:pt x="221" y="273"/>
                    <a:pt x="134" y="283"/>
                  </a:cubicBezTo>
                  <a:lnTo>
                    <a:pt x="134" y="283"/>
                  </a:lnTo>
                  <a:cubicBezTo>
                    <a:pt x="104" y="284"/>
                    <a:pt x="75" y="296"/>
                    <a:pt x="53" y="318"/>
                  </a:cubicBezTo>
                  <a:cubicBezTo>
                    <a:pt x="0" y="371"/>
                    <a:pt x="6" y="461"/>
                    <a:pt x="66" y="521"/>
                  </a:cubicBezTo>
                  <a:cubicBezTo>
                    <a:pt x="126" y="581"/>
                    <a:pt x="217" y="587"/>
                    <a:pt x="269" y="535"/>
                  </a:cubicBezTo>
                  <a:cubicBezTo>
                    <a:pt x="270" y="534"/>
                    <a:pt x="271" y="533"/>
                    <a:pt x="272" y="532"/>
                  </a:cubicBezTo>
                  <a:lnTo>
                    <a:pt x="272" y="532"/>
                  </a:lnTo>
                  <a:cubicBezTo>
                    <a:pt x="272" y="532"/>
                    <a:pt x="272" y="531"/>
                    <a:pt x="273" y="531"/>
                  </a:cubicBezTo>
                  <a:cubicBezTo>
                    <a:pt x="277" y="526"/>
                    <a:pt x="281" y="521"/>
                    <a:pt x="284" y="516"/>
                  </a:cubicBezTo>
                  <a:cubicBezTo>
                    <a:pt x="297" y="497"/>
                    <a:pt x="317" y="463"/>
                    <a:pt x="312" y="427"/>
                  </a:cubicBezTo>
                  <a:cubicBezTo>
                    <a:pt x="306" y="372"/>
                    <a:pt x="357" y="375"/>
                    <a:pt x="378" y="361"/>
                  </a:cubicBezTo>
                  <a:cubicBezTo>
                    <a:pt x="399" y="348"/>
                    <a:pt x="406" y="336"/>
                    <a:pt x="407" y="322"/>
                  </a:cubicBezTo>
                  <a:cubicBezTo>
                    <a:pt x="407" y="322"/>
                    <a:pt x="382" y="340"/>
                    <a:pt x="359" y="317"/>
                  </a:cubicBezTo>
                  <a:cubicBezTo>
                    <a:pt x="340" y="299"/>
                    <a:pt x="349" y="267"/>
                    <a:pt x="357" y="251"/>
                  </a:cubicBezTo>
                  <a:lnTo>
                    <a:pt x="453" y="15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299" tIns="45649" rIns="91299" bIns="45649" numCol="1" anchor="t" anchorCtr="0" compatLnSpc="1">
              <a:prstTxWarp prst="textNoShape">
                <a:avLst/>
              </a:prstTxWarp>
            </a:bodyPr>
            <a:lstStyle/>
            <a:p>
              <a:endParaRPr lang="en-US" sz="2400"/>
            </a:p>
          </p:txBody>
        </p:sp>
        <p:sp>
          <p:nvSpPr>
            <p:cNvPr id="102" name="Freeform 101"/>
            <p:cNvSpPr>
              <a:spLocks noEditPoints="1"/>
            </p:cNvSpPr>
            <p:nvPr/>
          </p:nvSpPr>
          <p:spPr bwMode="auto">
            <a:xfrm>
              <a:off x="5541909" y="5847670"/>
              <a:ext cx="681538" cy="705874"/>
            </a:xfrm>
            <a:custGeom>
              <a:avLst/>
              <a:gdLst>
                <a:gd name="T0" fmla="*/ 230 w 732"/>
                <a:gd name="T1" fmla="*/ 217 h 758"/>
                <a:gd name="T2" fmla="*/ 79 w 732"/>
                <a:gd name="T3" fmla="*/ 314 h 758"/>
                <a:gd name="T4" fmla="*/ 28 w 732"/>
                <a:gd name="T5" fmla="*/ 583 h 758"/>
                <a:gd name="T6" fmla="*/ 85 w 732"/>
                <a:gd name="T7" fmla="*/ 343 h 758"/>
                <a:gd name="T8" fmla="*/ 133 w 732"/>
                <a:gd name="T9" fmla="*/ 233 h 758"/>
                <a:gd name="T10" fmla="*/ 257 w 732"/>
                <a:gd name="T11" fmla="*/ 204 h 758"/>
                <a:gd name="T12" fmla="*/ 225 w 732"/>
                <a:gd name="T13" fmla="*/ 405 h 758"/>
                <a:gd name="T14" fmla="*/ 177 w 732"/>
                <a:gd name="T15" fmla="*/ 543 h 758"/>
                <a:gd name="T16" fmla="*/ 172 w 732"/>
                <a:gd name="T17" fmla="*/ 611 h 758"/>
                <a:gd name="T18" fmla="*/ 292 w 732"/>
                <a:gd name="T19" fmla="*/ 364 h 758"/>
                <a:gd name="T20" fmla="*/ 286 w 732"/>
                <a:gd name="T21" fmla="*/ 360 h 758"/>
                <a:gd name="T22" fmla="*/ 258 w 732"/>
                <a:gd name="T23" fmla="*/ 372 h 758"/>
                <a:gd name="T24" fmla="*/ 298 w 732"/>
                <a:gd name="T25" fmla="*/ 332 h 758"/>
                <a:gd name="T26" fmla="*/ 293 w 732"/>
                <a:gd name="T27" fmla="*/ 353 h 758"/>
                <a:gd name="T28" fmla="*/ 318 w 732"/>
                <a:gd name="T29" fmla="*/ 306 h 758"/>
                <a:gd name="T30" fmla="*/ 312 w 732"/>
                <a:gd name="T31" fmla="*/ 302 h 758"/>
                <a:gd name="T32" fmla="*/ 284 w 732"/>
                <a:gd name="T33" fmla="*/ 314 h 758"/>
                <a:gd name="T34" fmla="*/ 324 w 732"/>
                <a:gd name="T35" fmla="*/ 274 h 758"/>
                <a:gd name="T36" fmla="*/ 319 w 732"/>
                <a:gd name="T37" fmla="*/ 295 h 758"/>
                <a:gd name="T38" fmla="*/ 343 w 732"/>
                <a:gd name="T39" fmla="*/ 250 h 758"/>
                <a:gd name="T40" fmla="*/ 337 w 732"/>
                <a:gd name="T41" fmla="*/ 245 h 758"/>
                <a:gd name="T42" fmla="*/ 309 w 732"/>
                <a:gd name="T43" fmla="*/ 257 h 758"/>
                <a:gd name="T44" fmla="*/ 349 w 732"/>
                <a:gd name="T45" fmla="*/ 218 h 758"/>
                <a:gd name="T46" fmla="*/ 344 w 732"/>
                <a:gd name="T47" fmla="*/ 238 h 758"/>
                <a:gd name="T48" fmla="*/ 369 w 732"/>
                <a:gd name="T49" fmla="*/ 192 h 758"/>
                <a:gd name="T50" fmla="*/ 363 w 732"/>
                <a:gd name="T51" fmla="*/ 188 h 758"/>
                <a:gd name="T52" fmla="*/ 335 w 732"/>
                <a:gd name="T53" fmla="*/ 199 h 758"/>
                <a:gd name="T54" fmla="*/ 375 w 732"/>
                <a:gd name="T55" fmla="*/ 159 h 758"/>
                <a:gd name="T56" fmla="*/ 370 w 732"/>
                <a:gd name="T57" fmla="*/ 180 h 758"/>
                <a:gd name="T58" fmla="*/ 447 w 732"/>
                <a:gd name="T59" fmla="*/ 20 h 758"/>
                <a:gd name="T60" fmla="*/ 493 w 732"/>
                <a:gd name="T61" fmla="*/ 0 h 758"/>
                <a:gd name="T62" fmla="*/ 576 w 732"/>
                <a:gd name="T63" fmla="*/ 87 h 758"/>
                <a:gd name="T64" fmla="*/ 723 w 732"/>
                <a:gd name="T65" fmla="*/ 201 h 758"/>
                <a:gd name="T66" fmla="*/ 731 w 732"/>
                <a:gd name="T67" fmla="*/ 215 h 758"/>
                <a:gd name="T68" fmla="*/ 719 w 732"/>
                <a:gd name="T69" fmla="*/ 226 h 758"/>
                <a:gd name="T70" fmla="*/ 597 w 732"/>
                <a:gd name="T71" fmla="*/ 205 h 758"/>
                <a:gd name="T72" fmla="*/ 277 w 732"/>
                <a:gd name="T73" fmla="*/ 695 h 758"/>
                <a:gd name="T74" fmla="*/ 106 w 732"/>
                <a:gd name="T75" fmla="*/ 741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2" h="758">
                  <a:moveTo>
                    <a:pt x="169" y="288"/>
                  </a:moveTo>
                  <a:cubicBezTo>
                    <a:pt x="211" y="262"/>
                    <a:pt x="238" y="230"/>
                    <a:pt x="230" y="217"/>
                  </a:cubicBezTo>
                  <a:cubicBezTo>
                    <a:pt x="221" y="204"/>
                    <a:pt x="181" y="216"/>
                    <a:pt x="140" y="242"/>
                  </a:cubicBezTo>
                  <a:cubicBezTo>
                    <a:pt x="98" y="269"/>
                    <a:pt x="71" y="301"/>
                    <a:pt x="79" y="314"/>
                  </a:cubicBezTo>
                  <a:cubicBezTo>
                    <a:pt x="87" y="326"/>
                    <a:pt x="128" y="315"/>
                    <a:pt x="169" y="288"/>
                  </a:cubicBezTo>
                  <a:close/>
                  <a:moveTo>
                    <a:pt x="28" y="583"/>
                  </a:moveTo>
                  <a:cubicBezTo>
                    <a:pt x="28" y="583"/>
                    <a:pt x="38" y="560"/>
                    <a:pt x="38" y="559"/>
                  </a:cubicBezTo>
                  <a:cubicBezTo>
                    <a:pt x="39" y="558"/>
                    <a:pt x="102" y="434"/>
                    <a:pt x="85" y="343"/>
                  </a:cubicBezTo>
                  <a:cubicBezTo>
                    <a:pt x="66" y="345"/>
                    <a:pt x="57" y="338"/>
                    <a:pt x="53" y="332"/>
                  </a:cubicBezTo>
                  <a:cubicBezTo>
                    <a:pt x="36" y="304"/>
                    <a:pt x="95" y="257"/>
                    <a:pt x="133" y="233"/>
                  </a:cubicBezTo>
                  <a:cubicBezTo>
                    <a:pt x="171" y="209"/>
                    <a:pt x="209" y="193"/>
                    <a:pt x="233" y="193"/>
                  </a:cubicBezTo>
                  <a:cubicBezTo>
                    <a:pt x="247" y="193"/>
                    <a:pt x="254" y="199"/>
                    <a:pt x="257" y="204"/>
                  </a:cubicBezTo>
                  <a:cubicBezTo>
                    <a:pt x="264" y="215"/>
                    <a:pt x="259" y="230"/>
                    <a:pt x="243" y="249"/>
                  </a:cubicBezTo>
                  <a:cubicBezTo>
                    <a:pt x="244" y="317"/>
                    <a:pt x="226" y="401"/>
                    <a:pt x="225" y="405"/>
                  </a:cubicBezTo>
                  <a:cubicBezTo>
                    <a:pt x="225" y="406"/>
                    <a:pt x="218" y="435"/>
                    <a:pt x="213" y="449"/>
                  </a:cubicBezTo>
                  <a:lnTo>
                    <a:pt x="177" y="543"/>
                  </a:lnTo>
                  <a:lnTo>
                    <a:pt x="153" y="595"/>
                  </a:lnTo>
                  <a:cubicBezTo>
                    <a:pt x="156" y="601"/>
                    <a:pt x="161" y="611"/>
                    <a:pt x="172" y="611"/>
                  </a:cubicBezTo>
                  <a:cubicBezTo>
                    <a:pt x="175" y="611"/>
                    <a:pt x="178" y="610"/>
                    <a:pt x="182" y="608"/>
                  </a:cubicBezTo>
                  <a:lnTo>
                    <a:pt x="292" y="364"/>
                  </a:lnTo>
                  <a:lnTo>
                    <a:pt x="288" y="363"/>
                  </a:lnTo>
                  <a:cubicBezTo>
                    <a:pt x="287" y="362"/>
                    <a:pt x="286" y="361"/>
                    <a:pt x="286" y="360"/>
                  </a:cubicBezTo>
                  <a:lnTo>
                    <a:pt x="277" y="380"/>
                  </a:lnTo>
                  <a:lnTo>
                    <a:pt x="258" y="372"/>
                  </a:lnTo>
                  <a:lnTo>
                    <a:pt x="279" y="324"/>
                  </a:lnTo>
                  <a:lnTo>
                    <a:pt x="298" y="332"/>
                  </a:lnTo>
                  <a:lnTo>
                    <a:pt x="289" y="352"/>
                  </a:lnTo>
                  <a:cubicBezTo>
                    <a:pt x="290" y="352"/>
                    <a:pt x="291" y="352"/>
                    <a:pt x="293" y="353"/>
                  </a:cubicBezTo>
                  <a:lnTo>
                    <a:pt x="296" y="354"/>
                  </a:lnTo>
                  <a:lnTo>
                    <a:pt x="318" y="306"/>
                  </a:lnTo>
                  <a:lnTo>
                    <a:pt x="314" y="305"/>
                  </a:lnTo>
                  <a:cubicBezTo>
                    <a:pt x="313" y="304"/>
                    <a:pt x="312" y="303"/>
                    <a:pt x="312" y="302"/>
                  </a:cubicBezTo>
                  <a:lnTo>
                    <a:pt x="303" y="322"/>
                  </a:lnTo>
                  <a:lnTo>
                    <a:pt x="284" y="314"/>
                  </a:lnTo>
                  <a:lnTo>
                    <a:pt x="305" y="266"/>
                  </a:lnTo>
                  <a:lnTo>
                    <a:pt x="324" y="274"/>
                  </a:lnTo>
                  <a:lnTo>
                    <a:pt x="315" y="294"/>
                  </a:lnTo>
                  <a:cubicBezTo>
                    <a:pt x="316" y="294"/>
                    <a:pt x="317" y="294"/>
                    <a:pt x="319" y="295"/>
                  </a:cubicBezTo>
                  <a:lnTo>
                    <a:pt x="322" y="296"/>
                  </a:lnTo>
                  <a:lnTo>
                    <a:pt x="343" y="250"/>
                  </a:lnTo>
                  <a:lnTo>
                    <a:pt x="339" y="248"/>
                  </a:lnTo>
                  <a:cubicBezTo>
                    <a:pt x="338" y="247"/>
                    <a:pt x="337" y="246"/>
                    <a:pt x="337" y="245"/>
                  </a:cubicBezTo>
                  <a:lnTo>
                    <a:pt x="328" y="265"/>
                  </a:lnTo>
                  <a:lnTo>
                    <a:pt x="309" y="257"/>
                  </a:lnTo>
                  <a:lnTo>
                    <a:pt x="330" y="209"/>
                  </a:lnTo>
                  <a:lnTo>
                    <a:pt x="349" y="218"/>
                  </a:lnTo>
                  <a:lnTo>
                    <a:pt x="340" y="238"/>
                  </a:lnTo>
                  <a:cubicBezTo>
                    <a:pt x="341" y="238"/>
                    <a:pt x="343" y="237"/>
                    <a:pt x="344" y="238"/>
                  </a:cubicBezTo>
                  <a:lnTo>
                    <a:pt x="348" y="240"/>
                  </a:lnTo>
                  <a:lnTo>
                    <a:pt x="369" y="192"/>
                  </a:lnTo>
                  <a:lnTo>
                    <a:pt x="365" y="190"/>
                  </a:lnTo>
                  <a:cubicBezTo>
                    <a:pt x="364" y="190"/>
                    <a:pt x="363" y="189"/>
                    <a:pt x="363" y="188"/>
                  </a:cubicBezTo>
                  <a:lnTo>
                    <a:pt x="354" y="207"/>
                  </a:lnTo>
                  <a:lnTo>
                    <a:pt x="335" y="199"/>
                  </a:lnTo>
                  <a:lnTo>
                    <a:pt x="356" y="151"/>
                  </a:lnTo>
                  <a:lnTo>
                    <a:pt x="375" y="159"/>
                  </a:lnTo>
                  <a:lnTo>
                    <a:pt x="366" y="180"/>
                  </a:lnTo>
                  <a:cubicBezTo>
                    <a:pt x="367" y="180"/>
                    <a:pt x="368" y="180"/>
                    <a:pt x="370" y="180"/>
                  </a:cubicBezTo>
                  <a:lnTo>
                    <a:pt x="374" y="182"/>
                  </a:lnTo>
                  <a:lnTo>
                    <a:pt x="447" y="20"/>
                  </a:lnTo>
                  <a:cubicBezTo>
                    <a:pt x="448" y="17"/>
                    <a:pt x="450" y="16"/>
                    <a:pt x="452" y="15"/>
                  </a:cubicBezTo>
                  <a:cubicBezTo>
                    <a:pt x="458" y="10"/>
                    <a:pt x="473" y="0"/>
                    <a:pt x="493" y="0"/>
                  </a:cubicBezTo>
                  <a:cubicBezTo>
                    <a:pt x="516" y="0"/>
                    <a:pt x="548" y="14"/>
                    <a:pt x="573" y="79"/>
                  </a:cubicBezTo>
                  <a:lnTo>
                    <a:pt x="576" y="87"/>
                  </a:lnTo>
                  <a:cubicBezTo>
                    <a:pt x="584" y="109"/>
                    <a:pt x="599" y="151"/>
                    <a:pt x="620" y="164"/>
                  </a:cubicBezTo>
                  <a:cubicBezTo>
                    <a:pt x="643" y="178"/>
                    <a:pt x="690" y="193"/>
                    <a:pt x="723" y="201"/>
                  </a:cubicBezTo>
                  <a:cubicBezTo>
                    <a:pt x="726" y="201"/>
                    <a:pt x="729" y="203"/>
                    <a:pt x="730" y="206"/>
                  </a:cubicBezTo>
                  <a:cubicBezTo>
                    <a:pt x="732" y="209"/>
                    <a:pt x="732" y="212"/>
                    <a:pt x="731" y="215"/>
                  </a:cubicBezTo>
                  <a:lnTo>
                    <a:pt x="729" y="219"/>
                  </a:lnTo>
                  <a:cubicBezTo>
                    <a:pt x="728" y="223"/>
                    <a:pt x="724" y="226"/>
                    <a:pt x="719" y="226"/>
                  </a:cubicBezTo>
                  <a:lnTo>
                    <a:pt x="719" y="226"/>
                  </a:lnTo>
                  <a:cubicBezTo>
                    <a:pt x="697" y="226"/>
                    <a:pt x="628" y="222"/>
                    <a:pt x="597" y="205"/>
                  </a:cubicBezTo>
                  <a:cubicBezTo>
                    <a:pt x="577" y="194"/>
                    <a:pt x="544" y="158"/>
                    <a:pt x="527" y="138"/>
                  </a:cubicBezTo>
                  <a:lnTo>
                    <a:pt x="277" y="695"/>
                  </a:lnTo>
                  <a:cubicBezTo>
                    <a:pt x="258" y="736"/>
                    <a:pt x="223" y="758"/>
                    <a:pt x="178" y="758"/>
                  </a:cubicBezTo>
                  <a:cubicBezTo>
                    <a:pt x="156" y="758"/>
                    <a:pt x="131" y="753"/>
                    <a:pt x="106" y="741"/>
                  </a:cubicBezTo>
                  <a:cubicBezTo>
                    <a:pt x="30" y="707"/>
                    <a:pt x="0" y="646"/>
                    <a:pt x="28" y="5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299" tIns="45649" rIns="91299" bIns="45649" numCol="1" anchor="t" anchorCtr="0" compatLnSpc="1">
              <a:prstTxWarp prst="textNoShape">
                <a:avLst/>
              </a:prstTxWarp>
            </a:bodyPr>
            <a:lstStyle/>
            <a:p>
              <a:endParaRPr lang="en-US" sz="2400"/>
            </a:p>
          </p:txBody>
        </p:sp>
        <p:sp>
          <p:nvSpPr>
            <p:cNvPr id="103" name="Freeform 357"/>
            <p:cNvSpPr>
              <a:spLocks noEditPoints="1"/>
            </p:cNvSpPr>
            <p:nvPr/>
          </p:nvSpPr>
          <p:spPr bwMode="auto">
            <a:xfrm>
              <a:off x="15392180" y="5915823"/>
              <a:ext cx="564703" cy="569568"/>
            </a:xfrm>
            <a:custGeom>
              <a:avLst/>
              <a:gdLst>
                <a:gd name="T0" fmla="*/ 497 w 612"/>
                <a:gd name="T1" fmla="*/ 249 h 612"/>
                <a:gd name="T2" fmla="*/ 497 w 612"/>
                <a:gd name="T3" fmla="*/ 220 h 612"/>
                <a:gd name="T4" fmla="*/ 497 w 612"/>
                <a:gd name="T5" fmla="*/ 115 h 612"/>
                <a:gd name="T6" fmla="*/ 114 w 612"/>
                <a:gd name="T7" fmla="*/ 115 h 612"/>
                <a:gd name="T8" fmla="*/ 114 w 612"/>
                <a:gd name="T9" fmla="*/ 220 h 612"/>
                <a:gd name="T10" fmla="*/ 114 w 612"/>
                <a:gd name="T11" fmla="*/ 249 h 612"/>
                <a:gd name="T12" fmla="*/ 114 w 612"/>
                <a:gd name="T13" fmla="*/ 411 h 612"/>
                <a:gd name="T14" fmla="*/ 497 w 612"/>
                <a:gd name="T15" fmla="*/ 411 h 612"/>
                <a:gd name="T16" fmla="*/ 497 w 612"/>
                <a:gd name="T17" fmla="*/ 249 h 612"/>
                <a:gd name="T18" fmla="*/ 583 w 612"/>
                <a:gd name="T19" fmla="*/ 115 h 612"/>
                <a:gd name="T20" fmla="*/ 554 w 612"/>
                <a:gd name="T21" fmla="*/ 115 h 612"/>
                <a:gd name="T22" fmla="*/ 554 w 612"/>
                <a:gd name="T23" fmla="*/ 278 h 612"/>
                <a:gd name="T24" fmla="*/ 554 w 612"/>
                <a:gd name="T25" fmla="*/ 411 h 612"/>
                <a:gd name="T26" fmla="*/ 554 w 612"/>
                <a:gd name="T27" fmla="*/ 440 h 612"/>
                <a:gd name="T28" fmla="*/ 526 w 612"/>
                <a:gd name="T29" fmla="*/ 469 h 612"/>
                <a:gd name="T30" fmla="*/ 375 w 612"/>
                <a:gd name="T31" fmla="*/ 469 h 612"/>
                <a:gd name="T32" fmla="*/ 469 w 612"/>
                <a:gd name="T33" fmla="*/ 563 h 612"/>
                <a:gd name="T34" fmla="*/ 478 w 612"/>
                <a:gd name="T35" fmla="*/ 584 h 612"/>
                <a:gd name="T36" fmla="*/ 449 w 612"/>
                <a:gd name="T37" fmla="*/ 612 h 612"/>
                <a:gd name="T38" fmla="*/ 429 w 612"/>
                <a:gd name="T39" fmla="*/ 604 h 612"/>
                <a:gd name="T40" fmla="*/ 334 w 612"/>
                <a:gd name="T41" fmla="*/ 509 h 612"/>
                <a:gd name="T42" fmla="*/ 334 w 612"/>
                <a:gd name="T43" fmla="*/ 584 h 612"/>
                <a:gd name="T44" fmla="*/ 306 w 612"/>
                <a:gd name="T45" fmla="*/ 612 h 612"/>
                <a:gd name="T46" fmla="*/ 277 w 612"/>
                <a:gd name="T47" fmla="*/ 584 h 612"/>
                <a:gd name="T48" fmla="*/ 277 w 612"/>
                <a:gd name="T49" fmla="*/ 509 h 612"/>
                <a:gd name="T50" fmla="*/ 182 w 612"/>
                <a:gd name="T51" fmla="*/ 604 h 612"/>
                <a:gd name="T52" fmla="*/ 162 w 612"/>
                <a:gd name="T53" fmla="*/ 612 h 612"/>
                <a:gd name="T54" fmla="*/ 133 w 612"/>
                <a:gd name="T55" fmla="*/ 584 h 612"/>
                <a:gd name="T56" fmla="*/ 142 w 612"/>
                <a:gd name="T57" fmla="*/ 563 h 612"/>
                <a:gd name="T58" fmla="*/ 236 w 612"/>
                <a:gd name="T59" fmla="*/ 469 h 612"/>
                <a:gd name="T60" fmla="*/ 86 w 612"/>
                <a:gd name="T61" fmla="*/ 469 h 612"/>
                <a:gd name="T62" fmla="*/ 57 w 612"/>
                <a:gd name="T63" fmla="*/ 440 h 612"/>
                <a:gd name="T64" fmla="*/ 57 w 612"/>
                <a:gd name="T65" fmla="*/ 411 h 612"/>
                <a:gd name="T66" fmla="*/ 57 w 612"/>
                <a:gd name="T67" fmla="*/ 278 h 612"/>
                <a:gd name="T68" fmla="*/ 57 w 612"/>
                <a:gd name="T69" fmla="*/ 115 h 612"/>
                <a:gd name="T70" fmla="*/ 28 w 612"/>
                <a:gd name="T71" fmla="*/ 115 h 612"/>
                <a:gd name="T72" fmla="*/ 0 w 612"/>
                <a:gd name="T73" fmla="*/ 86 h 612"/>
                <a:gd name="T74" fmla="*/ 28 w 612"/>
                <a:gd name="T75" fmla="*/ 57 h 612"/>
                <a:gd name="T76" fmla="*/ 277 w 612"/>
                <a:gd name="T77" fmla="*/ 57 h 612"/>
                <a:gd name="T78" fmla="*/ 277 w 612"/>
                <a:gd name="T79" fmla="*/ 29 h 612"/>
                <a:gd name="T80" fmla="*/ 306 w 612"/>
                <a:gd name="T81" fmla="*/ 0 h 612"/>
                <a:gd name="T82" fmla="*/ 334 w 612"/>
                <a:gd name="T83" fmla="*/ 29 h 612"/>
                <a:gd name="T84" fmla="*/ 334 w 612"/>
                <a:gd name="T85" fmla="*/ 57 h 612"/>
                <a:gd name="T86" fmla="*/ 583 w 612"/>
                <a:gd name="T87" fmla="*/ 57 h 612"/>
                <a:gd name="T88" fmla="*/ 612 w 612"/>
                <a:gd name="T89" fmla="*/ 86 h 612"/>
                <a:gd name="T90" fmla="*/ 583 w 612"/>
                <a:gd name="T91" fmla="*/ 11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2" h="612">
                  <a:moveTo>
                    <a:pt x="497" y="249"/>
                  </a:moveTo>
                  <a:lnTo>
                    <a:pt x="497" y="220"/>
                  </a:lnTo>
                  <a:lnTo>
                    <a:pt x="497" y="115"/>
                  </a:lnTo>
                  <a:lnTo>
                    <a:pt x="114" y="115"/>
                  </a:lnTo>
                  <a:lnTo>
                    <a:pt x="114" y="220"/>
                  </a:lnTo>
                  <a:lnTo>
                    <a:pt x="114" y="249"/>
                  </a:lnTo>
                  <a:lnTo>
                    <a:pt x="114" y="411"/>
                  </a:lnTo>
                  <a:lnTo>
                    <a:pt x="497" y="411"/>
                  </a:lnTo>
                  <a:lnTo>
                    <a:pt x="497" y="249"/>
                  </a:lnTo>
                  <a:close/>
                  <a:moveTo>
                    <a:pt x="583" y="115"/>
                  </a:moveTo>
                  <a:lnTo>
                    <a:pt x="554" y="115"/>
                  </a:lnTo>
                  <a:lnTo>
                    <a:pt x="554" y="278"/>
                  </a:lnTo>
                  <a:lnTo>
                    <a:pt x="554" y="411"/>
                  </a:lnTo>
                  <a:lnTo>
                    <a:pt x="554" y="440"/>
                  </a:lnTo>
                  <a:cubicBezTo>
                    <a:pt x="554" y="456"/>
                    <a:pt x="541" y="469"/>
                    <a:pt x="526" y="469"/>
                  </a:cubicBezTo>
                  <a:lnTo>
                    <a:pt x="375" y="469"/>
                  </a:lnTo>
                  <a:lnTo>
                    <a:pt x="469" y="563"/>
                  </a:lnTo>
                  <a:cubicBezTo>
                    <a:pt x="475" y="569"/>
                    <a:pt x="478" y="576"/>
                    <a:pt x="478" y="584"/>
                  </a:cubicBezTo>
                  <a:cubicBezTo>
                    <a:pt x="478" y="600"/>
                    <a:pt x="465" y="612"/>
                    <a:pt x="449" y="612"/>
                  </a:cubicBezTo>
                  <a:cubicBezTo>
                    <a:pt x="441" y="612"/>
                    <a:pt x="434" y="609"/>
                    <a:pt x="429" y="604"/>
                  </a:cubicBezTo>
                  <a:lnTo>
                    <a:pt x="334" y="509"/>
                  </a:lnTo>
                  <a:lnTo>
                    <a:pt x="334" y="584"/>
                  </a:lnTo>
                  <a:cubicBezTo>
                    <a:pt x="334" y="600"/>
                    <a:pt x="321" y="612"/>
                    <a:pt x="306" y="612"/>
                  </a:cubicBezTo>
                  <a:cubicBezTo>
                    <a:pt x="290" y="612"/>
                    <a:pt x="277" y="600"/>
                    <a:pt x="277" y="584"/>
                  </a:cubicBezTo>
                  <a:lnTo>
                    <a:pt x="277" y="509"/>
                  </a:lnTo>
                  <a:lnTo>
                    <a:pt x="182" y="604"/>
                  </a:lnTo>
                  <a:cubicBezTo>
                    <a:pt x="177" y="609"/>
                    <a:pt x="170" y="612"/>
                    <a:pt x="162" y="612"/>
                  </a:cubicBezTo>
                  <a:cubicBezTo>
                    <a:pt x="146" y="612"/>
                    <a:pt x="133" y="600"/>
                    <a:pt x="133" y="584"/>
                  </a:cubicBezTo>
                  <a:cubicBezTo>
                    <a:pt x="133" y="576"/>
                    <a:pt x="137" y="569"/>
                    <a:pt x="142" y="563"/>
                  </a:cubicBezTo>
                  <a:lnTo>
                    <a:pt x="236" y="469"/>
                  </a:lnTo>
                  <a:lnTo>
                    <a:pt x="86" y="469"/>
                  </a:lnTo>
                  <a:cubicBezTo>
                    <a:pt x="70" y="469"/>
                    <a:pt x="57" y="456"/>
                    <a:pt x="57" y="440"/>
                  </a:cubicBezTo>
                  <a:lnTo>
                    <a:pt x="57" y="411"/>
                  </a:lnTo>
                  <a:lnTo>
                    <a:pt x="57" y="278"/>
                  </a:lnTo>
                  <a:lnTo>
                    <a:pt x="57" y="115"/>
                  </a:lnTo>
                  <a:lnTo>
                    <a:pt x="28" y="115"/>
                  </a:lnTo>
                  <a:cubicBezTo>
                    <a:pt x="12" y="115"/>
                    <a:pt x="0" y="102"/>
                    <a:pt x="0" y="86"/>
                  </a:cubicBezTo>
                  <a:cubicBezTo>
                    <a:pt x="0" y="70"/>
                    <a:pt x="12" y="57"/>
                    <a:pt x="28" y="57"/>
                  </a:cubicBezTo>
                  <a:lnTo>
                    <a:pt x="277" y="57"/>
                  </a:lnTo>
                  <a:lnTo>
                    <a:pt x="277" y="29"/>
                  </a:lnTo>
                  <a:cubicBezTo>
                    <a:pt x="277" y="13"/>
                    <a:pt x="290" y="0"/>
                    <a:pt x="306" y="0"/>
                  </a:cubicBezTo>
                  <a:cubicBezTo>
                    <a:pt x="321" y="0"/>
                    <a:pt x="334" y="13"/>
                    <a:pt x="334" y="29"/>
                  </a:cubicBezTo>
                  <a:lnTo>
                    <a:pt x="334" y="57"/>
                  </a:lnTo>
                  <a:lnTo>
                    <a:pt x="583" y="57"/>
                  </a:lnTo>
                  <a:cubicBezTo>
                    <a:pt x="599" y="57"/>
                    <a:pt x="612" y="70"/>
                    <a:pt x="612" y="86"/>
                  </a:cubicBezTo>
                  <a:cubicBezTo>
                    <a:pt x="612" y="102"/>
                    <a:pt x="599" y="115"/>
                    <a:pt x="583" y="11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299" tIns="45649" rIns="91299" bIns="45649"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E8F1239A-B161-491D-B23D-ED78E596AA3C}"/>
              </a:ext>
            </a:extLst>
          </p:cNvPr>
          <p:cNvSpPr txBox="1"/>
          <p:nvPr/>
        </p:nvSpPr>
        <p:spPr>
          <a:xfrm>
            <a:off x="2363538" y="836562"/>
            <a:ext cx="7475810" cy="830997"/>
          </a:xfrm>
          <a:prstGeom prst="rect">
            <a:avLst/>
          </a:prstGeom>
          <a:noFill/>
        </p:spPr>
        <p:txBody>
          <a:bodyPr wrap="square" rtlCol="0">
            <a:spAutoFit/>
          </a:bodyPr>
          <a:lstStyle/>
          <a:p>
            <a:pPr algn="ctr"/>
            <a:r>
              <a:rPr lang="en-US" sz="4800" b="1" spc="300" dirty="0">
                <a:solidFill>
                  <a:schemeClr val="tx2"/>
                </a:solidFill>
                <a:ea typeface="Montserrat" charset="0"/>
                <a:cs typeface="Montserrat" charset="0"/>
              </a:rPr>
              <a:t>SIMPLE </a:t>
            </a:r>
            <a:r>
              <a:rPr lang="en-US" sz="4800" b="1" spc="300" dirty="0">
                <a:solidFill>
                  <a:schemeClr val="accent2"/>
                </a:solidFill>
                <a:ea typeface="Montserrat" charset="0"/>
                <a:cs typeface="Montserrat" charset="0"/>
              </a:rPr>
              <a:t>MINIMAL</a:t>
            </a:r>
          </a:p>
        </p:txBody>
      </p:sp>
      <p:sp>
        <p:nvSpPr>
          <p:cNvPr id="46" name="TextBox 45">
            <a:extLst>
              <a:ext uri="{FF2B5EF4-FFF2-40B4-BE49-F238E27FC236}">
                <a16:creationId xmlns:a16="http://schemas.microsoft.com/office/drawing/2014/main" id="{B9913825-C4B7-4560-8B22-0E7103BCD43E}"/>
              </a:ext>
            </a:extLst>
          </p:cNvPr>
          <p:cNvSpPr txBox="1"/>
          <p:nvPr/>
        </p:nvSpPr>
        <p:spPr>
          <a:xfrm>
            <a:off x="4554678" y="546559"/>
            <a:ext cx="3093531" cy="307777"/>
          </a:xfrm>
          <a:prstGeom prst="rect">
            <a:avLst/>
          </a:prstGeom>
          <a:noFill/>
        </p:spPr>
        <p:txBody>
          <a:bodyPr wrap="square" rtlCol="0">
            <a:spAutoFit/>
          </a:bodyPr>
          <a:lstStyle/>
          <a:p>
            <a:pPr algn="ctr"/>
            <a:r>
              <a:rPr lang="en-US" sz="1400" spc="300" dirty="0">
                <a:solidFill>
                  <a:schemeClr val="tx2"/>
                </a:solidFill>
                <a:ea typeface="Montserrat" charset="0"/>
                <a:cs typeface="Montserrat" charset="0"/>
              </a:rPr>
              <a:t>YOU CAN WRITE </a:t>
            </a:r>
            <a:r>
              <a:rPr lang="en-US" sz="1400" b="1" spc="300" dirty="0">
                <a:solidFill>
                  <a:schemeClr val="tx2"/>
                </a:solidFill>
                <a:ea typeface="Montserrat Extra" charset="0"/>
                <a:cs typeface="Montserrat Extra" charset="0"/>
              </a:rPr>
              <a:t>HERE</a:t>
            </a:r>
          </a:p>
        </p:txBody>
      </p:sp>
    </p:spTree>
    <p:extLst>
      <p:ext uri="{BB962C8B-B14F-4D97-AF65-F5344CB8AC3E}">
        <p14:creationId xmlns:p14="http://schemas.microsoft.com/office/powerpoint/2010/main" val="2710246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val 58"/>
          <p:cNvSpPr/>
          <p:nvPr/>
        </p:nvSpPr>
        <p:spPr bwMode="auto">
          <a:xfrm>
            <a:off x="9530164" y="2740767"/>
            <a:ext cx="1113076" cy="11154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570">
              <a:defRPr/>
            </a:pPr>
            <a:endParaRPr lang="en-US" sz="3200" dirty="0">
              <a:solidFill>
                <a:schemeClr val="accent5">
                  <a:lumMod val="50000"/>
                </a:schemeClr>
              </a:solidFill>
            </a:endParaRPr>
          </a:p>
        </p:txBody>
      </p:sp>
      <p:sp>
        <p:nvSpPr>
          <p:cNvPr id="58" name="Oval 57"/>
          <p:cNvSpPr/>
          <p:nvPr/>
        </p:nvSpPr>
        <p:spPr bwMode="auto">
          <a:xfrm>
            <a:off x="7452601" y="2569317"/>
            <a:ext cx="1458004" cy="1460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570">
              <a:defRPr/>
            </a:pPr>
            <a:endParaRPr lang="en-US" sz="4250" dirty="0">
              <a:solidFill>
                <a:schemeClr val="accent4">
                  <a:lumMod val="50000"/>
                </a:schemeClr>
              </a:solidFill>
            </a:endParaRPr>
          </a:p>
        </p:txBody>
      </p:sp>
      <p:sp>
        <p:nvSpPr>
          <p:cNvPr id="57" name="Oval 56"/>
          <p:cNvSpPr/>
          <p:nvPr/>
        </p:nvSpPr>
        <p:spPr bwMode="auto">
          <a:xfrm>
            <a:off x="5212025" y="2404218"/>
            <a:ext cx="1790234" cy="17885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570">
              <a:defRPr/>
            </a:pPr>
            <a:endParaRPr lang="en-US" sz="4250" dirty="0">
              <a:solidFill>
                <a:schemeClr val="accent3">
                  <a:lumMod val="50000"/>
                </a:schemeClr>
              </a:solidFill>
            </a:endParaRPr>
          </a:p>
        </p:txBody>
      </p:sp>
      <p:sp>
        <p:nvSpPr>
          <p:cNvPr id="55" name="Oval 54"/>
          <p:cNvSpPr/>
          <p:nvPr/>
        </p:nvSpPr>
        <p:spPr bwMode="auto">
          <a:xfrm>
            <a:off x="3333200" y="2569317"/>
            <a:ext cx="1458003" cy="14583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570">
              <a:defRPr/>
            </a:pPr>
            <a:endParaRPr lang="en-US" sz="4250" dirty="0">
              <a:solidFill>
                <a:schemeClr val="accent2">
                  <a:lumMod val="50000"/>
                </a:schemeClr>
              </a:solidFill>
            </a:endParaRPr>
          </a:p>
        </p:txBody>
      </p:sp>
      <p:sp>
        <p:nvSpPr>
          <p:cNvPr id="52" name="Oval 51"/>
          <p:cNvSpPr/>
          <p:nvPr/>
        </p:nvSpPr>
        <p:spPr bwMode="auto">
          <a:xfrm>
            <a:off x="1481921" y="2740768"/>
            <a:ext cx="1115193" cy="11154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570">
              <a:defRPr/>
            </a:pPr>
            <a:endParaRPr lang="en-US" sz="3200" dirty="0">
              <a:solidFill>
                <a:schemeClr val="accent1">
                  <a:lumMod val="50000"/>
                </a:schemeClr>
              </a:solidFill>
            </a:endParaRPr>
          </a:p>
        </p:txBody>
      </p:sp>
      <p:sp>
        <p:nvSpPr>
          <p:cNvPr id="47" name="Freeform 78"/>
          <p:cNvSpPr>
            <a:spLocks/>
          </p:cNvSpPr>
          <p:nvPr/>
        </p:nvSpPr>
        <p:spPr bwMode="auto">
          <a:xfrm>
            <a:off x="1943234" y="3104834"/>
            <a:ext cx="192566" cy="370416"/>
          </a:xfrm>
          <a:custGeom>
            <a:avLst/>
            <a:gdLst>
              <a:gd name="T0" fmla="*/ 35 w 35"/>
              <a:gd name="T1" fmla="*/ 11 h 67"/>
              <a:gd name="T2" fmla="*/ 29 w 35"/>
              <a:gd name="T3" fmla="*/ 11 h 67"/>
              <a:gd name="T4" fmla="*/ 23 w 35"/>
              <a:gd name="T5" fmla="*/ 17 h 67"/>
              <a:gd name="T6" fmla="*/ 23 w 35"/>
              <a:gd name="T7" fmla="*/ 25 h 67"/>
              <a:gd name="T8" fmla="*/ 35 w 35"/>
              <a:gd name="T9" fmla="*/ 25 h 67"/>
              <a:gd name="T10" fmla="*/ 33 w 35"/>
              <a:gd name="T11" fmla="*/ 37 h 67"/>
              <a:gd name="T12" fmla="*/ 23 w 35"/>
              <a:gd name="T13" fmla="*/ 37 h 67"/>
              <a:gd name="T14" fmla="*/ 23 w 35"/>
              <a:gd name="T15" fmla="*/ 67 h 67"/>
              <a:gd name="T16" fmla="*/ 11 w 35"/>
              <a:gd name="T17" fmla="*/ 67 h 67"/>
              <a:gd name="T18" fmla="*/ 11 w 35"/>
              <a:gd name="T19" fmla="*/ 37 h 67"/>
              <a:gd name="T20" fmla="*/ 0 w 35"/>
              <a:gd name="T21" fmla="*/ 37 h 67"/>
              <a:gd name="T22" fmla="*/ 0 w 35"/>
              <a:gd name="T23" fmla="*/ 25 h 67"/>
              <a:gd name="T24" fmla="*/ 11 w 35"/>
              <a:gd name="T25" fmla="*/ 25 h 67"/>
              <a:gd name="T26" fmla="*/ 11 w 35"/>
              <a:gd name="T27" fmla="*/ 16 h 67"/>
              <a:gd name="T28" fmla="*/ 26 w 35"/>
              <a:gd name="T29" fmla="*/ 0 h 67"/>
              <a:gd name="T30" fmla="*/ 35 w 35"/>
              <a:gd name="T31" fmla="*/ 1 h 67"/>
              <a:gd name="T32" fmla="*/ 35 w 35"/>
              <a:gd name="T33" fmla="*/ 11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7"/>
              <a:gd name="T53" fmla="*/ 35 w 35"/>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6" tIns="60963" rIns="121926" bIns="60963"/>
          <a:lstStyle/>
          <a:p>
            <a:endParaRPr lang="en-US" sz="900" dirty="0">
              <a:cs typeface="Arial"/>
            </a:endParaRPr>
          </a:p>
        </p:txBody>
      </p:sp>
      <p:sp>
        <p:nvSpPr>
          <p:cNvPr id="48" name="Freeform 154"/>
          <p:cNvSpPr>
            <a:spLocks/>
          </p:cNvSpPr>
          <p:nvPr/>
        </p:nvSpPr>
        <p:spPr bwMode="auto">
          <a:xfrm>
            <a:off x="3754306" y="3102717"/>
            <a:ext cx="615791" cy="491067"/>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6" tIns="60963" rIns="121926" bIns="60963"/>
          <a:lstStyle/>
          <a:p>
            <a:endParaRPr lang="en-US" sz="900" dirty="0">
              <a:cs typeface="Arial"/>
            </a:endParaRPr>
          </a:p>
        </p:txBody>
      </p:sp>
      <p:sp>
        <p:nvSpPr>
          <p:cNvPr id="49" name="Freeform 141"/>
          <p:cNvSpPr>
            <a:spLocks noEditPoints="1"/>
          </p:cNvSpPr>
          <p:nvPr/>
        </p:nvSpPr>
        <p:spPr bwMode="auto">
          <a:xfrm>
            <a:off x="5722008" y="3005350"/>
            <a:ext cx="776615" cy="560918"/>
          </a:xfrm>
          <a:custGeom>
            <a:avLst/>
            <a:gdLst>
              <a:gd name="T0" fmla="*/ 67 w 68"/>
              <a:gd name="T1" fmla="*/ 41 h 49"/>
              <a:gd name="T2" fmla="*/ 59 w 68"/>
              <a:gd name="T3" fmla="*/ 48 h 49"/>
              <a:gd name="T4" fmla="*/ 34 w 68"/>
              <a:gd name="T5" fmla="*/ 49 h 49"/>
              <a:gd name="T6" fmla="*/ 8 w 68"/>
              <a:gd name="T7" fmla="*/ 48 h 49"/>
              <a:gd name="T8" fmla="*/ 1 w 68"/>
              <a:gd name="T9" fmla="*/ 41 h 49"/>
              <a:gd name="T10" fmla="*/ 0 w 68"/>
              <a:gd name="T11" fmla="*/ 25 h 49"/>
              <a:gd name="T12" fmla="*/ 1 w 68"/>
              <a:gd name="T13" fmla="*/ 8 h 49"/>
              <a:gd name="T14" fmla="*/ 8 w 68"/>
              <a:gd name="T15" fmla="*/ 1 h 49"/>
              <a:gd name="T16" fmla="*/ 34 w 68"/>
              <a:gd name="T17" fmla="*/ 0 h 49"/>
              <a:gd name="T18" fmla="*/ 59 w 68"/>
              <a:gd name="T19" fmla="*/ 1 h 49"/>
              <a:gd name="T20" fmla="*/ 67 w 68"/>
              <a:gd name="T21" fmla="*/ 8 h 49"/>
              <a:gd name="T22" fmla="*/ 68 w 68"/>
              <a:gd name="T23" fmla="*/ 25 h 49"/>
              <a:gd name="T24" fmla="*/ 67 w 68"/>
              <a:gd name="T25" fmla="*/ 41 h 49"/>
              <a:gd name="T26" fmla="*/ 47 w 68"/>
              <a:gd name="T27" fmla="*/ 23 h 49"/>
              <a:gd name="T28" fmla="*/ 28 w 68"/>
              <a:gd name="T29" fmla="*/ 11 h 49"/>
              <a:gd name="T30" fmla="*/ 25 w 68"/>
              <a:gd name="T31" fmla="*/ 10 h 49"/>
              <a:gd name="T32" fmla="*/ 24 w 68"/>
              <a:gd name="T33" fmla="*/ 13 h 49"/>
              <a:gd name="T34" fmla="*/ 24 w 68"/>
              <a:gd name="T35" fmla="*/ 37 h 49"/>
              <a:gd name="T36" fmla="*/ 25 w 68"/>
              <a:gd name="T37" fmla="*/ 39 h 49"/>
              <a:gd name="T38" fmla="*/ 26 w 68"/>
              <a:gd name="T39" fmla="*/ 39 h 49"/>
              <a:gd name="T40" fmla="*/ 28 w 68"/>
              <a:gd name="T41" fmla="*/ 39 h 49"/>
              <a:gd name="T42" fmla="*/ 47 w 68"/>
              <a:gd name="T43" fmla="*/ 27 h 49"/>
              <a:gd name="T44" fmla="*/ 48 w 68"/>
              <a:gd name="T45" fmla="*/ 25 h 49"/>
              <a:gd name="T46" fmla="*/ 47 w 68"/>
              <a:gd name="T47" fmla="*/ 23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
              <a:gd name="T73" fmla="*/ 0 h 49"/>
              <a:gd name="T74" fmla="*/ 68 w 68"/>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6" tIns="60963" rIns="121926" bIns="60963"/>
          <a:lstStyle/>
          <a:p>
            <a:endParaRPr lang="en-US" sz="900" dirty="0">
              <a:cs typeface="Arial"/>
            </a:endParaRPr>
          </a:p>
        </p:txBody>
      </p:sp>
      <p:sp>
        <p:nvSpPr>
          <p:cNvPr id="50" name="Freeform 117"/>
          <p:cNvSpPr>
            <a:spLocks noEditPoints="1"/>
          </p:cNvSpPr>
          <p:nvPr/>
        </p:nvSpPr>
        <p:spPr bwMode="auto">
          <a:xfrm>
            <a:off x="9908948" y="3106951"/>
            <a:ext cx="347043" cy="336551"/>
          </a:xfrm>
          <a:custGeom>
            <a:avLst/>
            <a:gdLst>
              <a:gd name="T0" fmla="*/ 6 w 55"/>
              <a:gd name="T1" fmla="*/ 13 h 53"/>
              <a:gd name="T2" fmla="*/ 6 w 55"/>
              <a:gd name="T3" fmla="*/ 13 h 53"/>
              <a:gd name="T4" fmla="*/ 0 w 55"/>
              <a:gd name="T5" fmla="*/ 7 h 53"/>
              <a:gd name="T6" fmla="*/ 6 w 55"/>
              <a:gd name="T7" fmla="*/ 0 h 53"/>
              <a:gd name="T8" fmla="*/ 13 w 55"/>
              <a:gd name="T9" fmla="*/ 7 h 53"/>
              <a:gd name="T10" fmla="*/ 6 w 55"/>
              <a:gd name="T11" fmla="*/ 13 h 53"/>
              <a:gd name="T12" fmla="*/ 12 w 55"/>
              <a:gd name="T13" fmla="*/ 53 h 53"/>
              <a:gd name="T14" fmla="*/ 0 w 55"/>
              <a:gd name="T15" fmla="*/ 53 h 53"/>
              <a:gd name="T16" fmla="*/ 0 w 55"/>
              <a:gd name="T17" fmla="*/ 17 h 53"/>
              <a:gd name="T18" fmla="*/ 12 w 55"/>
              <a:gd name="T19" fmla="*/ 17 h 53"/>
              <a:gd name="T20" fmla="*/ 12 w 55"/>
              <a:gd name="T21" fmla="*/ 53 h 53"/>
              <a:gd name="T22" fmla="*/ 55 w 55"/>
              <a:gd name="T23" fmla="*/ 53 h 53"/>
              <a:gd name="T24" fmla="*/ 43 w 55"/>
              <a:gd name="T25" fmla="*/ 53 h 53"/>
              <a:gd name="T26" fmla="*/ 43 w 55"/>
              <a:gd name="T27" fmla="*/ 34 h 53"/>
              <a:gd name="T28" fmla="*/ 37 w 55"/>
              <a:gd name="T29" fmla="*/ 26 h 53"/>
              <a:gd name="T30" fmla="*/ 31 w 55"/>
              <a:gd name="T31" fmla="*/ 30 h 53"/>
              <a:gd name="T32" fmla="*/ 30 w 55"/>
              <a:gd name="T33" fmla="*/ 33 h 53"/>
              <a:gd name="T34" fmla="*/ 30 w 55"/>
              <a:gd name="T35" fmla="*/ 53 h 53"/>
              <a:gd name="T36" fmla="*/ 19 w 55"/>
              <a:gd name="T37" fmla="*/ 53 h 53"/>
              <a:gd name="T38" fmla="*/ 19 w 55"/>
              <a:gd name="T39" fmla="*/ 17 h 53"/>
              <a:gd name="T40" fmla="*/ 30 w 55"/>
              <a:gd name="T41" fmla="*/ 17 h 53"/>
              <a:gd name="T42" fmla="*/ 30 w 55"/>
              <a:gd name="T43" fmla="*/ 23 h 53"/>
              <a:gd name="T44" fmla="*/ 30 w 55"/>
              <a:gd name="T45" fmla="*/ 23 h 53"/>
              <a:gd name="T46" fmla="*/ 41 w 55"/>
              <a:gd name="T47" fmla="*/ 17 h 53"/>
              <a:gd name="T48" fmla="*/ 55 w 55"/>
              <a:gd name="T49" fmla="*/ 33 h 53"/>
              <a:gd name="T50" fmla="*/ 55 w 55"/>
              <a:gd name="T51" fmla="*/ 53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53"/>
              <a:gd name="T80" fmla="*/ 55 w 55"/>
              <a:gd name="T81" fmla="*/ 53 h 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6" tIns="60963" rIns="121926" bIns="60963"/>
          <a:lstStyle/>
          <a:p>
            <a:endParaRPr lang="en-US" sz="900" dirty="0">
              <a:cs typeface="Arial"/>
            </a:endParaRPr>
          </a:p>
        </p:txBody>
      </p:sp>
      <p:sp>
        <p:nvSpPr>
          <p:cNvPr id="51" name="Freeform 65"/>
          <p:cNvSpPr>
            <a:spLocks noEditPoints="1"/>
          </p:cNvSpPr>
          <p:nvPr/>
        </p:nvSpPr>
        <p:spPr bwMode="auto">
          <a:xfrm>
            <a:off x="7958353" y="3041334"/>
            <a:ext cx="448617" cy="474134"/>
          </a:xfrm>
          <a:custGeom>
            <a:avLst/>
            <a:gdLst>
              <a:gd name="T0" fmla="*/ 38 w 60"/>
              <a:gd name="T1" fmla="*/ 47 h 63"/>
              <a:gd name="T2" fmla="*/ 36 w 60"/>
              <a:gd name="T3" fmla="*/ 54 h 63"/>
              <a:gd name="T4" fmla="*/ 17 w 60"/>
              <a:gd name="T5" fmla="*/ 63 h 63"/>
              <a:gd name="T6" fmla="*/ 1 w 60"/>
              <a:gd name="T7" fmla="*/ 56 h 63"/>
              <a:gd name="T8" fmla="*/ 0 w 60"/>
              <a:gd name="T9" fmla="*/ 51 h 63"/>
              <a:gd name="T10" fmla="*/ 6 w 60"/>
              <a:gd name="T11" fmla="*/ 41 h 63"/>
              <a:gd name="T12" fmla="*/ 21 w 60"/>
              <a:gd name="T13" fmla="*/ 37 h 63"/>
              <a:gd name="T14" fmla="*/ 19 w 60"/>
              <a:gd name="T15" fmla="*/ 32 h 63"/>
              <a:gd name="T16" fmla="*/ 20 w 60"/>
              <a:gd name="T17" fmla="*/ 28 h 63"/>
              <a:gd name="T18" fmla="*/ 17 w 60"/>
              <a:gd name="T19" fmla="*/ 29 h 63"/>
              <a:gd name="T20" fmla="*/ 4 w 60"/>
              <a:gd name="T21" fmla="*/ 16 h 63"/>
              <a:gd name="T22" fmla="*/ 9 w 60"/>
              <a:gd name="T23" fmla="*/ 5 h 63"/>
              <a:gd name="T24" fmla="*/ 24 w 60"/>
              <a:gd name="T25" fmla="*/ 0 h 63"/>
              <a:gd name="T26" fmla="*/ 40 w 60"/>
              <a:gd name="T27" fmla="*/ 0 h 63"/>
              <a:gd name="T28" fmla="*/ 35 w 60"/>
              <a:gd name="T29" fmla="*/ 3 h 63"/>
              <a:gd name="T30" fmla="*/ 30 w 60"/>
              <a:gd name="T31" fmla="*/ 3 h 63"/>
              <a:gd name="T32" fmla="*/ 35 w 60"/>
              <a:gd name="T33" fmla="*/ 14 h 63"/>
              <a:gd name="T34" fmla="*/ 26 w 60"/>
              <a:gd name="T35" fmla="*/ 30 h 63"/>
              <a:gd name="T36" fmla="*/ 38 w 60"/>
              <a:gd name="T37" fmla="*/ 47 h 63"/>
              <a:gd name="T38" fmla="*/ 33 w 60"/>
              <a:gd name="T39" fmla="*/ 51 h 63"/>
              <a:gd name="T40" fmla="*/ 24 w 60"/>
              <a:gd name="T41" fmla="*/ 40 h 63"/>
              <a:gd name="T42" fmla="*/ 22 w 60"/>
              <a:gd name="T43" fmla="*/ 40 h 63"/>
              <a:gd name="T44" fmla="*/ 7 w 60"/>
              <a:gd name="T45" fmla="*/ 49 h 63"/>
              <a:gd name="T46" fmla="*/ 21 w 60"/>
              <a:gd name="T47" fmla="*/ 59 h 63"/>
              <a:gd name="T48" fmla="*/ 33 w 60"/>
              <a:gd name="T49" fmla="*/ 51 h 63"/>
              <a:gd name="T50" fmla="*/ 26 w 60"/>
              <a:gd name="T51" fmla="*/ 24 h 63"/>
              <a:gd name="T52" fmla="*/ 28 w 60"/>
              <a:gd name="T53" fmla="*/ 18 h 63"/>
              <a:gd name="T54" fmla="*/ 18 w 60"/>
              <a:gd name="T55" fmla="*/ 3 h 63"/>
              <a:gd name="T56" fmla="*/ 13 w 60"/>
              <a:gd name="T57" fmla="*/ 6 h 63"/>
              <a:gd name="T58" fmla="*/ 11 w 60"/>
              <a:gd name="T59" fmla="*/ 12 h 63"/>
              <a:gd name="T60" fmla="*/ 21 w 60"/>
              <a:gd name="T61" fmla="*/ 26 h 63"/>
              <a:gd name="T62" fmla="*/ 26 w 60"/>
              <a:gd name="T63" fmla="*/ 24 h 63"/>
              <a:gd name="T64" fmla="*/ 60 w 60"/>
              <a:gd name="T65" fmla="*/ 26 h 63"/>
              <a:gd name="T66" fmla="*/ 60 w 60"/>
              <a:gd name="T67" fmla="*/ 30 h 63"/>
              <a:gd name="T68" fmla="*/ 52 w 60"/>
              <a:gd name="T69" fmla="*/ 30 h 63"/>
              <a:gd name="T70" fmla="*/ 52 w 60"/>
              <a:gd name="T71" fmla="*/ 39 h 63"/>
              <a:gd name="T72" fmla="*/ 48 w 60"/>
              <a:gd name="T73" fmla="*/ 39 h 63"/>
              <a:gd name="T74" fmla="*/ 48 w 60"/>
              <a:gd name="T75" fmla="*/ 30 h 63"/>
              <a:gd name="T76" fmla="*/ 40 w 60"/>
              <a:gd name="T77" fmla="*/ 30 h 63"/>
              <a:gd name="T78" fmla="*/ 40 w 60"/>
              <a:gd name="T79" fmla="*/ 26 h 63"/>
              <a:gd name="T80" fmla="*/ 48 w 60"/>
              <a:gd name="T81" fmla="*/ 26 h 63"/>
              <a:gd name="T82" fmla="*/ 48 w 60"/>
              <a:gd name="T83" fmla="*/ 18 h 63"/>
              <a:gd name="T84" fmla="*/ 52 w 60"/>
              <a:gd name="T85" fmla="*/ 18 h 63"/>
              <a:gd name="T86" fmla="*/ 52 w 60"/>
              <a:gd name="T87" fmla="*/ 26 h 63"/>
              <a:gd name="T88" fmla="*/ 60 w 60"/>
              <a:gd name="T89" fmla="*/ 26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3"/>
              <a:gd name="T137" fmla="*/ 60 w 60"/>
              <a:gd name="T138" fmla="*/ 63 h 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6" tIns="60963" rIns="121926" bIns="60963"/>
          <a:lstStyle/>
          <a:p>
            <a:endParaRPr lang="en-US" sz="900" dirty="0">
              <a:cs typeface="Arial"/>
            </a:endParaRPr>
          </a:p>
        </p:txBody>
      </p:sp>
      <p:sp>
        <p:nvSpPr>
          <p:cNvPr id="67" name="Subtitle 2"/>
          <p:cNvSpPr txBox="1">
            <a:spLocks/>
          </p:cNvSpPr>
          <p:nvPr/>
        </p:nvSpPr>
        <p:spPr>
          <a:xfrm>
            <a:off x="3540103" y="4197876"/>
            <a:ext cx="1039611" cy="738613"/>
          </a:xfrm>
          <a:prstGeom prst="rect">
            <a:avLst/>
          </a:prstGeom>
        </p:spPr>
        <p:txBody>
          <a:bodyPr vert="horz" wrap="none" lIns="121872" tIns="60935" rIns="121872" bIns="60935"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a:solidFill>
                  <a:schemeClr val="accent2"/>
                </a:solidFill>
                <a:cs typeface="Lato Regular"/>
              </a:rPr>
              <a:t>3M</a:t>
            </a:r>
            <a:endParaRPr lang="en-US" sz="3000" b="1" dirty="0">
              <a:solidFill>
                <a:schemeClr val="accent2"/>
              </a:solidFill>
              <a:cs typeface="Lato Regular"/>
            </a:endParaRPr>
          </a:p>
        </p:txBody>
      </p:sp>
      <p:sp>
        <p:nvSpPr>
          <p:cNvPr id="68" name="Subtitle 2"/>
          <p:cNvSpPr txBox="1">
            <a:spLocks/>
          </p:cNvSpPr>
          <p:nvPr/>
        </p:nvSpPr>
        <p:spPr>
          <a:xfrm>
            <a:off x="5585739" y="4197876"/>
            <a:ext cx="1041215" cy="738613"/>
          </a:xfrm>
          <a:prstGeom prst="rect">
            <a:avLst/>
          </a:prstGeom>
        </p:spPr>
        <p:txBody>
          <a:bodyPr vert="horz" wrap="none" lIns="121872" tIns="60935" rIns="121872" bIns="60935"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a:solidFill>
                  <a:schemeClr val="accent2"/>
                </a:solidFill>
                <a:cs typeface="Lato Regular"/>
              </a:rPr>
              <a:t>5M</a:t>
            </a:r>
            <a:endParaRPr lang="en-US" sz="3000" b="1" dirty="0">
              <a:solidFill>
                <a:schemeClr val="accent2"/>
              </a:solidFill>
              <a:cs typeface="Lato Regular"/>
            </a:endParaRPr>
          </a:p>
        </p:txBody>
      </p:sp>
      <p:sp>
        <p:nvSpPr>
          <p:cNvPr id="69" name="Subtitle 2"/>
          <p:cNvSpPr txBox="1">
            <a:spLocks/>
          </p:cNvSpPr>
          <p:nvPr/>
        </p:nvSpPr>
        <p:spPr>
          <a:xfrm>
            <a:off x="7646812" y="4197876"/>
            <a:ext cx="1063656" cy="738613"/>
          </a:xfrm>
          <a:prstGeom prst="rect">
            <a:avLst/>
          </a:prstGeom>
        </p:spPr>
        <p:txBody>
          <a:bodyPr vert="horz" wrap="none" lIns="121872" tIns="60935" rIns="121872" bIns="60935"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a:solidFill>
                  <a:schemeClr val="accent2"/>
                </a:solidFill>
                <a:cs typeface="Lato Regular"/>
              </a:rPr>
              <a:t>9M</a:t>
            </a:r>
            <a:endParaRPr lang="en-US" sz="3000" b="1" dirty="0">
              <a:solidFill>
                <a:schemeClr val="accent2"/>
              </a:solidFill>
              <a:cs typeface="Lato Regular"/>
            </a:endParaRPr>
          </a:p>
        </p:txBody>
      </p:sp>
      <p:sp>
        <p:nvSpPr>
          <p:cNvPr id="70" name="Subtitle 2"/>
          <p:cNvSpPr txBox="1">
            <a:spLocks/>
          </p:cNvSpPr>
          <p:nvPr/>
        </p:nvSpPr>
        <p:spPr>
          <a:xfrm>
            <a:off x="9561944" y="4197876"/>
            <a:ext cx="1089304" cy="738613"/>
          </a:xfrm>
          <a:prstGeom prst="rect">
            <a:avLst/>
          </a:prstGeom>
        </p:spPr>
        <p:txBody>
          <a:bodyPr vert="horz" wrap="none" lIns="121872" tIns="60935" rIns="121872" bIns="60935"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solidFill>
                  <a:schemeClr val="accent2"/>
                </a:solidFill>
                <a:cs typeface="Lato Regular"/>
              </a:rPr>
              <a:t>4M</a:t>
            </a:r>
            <a:endParaRPr lang="en-US" sz="3000" b="1" dirty="0">
              <a:solidFill>
                <a:schemeClr val="accent2"/>
              </a:solidFill>
              <a:cs typeface="Lato Regular"/>
            </a:endParaRPr>
          </a:p>
        </p:txBody>
      </p:sp>
      <p:sp>
        <p:nvSpPr>
          <p:cNvPr id="71" name="Subtitle 2"/>
          <p:cNvSpPr txBox="1">
            <a:spLocks/>
          </p:cNvSpPr>
          <p:nvPr/>
        </p:nvSpPr>
        <p:spPr>
          <a:xfrm>
            <a:off x="1415023" y="4197876"/>
            <a:ext cx="1244796" cy="738613"/>
          </a:xfrm>
          <a:prstGeom prst="rect">
            <a:avLst/>
          </a:prstGeom>
        </p:spPr>
        <p:txBody>
          <a:bodyPr vert="horz" wrap="none" lIns="121872" tIns="60935" rIns="121872" bIns="60935"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a:solidFill>
                  <a:schemeClr val="accent2"/>
                </a:solidFill>
                <a:cs typeface="Lato Regular"/>
              </a:rPr>
              <a:t>12M</a:t>
            </a:r>
            <a:endParaRPr lang="en-US" sz="3000" b="1" dirty="0">
              <a:solidFill>
                <a:schemeClr val="accent2"/>
              </a:solidFill>
              <a:cs typeface="Lato Regular"/>
            </a:endParaRPr>
          </a:p>
        </p:txBody>
      </p:sp>
      <p:sp>
        <p:nvSpPr>
          <p:cNvPr id="72" name="TextBox 71"/>
          <p:cNvSpPr txBox="1"/>
          <p:nvPr/>
        </p:nvSpPr>
        <p:spPr>
          <a:xfrm>
            <a:off x="3019578" y="4955817"/>
            <a:ext cx="2027727" cy="720179"/>
          </a:xfrm>
          <a:prstGeom prst="rect">
            <a:avLst/>
          </a:prstGeom>
          <a:noFill/>
        </p:spPr>
        <p:txBody>
          <a:bodyPr wrap="square" lIns="109710" tIns="54855" rIns="109710" bIns="54855" rtlCol="0">
            <a:spAutoFit/>
          </a:bodyPr>
          <a:lstStyle/>
          <a:p>
            <a:pPr algn="ctr">
              <a:lnSpc>
                <a:spcPct val="110000"/>
              </a:lnSpc>
            </a:pPr>
            <a:r>
              <a:rPr lang="en-US" sz="1200" dirty="0">
                <a:solidFill>
                  <a:schemeClr val="tx1">
                    <a:lumMod val="75000"/>
                    <a:lumOff val="25000"/>
                  </a:schemeClr>
                </a:solidFill>
                <a:cs typeface="Lato Light"/>
              </a:rPr>
              <a:t>Creativity is the key to success in the great and </a:t>
            </a:r>
            <a:r>
              <a:rPr lang="en-US" sz="1200">
                <a:solidFill>
                  <a:schemeClr val="tx1">
                    <a:lumMod val="75000"/>
                    <a:lumOff val="25000"/>
                  </a:schemeClr>
                </a:solidFill>
                <a:cs typeface="Lato Light"/>
              </a:rPr>
              <a:t>primary education</a:t>
            </a:r>
            <a:endParaRPr lang="en-US" sz="1200" dirty="0">
              <a:solidFill>
                <a:schemeClr val="tx1">
                  <a:lumMod val="75000"/>
                  <a:lumOff val="25000"/>
                </a:schemeClr>
              </a:solidFill>
              <a:cs typeface="Lato Light"/>
            </a:endParaRPr>
          </a:p>
        </p:txBody>
      </p:sp>
      <p:sp>
        <p:nvSpPr>
          <p:cNvPr id="73" name="TextBox 72"/>
          <p:cNvSpPr txBox="1"/>
          <p:nvPr/>
        </p:nvSpPr>
        <p:spPr>
          <a:xfrm>
            <a:off x="5091865" y="4955817"/>
            <a:ext cx="2027727" cy="720179"/>
          </a:xfrm>
          <a:prstGeom prst="rect">
            <a:avLst/>
          </a:prstGeom>
          <a:noFill/>
        </p:spPr>
        <p:txBody>
          <a:bodyPr wrap="square" lIns="109710" tIns="54855" rIns="109710" bIns="54855" rtlCol="0">
            <a:spAutoFit/>
          </a:bodyPr>
          <a:lstStyle/>
          <a:p>
            <a:pPr algn="ctr">
              <a:lnSpc>
                <a:spcPct val="110000"/>
              </a:lnSpc>
            </a:pPr>
            <a:r>
              <a:rPr lang="en-US" sz="1200" dirty="0">
                <a:solidFill>
                  <a:schemeClr val="tx1">
                    <a:lumMod val="75000"/>
                    <a:lumOff val="25000"/>
                  </a:schemeClr>
                </a:solidFill>
                <a:cs typeface="Lato Light"/>
              </a:rPr>
              <a:t>Creativity is the key to success in the great and </a:t>
            </a:r>
            <a:r>
              <a:rPr lang="en-US" sz="1200">
                <a:solidFill>
                  <a:schemeClr val="tx1">
                    <a:lumMod val="75000"/>
                    <a:lumOff val="25000"/>
                  </a:schemeClr>
                </a:solidFill>
                <a:cs typeface="Lato Light"/>
              </a:rPr>
              <a:t>primary education</a:t>
            </a:r>
            <a:endParaRPr lang="en-US" sz="1200" dirty="0">
              <a:solidFill>
                <a:schemeClr val="tx1">
                  <a:lumMod val="75000"/>
                  <a:lumOff val="25000"/>
                </a:schemeClr>
              </a:solidFill>
              <a:cs typeface="Lato Light"/>
            </a:endParaRPr>
          </a:p>
        </p:txBody>
      </p:sp>
      <p:sp>
        <p:nvSpPr>
          <p:cNvPr id="74" name="TextBox 73"/>
          <p:cNvSpPr txBox="1"/>
          <p:nvPr/>
        </p:nvSpPr>
        <p:spPr>
          <a:xfrm>
            <a:off x="7158054" y="4955817"/>
            <a:ext cx="2027727" cy="720179"/>
          </a:xfrm>
          <a:prstGeom prst="rect">
            <a:avLst/>
          </a:prstGeom>
          <a:noFill/>
        </p:spPr>
        <p:txBody>
          <a:bodyPr wrap="square" lIns="109710" tIns="54855" rIns="109710" bIns="54855" rtlCol="0">
            <a:spAutoFit/>
          </a:bodyPr>
          <a:lstStyle/>
          <a:p>
            <a:pPr algn="ctr">
              <a:lnSpc>
                <a:spcPct val="110000"/>
              </a:lnSpc>
            </a:pPr>
            <a:r>
              <a:rPr lang="en-US" sz="1200" dirty="0">
                <a:solidFill>
                  <a:schemeClr val="tx1">
                    <a:lumMod val="75000"/>
                    <a:lumOff val="25000"/>
                  </a:schemeClr>
                </a:solidFill>
                <a:cs typeface="Lato Light"/>
              </a:rPr>
              <a:t>Creativity is the key to success in the great and </a:t>
            </a:r>
            <a:r>
              <a:rPr lang="en-US" sz="1200">
                <a:solidFill>
                  <a:schemeClr val="tx1">
                    <a:lumMod val="75000"/>
                    <a:lumOff val="25000"/>
                  </a:schemeClr>
                </a:solidFill>
                <a:cs typeface="Lato Light"/>
              </a:rPr>
              <a:t>primary education</a:t>
            </a:r>
            <a:endParaRPr lang="en-US" sz="1200" dirty="0">
              <a:solidFill>
                <a:schemeClr val="tx1">
                  <a:lumMod val="75000"/>
                  <a:lumOff val="25000"/>
                </a:schemeClr>
              </a:solidFill>
              <a:cs typeface="Lato Light"/>
            </a:endParaRPr>
          </a:p>
        </p:txBody>
      </p:sp>
      <p:sp>
        <p:nvSpPr>
          <p:cNvPr id="75" name="TextBox 74"/>
          <p:cNvSpPr txBox="1"/>
          <p:nvPr/>
        </p:nvSpPr>
        <p:spPr>
          <a:xfrm>
            <a:off x="9102714" y="4955817"/>
            <a:ext cx="2027727" cy="720179"/>
          </a:xfrm>
          <a:prstGeom prst="rect">
            <a:avLst/>
          </a:prstGeom>
          <a:noFill/>
        </p:spPr>
        <p:txBody>
          <a:bodyPr wrap="square" lIns="109710" tIns="54855" rIns="109710" bIns="54855" rtlCol="0">
            <a:spAutoFit/>
          </a:bodyPr>
          <a:lstStyle/>
          <a:p>
            <a:pPr algn="ctr">
              <a:lnSpc>
                <a:spcPct val="110000"/>
              </a:lnSpc>
            </a:pPr>
            <a:r>
              <a:rPr lang="en-US" sz="1200" dirty="0">
                <a:solidFill>
                  <a:schemeClr val="tx1">
                    <a:lumMod val="75000"/>
                    <a:lumOff val="25000"/>
                  </a:schemeClr>
                </a:solidFill>
                <a:cs typeface="Lato Light"/>
              </a:rPr>
              <a:t>Creativity is the key to success in the great and primary education</a:t>
            </a:r>
          </a:p>
        </p:txBody>
      </p:sp>
      <p:sp>
        <p:nvSpPr>
          <p:cNvPr id="76" name="TextBox 75"/>
          <p:cNvSpPr txBox="1"/>
          <p:nvPr/>
        </p:nvSpPr>
        <p:spPr>
          <a:xfrm>
            <a:off x="999010" y="4955817"/>
            <a:ext cx="2027727" cy="720179"/>
          </a:xfrm>
          <a:prstGeom prst="rect">
            <a:avLst/>
          </a:prstGeom>
          <a:noFill/>
        </p:spPr>
        <p:txBody>
          <a:bodyPr wrap="square" lIns="109710" tIns="54855" rIns="109710" bIns="54855" rtlCol="0">
            <a:spAutoFit/>
          </a:bodyPr>
          <a:lstStyle/>
          <a:p>
            <a:pPr algn="ctr">
              <a:lnSpc>
                <a:spcPct val="110000"/>
              </a:lnSpc>
            </a:pPr>
            <a:r>
              <a:rPr lang="en-US" sz="1200" dirty="0">
                <a:solidFill>
                  <a:schemeClr val="tx1">
                    <a:lumMod val="75000"/>
                    <a:lumOff val="25000"/>
                  </a:schemeClr>
                </a:solidFill>
                <a:cs typeface="Lato Light"/>
              </a:rPr>
              <a:t>Creativity is the key to success in the great and </a:t>
            </a:r>
            <a:r>
              <a:rPr lang="en-US" sz="1200">
                <a:solidFill>
                  <a:schemeClr val="tx1">
                    <a:lumMod val="75000"/>
                    <a:lumOff val="25000"/>
                  </a:schemeClr>
                </a:solidFill>
                <a:cs typeface="Lato Light"/>
              </a:rPr>
              <a:t>primary education</a:t>
            </a:r>
            <a:endParaRPr lang="en-US" sz="1200" dirty="0">
              <a:solidFill>
                <a:schemeClr val="tx1">
                  <a:lumMod val="75000"/>
                  <a:lumOff val="25000"/>
                </a:schemeClr>
              </a:solidFill>
              <a:cs typeface="Lato Light"/>
            </a:endParaRPr>
          </a:p>
        </p:txBody>
      </p:sp>
      <p:sp>
        <p:nvSpPr>
          <p:cNvPr id="24" name="TextBox 23">
            <a:extLst>
              <a:ext uri="{FF2B5EF4-FFF2-40B4-BE49-F238E27FC236}">
                <a16:creationId xmlns:a16="http://schemas.microsoft.com/office/drawing/2014/main" id="{5BCD042A-E5F9-435B-95C4-7EEAD0EA577B}"/>
              </a:ext>
            </a:extLst>
          </p:cNvPr>
          <p:cNvSpPr txBox="1"/>
          <p:nvPr/>
        </p:nvSpPr>
        <p:spPr>
          <a:xfrm>
            <a:off x="2363538" y="836562"/>
            <a:ext cx="7475810" cy="830997"/>
          </a:xfrm>
          <a:prstGeom prst="rect">
            <a:avLst/>
          </a:prstGeom>
          <a:noFill/>
        </p:spPr>
        <p:txBody>
          <a:bodyPr wrap="square" rtlCol="0">
            <a:spAutoFit/>
          </a:bodyPr>
          <a:lstStyle/>
          <a:p>
            <a:pPr algn="ctr"/>
            <a:r>
              <a:rPr lang="en-US" sz="4800" b="1" spc="300" dirty="0">
                <a:solidFill>
                  <a:schemeClr val="tx2"/>
                </a:solidFill>
                <a:ea typeface="Montserrat" charset="0"/>
                <a:cs typeface="Montserrat" charset="0"/>
              </a:rPr>
              <a:t>SIMPLE </a:t>
            </a:r>
            <a:r>
              <a:rPr lang="en-US" sz="4800" b="1" spc="300" dirty="0">
                <a:solidFill>
                  <a:schemeClr val="accent2"/>
                </a:solidFill>
                <a:ea typeface="Montserrat" charset="0"/>
                <a:cs typeface="Montserrat" charset="0"/>
              </a:rPr>
              <a:t>MINIMAL</a:t>
            </a:r>
          </a:p>
        </p:txBody>
      </p:sp>
      <p:sp>
        <p:nvSpPr>
          <p:cNvPr id="27" name="TextBox 26">
            <a:extLst>
              <a:ext uri="{FF2B5EF4-FFF2-40B4-BE49-F238E27FC236}">
                <a16:creationId xmlns:a16="http://schemas.microsoft.com/office/drawing/2014/main" id="{35AD6AC9-EF97-4FE3-AA7C-0DFEBCC2D47E}"/>
              </a:ext>
            </a:extLst>
          </p:cNvPr>
          <p:cNvSpPr txBox="1"/>
          <p:nvPr/>
        </p:nvSpPr>
        <p:spPr>
          <a:xfrm>
            <a:off x="4554678" y="546559"/>
            <a:ext cx="3093531" cy="307777"/>
          </a:xfrm>
          <a:prstGeom prst="rect">
            <a:avLst/>
          </a:prstGeom>
          <a:noFill/>
        </p:spPr>
        <p:txBody>
          <a:bodyPr wrap="square" rtlCol="0">
            <a:spAutoFit/>
          </a:bodyPr>
          <a:lstStyle/>
          <a:p>
            <a:pPr algn="ctr"/>
            <a:r>
              <a:rPr lang="en-US" sz="1400" spc="300" dirty="0">
                <a:solidFill>
                  <a:schemeClr val="tx2"/>
                </a:solidFill>
                <a:ea typeface="Montserrat" charset="0"/>
                <a:cs typeface="Montserrat" charset="0"/>
              </a:rPr>
              <a:t>YOU CAN WRITE </a:t>
            </a:r>
            <a:r>
              <a:rPr lang="en-US" sz="1400" b="1" spc="300" dirty="0">
                <a:solidFill>
                  <a:schemeClr val="tx2"/>
                </a:solidFill>
                <a:ea typeface="Montserrat Extra" charset="0"/>
                <a:cs typeface="Montserrat Extra" charset="0"/>
              </a:rPr>
              <a:t>HERE</a:t>
            </a:r>
          </a:p>
        </p:txBody>
      </p:sp>
    </p:spTree>
    <p:extLst>
      <p:ext uri="{BB962C8B-B14F-4D97-AF65-F5344CB8AC3E}">
        <p14:creationId xmlns:p14="http://schemas.microsoft.com/office/powerpoint/2010/main" val="7194817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49"/>
          <p:cNvSpPr>
            <a:spLocks/>
          </p:cNvSpPr>
          <p:nvPr/>
        </p:nvSpPr>
        <p:spPr bwMode="auto">
          <a:xfrm>
            <a:off x="1571151" y="4692400"/>
            <a:ext cx="512339" cy="497046"/>
          </a:xfrm>
          <a:custGeom>
            <a:avLst/>
            <a:gdLst>
              <a:gd name="T0" fmla="*/ 7 w 76"/>
              <a:gd name="T1" fmla="*/ 27 h 74"/>
              <a:gd name="T2" fmla="*/ 11 w 76"/>
              <a:gd name="T3" fmla="*/ 35 h 74"/>
              <a:gd name="T4" fmla="*/ 27 w 76"/>
              <a:gd name="T5" fmla="*/ 65 h 74"/>
              <a:gd name="T6" fmla="*/ 33 w 76"/>
              <a:gd name="T7" fmla="*/ 74 h 74"/>
              <a:gd name="T8" fmla="*/ 67 w 76"/>
              <a:gd name="T9" fmla="*/ 15 h 74"/>
              <a:gd name="T10" fmla="*/ 0 w 76"/>
              <a:gd name="T11" fmla="*/ 15 h 74"/>
              <a:gd name="T12" fmla="*/ 7 w 76"/>
              <a:gd name="T13" fmla="*/ 27 h 74"/>
            </a:gdLst>
            <a:ahLst/>
            <a:cxnLst>
              <a:cxn ang="0">
                <a:pos x="T0" y="T1"/>
              </a:cxn>
              <a:cxn ang="0">
                <a:pos x="T2" y="T3"/>
              </a:cxn>
              <a:cxn ang="0">
                <a:pos x="T4" y="T5"/>
              </a:cxn>
              <a:cxn ang="0">
                <a:pos x="T6" y="T7"/>
              </a:cxn>
              <a:cxn ang="0">
                <a:pos x="T8" y="T9"/>
              </a:cxn>
              <a:cxn ang="0">
                <a:pos x="T10" y="T11"/>
              </a:cxn>
              <a:cxn ang="0">
                <a:pos x="T12" y="T13"/>
              </a:cxn>
            </a:cxnLst>
            <a:rect l="0" t="0" r="r" b="b"/>
            <a:pathLst>
              <a:path w="76" h="74">
                <a:moveTo>
                  <a:pt x="7" y="27"/>
                </a:moveTo>
                <a:cubicBezTo>
                  <a:pt x="8" y="30"/>
                  <a:pt x="10" y="33"/>
                  <a:pt x="11" y="35"/>
                </a:cubicBezTo>
                <a:cubicBezTo>
                  <a:pt x="16" y="46"/>
                  <a:pt x="22" y="55"/>
                  <a:pt x="27" y="65"/>
                </a:cubicBezTo>
                <a:cubicBezTo>
                  <a:pt x="29" y="68"/>
                  <a:pt x="31" y="71"/>
                  <a:pt x="33" y="74"/>
                </a:cubicBezTo>
                <a:cubicBezTo>
                  <a:pt x="61" y="57"/>
                  <a:pt x="76" y="31"/>
                  <a:pt x="67" y="15"/>
                </a:cubicBezTo>
                <a:cubicBezTo>
                  <a:pt x="58" y="0"/>
                  <a:pt x="29" y="0"/>
                  <a:pt x="0" y="15"/>
                </a:cubicBezTo>
                <a:cubicBezTo>
                  <a:pt x="2" y="19"/>
                  <a:pt x="5" y="23"/>
                  <a:pt x="7" y="27"/>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50"/>
          <p:cNvSpPr>
            <a:spLocks/>
          </p:cNvSpPr>
          <p:nvPr/>
        </p:nvSpPr>
        <p:spPr bwMode="auto">
          <a:xfrm>
            <a:off x="1571151" y="5345441"/>
            <a:ext cx="445047" cy="477164"/>
          </a:xfrm>
          <a:custGeom>
            <a:avLst/>
            <a:gdLst>
              <a:gd name="T0" fmla="*/ 56 w 66"/>
              <a:gd name="T1" fmla="*/ 35 h 71"/>
              <a:gd name="T2" fmla="*/ 13 w 66"/>
              <a:gd name="T3" fmla="*/ 0 h 71"/>
              <a:gd name="T4" fmla="*/ 16 w 66"/>
              <a:gd name="T5" fmla="*/ 63 h 71"/>
              <a:gd name="T6" fmla="*/ 66 w 66"/>
              <a:gd name="T7" fmla="*/ 41 h 71"/>
              <a:gd name="T8" fmla="*/ 56 w 66"/>
              <a:gd name="T9" fmla="*/ 35 h 71"/>
            </a:gdLst>
            <a:ahLst/>
            <a:cxnLst>
              <a:cxn ang="0">
                <a:pos x="T0" y="T1"/>
              </a:cxn>
              <a:cxn ang="0">
                <a:pos x="T2" y="T3"/>
              </a:cxn>
              <a:cxn ang="0">
                <a:pos x="T4" y="T5"/>
              </a:cxn>
              <a:cxn ang="0">
                <a:pos x="T6" y="T7"/>
              </a:cxn>
              <a:cxn ang="0">
                <a:pos x="T8" y="T9"/>
              </a:cxn>
            </a:cxnLst>
            <a:rect l="0" t="0" r="r" b="b"/>
            <a:pathLst>
              <a:path w="66" h="71">
                <a:moveTo>
                  <a:pt x="56" y="35"/>
                </a:moveTo>
                <a:cubicBezTo>
                  <a:pt x="42" y="26"/>
                  <a:pt x="25" y="14"/>
                  <a:pt x="13" y="0"/>
                </a:cubicBezTo>
                <a:cubicBezTo>
                  <a:pt x="0" y="28"/>
                  <a:pt x="1" y="55"/>
                  <a:pt x="16" y="63"/>
                </a:cubicBezTo>
                <a:cubicBezTo>
                  <a:pt x="29" y="71"/>
                  <a:pt x="49" y="61"/>
                  <a:pt x="66" y="41"/>
                </a:cubicBezTo>
                <a:cubicBezTo>
                  <a:pt x="62" y="39"/>
                  <a:pt x="59" y="37"/>
                  <a:pt x="56" y="35"/>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51"/>
          <p:cNvSpPr>
            <a:spLocks/>
          </p:cNvSpPr>
          <p:nvPr/>
        </p:nvSpPr>
        <p:spPr bwMode="auto">
          <a:xfrm>
            <a:off x="1470212" y="2600220"/>
            <a:ext cx="471046" cy="437400"/>
          </a:xfrm>
          <a:custGeom>
            <a:avLst/>
            <a:gdLst>
              <a:gd name="T0" fmla="*/ 36 w 70"/>
              <a:gd name="T1" fmla="*/ 55 h 65"/>
              <a:gd name="T2" fmla="*/ 70 w 70"/>
              <a:gd name="T3" fmla="*/ 12 h 65"/>
              <a:gd name="T4" fmla="*/ 7 w 70"/>
              <a:gd name="T5" fmla="*/ 15 h 65"/>
              <a:gd name="T6" fmla="*/ 30 w 70"/>
              <a:gd name="T7" fmla="*/ 65 h 65"/>
              <a:gd name="T8" fmla="*/ 36 w 70"/>
              <a:gd name="T9" fmla="*/ 55 h 65"/>
            </a:gdLst>
            <a:ahLst/>
            <a:cxnLst>
              <a:cxn ang="0">
                <a:pos x="T0" y="T1"/>
              </a:cxn>
              <a:cxn ang="0">
                <a:pos x="T2" y="T3"/>
              </a:cxn>
              <a:cxn ang="0">
                <a:pos x="T4" y="T5"/>
              </a:cxn>
              <a:cxn ang="0">
                <a:pos x="T6" y="T7"/>
              </a:cxn>
              <a:cxn ang="0">
                <a:pos x="T8" y="T9"/>
              </a:cxn>
            </a:cxnLst>
            <a:rect l="0" t="0" r="r" b="b"/>
            <a:pathLst>
              <a:path w="70" h="65">
                <a:moveTo>
                  <a:pt x="36" y="55"/>
                </a:moveTo>
                <a:cubicBezTo>
                  <a:pt x="45" y="41"/>
                  <a:pt x="56" y="24"/>
                  <a:pt x="70" y="12"/>
                </a:cubicBezTo>
                <a:cubicBezTo>
                  <a:pt x="43" y="0"/>
                  <a:pt x="16" y="0"/>
                  <a:pt x="7" y="15"/>
                </a:cubicBezTo>
                <a:cubicBezTo>
                  <a:pt x="0" y="28"/>
                  <a:pt x="10" y="49"/>
                  <a:pt x="30" y="65"/>
                </a:cubicBezTo>
                <a:cubicBezTo>
                  <a:pt x="32" y="62"/>
                  <a:pt x="34" y="58"/>
                  <a:pt x="36" y="55"/>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52"/>
          <p:cNvSpPr>
            <a:spLocks/>
          </p:cNvSpPr>
          <p:nvPr/>
        </p:nvSpPr>
        <p:spPr bwMode="auto">
          <a:xfrm>
            <a:off x="3670978" y="5203209"/>
            <a:ext cx="497046" cy="512339"/>
          </a:xfrm>
          <a:custGeom>
            <a:avLst/>
            <a:gdLst>
              <a:gd name="T0" fmla="*/ 27 w 74"/>
              <a:gd name="T1" fmla="*/ 70 h 76"/>
              <a:gd name="T2" fmla="*/ 35 w 74"/>
              <a:gd name="T3" fmla="*/ 65 h 76"/>
              <a:gd name="T4" fmla="*/ 65 w 74"/>
              <a:gd name="T5" fmla="*/ 50 h 76"/>
              <a:gd name="T6" fmla="*/ 74 w 74"/>
              <a:gd name="T7" fmla="*/ 43 h 76"/>
              <a:gd name="T8" fmla="*/ 15 w 74"/>
              <a:gd name="T9" fmla="*/ 9 h 76"/>
              <a:gd name="T10" fmla="*/ 15 w 74"/>
              <a:gd name="T11" fmla="*/ 76 h 76"/>
              <a:gd name="T12" fmla="*/ 27 w 74"/>
              <a:gd name="T13" fmla="*/ 70 h 76"/>
            </a:gdLst>
            <a:ahLst/>
            <a:cxnLst>
              <a:cxn ang="0">
                <a:pos x="T0" y="T1"/>
              </a:cxn>
              <a:cxn ang="0">
                <a:pos x="T2" y="T3"/>
              </a:cxn>
              <a:cxn ang="0">
                <a:pos x="T4" y="T5"/>
              </a:cxn>
              <a:cxn ang="0">
                <a:pos x="T6" y="T7"/>
              </a:cxn>
              <a:cxn ang="0">
                <a:pos x="T8" y="T9"/>
              </a:cxn>
              <a:cxn ang="0">
                <a:pos x="T10" y="T11"/>
              </a:cxn>
              <a:cxn ang="0">
                <a:pos x="T12" y="T13"/>
              </a:cxn>
            </a:cxnLst>
            <a:rect l="0" t="0" r="r" b="b"/>
            <a:pathLst>
              <a:path w="74" h="76">
                <a:moveTo>
                  <a:pt x="27" y="70"/>
                </a:moveTo>
                <a:cubicBezTo>
                  <a:pt x="30" y="68"/>
                  <a:pt x="32" y="67"/>
                  <a:pt x="35" y="65"/>
                </a:cubicBezTo>
                <a:cubicBezTo>
                  <a:pt x="45" y="60"/>
                  <a:pt x="55" y="55"/>
                  <a:pt x="65" y="50"/>
                </a:cubicBezTo>
                <a:cubicBezTo>
                  <a:pt x="68" y="48"/>
                  <a:pt x="71" y="45"/>
                  <a:pt x="74" y="43"/>
                </a:cubicBezTo>
                <a:cubicBezTo>
                  <a:pt x="56" y="15"/>
                  <a:pt x="31" y="0"/>
                  <a:pt x="15" y="9"/>
                </a:cubicBezTo>
                <a:cubicBezTo>
                  <a:pt x="0" y="18"/>
                  <a:pt x="0" y="48"/>
                  <a:pt x="15" y="76"/>
                </a:cubicBezTo>
                <a:cubicBezTo>
                  <a:pt x="19" y="74"/>
                  <a:pt x="23" y="72"/>
                  <a:pt x="27" y="70"/>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53"/>
          <p:cNvSpPr>
            <a:spLocks/>
          </p:cNvSpPr>
          <p:nvPr/>
        </p:nvSpPr>
        <p:spPr bwMode="auto">
          <a:xfrm>
            <a:off x="4181787" y="3124794"/>
            <a:ext cx="510810" cy="498575"/>
          </a:xfrm>
          <a:custGeom>
            <a:avLst/>
            <a:gdLst>
              <a:gd name="T0" fmla="*/ 69 w 76"/>
              <a:gd name="T1" fmla="*/ 46 h 74"/>
              <a:gd name="T2" fmla="*/ 65 w 76"/>
              <a:gd name="T3" fmla="*/ 38 h 74"/>
              <a:gd name="T4" fmla="*/ 49 w 76"/>
              <a:gd name="T5" fmla="*/ 9 h 74"/>
              <a:gd name="T6" fmla="*/ 43 w 76"/>
              <a:gd name="T7" fmla="*/ 0 h 74"/>
              <a:gd name="T8" fmla="*/ 9 w 76"/>
              <a:gd name="T9" fmla="*/ 58 h 74"/>
              <a:gd name="T10" fmla="*/ 76 w 76"/>
              <a:gd name="T11" fmla="*/ 59 h 74"/>
              <a:gd name="T12" fmla="*/ 69 w 76"/>
              <a:gd name="T13" fmla="*/ 46 h 74"/>
            </a:gdLst>
            <a:ahLst/>
            <a:cxnLst>
              <a:cxn ang="0">
                <a:pos x="T0" y="T1"/>
              </a:cxn>
              <a:cxn ang="0">
                <a:pos x="T2" y="T3"/>
              </a:cxn>
              <a:cxn ang="0">
                <a:pos x="T4" y="T5"/>
              </a:cxn>
              <a:cxn ang="0">
                <a:pos x="T6" y="T7"/>
              </a:cxn>
              <a:cxn ang="0">
                <a:pos x="T8" y="T9"/>
              </a:cxn>
              <a:cxn ang="0">
                <a:pos x="T10" y="T11"/>
              </a:cxn>
              <a:cxn ang="0">
                <a:pos x="T12" y="T13"/>
              </a:cxn>
            </a:cxnLst>
            <a:rect l="0" t="0" r="r" b="b"/>
            <a:pathLst>
              <a:path w="76" h="74">
                <a:moveTo>
                  <a:pt x="69" y="46"/>
                </a:moveTo>
                <a:cubicBezTo>
                  <a:pt x="68" y="44"/>
                  <a:pt x="66" y="41"/>
                  <a:pt x="65" y="38"/>
                </a:cubicBezTo>
                <a:cubicBezTo>
                  <a:pt x="60" y="28"/>
                  <a:pt x="54" y="19"/>
                  <a:pt x="49" y="9"/>
                </a:cubicBezTo>
                <a:cubicBezTo>
                  <a:pt x="47" y="6"/>
                  <a:pt x="45" y="3"/>
                  <a:pt x="43" y="0"/>
                </a:cubicBezTo>
                <a:cubicBezTo>
                  <a:pt x="15" y="17"/>
                  <a:pt x="0" y="43"/>
                  <a:pt x="9" y="58"/>
                </a:cubicBezTo>
                <a:cubicBezTo>
                  <a:pt x="18" y="74"/>
                  <a:pt x="47" y="74"/>
                  <a:pt x="76" y="59"/>
                </a:cubicBezTo>
                <a:cubicBezTo>
                  <a:pt x="74" y="55"/>
                  <a:pt x="71" y="51"/>
                  <a:pt x="69" y="46"/>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54"/>
          <p:cNvSpPr>
            <a:spLocks/>
          </p:cNvSpPr>
          <p:nvPr/>
        </p:nvSpPr>
        <p:spPr bwMode="auto">
          <a:xfrm>
            <a:off x="4322489" y="5270503"/>
            <a:ext cx="477164" cy="445047"/>
          </a:xfrm>
          <a:custGeom>
            <a:avLst/>
            <a:gdLst>
              <a:gd name="T0" fmla="*/ 34 w 71"/>
              <a:gd name="T1" fmla="*/ 11 h 66"/>
              <a:gd name="T2" fmla="*/ 0 w 71"/>
              <a:gd name="T3" fmla="*/ 53 h 66"/>
              <a:gd name="T4" fmla="*/ 63 w 71"/>
              <a:gd name="T5" fmla="*/ 51 h 66"/>
              <a:gd name="T6" fmla="*/ 40 w 71"/>
              <a:gd name="T7" fmla="*/ 0 h 66"/>
              <a:gd name="T8" fmla="*/ 34 w 71"/>
              <a:gd name="T9" fmla="*/ 11 h 66"/>
            </a:gdLst>
            <a:ahLst/>
            <a:cxnLst>
              <a:cxn ang="0">
                <a:pos x="T0" y="T1"/>
              </a:cxn>
              <a:cxn ang="0">
                <a:pos x="T2" y="T3"/>
              </a:cxn>
              <a:cxn ang="0">
                <a:pos x="T4" y="T5"/>
              </a:cxn>
              <a:cxn ang="0">
                <a:pos x="T6" y="T7"/>
              </a:cxn>
              <a:cxn ang="0">
                <a:pos x="T8" y="T9"/>
              </a:cxn>
            </a:cxnLst>
            <a:rect l="0" t="0" r="r" b="b"/>
            <a:pathLst>
              <a:path w="71" h="66">
                <a:moveTo>
                  <a:pt x="34" y="11"/>
                </a:moveTo>
                <a:cubicBezTo>
                  <a:pt x="25" y="25"/>
                  <a:pt x="14" y="42"/>
                  <a:pt x="0" y="53"/>
                </a:cubicBezTo>
                <a:cubicBezTo>
                  <a:pt x="27" y="66"/>
                  <a:pt x="54" y="66"/>
                  <a:pt x="63" y="51"/>
                </a:cubicBezTo>
                <a:cubicBezTo>
                  <a:pt x="71" y="38"/>
                  <a:pt x="61" y="17"/>
                  <a:pt x="40" y="0"/>
                </a:cubicBezTo>
                <a:cubicBezTo>
                  <a:pt x="38" y="4"/>
                  <a:pt x="36" y="8"/>
                  <a:pt x="34" y="11"/>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55"/>
          <p:cNvSpPr>
            <a:spLocks/>
          </p:cNvSpPr>
          <p:nvPr/>
        </p:nvSpPr>
        <p:spPr bwMode="auto">
          <a:xfrm>
            <a:off x="2132430" y="2618573"/>
            <a:ext cx="504693" cy="516927"/>
          </a:xfrm>
          <a:custGeom>
            <a:avLst/>
            <a:gdLst>
              <a:gd name="T0" fmla="*/ 47 w 75"/>
              <a:gd name="T1" fmla="*/ 7 h 77"/>
              <a:gd name="T2" fmla="*/ 39 w 75"/>
              <a:gd name="T3" fmla="*/ 12 h 77"/>
              <a:gd name="T4" fmla="*/ 9 w 75"/>
              <a:gd name="T5" fmla="*/ 27 h 77"/>
              <a:gd name="T6" fmla="*/ 0 w 75"/>
              <a:gd name="T7" fmla="*/ 34 h 77"/>
              <a:gd name="T8" fmla="*/ 59 w 75"/>
              <a:gd name="T9" fmla="*/ 68 h 77"/>
              <a:gd name="T10" fmla="*/ 59 w 75"/>
              <a:gd name="T11" fmla="*/ 0 h 77"/>
              <a:gd name="T12" fmla="*/ 47 w 75"/>
              <a:gd name="T13" fmla="*/ 7 h 77"/>
            </a:gdLst>
            <a:ahLst/>
            <a:cxnLst>
              <a:cxn ang="0">
                <a:pos x="T0" y="T1"/>
              </a:cxn>
              <a:cxn ang="0">
                <a:pos x="T2" y="T3"/>
              </a:cxn>
              <a:cxn ang="0">
                <a:pos x="T4" y="T5"/>
              </a:cxn>
              <a:cxn ang="0">
                <a:pos x="T6" y="T7"/>
              </a:cxn>
              <a:cxn ang="0">
                <a:pos x="T8" y="T9"/>
              </a:cxn>
              <a:cxn ang="0">
                <a:pos x="T10" y="T11"/>
              </a:cxn>
              <a:cxn ang="0">
                <a:pos x="T12" y="T13"/>
              </a:cxn>
            </a:cxnLst>
            <a:rect l="0" t="0" r="r" b="b"/>
            <a:pathLst>
              <a:path w="75" h="77">
                <a:moveTo>
                  <a:pt x="47" y="7"/>
                </a:moveTo>
                <a:cubicBezTo>
                  <a:pt x="45" y="9"/>
                  <a:pt x="42" y="10"/>
                  <a:pt x="39" y="12"/>
                </a:cubicBezTo>
                <a:cubicBezTo>
                  <a:pt x="29" y="16"/>
                  <a:pt x="19" y="22"/>
                  <a:pt x="9" y="27"/>
                </a:cubicBezTo>
                <a:cubicBezTo>
                  <a:pt x="6" y="29"/>
                  <a:pt x="3" y="31"/>
                  <a:pt x="0" y="34"/>
                </a:cubicBezTo>
                <a:cubicBezTo>
                  <a:pt x="18" y="62"/>
                  <a:pt x="44" y="77"/>
                  <a:pt x="59" y="68"/>
                </a:cubicBezTo>
                <a:cubicBezTo>
                  <a:pt x="75" y="59"/>
                  <a:pt x="74" y="29"/>
                  <a:pt x="59" y="0"/>
                </a:cubicBezTo>
                <a:cubicBezTo>
                  <a:pt x="55" y="3"/>
                  <a:pt x="51" y="5"/>
                  <a:pt x="47" y="7"/>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56"/>
          <p:cNvSpPr>
            <a:spLocks/>
          </p:cNvSpPr>
          <p:nvPr/>
        </p:nvSpPr>
        <p:spPr bwMode="auto">
          <a:xfrm>
            <a:off x="4249081" y="2519163"/>
            <a:ext cx="443518" cy="471046"/>
          </a:xfrm>
          <a:custGeom>
            <a:avLst/>
            <a:gdLst>
              <a:gd name="T0" fmla="*/ 10 w 66"/>
              <a:gd name="T1" fmla="*/ 36 h 70"/>
              <a:gd name="T2" fmla="*/ 53 w 66"/>
              <a:gd name="T3" fmla="*/ 70 h 70"/>
              <a:gd name="T4" fmla="*/ 51 w 66"/>
              <a:gd name="T5" fmla="*/ 8 h 70"/>
              <a:gd name="T6" fmla="*/ 0 w 66"/>
              <a:gd name="T7" fmla="*/ 30 h 70"/>
              <a:gd name="T8" fmla="*/ 10 w 66"/>
              <a:gd name="T9" fmla="*/ 36 h 70"/>
            </a:gdLst>
            <a:ahLst/>
            <a:cxnLst>
              <a:cxn ang="0">
                <a:pos x="T0" y="T1"/>
              </a:cxn>
              <a:cxn ang="0">
                <a:pos x="T2" y="T3"/>
              </a:cxn>
              <a:cxn ang="0">
                <a:pos x="T4" y="T5"/>
              </a:cxn>
              <a:cxn ang="0">
                <a:pos x="T6" y="T7"/>
              </a:cxn>
              <a:cxn ang="0">
                <a:pos x="T8" y="T9"/>
              </a:cxn>
            </a:cxnLst>
            <a:rect l="0" t="0" r="r" b="b"/>
            <a:pathLst>
              <a:path w="66" h="70">
                <a:moveTo>
                  <a:pt x="10" y="36"/>
                </a:moveTo>
                <a:cubicBezTo>
                  <a:pt x="24" y="45"/>
                  <a:pt x="41" y="56"/>
                  <a:pt x="53" y="70"/>
                </a:cubicBezTo>
                <a:cubicBezTo>
                  <a:pt x="66" y="43"/>
                  <a:pt x="65" y="16"/>
                  <a:pt x="51" y="8"/>
                </a:cubicBezTo>
                <a:cubicBezTo>
                  <a:pt x="37" y="0"/>
                  <a:pt x="17" y="10"/>
                  <a:pt x="0" y="30"/>
                </a:cubicBezTo>
                <a:cubicBezTo>
                  <a:pt x="4" y="32"/>
                  <a:pt x="7" y="34"/>
                  <a:pt x="10" y="36"/>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57"/>
          <p:cNvSpPr>
            <a:spLocks noEditPoints="1"/>
          </p:cNvSpPr>
          <p:nvPr/>
        </p:nvSpPr>
        <p:spPr bwMode="auto">
          <a:xfrm>
            <a:off x="1167398" y="2190348"/>
            <a:ext cx="3935073" cy="3935073"/>
          </a:xfrm>
          <a:custGeom>
            <a:avLst/>
            <a:gdLst>
              <a:gd name="T0" fmla="*/ 292 w 585"/>
              <a:gd name="T1" fmla="*/ 585 h 585"/>
              <a:gd name="T2" fmla="*/ 0 w 585"/>
              <a:gd name="T3" fmla="*/ 292 h 585"/>
              <a:gd name="T4" fmla="*/ 292 w 585"/>
              <a:gd name="T5" fmla="*/ 0 h 585"/>
              <a:gd name="T6" fmla="*/ 585 w 585"/>
              <a:gd name="T7" fmla="*/ 292 h 585"/>
              <a:gd name="T8" fmla="*/ 292 w 585"/>
              <a:gd name="T9" fmla="*/ 585 h 585"/>
              <a:gd name="T10" fmla="*/ 292 w 585"/>
              <a:gd name="T11" fmla="*/ 78 h 585"/>
              <a:gd name="T12" fmla="*/ 78 w 585"/>
              <a:gd name="T13" fmla="*/ 292 h 585"/>
              <a:gd name="T14" fmla="*/ 292 w 585"/>
              <a:gd name="T15" fmla="*/ 507 h 585"/>
              <a:gd name="T16" fmla="*/ 506 w 585"/>
              <a:gd name="T17" fmla="*/ 292 h 585"/>
              <a:gd name="T18" fmla="*/ 292 w 585"/>
              <a:gd name="T19" fmla="*/ 7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5" h="585">
                <a:moveTo>
                  <a:pt x="292" y="585"/>
                </a:moveTo>
                <a:cubicBezTo>
                  <a:pt x="131" y="585"/>
                  <a:pt x="0" y="454"/>
                  <a:pt x="0" y="292"/>
                </a:cubicBezTo>
                <a:cubicBezTo>
                  <a:pt x="0" y="131"/>
                  <a:pt x="131" y="0"/>
                  <a:pt x="292" y="0"/>
                </a:cubicBezTo>
                <a:cubicBezTo>
                  <a:pt x="453" y="0"/>
                  <a:pt x="585" y="131"/>
                  <a:pt x="585" y="292"/>
                </a:cubicBezTo>
                <a:cubicBezTo>
                  <a:pt x="585" y="454"/>
                  <a:pt x="453" y="585"/>
                  <a:pt x="292" y="585"/>
                </a:cubicBezTo>
                <a:close/>
                <a:moveTo>
                  <a:pt x="292" y="78"/>
                </a:moveTo>
                <a:cubicBezTo>
                  <a:pt x="174" y="78"/>
                  <a:pt x="78" y="174"/>
                  <a:pt x="78" y="292"/>
                </a:cubicBezTo>
                <a:cubicBezTo>
                  <a:pt x="78" y="410"/>
                  <a:pt x="174" y="507"/>
                  <a:pt x="292" y="507"/>
                </a:cubicBezTo>
                <a:cubicBezTo>
                  <a:pt x="410" y="507"/>
                  <a:pt x="506" y="410"/>
                  <a:pt x="506" y="292"/>
                </a:cubicBezTo>
                <a:cubicBezTo>
                  <a:pt x="506" y="174"/>
                  <a:pt x="410" y="78"/>
                  <a:pt x="292" y="78"/>
                </a:cubicBezTo>
                <a:close/>
              </a:path>
            </a:pathLst>
          </a:custGeom>
          <a:solidFill>
            <a:srgbClr val="F5F5F5"/>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58"/>
          <p:cNvSpPr>
            <a:spLocks/>
          </p:cNvSpPr>
          <p:nvPr/>
        </p:nvSpPr>
        <p:spPr bwMode="auto">
          <a:xfrm>
            <a:off x="2378658" y="1974707"/>
            <a:ext cx="2213001" cy="1157735"/>
          </a:xfrm>
          <a:custGeom>
            <a:avLst/>
            <a:gdLst>
              <a:gd name="T0" fmla="*/ 17 w 329"/>
              <a:gd name="T1" fmla="*/ 169 h 172"/>
              <a:gd name="T2" fmla="*/ 15 w 329"/>
              <a:gd name="T3" fmla="*/ 93 h 172"/>
              <a:gd name="T4" fmla="*/ 2 w 329"/>
              <a:gd name="T5" fmla="*/ 36 h 172"/>
              <a:gd name="T6" fmla="*/ 21 w 329"/>
              <a:gd name="T7" fmla="*/ 14 h 172"/>
              <a:gd name="T8" fmla="*/ 112 w 329"/>
              <a:gd name="T9" fmla="*/ 0 h 172"/>
              <a:gd name="T10" fmla="*/ 329 w 329"/>
              <a:gd name="T11" fmla="*/ 90 h 172"/>
              <a:gd name="T12" fmla="*/ 268 w 329"/>
              <a:gd name="T13" fmla="*/ 129 h 172"/>
              <a:gd name="T14" fmla="*/ 223 w 329"/>
              <a:gd name="T15" fmla="*/ 171 h 172"/>
              <a:gd name="T16" fmla="*/ 206 w 329"/>
              <a:gd name="T17" fmla="*/ 168 h 172"/>
              <a:gd name="T18" fmla="*/ 112 w 329"/>
              <a:gd name="T19" fmla="*/ 142 h 172"/>
              <a:gd name="T20" fmla="*/ 17 w 329"/>
              <a:gd name="T21"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72">
                <a:moveTo>
                  <a:pt x="17" y="169"/>
                </a:moveTo>
                <a:cubicBezTo>
                  <a:pt x="34" y="159"/>
                  <a:pt x="33" y="125"/>
                  <a:pt x="15" y="93"/>
                </a:cubicBezTo>
                <a:cubicBezTo>
                  <a:pt x="4" y="73"/>
                  <a:pt x="0" y="51"/>
                  <a:pt x="2" y="36"/>
                </a:cubicBezTo>
                <a:cubicBezTo>
                  <a:pt x="4" y="25"/>
                  <a:pt x="11" y="17"/>
                  <a:pt x="21" y="14"/>
                </a:cubicBezTo>
                <a:cubicBezTo>
                  <a:pt x="50" y="5"/>
                  <a:pt x="80" y="0"/>
                  <a:pt x="112" y="0"/>
                </a:cubicBezTo>
                <a:cubicBezTo>
                  <a:pt x="198" y="0"/>
                  <a:pt x="271" y="32"/>
                  <a:pt x="329" y="90"/>
                </a:cubicBezTo>
                <a:cubicBezTo>
                  <a:pt x="313" y="80"/>
                  <a:pt x="285" y="97"/>
                  <a:pt x="268" y="129"/>
                </a:cubicBezTo>
                <a:cubicBezTo>
                  <a:pt x="256" y="152"/>
                  <a:pt x="238" y="168"/>
                  <a:pt x="223" y="171"/>
                </a:cubicBezTo>
                <a:cubicBezTo>
                  <a:pt x="217" y="172"/>
                  <a:pt x="211" y="171"/>
                  <a:pt x="206" y="168"/>
                </a:cubicBezTo>
                <a:cubicBezTo>
                  <a:pt x="178" y="151"/>
                  <a:pt x="146" y="142"/>
                  <a:pt x="112" y="142"/>
                </a:cubicBezTo>
                <a:cubicBezTo>
                  <a:pt x="78" y="142"/>
                  <a:pt x="45" y="152"/>
                  <a:pt x="17" y="1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61"/>
          <p:cNvSpPr>
            <a:spLocks/>
          </p:cNvSpPr>
          <p:nvPr/>
        </p:nvSpPr>
        <p:spPr bwMode="auto">
          <a:xfrm>
            <a:off x="4221552" y="3401611"/>
            <a:ext cx="1090441" cy="2213001"/>
          </a:xfrm>
          <a:custGeom>
            <a:avLst/>
            <a:gdLst>
              <a:gd name="T0" fmla="*/ 3 w 162"/>
              <a:gd name="T1" fmla="*/ 17 h 329"/>
              <a:gd name="T2" fmla="*/ 74 w 162"/>
              <a:gd name="T3" fmla="*/ 15 h 329"/>
              <a:gd name="T4" fmla="*/ 129 w 162"/>
              <a:gd name="T5" fmla="*/ 2 h 329"/>
              <a:gd name="T6" fmla="*/ 149 w 162"/>
              <a:gd name="T7" fmla="*/ 20 h 329"/>
              <a:gd name="T8" fmla="*/ 162 w 162"/>
              <a:gd name="T9" fmla="*/ 112 h 329"/>
              <a:gd name="T10" fmla="*/ 78 w 162"/>
              <a:gd name="T11" fmla="*/ 329 h 329"/>
              <a:gd name="T12" fmla="*/ 40 w 162"/>
              <a:gd name="T13" fmla="*/ 268 h 329"/>
              <a:gd name="T14" fmla="*/ 1 w 162"/>
              <a:gd name="T15" fmla="*/ 223 h 329"/>
              <a:gd name="T16" fmla="*/ 4 w 162"/>
              <a:gd name="T17" fmla="*/ 206 h 329"/>
              <a:gd name="T18" fmla="*/ 28 w 162"/>
              <a:gd name="T19" fmla="*/ 112 h 329"/>
              <a:gd name="T20" fmla="*/ 3 w 162"/>
              <a:gd name="T21" fmla="*/ 1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329">
                <a:moveTo>
                  <a:pt x="3" y="17"/>
                </a:moveTo>
                <a:cubicBezTo>
                  <a:pt x="12" y="34"/>
                  <a:pt x="44" y="33"/>
                  <a:pt x="74" y="15"/>
                </a:cubicBezTo>
                <a:cubicBezTo>
                  <a:pt x="94" y="4"/>
                  <a:pt x="114" y="0"/>
                  <a:pt x="129" y="2"/>
                </a:cubicBezTo>
                <a:cubicBezTo>
                  <a:pt x="138" y="4"/>
                  <a:pt x="146" y="11"/>
                  <a:pt x="149" y="20"/>
                </a:cubicBezTo>
                <a:cubicBezTo>
                  <a:pt x="157" y="50"/>
                  <a:pt x="162" y="80"/>
                  <a:pt x="162" y="112"/>
                </a:cubicBezTo>
                <a:cubicBezTo>
                  <a:pt x="162" y="198"/>
                  <a:pt x="132" y="271"/>
                  <a:pt x="78" y="329"/>
                </a:cubicBezTo>
                <a:cubicBezTo>
                  <a:pt x="87" y="313"/>
                  <a:pt x="70" y="286"/>
                  <a:pt x="40" y="268"/>
                </a:cubicBezTo>
                <a:cubicBezTo>
                  <a:pt x="19" y="256"/>
                  <a:pt x="4" y="238"/>
                  <a:pt x="1" y="223"/>
                </a:cubicBezTo>
                <a:cubicBezTo>
                  <a:pt x="0" y="217"/>
                  <a:pt x="1" y="211"/>
                  <a:pt x="4" y="206"/>
                </a:cubicBezTo>
                <a:cubicBezTo>
                  <a:pt x="19" y="178"/>
                  <a:pt x="28" y="146"/>
                  <a:pt x="28" y="112"/>
                </a:cubicBezTo>
                <a:cubicBezTo>
                  <a:pt x="28" y="78"/>
                  <a:pt x="19" y="45"/>
                  <a:pt x="3" y="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59"/>
          <p:cNvSpPr>
            <a:spLocks/>
          </p:cNvSpPr>
          <p:nvPr/>
        </p:nvSpPr>
        <p:spPr bwMode="auto">
          <a:xfrm>
            <a:off x="953285" y="2701159"/>
            <a:ext cx="1096559" cy="2213001"/>
          </a:xfrm>
          <a:custGeom>
            <a:avLst/>
            <a:gdLst>
              <a:gd name="T0" fmla="*/ 159 w 163"/>
              <a:gd name="T1" fmla="*/ 311 h 329"/>
              <a:gd name="T2" fmla="*/ 88 w 163"/>
              <a:gd name="T3" fmla="*/ 314 h 329"/>
              <a:gd name="T4" fmla="*/ 33 w 163"/>
              <a:gd name="T5" fmla="*/ 327 h 329"/>
              <a:gd name="T6" fmla="*/ 13 w 163"/>
              <a:gd name="T7" fmla="*/ 308 h 329"/>
              <a:gd name="T8" fmla="*/ 0 w 163"/>
              <a:gd name="T9" fmla="*/ 216 h 329"/>
              <a:gd name="T10" fmla="*/ 84 w 163"/>
              <a:gd name="T11" fmla="*/ 0 h 329"/>
              <a:gd name="T12" fmla="*/ 122 w 163"/>
              <a:gd name="T13" fmla="*/ 60 h 329"/>
              <a:gd name="T14" fmla="*/ 161 w 163"/>
              <a:gd name="T15" fmla="*/ 106 h 329"/>
              <a:gd name="T16" fmla="*/ 158 w 163"/>
              <a:gd name="T17" fmla="*/ 123 h 329"/>
              <a:gd name="T18" fmla="*/ 134 w 163"/>
              <a:gd name="T19" fmla="*/ 216 h 329"/>
              <a:gd name="T20" fmla="*/ 159 w 163"/>
              <a:gd name="T21" fmla="*/ 31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329">
                <a:moveTo>
                  <a:pt x="159" y="311"/>
                </a:moveTo>
                <a:cubicBezTo>
                  <a:pt x="150" y="295"/>
                  <a:pt x="118" y="296"/>
                  <a:pt x="88" y="314"/>
                </a:cubicBezTo>
                <a:cubicBezTo>
                  <a:pt x="69" y="325"/>
                  <a:pt x="48" y="329"/>
                  <a:pt x="33" y="327"/>
                </a:cubicBezTo>
                <a:cubicBezTo>
                  <a:pt x="24" y="325"/>
                  <a:pt x="16" y="318"/>
                  <a:pt x="13" y="308"/>
                </a:cubicBezTo>
                <a:cubicBezTo>
                  <a:pt x="5" y="279"/>
                  <a:pt x="0" y="248"/>
                  <a:pt x="0" y="216"/>
                </a:cubicBezTo>
                <a:cubicBezTo>
                  <a:pt x="0" y="131"/>
                  <a:pt x="30" y="58"/>
                  <a:pt x="84" y="0"/>
                </a:cubicBezTo>
                <a:cubicBezTo>
                  <a:pt x="75" y="16"/>
                  <a:pt x="92" y="43"/>
                  <a:pt x="122" y="60"/>
                </a:cubicBezTo>
                <a:cubicBezTo>
                  <a:pt x="144" y="73"/>
                  <a:pt x="158" y="91"/>
                  <a:pt x="161" y="106"/>
                </a:cubicBezTo>
                <a:cubicBezTo>
                  <a:pt x="163" y="112"/>
                  <a:pt x="161" y="118"/>
                  <a:pt x="158" y="123"/>
                </a:cubicBezTo>
                <a:cubicBezTo>
                  <a:pt x="143" y="151"/>
                  <a:pt x="134" y="182"/>
                  <a:pt x="134" y="216"/>
                </a:cubicBezTo>
                <a:cubicBezTo>
                  <a:pt x="134" y="251"/>
                  <a:pt x="143" y="283"/>
                  <a:pt x="159" y="31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60"/>
          <p:cNvSpPr>
            <a:spLocks/>
          </p:cNvSpPr>
          <p:nvPr/>
        </p:nvSpPr>
        <p:spPr bwMode="auto">
          <a:xfrm>
            <a:off x="1672090" y="5244502"/>
            <a:ext cx="2220647" cy="1088913"/>
          </a:xfrm>
          <a:custGeom>
            <a:avLst/>
            <a:gdLst>
              <a:gd name="T0" fmla="*/ 312 w 330"/>
              <a:gd name="T1" fmla="*/ 3 h 162"/>
              <a:gd name="T2" fmla="*/ 314 w 330"/>
              <a:gd name="T3" fmla="*/ 75 h 162"/>
              <a:gd name="T4" fmla="*/ 327 w 330"/>
              <a:gd name="T5" fmla="*/ 129 h 162"/>
              <a:gd name="T6" fmla="*/ 309 w 330"/>
              <a:gd name="T7" fmla="*/ 149 h 162"/>
              <a:gd name="T8" fmla="*/ 217 w 330"/>
              <a:gd name="T9" fmla="*/ 162 h 162"/>
              <a:gd name="T10" fmla="*/ 0 w 330"/>
              <a:gd name="T11" fmla="*/ 78 h 162"/>
              <a:gd name="T12" fmla="*/ 61 w 330"/>
              <a:gd name="T13" fmla="*/ 41 h 162"/>
              <a:gd name="T14" fmla="*/ 106 w 330"/>
              <a:gd name="T15" fmla="*/ 1 h 162"/>
              <a:gd name="T16" fmla="*/ 124 w 330"/>
              <a:gd name="T17" fmla="*/ 4 h 162"/>
              <a:gd name="T18" fmla="*/ 217 w 330"/>
              <a:gd name="T19" fmla="*/ 29 h 162"/>
              <a:gd name="T20" fmla="*/ 312 w 330"/>
              <a:gd name="T21" fmla="*/ 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162">
                <a:moveTo>
                  <a:pt x="312" y="3"/>
                </a:moveTo>
                <a:cubicBezTo>
                  <a:pt x="296" y="12"/>
                  <a:pt x="297" y="44"/>
                  <a:pt x="314" y="75"/>
                </a:cubicBezTo>
                <a:cubicBezTo>
                  <a:pt x="325" y="94"/>
                  <a:pt x="330" y="115"/>
                  <a:pt x="327" y="129"/>
                </a:cubicBezTo>
                <a:cubicBezTo>
                  <a:pt x="326" y="139"/>
                  <a:pt x="318" y="146"/>
                  <a:pt x="309" y="149"/>
                </a:cubicBezTo>
                <a:cubicBezTo>
                  <a:pt x="280" y="158"/>
                  <a:pt x="249" y="162"/>
                  <a:pt x="217" y="162"/>
                </a:cubicBezTo>
                <a:cubicBezTo>
                  <a:pt x="132" y="162"/>
                  <a:pt x="58" y="132"/>
                  <a:pt x="0" y="78"/>
                </a:cubicBezTo>
                <a:cubicBezTo>
                  <a:pt x="17" y="87"/>
                  <a:pt x="44" y="71"/>
                  <a:pt x="61" y="41"/>
                </a:cubicBezTo>
                <a:cubicBezTo>
                  <a:pt x="74" y="19"/>
                  <a:pt x="91" y="4"/>
                  <a:pt x="106" y="1"/>
                </a:cubicBezTo>
                <a:cubicBezTo>
                  <a:pt x="112" y="0"/>
                  <a:pt x="118" y="1"/>
                  <a:pt x="124" y="4"/>
                </a:cubicBezTo>
                <a:cubicBezTo>
                  <a:pt x="151" y="20"/>
                  <a:pt x="183" y="29"/>
                  <a:pt x="217" y="29"/>
                </a:cubicBezTo>
                <a:cubicBezTo>
                  <a:pt x="252" y="29"/>
                  <a:pt x="284" y="19"/>
                  <a:pt x="312" y="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TextBox 54"/>
          <p:cNvSpPr txBox="1"/>
          <p:nvPr/>
        </p:nvSpPr>
        <p:spPr>
          <a:xfrm rot="5850586">
            <a:off x="3542864" y="4042132"/>
            <a:ext cx="1788658" cy="698717"/>
          </a:xfrm>
          <a:prstGeom prst="rect">
            <a:avLst/>
          </a:prstGeom>
          <a:noFill/>
        </p:spPr>
        <p:txBody>
          <a:bodyPr wrap="none" rtlCol="0" anchor="t">
            <a:prstTxWarp prst="textArchUp">
              <a:avLst/>
            </a:prstTxWarp>
            <a:spAutoFit/>
          </a:bodyPr>
          <a:lstStyle>
            <a:defPPr>
              <a:defRPr lang="en-US"/>
            </a:defPPr>
            <a:lvl1pPr>
              <a:defRPr sz="1600">
                <a:solidFill>
                  <a:schemeClr val="bg1"/>
                </a:solidFill>
                <a:latin typeface="Montserrat" panose="02000000000000000000" pitchFamily="2" charset="0"/>
                <a:cs typeface="Montserrat" panose="02000000000000000000" pitchFamily="2" charset="0"/>
              </a:defRPr>
            </a:lvl1pPr>
          </a:lstStyle>
          <a:p>
            <a:pPr algn="ctr"/>
            <a:r>
              <a:rPr lang="en-US" sz="1800" dirty="0">
                <a:solidFill>
                  <a:srgbClr val="FFFFFF"/>
                </a:solidFill>
                <a:latin typeface="+mn-lt"/>
              </a:rPr>
              <a:t>Insert title</a:t>
            </a:r>
          </a:p>
        </p:txBody>
      </p:sp>
      <p:sp>
        <p:nvSpPr>
          <p:cNvPr id="56" name="TextBox 55"/>
          <p:cNvSpPr txBox="1"/>
          <p:nvPr/>
        </p:nvSpPr>
        <p:spPr>
          <a:xfrm rot="16650586">
            <a:off x="860052" y="3658470"/>
            <a:ext cx="1788658" cy="698717"/>
          </a:xfrm>
          <a:prstGeom prst="rect">
            <a:avLst/>
          </a:prstGeom>
          <a:noFill/>
        </p:spPr>
        <p:txBody>
          <a:bodyPr wrap="none" rtlCol="0" anchor="t">
            <a:prstTxWarp prst="textArchUp">
              <a:avLst/>
            </a:prstTxWarp>
            <a:spAutoFit/>
          </a:bodyPr>
          <a:lstStyle>
            <a:defPPr>
              <a:defRPr lang="en-US"/>
            </a:defPPr>
            <a:lvl1pPr>
              <a:defRPr sz="1600">
                <a:solidFill>
                  <a:schemeClr val="bg1"/>
                </a:solidFill>
                <a:latin typeface="Montserrat" panose="02000000000000000000" pitchFamily="2" charset="0"/>
                <a:cs typeface="Montserrat" panose="02000000000000000000" pitchFamily="2" charset="0"/>
              </a:defRPr>
            </a:lvl1pPr>
          </a:lstStyle>
          <a:p>
            <a:pPr algn="ctr"/>
            <a:r>
              <a:rPr lang="en-US" sz="1800" dirty="0">
                <a:solidFill>
                  <a:srgbClr val="FFFFFF"/>
                </a:solidFill>
                <a:latin typeface="+mn-lt"/>
              </a:rPr>
              <a:t>Insert title</a:t>
            </a:r>
          </a:p>
        </p:txBody>
      </p:sp>
      <p:sp>
        <p:nvSpPr>
          <p:cNvPr id="57" name="TextBox 56"/>
          <p:cNvSpPr txBox="1"/>
          <p:nvPr/>
        </p:nvSpPr>
        <p:spPr>
          <a:xfrm rot="450586">
            <a:off x="2434670" y="2456637"/>
            <a:ext cx="1788658" cy="698717"/>
          </a:xfrm>
          <a:prstGeom prst="rect">
            <a:avLst/>
          </a:prstGeom>
          <a:noFill/>
        </p:spPr>
        <p:txBody>
          <a:bodyPr wrap="none" rtlCol="0" anchor="t">
            <a:prstTxWarp prst="textArchUp">
              <a:avLst/>
            </a:prstTxWarp>
            <a:spAutoFit/>
          </a:bodyPr>
          <a:lstStyle>
            <a:defPPr>
              <a:defRPr lang="en-US"/>
            </a:defPPr>
            <a:lvl1pPr>
              <a:defRPr sz="1600">
                <a:solidFill>
                  <a:schemeClr val="bg1"/>
                </a:solidFill>
                <a:latin typeface="Montserrat" panose="02000000000000000000" pitchFamily="2" charset="0"/>
                <a:cs typeface="Montserrat" panose="02000000000000000000" pitchFamily="2" charset="0"/>
              </a:defRPr>
            </a:lvl1pPr>
          </a:lstStyle>
          <a:p>
            <a:pPr algn="ctr"/>
            <a:r>
              <a:rPr lang="en-US" sz="1800" dirty="0">
                <a:solidFill>
                  <a:srgbClr val="FFFFFF"/>
                </a:solidFill>
                <a:latin typeface="+mn-lt"/>
              </a:rPr>
              <a:t>Insert title</a:t>
            </a:r>
          </a:p>
        </p:txBody>
      </p:sp>
      <p:sp>
        <p:nvSpPr>
          <p:cNvPr id="59" name="TextBox 58"/>
          <p:cNvSpPr txBox="1"/>
          <p:nvPr/>
        </p:nvSpPr>
        <p:spPr>
          <a:xfrm rot="450586">
            <a:off x="1968245" y="5190960"/>
            <a:ext cx="1788658" cy="698717"/>
          </a:xfrm>
          <a:prstGeom prst="rect">
            <a:avLst/>
          </a:prstGeom>
          <a:noFill/>
        </p:spPr>
        <p:txBody>
          <a:bodyPr wrap="none" rtlCol="0" anchor="t">
            <a:prstTxWarp prst="textArchDown">
              <a:avLst/>
            </a:prstTxWarp>
            <a:spAutoFit/>
          </a:bodyPr>
          <a:lstStyle>
            <a:defPPr>
              <a:defRPr lang="en-US"/>
            </a:defPPr>
            <a:lvl1pPr>
              <a:defRPr sz="1600">
                <a:solidFill>
                  <a:schemeClr val="bg1"/>
                </a:solidFill>
                <a:latin typeface="Montserrat" panose="02000000000000000000" pitchFamily="2" charset="0"/>
                <a:cs typeface="Montserrat" panose="02000000000000000000" pitchFamily="2" charset="0"/>
              </a:defRPr>
            </a:lvl1pPr>
          </a:lstStyle>
          <a:p>
            <a:pPr algn="ctr"/>
            <a:r>
              <a:rPr lang="en-US" sz="1800" dirty="0">
                <a:solidFill>
                  <a:srgbClr val="FFFFFF"/>
                </a:solidFill>
                <a:latin typeface="+mn-lt"/>
              </a:rPr>
              <a:t>Insert title</a:t>
            </a:r>
          </a:p>
        </p:txBody>
      </p:sp>
      <p:sp>
        <p:nvSpPr>
          <p:cNvPr id="60" name="TextBox 59"/>
          <p:cNvSpPr txBox="1"/>
          <p:nvPr/>
        </p:nvSpPr>
        <p:spPr>
          <a:xfrm>
            <a:off x="6714429" y="2248135"/>
            <a:ext cx="4911514" cy="830997"/>
          </a:xfrm>
          <a:prstGeom prst="rect">
            <a:avLst/>
          </a:prstGeom>
          <a:noFill/>
        </p:spPr>
        <p:txBody>
          <a:bodyPr wrap="square" rtlCol="0">
            <a:spAutoFit/>
          </a:bodyPr>
          <a:lstStyle/>
          <a:p>
            <a:r>
              <a:rPr lang="en-US" sz="2400" dirty="0">
                <a:solidFill>
                  <a:schemeClr val="accent1"/>
                </a:solidFill>
              </a:rPr>
              <a:t>The </a:t>
            </a:r>
            <a:r>
              <a:rPr lang="en-US" sz="2400" dirty="0">
                <a:solidFill>
                  <a:schemeClr val="accent1"/>
                </a:solidFill>
                <a:cs typeface="Montserrat" panose="02000000000000000000" pitchFamily="2" charset="0"/>
              </a:rPr>
              <a:t>details</a:t>
            </a:r>
            <a:r>
              <a:rPr lang="en-US" sz="2400" dirty="0">
                <a:solidFill>
                  <a:schemeClr val="accent1"/>
                </a:solidFill>
              </a:rPr>
              <a:t> are not the details. They make </a:t>
            </a:r>
            <a:r>
              <a:rPr lang="en-US" sz="2400" dirty="0">
                <a:solidFill>
                  <a:schemeClr val="accent1"/>
                </a:solidFill>
                <a:cs typeface="Montserrat" panose="02000000000000000000" pitchFamily="2" charset="0"/>
              </a:rPr>
              <a:t>the design. </a:t>
            </a:r>
          </a:p>
        </p:txBody>
      </p:sp>
      <p:sp>
        <p:nvSpPr>
          <p:cNvPr id="62" name="Rectangle 61"/>
          <p:cNvSpPr/>
          <p:nvPr/>
        </p:nvSpPr>
        <p:spPr>
          <a:xfrm>
            <a:off x="6714429" y="3184505"/>
            <a:ext cx="4155420" cy="1169103"/>
          </a:xfrm>
          <a:prstGeom prst="rect">
            <a:avLst/>
          </a:prstGeom>
          <a:noFill/>
        </p:spPr>
        <p:txBody>
          <a:bodyPr wrap="square" rtlCol="0">
            <a:spAutoFit/>
          </a:bodyPr>
          <a:lstStyle/>
          <a:p>
            <a:pPr>
              <a:lnSpc>
                <a:spcPct val="150000"/>
              </a:lnSpc>
            </a:pPr>
            <a:r>
              <a:rPr lang="id-ID" sz="1200" dirty="0">
                <a:solidFill>
                  <a:schemeClr val="tx1">
                    <a:lumMod val="65000"/>
                    <a:lumOff val="35000"/>
                  </a:schemeClr>
                </a:solidFill>
              </a:rPr>
              <a:t>Lorem ipsum dolor sit amet, consectetur adipiscing elit.</a:t>
            </a:r>
            <a:r>
              <a:rPr lang="en-US" sz="1200" dirty="0">
                <a:solidFill>
                  <a:schemeClr val="tx1">
                    <a:lumMod val="65000"/>
                    <a:lumOff val="35000"/>
                  </a:schemeClr>
                </a:solidFill>
              </a:rPr>
              <a:t> </a:t>
            </a:r>
            <a:r>
              <a:rPr lang="id-ID" sz="1200" dirty="0">
                <a:solidFill>
                  <a:schemeClr val="tx1">
                    <a:lumMod val="65000"/>
                    <a:lumOff val="35000"/>
                  </a:schemeClr>
                </a:solidFill>
              </a:rPr>
              <a:t>Proin sed libero in magna ultrices gravida sit ametat diam.</a:t>
            </a:r>
            <a:r>
              <a:rPr lang="en-US" sz="1200" dirty="0">
                <a:solidFill>
                  <a:schemeClr val="tx1">
                    <a:lumMod val="65000"/>
                    <a:lumOff val="35000"/>
                  </a:schemeClr>
                </a:solidFill>
              </a:rPr>
              <a:t> </a:t>
            </a:r>
            <a:r>
              <a:rPr lang="id-ID" sz="1200" dirty="0">
                <a:solidFill>
                  <a:schemeClr val="tx1">
                    <a:lumMod val="65000"/>
                    <a:lumOff val="35000"/>
                  </a:schemeClr>
                </a:solidFill>
              </a:rPr>
              <a:t>Suspendisse placerat gravida magna</a:t>
            </a:r>
            <a:r>
              <a:rPr lang="en-US" sz="1200" dirty="0">
                <a:solidFill>
                  <a:schemeClr val="tx1">
                    <a:lumMod val="65000"/>
                    <a:lumOff val="35000"/>
                  </a:schemeClr>
                </a:solidFill>
              </a:rPr>
              <a:t> </a:t>
            </a:r>
            <a:r>
              <a:rPr lang="id-ID" sz="1200" dirty="0">
                <a:solidFill>
                  <a:schemeClr val="tx1">
                    <a:lumMod val="65000"/>
                    <a:lumOff val="35000"/>
                  </a:schemeClr>
                </a:solidFill>
              </a:rPr>
              <a:t>vel fermentum.</a:t>
            </a:r>
            <a:r>
              <a:rPr lang="en-US" sz="1200" dirty="0">
                <a:solidFill>
                  <a:schemeClr val="tx1">
                    <a:lumMod val="65000"/>
                    <a:lumOff val="35000"/>
                  </a:schemeClr>
                </a:solidFill>
              </a:rPr>
              <a:t> </a:t>
            </a:r>
            <a:r>
              <a:rPr lang="id-ID" sz="1200" dirty="0">
                <a:solidFill>
                  <a:schemeClr val="tx1">
                    <a:lumMod val="65000"/>
                    <a:lumOff val="35000"/>
                  </a:schemeClr>
                </a:solidFill>
              </a:rPr>
              <a:t>Aenean nunc purus</a:t>
            </a:r>
            <a:r>
              <a:rPr lang="en-US" sz="1200" dirty="0">
                <a:solidFill>
                  <a:schemeClr val="tx1">
                    <a:lumMod val="65000"/>
                    <a:lumOff val="35000"/>
                  </a:schemeClr>
                </a:solidFill>
              </a:rPr>
              <a:t>.</a:t>
            </a:r>
            <a:endParaRPr lang="id-ID" sz="1200" dirty="0">
              <a:solidFill>
                <a:schemeClr val="tx1">
                  <a:lumMod val="65000"/>
                  <a:lumOff val="35000"/>
                </a:schemeClr>
              </a:solidFill>
            </a:endParaRPr>
          </a:p>
        </p:txBody>
      </p:sp>
      <p:sp>
        <p:nvSpPr>
          <p:cNvPr id="63" name="Oval 62"/>
          <p:cNvSpPr/>
          <p:nvPr/>
        </p:nvSpPr>
        <p:spPr>
          <a:xfrm>
            <a:off x="6716227" y="4629856"/>
            <a:ext cx="914400" cy="914400"/>
          </a:xfrm>
          <a:prstGeom prst="ellipse">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tx1">
                  <a:lumMod val="65000"/>
                  <a:lumOff val="35000"/>
                </a:schemeClr>
              </a:solidFill>
              <a:cs typeface="Montserrat" panose="02000000000000000000" pitchFamily="2" charset="0"/>
            </a:endParaRPr>
          </a:p>
        </p:txBody>
      </p:sp>
      <p:sp>
        <p:nvSpPr>
          <p:cNvPr id="65" name="Oval 64"/>
          <p:cNvSpPr/>
          <p:nvPr/>
        </p:nvSpPr>
        <p:spPr>
          <a:xfrm>
            <a:off x="7878921" y="4629856"/>
            <a:ext cx="914400" cy="914400"/>
          </a:xfrm>
          <a:prstGeom prst="ellipse">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tx1">
                  <a:lumMod val="65000"/>
                  <a:lumOff val="35000"/>
                </a:schemeClr>
              </a:solidFill>
              <a:cs typeface="Montserrat" panose="02000000000000000000" pitchFamily="2" charset="0"/>
            </a:endParaRPr>
          </a:p>
        </p:txBody>
      </p:sp>
      <p:sp>
        <p:nvSpPr>
          <p:cNvPr id="70" name="Oval 69"/>
          <p:cNvSpPr/>
          <p:nvPr/>
        </p:nvSpPr>
        <p:spPr>
          <a:xfrm>
            <a:off x="9041615" y="4629856"/>
            <a:ext cx="914400" cy="914400"/>
          </a:xfrm>
          <a:prstGeom prst="ellipse">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tx1">
                  <a:lumMod val="65000"/>
                  <a:lumOff val="35000"/>
                </a:schemeClr>
              </a:solidFill>
              <a:cs typeface="Montserrat" panose="02000000000000000000" pitchFamily="2" charset="0"/>
            </a:endParaRPr>
          </a:p>
        </p:txBody>
      </p:sp>
      <p:sp>
        <p:nvSpPr>
          <p:cNvPr id="72" name="Oval 71"/>
          <p:cNvSpPr/>
          <p:nvPr/>
        </p:nvSpPr>
        <p:spPr>
          <a:xfrm>
            <a:off x="10204309" y="4629856"/>
            <a:ext cx="914400" cy="914400"/>
          </a:xfrm>
          <a:prstGeom prst="ellipse">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tx1">
                  <a:lumMod val="65000"/>
                  <a:lumOff val="35000"/>
                </a:schemeClr>
              </a:solidFill>
              <a:cs typeface="Montserrat" panose="02000000000000000000" pitchFamily="2" charset="0"/>
            </a:endParaRPr>
          </a:p>
        </p:txBody>
      </p:sp>
      <p:sp>
        <p:nvSpPr>
          <p:cNvPr id="73" name="Text Placeholder 32"/>
          <p:cNvSpPr txBox="1">
            <a:spLocks/>
          </p:cNvSpPr>
          <p:nvPr/>
        </p:nvSpPr>
        <p:spPr>
          <a:xfrm>
            <a:off x="10357067" y="5698840"/>
            <a:ext cx="608885" cy="276999"/>
          </a:xfrm>
          <a:prstGeom prst="rect">
            <a:avLst/>
          </a:prstGeom>
          <a:effectLst/>
        </p:spPr>
        <p:txBody>
          <a:bodyPr wrap="none" lIns="91440" tIns="45720" rIns="91440" bIns="45720">
            <a:spAutoFit/>
          </a:bodyPr>
          <a:lstStyle>
            <a:defPPr>
              <a:defRPr lang="en-US"/>
            </a:defPPr>
            <a:lvl1pPr>
              <a:defRPr sz="1100">
                <a:solidFill>
                  <a:schemeClr val="bg1"/>
                </a:solidFill>
                <a:latin typeface="+mj-lt"/>
                <a:ea typeface="Questrial" panose="020B0606030504020204" pitchFamily="34" charset="0"/>
                <a:cs typeface="Montserrat" panose="02000000000000000000" pitchFamily="2" charset="0"/>
              </a:defRPr>
            </a:lvl1pPr>
          </a:lstStyle>
          <a:p>
            <a:pPr algn="ctr"/>
            <a:r>
              <a:rPr lang="en-US" sz="1200" dirty="0">
                <a:solidFill>
                  <a:schemeClr val="tx1">
                    <a:lumMod val="65000"/>
                    <a:lumOff val="35000"/>
                  </a:schemeClr>
                </a:solidFill>
                <a:latin typeface="+mn-lt"/>
              </a:rPr>
              <a:t>Type D</a:t>
            </a:r>
          </a:p>
        </p:txBody>
      </p:sp>
      <p:sp>
        <p:nvSpPr>
          <p:cNvPr id="74" name="Text Placeholder 32"/>
          <p:cNvSpPr txBox="1">
            <a:spLocks/>
          </p:cNvSpPr>
          <p:nvPr/>
        </p:nvSpPr>
        <p:spPr>
          <a:xfrm>
            <a:off x="6871390" y="5718583"/>
            <a:ext cx="604075" cy="276999"/>
          </a:xfrm>
          <a:prstGeom prst="rect">
            <a:avLst/>
          </a:prstGeom>
          <a:effectLst/>
        </p:spPr>
        <p:txBody>
          <a:bodyPr wrap="none" lIns="91440" tIns="45720" rIns="91440" bIns="45720">
            <a:spAutoFit/>
          </a:bodyPr>
          <a:lstStyle>
            <a:defPPr>
              <a:defRPr lang="en-US"/>
            </a:defPPr>
            <a:lvl1pPr>
              <a:defRPr sz="1100">
                <a:solidFill>
                  <a:schemeClr val="bg1"/>
                </a:solidFill>
                <a:latin typeface="+mj-lt"/>
                <a:ea typeface="Questrial" panose="020B0606030504020204" pitchFamily="34" charset="0"/>
                <a:cs typeface="Montserrat" panose="02000000000000000000" pitchFamily="2" charset="0"/>
              </a:defRPr>
            </a:lvl1pPr>
          </a:lstStyle>
          <a:p>
            <a:pPr algn="ctr"/>
            <a:r>
              <a:rPr lang="en-US" sz="1200" dirty="0">
                <a:solidFill>
                  <a:schemeClr val="tx1">
                    <a:lumMod val="65000"/>
                    <a:lumOff val="35000"/>
                  </a:schemeClr>
                </a:solidFill>
                <a:latin typeface="+mn-lt"/>
              </a:rPr>
              <a:t>Type A</a:t>
            </a:r>
          </a:p>
        </p:txBody>
      </p:sp>
      <p:sp>
        <p:nvSpPr>
          <p:cNvPr id="75" name="Text Placeholder 32"/>
          <p:cNvSpPr txBox="1">
            <a:spLocks/>
          </p:cNvSpPr>
          <p:nvPr/>
        </p:nvSpPr>
        <p:spPr>
          <a:xfrm>
            <a:off x="8037289" y="5721708"/>
            <a:ext cx="597664" cy="276999"/>
          </a:xfrm>
          <a:prstGeom prst="rect">
            <a:avLst/>
          </a:prstGeom>
          <a:effectLst/>
        </p:spPr>
        <p:txBody>
          <a:bodyPr wrap="none" lIns="91440" tIns="45720" rIns="91440" bIns="45720">
            <a:spAutoFit/>
          </a:bodyPr>
          <a:lstStyle>
            <a:defPPr>
              <a:defRPr lang="en-US"/>
            </a:defPPr>
            <a:lvl1pPr>
              <a:defRPr sz="1100">
                <a:solidFill>
                  <a:schemeClr val="bg1"/>
                </a:solidFill>
                <a:latin typeface="+mj-lt"/>
                <a:ea typeface="Questrial" panose="020B0606030504020204" pitchFamily="34" charset="0"/>
                <a:cs typeface="Montserrat" panose="02000000000000000000" pitchFamily="2" charset="0"/>
              </a:defRPr>
            </a:lvl1pPr>
          </a:lstStyle>
          <a:p>
            <a:pPr algn="ctr"/>
            <a:r>
              <a:rPr lang="en-US" sz="1200" dirty="0">
                <a:solidFill>
                  <a:schemeClr val="tx1">
                    <a:lumMod val="65000"/>
                    <a:lumOff val="35000"/>
                  </a:schemeClr>
                </a:solidFill>
                <a:latin typeface="+mn-lt"/>
              </a:rPr>
              <a:t>Type B</a:t>
            </a:r>
          </a:p>
        </p:txBody>
      </p:sp>
      <p:sp>
        <p:nvSpPr>
          <p:cNvPr id="76" name="Text Placeholder 32"/>
          <p:cNvSpPr txBox="1">
            <a:spLocks/>
          </p:cNvSpPr>
          <p:nvPr/>
        </p:nvSpPr>
        <p:spPr>
          <a:xfrm>
            <a:off x="9200785" y="5721123"/>
            <a:ext cx="596061" cy="276999"/>
          </a:xfrm>
          <a:prstGeom prst="rect">
            <a:avLst/>
          </a:prstGeom>
          <a:effectLst/>
        </p:spPr>
        <p:txBody>
          <a:bodyPr wrap="none" lIns="91440" tIns="45720" rIns="91440" bIns="45720">
            <a:spAutoFit/>
          </a:bodyPr>
          <a:lstStyle>
            <a:defPPr>
              <a:defRPr lang="en-US"/>
            </a:defPPr>
            <a:lvl1pPr>
              <a:defRPr sz="1100">
                <a:solidFill>
                  <a:schemeClr val="bg1"/>
                </a:solidFill>
                <a:latin typeface="+mj-lt"/>
                <a:ea typeface="Questrial" panose="020B0606030504020204" pitchFamily="34" charset="0"/>
                <a:cs typeface="Montserrat" panose="02000000000000000000" pitchFamily="2" charset="0"/>
              </a:defRPr>
            </a:lvl1pPr>
          </a:lstStyle>
          <a:p>
            <a:pPr algn="ctr"/>
            <a:r>
              <a:rPr lang="en-US" sz="1200" dirty="0">
                <a:solidFill>
                  <a:schemeClr val="tx1">
                    <a:lumMod val="65000"/>
                    <a:lumOff val="35000"/>
                  </a:schemeClr>
                </a:solidFill>
                <a:latin typeface="+mn-lt"/>
              </a:rPr>
              <a:t>Type C</a:t>
            </a:r>
          </a:p>
        </p:txBody>
      </p:sp>
      <p:sp>
        <p:nvSpPr>
          <p:cNvPr id="85" name="TextBox 84"/>
          <p:cNvSpPr txBox="1"/>
          <p:nvPr/>
        </p:nvSpPr>
        <p:spPr>
          <a:xfrm>
            <a:off x="6874818" y="4936267"/>
            <a:ext cx="597215" cy="338554"/>
          </a:xfrm>
          <a:prstGeom prst="rect">
            <a:avLst/>
          </a:prstGeom>
          <a:noFill/>
        </p:spPr>
        <p:txBody>
          <a:bodyPr wrap="none" rtlCol="0">
            <a:spAutoFit/>
          </a:bodyPr>
          <a:lstStyle/>
          <a:p>
            <a:pPr algn="ctr"/>
            <a:r>
              <a:rPr lang="en-US" sz="1600" dirty="0">
                <a:solidFill>
                  <a:schemeClr val="bg1"/>
                </a:solidFill>
              </a:rPr>
              <a:t>cycle</a:t>
            </a:r>
          </a:p>
        </p:txBody>
      </p:sp>
      <p:sp>
        <p:nvSpPr>
          <p:cNvPr id="86" name="TextBox 85"/>
          <p:cNvSpPr txBox="1"/>
          <p:nvPr/>
        </p:nvSpPr>
        <p:spPr>
          <a:xfrm>
            <a:off x="8037512" y="4936267"/>
            <a:ext cx="597215" cy="338554"/>
          </a:xfrm>
          <a:prstGeom prst="rect">
            <a:avLst/>
          </a:prstGeom>
          <a:noFill/>
        </p:spPr>
        <p:txBody>
          <a:bodyPr wrap="none" rtlCol="0">
            <a:spAutoFit/>
          </a:bodyPr>
          <a:lstStyle/>
          <a:p>
            <a:pPr algn="ctr"/>
            <a:r>
              <a:rPr lang="en-US" sz="1600" dirty="0">
                <a:solidFill>
                  <a:schemeClr val="bg1"/>
                </a:solidFill>
              </a:rPr>
              <a:t>cycle</a:t>
            </a:r>
          </a:p>
        </p:txBody>
      </p:sp>
      <p:sp>
        <p:nvSpPr>
          <p:cNvPr id="87" name="TextBox 86"/>
          <p:cNvSpPr txBox="1"/>
          <p:nvPr/>
        </p:nvSpPr>
        <p:spPr>
          <a:xfrm>
            <a:off x="9200206" y="4936267"/>
            <a:ext cx="597215" cy="338554"/>
          </a:xfrm>
          <a:prstGeom prst="rect">
            <a:avLst/>
          </a:prstGeom>
          <a:noFill/>
        </p:spPr>
        <p:txBody>
          <a:bodyPr wrap="none" rtlCol="0">
            <a:spAutoFit/>
          </a:bodyPr>
          <a:lstStyle/>
          <a:p>
            <a:pPr algn="ctr"/>
            <a:r>
              <a:rPr lang="en-US" sz="1600" dirty="0">
                <a:solidFill>
                  <a:schemeClr val="bg1"/>
                </a:solidFill>
              </a:rPr>
              <a:t>cycle</a:t>
            </a:r>
          </a:p>
        </p:txBody>
      </p:sp>
      <p:sp>
        <p:nvSpPr>
          <p:cNvPr id="88" name="TextBox 87"/>
          <p:cNvSpPr txBox="1"/>
          <p:nvPr/>
        </p:nvSpPr>
        <p:spPr>
          <a:xfrm>
            <a:off x="10362900" y="4936267"/>
            <a:ext cx="597215" cy="338554"/>
          </a:xfrm>
          <a:prstGeom prst="rect">
            <a:avLst/>
          </a:prstGeom>
          <a:noFill/>
        </p:spPr>
        <p:txBody>
          <a:bodyPr wrap="none" rtlCol="0">
            <a:spAutoFit/>
          </a:bodyPr>
          <a:lstStyle/>
          <a:p>
            <a:pPr algn="ctr"/>
            <a:r>
              <a:rPr lang="en-US" sz="1600" dirty="0">
                <a:solidFill>
                  <a:schemeClr val="bg1"/>
                </a:solidFill>
              </a:rPr>
              <a:t>cycle</a:t>
            </a:r>
          </a:p>
        </p:txBody>
      </p:sp>
      <p:sp>
        <p:nvSpPr>
          <p:cNvPr id="46" name="TextBox 45">
            <a:extLst>
              <a:ext uri="{FF2B5EF4-FFF2-40B4-BE49-F238E27FC236}">
                <a16:creationId xmlns:a16="http://schemas.microsoft.com/office/drawing/2014/main" id="{66D6B5BB-5B6C-41E0-85EE-D53B329D9DB9}"/>
              </a:ext>
            </a:extLst>
          </p:cNvPr>
          <p:cNvSpPr txBox="1"/>
          <p:nvPr/>
        </p:nvSpPr>
        <p:spPr>
          <a:xfrm>
            <a:off x="2363538" y="836562"/>
            <a:ext cx="7475810" cy="830997"/>
          </a:xfrm>
          <a:prstGeom prst="rect">
            <a:avLst/>
          </a:prstGeom>
          <a:noFill/>
        </p:spPr>
        <p:txBody>
          <a:bodyPr wrap="square" rtlCol="0">
            <a:spAutoFit/>
          </a:bodyPr>
          <a:lstStyle/>
          <a:p>
            <a:pPr algn="ctr"/>
            <a:r>
              <a:rPr lang="en-US" sz="4800" b="1" spc="300" dirty="0">
                <a:solidFill>
                  <a:schemeClr val="tx2"/>
                </a:solidFill>
                <a:ea typeface="Montserrat" charset="0"/>
                <a:cs typeface="Montserrat" charset="0"/>
              </a:rPr>
              <a:t>SIMPLE </a:t>
            </a:r>
            <a:r>
              <a:rPr lang="en-US" sz="4800" b="1" spc="300" dirty="0">
                <a:solidFill>
                  <a:schemeClr val="accent2"/>
                </a:solidFill>
                <a:ea typeface="Montserrat" charset="0"/>
                <a:cs typeface="Montserrat" charset="0"/>
              </a:rPr>
              <a:t>MINIMAL</a:t>
            </a:r>
          </a:p>
        </p:txBody>
      </p:sp>
      <p:sp>
        <p:nvSpPr>
          <p:cNvPr id="48" name="TextBox 47">
            <a:extLst>
              <a:ext uri="{FF2B5EF4-FFF2-40B4-BE49-F238E27FC236}">
                <a16:creationId xmlns:a16="http://schemas.microsoft.com/office/drawing/2014/main" id="{0D614D0B-5D51-4DD0-9511-1B2089C664EA}"/>
              </a:ext>
            </a:extLst>
          </p:cNvPr>
          <p:cNvSpPr txBox="1"/>
          <p:nvPr/>
        </p:nvSpPr>
        <p:spPr>
          <a:xfrm>
            <a:off x="4554678" y="546559"/>
            <a:ext cx="3093531" cy="307777"/>
          </a:xfrm>
          <a:prstGeom prst="rect">
            <a:avLst/>
          </a:prstGeom>
          <a:noFill/>
        </p:spPr>
        <p:txBody>
          <a:bodyPr wrap="square" rtlCol="0">
            <a:spAutoFit/>
          </a:bodyPr>
          <a:lstStyle/>
          <a:p>
            <a:pPr algn="ctr"/>
            <a:r>
              <a:rPr lang="en-US" sz="1400" spc="300" dirty="0">
                <a:solidFill>
                  <a:schemeClr val="tx2"/>
                </a:solidFill>
                <a:ea typeface="Montserrat" charset="0"/>
                <a:cs typeface="Montserrat" charset="0"/>
              </a:rPr>
              <a:t>YOU CAN WRITE </a:t>
            </a:r>
            <a:r>
              <a:rPr lang="en-US" sz="1400" b="1" spc="300" dirty="0">
                <a:solidFill>
                  <a:schemeClr val="tx2"/>
                </a:solidFill>
                <a:ea typeface="Montserrat Extra" charset="0"/>
                <a:cs typeface="Montserrat Extra" charset="0"/>
              </a:rPr>
              <a:t>HERE</a:t>
            </a:r>
          </a:p>
        </p:txBody>
      </p:sp>
    </p:spTree>
    <p:extLst>
      <p:ext uri="{BB962C8B-B14F-4D97-AF65-F5344CB8AC3E}">
        <p14:creationId xmlns:p14="http://schemas.microsoft.com/office/powerpoint/2010/main" val="1534598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139F54D2-0986-43B5-9E06-52EFD521D4CD}"/>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10" name="Rectangle 9"/>
          <p:cNvSpPr/>
          <p:nvPr/>
        </p:nvSpPr>
        <p:spPr>
          <a:xfrm>
            <a:off x="0" y="0"/>
            <a:ext cx="12192000" cy="6858000"/>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81757" y="2105496"/>
            <a:ext cx="6890643" cy="2647007"/>
          </a:xfrm>
          <a:prstGeom prst="rect">
            <a:avLst/>
          </a:prstGeom>
          <a:noFill/>
        </p:spPr>
        <p:txBody>
          <a:bodyPr wrap="square" rtlCol="0">
            <a:spAutoFit/>
          </a:bodyPr>
          <a:lstStyle/>
          <a:p>
            <a:pPr>
              <a:lnSpc>
                <a:spcPct val="80000"/>
              </a:lnSpc>
            </a:pPr>
            <a:r>
              <a:rPr lang="en-US" sz="6900" b="1" dirty="0">
                <a:solidFill>
                  <a:srgbClr val="FAF8FC"/>
                </a:solidFill>
                <a:latin typeface="+mj-lt"/>
                <a:ea typeface="Montserrat" charset="0"/>
                <a:cs typeface="Montserrat" charset="0"/>
              </a:rPr>
              <a:t>WRITE </a:t>
            </a:r>
            <a:r>
              <a:rPr lang="en-US" sz="6900" b="1" dirty="0">
                <a:solidFill>
                  <a:schemeClr val="accent2"/>
                </a:solidFill>
                <a:latin typeface="+mj-lt"/>
                <a:ea typeface="Montserrat" charset="0"/>
                <a:cs typeface="Montserrat" charset="0"/>
              </a:rPr>
              <a:t>HERE</a:t>
            </a:r>
          </a:p>
          <a:p>
            <a:pPr>
              <a:lnSpc>
                <a:spcPct val="80000"/>
              </a:lnSpc>
            </a:pPr>
            <a:r>
              <a:rPr lang="en-US" sz="6900" b="1" dirty="0">
                <a:solidFill>
                  <a:schemeClr val="bg1"/>
                </a:solidFill>
                <a:latin typeface="+mj-lt"/>
                <a:ea typeface="Montserrat" charset="0"/>
                <a:cs typeface="Montserrat" charset="0"/>
              </a:rPr>
              <a:t>SOMETHING</a:t>
            </a:r>
          </a:p>
          <a:p>
            <a:pPr>
              <a:lnSpc>
                <a:spcPct val="80000"/>
              </a:lnSpc>
            </a:pPr>
            <a:r>
              <a:rPr lang="en-US" sz="6900" b="1" dirty="0">
                <a:solidFill>
                  <a:srgbClr val="FAF8FC"/>
                </a:solidFill>
                <a:latin typeface="+mj-lt"/>
                <a:ea typeface="Montserrat" charset="0"/>
                <a:cs typeface="Montserrat" charset="0"/>
              </a:rPr>
              <a:t>ABOUT</a:t>
            </a:r>
          </a:p>
        </p:txBody>
      </p:sp>
      <p:sp>
        <p:nvSpPr>
          <p:cNvPr id="7" name="TextBox 6"/>
          <p:cNvSpPr txBox="1"/>
          <p:nvPr/>
        </p:nvSpPr>
        <p:spPr>
          <a:xfrm>
            <a:off x="881757" y="4849447"/>
            <a:ext cx="6033393" cy="1025409"/>
          </a:xfrm>
          <a:prstGeom prst="rect">
            <a:avLst/>
          </a:prstGeom>
          <a:noFill/>
        </p:spPr>
        <p:txBody>
          <a:bodyPr wrap="square" rtlCol="0">
            <a:spAutoFit/>
          </a:bodyPr>
          <a:lstStyle/>
          <a:p>
            <a:pPr algn="just">
              <a:lnSpc>
                <a:spcPct val="150000"/>
              </a:lnSpc>
            </a:pPr>
            <a:r>
              <a:rPr lang="en-US" sz="1400" dirty="0">
                <a:solidFill>
                  <a:srgbClr val="FAF8FC"/>
                </a:solidFill>
                <a:latin typeface="+mj-lt"/>
                <a:ea typeface="Montserrat Light" charset="0"/>
                <a:cs typeface="Montserrat Light" charset="0"/>
              </a:rPr>
              <a:t>Entrepreneurial activities differ substantially depending on the type of organization and creativity. Entrepreneurial activities differ substantially depending on the type of organization</a:t>
            </a:r>
          </a:p>
        </p:txBody>
      </p:sp>
      <p:sp>
        <p:nvSpPr>
          <p:cNvPr id="8" name="TextBox 7">
            <a:extLst>
              <a:ext uri="{FF2B5EF4-FFF2-40B4-BE49-F238E27FC236}">
                <a16:creationId xmlns:a16="http://schemas.microsoft.com/office/drawing/2014/main" id="{2809BA79-6496-4EBE-9A50-78F95B2B864D}"/>
              </a:ext>
            </a:extLst>
          </p:cNvPr>
          <p:cNvSpPr txBox="1"/>
          <p:nvPr/>
        </p:nvSpPr>
        <p:spPr>
          <a:xfrm>
            <a:off x="881757" y="1213072"/>
            <a:ext cx="3093531" cy="307777"/>
          </a:xfrm>
          <a:prstGeom prst="rect">
            <a:avLst/>
          </a:prstGeom>
          <a:noFill/>
        </p:spPr>
        <p:txBody>
          <a:bodyPr wrap="square" rtlCol="0">
            <a:spAutoFit/>
          </a:bodyPr>
          <a:lstStyle/>
          <a:p>
            <a:r>
              <a:rPr lang="en-US" sz="1400" spc="300" dirty="0">
                <a:solidFill>
                  <a:schemeClr val="bg1"/>
                </a:solidFill>
                <a:ea typeface="Montserrat" charset="0"/>
                <a:cs typeface="Montserrat" charset="0"/>
              </a:rPr>
              <a:t>YOU CAN WRITE </a:t>
            </a:r>
            <a:r>
              <a:rPr lang="en-US" sz="1400" b="1" spc="300" dirty="0">
                <a:solidFill>
                  <a:schemeClr val="bg1"/>
                </a:solidFill>
                <a:ea typeface="Montserrat Extra" charset="0"/>
                <a:cs typeface="Montserrat Extra" charset="0"/>
              </a:rPr>
              <a:t>HERE</a:t>
            </a:r>
          </a:p>
        </p:txBody>
      </p:sp>
    </p:spTree>
    <p:extLst>
      <p:ext uri="{BB962C8B-B14F-4D97-AF65-F5344CB8AC3E}">
        <p14:creationId xmlns:p14="http://schemas.microsoft.com/office/powerpoint/2010/main" val="1958617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7333495" y="1988366"/>
            <a:ext cx="1666836" cy="387798"/>
          </a:xfrm>
          <a:prstGeom prst="rect">
            <a:avLst/>
          </a:prstGeom>
        </p:spPr>
        <p:txBody>
          <a:bodyPr wrap="square">
            <a:spAutoFit/>
          </a:bodyPr>
          <a:lstStyle/>
          <a:p>
            <a:pPr>
              <a:lnSpc>
                <a:spcPct val="120000"/>
              </a:lnSpc>
            </a:pPr>
            <a:r>
              <a:rPr lang="en-US" sz="1600" dirty="0">
                <a:solidFill>
                  <a:schemeClr val="tx1">
                    <a:lumMod val="75000"/>
                    <a:lumOff val="25000"/>
                  </a:schemeClr>
                </a:solidFill>
                <a:cs typeface="Segoe UI" panose="020B0502040204020203" pitchFamily="34" charset="0"/>
              </a:rPr>
              <a:t>Your Title Here</a:t>
            </a:r>
          </a:p>
        </p:txBody>
      </p:sp>
      <p:sp>
        <p:nvSpPr>
          <p:cNvPr id="94" name="Rectangle 93"/>
          <p:cNvSpPr/>
          <p:nvPr/>
        </p:nvSpPr>
        <p:spPr>
          <a:xfrm>
            <a:off x="7333495" y="2267169"/>
            <a:ext cx="3103736" cy="498598"/>
          </a:xfrm>
          <a:prstGeom prst="rect">
            <a:avLst/>
          </a:prstGeom>
        </p:spPr>
        <p:txBody>
          <a:bodyPr wrap="square">
            <a:spAutoFit/>
          </a:bodyPr>
          <a:lstStyle/>
          <a:p>
            <a:pPr>
              <a:lnSpc>
                <a:spcPct val="120000"/>
              </a:lnSpc>
            </a:pPr>
            <a:r>
              <a:rPr lang="id-ID" sz="1100" dirty="0">
                <a:solidFill>
                  <a:schemeClr val="bg1">
                    <a:lumMod val="65000"/>
                  </a:schemeClr>
                </a:solidFill>
                <a:cs typeface="Segoe UI Light" panose="020B0502040204020203" pitchFamily="34" charset="0"/>
              </a:rPr>
              <a:t>Vivamus quam dolor, tempor ac gravida sit amet, porta fermentum</a:t>
            </a:r>
            <a:r>
              <a:rPr lang="en-US" sz="1100" dirty="0">
                <a:solidFill>
                  <a:schemeClr val="bg1">
                    <a:lumMod val="65000"/>
                  </a:schemeClr>
                </a:solidFill>
                <a:cs typeface="Segoe UI Light" panose="020B0502040204020203" pitchFamily="34" charset="0"/>
              </a:rPr>
              <a:t>.</a:t>
            </a:r>
          </a:p>
        </p:txBody>
      </p:sp>
      <p:sp>
        <p:nvSpPr>
          <p:cNvPr id="95" name="Rectangle 94"/>
          <p:cNvSpPr/>
          <p:nvPr/>
        </p:nvSpPr>
        <p:spPr>
          <a:xfrm>
            <a:off x="7333495" y="3006439"/>
            <a:ext cx="1666836" cy="387798"/>
          </a:xfrm>
          <a:prstGeom prst="rect">
            <a:avLst/>
          </a:prstGeom>
        </p:spPr>
        <p:txBody>
          <a:bodyPr wrap="square">
            <a:spAutoFit/>
          </a:bodyPr>
          <a:lstStyle/>
          <a:p>
            <a:pPr>
              <a:lnSpc>
                <a:spcPct val="120000"/>
              </a:lnSpc>
            </a:pPr>
            <a:r>
              <a:rPr lang="en-US" sz="1600" dirty="0">
                <a:solidFill>
                  <a:schemeClr val="tx1">
                    <a:lumMod val="75000"/>
                    <a:lumOff val="25000"/>
                  </a:schemeClr>
                </a:solidFill>
                <a:cs typeface="Segoe UI" panose="020B0502040204020203" pitchFamily="34" charset="0"/>
              </a:rPr>
              <a:t>Your Title Here</a:t>
            </a:r>
          </a:p>
        </p:txBody>
      </p:sp>
      <p:sp>
        <p:nvSpPr>
          <p:cNvPr id="96" name="Rectangle 95"/>
          <p:cNvSpPr/>
          <p:nvPr/>
        </p:nvSpPr>
        <p:spPr>
          <a:xfrm>
            <a:off x="7333495" y="3285242"/>
            <a:ext cx="3103736" cy="498598"/>
          </a:xfrm>
          <a:prstGeom prst="rect">
            <a:avLst/>
          </a:prstGeom>
        </p:spPr>
        <p:txBody>
          <a:bodyPr wrap="square">
            <a:spAutoFit/>
          </a:bodyPr>
          <a:lstStyle/>
          <a:p>
            <a:pPr>
              <a:lnSpc>
                <a:spcPct val="120000"/>
              </a:lnSpc>
            </a:pPr>
            <a:r>
              <a:rPr lang="id-ID" sz="1100" dirty="0">
                <a:solidFill>
                  <a:schemeClr val="bg1">
                    <a:lumMod val="65000"/>
                  </a:schemeClr>
                </a:solidFill>
                <a:cs typeface="Segoe UI Light" panose="020B0502040204020203" pitchFamily="34" charset="0"/>
              </a:rPr>
              <a:t>Vivamus quam dolor, tempor ac gravida sit amet, porta fermentum</a:t>
            </a:r>
            <a:r>
              <a:rPr lang="en-US" sz="1100" dirty="0">
                <a:solidFill>
                  <a:schemeClr val="bg1">
                    <a:lumMod val="65000"/>
                  </a:schemeClr>
                </a:solidFill>
                <a:cs typeface="Segoe UI Light" panose="020B0502040204020203" pitchFamily="34" charset="0"/>
              </a:rPr>
              <a:t>.</a:t>
            </a:r>
          </a:p>
        </p:txBody>
      </p:sp>
      <p:grpSp>
        <p:nvGrpSpPr>
          <p:cNvPr id="97" name="Group 96"/>
          <p:cNvGrpSpPr/>
          <p:nvPr/>
        </p:nvGrpSpPr>
        <p:grpSpPr>
          <a:xfrm>
            <a:off x="6895503" y="3098376"/>
            <a:ext cx="348849" cy="348849"/>
            <a:chOff x="14057726" y="2228584"/>
            <a:chExt cx="558159" cy="558159"/>
          </a:xfrm>
        </p:grpSpPr>
        <p:sp>
          <p:nvSpPr>
            <p:cNvPr id="98" name="Oval 97">
              <a:extLst>
                <a:ext uri="{FF2B5EF4-FFF2-40B4-BE49-F238E27FC236}">
                  <a16:creationId xmlns:a16="http://schemas.microsoft.com/office/drawing/2014/main" id="{F9A88299-6240-4356-86C6-6C67C192A746}"/>
                </a:ext>
              </a:extLst>
            </p:cNvPr>
            <p:cNvSpPr/>
            <p:nvPr/>
          </p:nvSpPr>
          <p:spPr>
            <a:xfrm>
              <a:off x="14057726" y="2228584"/>
              <a:ext cx="558159" cy="5581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9" name="Freeform 29">
              <a:extLst>
                <a:ext uri="{FF2B5EF4-FFF2-40B4-BE49-F238E27FC236}">
                  <a16:creationId xmlns:a16="http://schemas.microsoft.com/office/drawing/2014/main" id="{56DCFBB5-B08B-4EA7-AE30-145BCB26C49C}"/>
                </a:ext>
              </a:extLst>
            </p:cNvPr>
            <p:cNvSpPr>
              <a:spLocks/>
            </p:cNvSpPr>
            <p:nvPr/>
          </p:nvSpPr>
          <p:spPr bwMode="auto">
            <a:xfrm>
              <a:off x="14162309" y="2373013"/>
              <a:ext cx="348993" cy="269301"/>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dirty="0"/>
            </a:p>
          </p:txBody>
        </p:sp>
      </p:grpSp>
      <p:grpSp>
        <p:nvGrpSpPr>
          <p:cNvPr id="100" name="Group 99"/>
          <p:cNvGrpSpPr/>
          <p:nvPr/>
        </p:nvGrpSpPr>
        <p:grpSpPr>
          <a:xfrm>
            <a:off x="6895503" y="2073381"/>
            <a:ext cx="348849" cy="348849"/>
            <a:chOff x="14057726" y="2228584"/>
            <a:chExt cx="558159" cy="558159"/>
          </a:xfrm>
        </p:grpSpPr>
        <p:sp>
          <p:nvSpPr>
            <p:cNvPr id="101" name="Oval 100">
              <a:extLst>
                <a:ext uri="{FF2B5EF4-FFF2-40B4-BE49-F238E27FC236}">
                  <a16:creationId xmlns:a16="http://schemas.microsoft.com/office/drawing/2014/main" id="{F9A88299-6240-4356-86C6-6C67C192A746}"/>
                </a:ext>
              </a:extLst>
            </p:cNvPr>
            <p:cNvSpPr/>
            <p:nvPr/>
          </p:nvSpPr>
          <p:spPr>
            <a:xfrm>
              <a:off x="14057726" y="2228584"/>
              <a:ext cx="558159" cy="5581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2" name="Freeform 29">
              <a:extLst>
                <a:ext uri="{FF2B5EF4-FFF2-40B4-BE49-F238E27FC236}">
                  <a16:creationId xmlns:a16="http://schemas.microsoft.com/office/drawing/2014/main" id="{56DCFBB5-B08B-4EA7-AE30-145BCB26C49C}"/>
                </a:ext>
              </a:extLst>
            </p:cNvPr>
            <p:cNvSpPr>
              <a:spLocks/>
            </p:cNvSpPr>
            <p:nvPr/>
          </p:nvSpPr>
          <p:spPr bwMode="auto">
            <a:xfrm>
              <a:off x="14162309" y="2373013"/>
              <a:ext cx="348993" cy="269301"/>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dirty="0"/>
            </a:p>
          </p:txBody>
        </p:sp>
      </p:grpSp>
      <p:sp>
        <p:nvSpPr>
          <p:cNvPr id="103" name="Rectangle 102"/>
          <p:cNvSpPr/>
          <p:nvPr/>
        </p:nvSpPr>
        <p:spPr>
          <a:xfrm>
            <a:off x="7344055" y="4053776"/>
            <a:ext cx="1666836" cy="387798"/>
          </a:xfrm>
          <a:prstGeom prst="rect">
            <a:avLst/>
          </a:prstGeom>
        </p:spPr>
        <p:txBody>
          <a:bodyPr wrap="square">
            <a:spAutoFit/>
          </a:bodyPr>
          <a:lstStyle/>
          <a:p>
            <a:pPr>
              <a:lnSpc>
                <a:spcPct val="120000"/>
              </a:lnSpc>
            </a:pPr>
            <a:r>
              <a:rPr lang="en-US" sz="1600" dirty="0">
                <a:solidFill>
                  <a:schemeClr val="tx1">
                    <a:lumMod val="75000"/>
                    <a:lumOff val="25000"/>
                  </a:schemeClr>
                </a:solidFill>
                <a:cs typeface="Segoe UI" panose="020B0502040204020203" pitchFamily="34" charset="0"/>
              </a:rPr>
              <a:t>Your Title Here</a:t>
            </a:r>
          </a:p>
        </p:txBody>
      </p:sp>
      <p:sp>
        <p:nvSpPr>
          <p:cNvPr id="104" name="Rectangle 103"/>
          <p:cNvSpPr/>
          <p:nvPr/>
        </p:nvSpPr>
        <p:spPr>
          <a:xfrm>
            <a:off x="7344055" y="4332579"/>
            <a:ext cx="3103736" cy="498598"/>
          </a:xfrm>
          <a:prstGeom prst="rect">
            <a:avLst/>
          </a:prstGeom>
        </p:spPr>
        <p:txBody>
          <a:bodyPr wrap="square">
            <a:spAutoFit/>
          </a:bodyPr>
          <a:lstStyle/>
          <a:p>
            <a:pPr>
              <a:lnSpc>
                <a:spcPct val="120000"/>
              </a:lnSpc>
            </a:pPr>
            <a:r>
              <a:rPr lang="id-ID" sz="1100" dirty="0">
                <a:solidFill>
                  <a:schemeClr val="bg1">
                    <a:lumMod val="65000"/>
                  </a:schemeClr>
                </a:solidFill>
                <a:cs typeface="Segoe UI Light" panose="020B0502040204020203" pitchFamily="34" charset="0"/>
              </a:rPr>
              <a:t>Vivamus quam dolor, tempor ac gravida sit amet, porta fermentum</a:t>
            </a:r>
            <a:r>
              <a:rPr lang="en-US" sz="1100" dirty="0">
                <a:solidFill>
                  <a:schemeClr val="bg1">
                    <a:lumMod val="65000"/>
                  </a:schemeClr>
                </a:solidFill>
                <a:cs typeface="Segoe UI Light" panose="020B0502040204020203" pitchFamily="34" charset="0"/>
              </a:rPr>
              <a:t>.</a:t>
            </a:r>
          </a:p>
        </p:txBody>
      </p:sp>
      <p:sp>
        <p:nvSpPr>
          <p:cNvPr id="105" name="Rectangle 104"/>
          <p:cNvSpPr/>
          <p:nvPr/>
        </p:nvSpPr>
        <p:spPr>
          <a:xfrm>
            <a:off x="7344055" y="5088796"/>
            <a:ext cx="1666836" cy="387798"/>
          </a:xfrm>
          <a:prstGeom prst="rect">
            <a:avLst/>
          </a:prstGeom>
        </p:spPr>
        <p:txBody>
          <a:bodyPr wrap="square">
            <a:spAutoFit/>
          </a:bodyPr>
          <a:lstStyle/>
          <a:p>
            <a:pPr>
              <a:lnSpc>
                <a:spcPct val="120000"/>
              </a:lnSpc>
            </a:pPr>
            <a:r>
              <a:rPr lang="en-US" sz="1600" dirty="0">
                <a:solidFill>
                  <a:schemeClr val="tx1">
                    <a:lumMod val="75000"/>
                    <a:lumOff val="25000"/>
                  </a:schemeClr>
                </a:solidFill>
                <a:cs typeface="Segoe UI" panose="020B0502040204020203" pitchFamily="34" charset="0"/>
              </a:rPr>
              <a:t>Your Title Here</a:t>
            </a:r>
          </a:p>
        </p:txBody>
      </p:sp>
      <p:sp>
        <p:nvSpPr>
          <p:cNvPr id="106" name="Rectangle 105"/>
          <p:cNvSpPr/>
          <p:nvPr/>
        </p:nvSpPr>
        <p:spPr>
          <a:xfrm>
            <a:off x="7344055" y="5367599"/>
            <a:ext cx="3103736" cy="498598"/>
          </a:xfrm>
          <a:prstGeom prst="rect">
            <a:avLst/>
          </a:prstGeom>
        </p:spPr>
        <p:txBody>
          <a:bodyPr wrap="square">
            <a:spAutoFit/>
          </a:bodyPr>
          <a:lstStyle/>
          <a:p>
            <a:pPr>
              <a:lnSpc>
                <a:spcPct val="120000"/>
              </a:lnSpc>
            </a:pPr>
            <a:r>
              <a:rPr lang="id-ID" sz="1100" dirty="0">
                <a:solidFill>
                  <a:schemeClr val="bg1">
                    <a:lumMod val="65000"/>
                  </a:schemeClr>
                </a:solidFill>
                <a:cs typeface="Segoe UI Light" panose="020B0502040204020203" pitchFamily="34" charset="0"/>
              </a:rPr>
              <a:t>Vivamus quam dolor, tempor ac gravida sit amet, porta fermentum</a:t>
            </a:r>
            <a:r>
              <a:rPr lang="en-US" sz="1100" dirty="0">
                <a:solidFill>
                  <a:schemeClr val="bg1">
                    <a:lumMod val="65000"/>
                  </a:schemeClr>
                </a:solidFill>
                <a:cs typeface="Segoe UI Light" panose="020B0502040204020203" pitchFamily="34" charset="0"/>
              </a:rPr>
              <a:t>.</a:t>
            </a:r>
          </a:p>
        </p:txBody>
      </p:sp>
      <p:grpSp>
        <p:nvGrpSpPr>
          <p:cNvPr id="107" name="Group 106"/>
          <p:cNvGrpSpPr/>
          <p:nvPr/>
        </p:nvGrpSpPr>
        <p:grpSpPr>
          <a:xfrm>
            <a:off x="6906063" y="5180734"/>
            <a:ext cx="348849" cy="348849"/>
            <a:chOff x="14057726" y="2228584"/>
            <a:chExt cx="558159" cy="558159"/>
          </a:xfrm>
        </p:grpSpPr>
        <p:sp>
          <p:nvSpPr>
            <p:cNvPr id="108" name="Oval 107">
              <a:extLst>
                <a:ext uri="{FF2B5EF4-FFF2-40B4-BE49-F238E27FC236}">
                  <a16:creationId xmlns:a16="http://schemas.microsoft.com/office/drawing/2014/main" id="{F9A88299-6240-4356-86C6-6C67C192A746}"/>
                </a:ext>
              </a:extLst>
            </p:cNvPr>
            <p:cNvSpPr/>
            <p:nvPr/>
          </p:nvSpPr>
          <p:spPr>
            <a:xfrm>
              <a:off x="14057726" y="2228584"/>
              <a:ext cx="558159" cy="55815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9" name="Freeform 29">
              <a:extLst>
                <a:ext uri="{FF2B5EF4-FFF2-40B4-BE49-F238E27FC236}">
                  <a16:creationId xmlns:a16="http://schemas.microsoft.com/office/drawing/2014/main" id="{56DCFBB5-B08B-4EA7-AE30-145BCB26C49C}"/>
                </a:ext>
              </a:extLst>
            </p:cNvPr>
            <p:cNvSpPr>
              <a:spLocks/>
            </p:cNvSpPr>
            <p:nvPr/>
          </p:nvSpPr>
          <p:spPr bwMode="auto">
            <a:xfrm>
              <a:off x="14162309" y="2373013"/>
              <a:ext cx="348993" cy="269301"/>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dirty="0"/>
            </a:p>
          </p:txBody>
        </p:sp>
      </p:grpSp>
      <p:grpSp>
        <p:nvGrpSpPr>
          <p:cNvPr id="110" name="Group 109"/>
          <p:cNvGrpSpPr/>
          <p:nvPr/>
        </p:nvGrpSpPr>
        <p:grpSpPr>
          <a:xfrm>
            <a:off x="6906063" y="4138791"/>
            <a:ext cx="348849" cy="348849"/>
            <a:chOff x="14057726" y="2228584"/>
            <a:chExt cx="558159" cy="558159"/>
          </a:xfrm>
        </p:grpSpPr>
        <p:sp>
          <p:nvSpPr>
            <p:cNvPr id="111" name="Oval 110">
              <a:extLst>
                <a:ext uri="{FF2B5EF4-FFF2-40B4-BE49-F238E27FC236}">
                  <a16:creationId xmlns:a16="http://schemas.microsoft.com/office/drawing/2014/main" id="{F9A88299-6240-4356-86C6-6C67C192A746}"/>
                </a:ext>
              </a:extLst>
            </p:cNvPr>
            <p:cNvSpPr/>
            <p:nvPr/>
          </p:nvSpPr>
          <p:spPr>
            <a:xfrm>
              <a:off x="14057726" y="2228584"/>
              <a:ext cx="558159" cy="5581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2" name="Freeform 29">
              <a:extLst>
                <a:ext uri="{FF2B5EF4-FFF2-40B4-BE49-F238E27FC236}">
                  <a16:creationId xmlns:a16="http://schemas.microsoft.com/office/drawing/2014/main" id="{56DCFBB5-B08B-4EA7-AE30-145BCB26C49C}"/>
                </a:ext>
              </a:extLst>
            </p:cNvPr>
            <p:cNvSpPr>
              <a:spLocks/>
            </p:cNvSpPr>
            <p:nvPr/>
          </p:nvSpPr>
          <p:spPr bwMode="auto">
            <a:xfrm>
              <a:off x="14162309" y="2373013"/>
              <a:ext cx="348993" cy="269301"/>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dirty="0"/>
            </a:p>
          </p:txBody>
        </p:sp>
      </p:grpSp>
      <p:grpSp>
        <p:nvGrpSpPr>
          <p:cNvPr id="2" name="Group 1"/>
          <p:cNvGrpSpPr/>
          <p:nvPr/>
        </p:nvGrpSpPr>
        <p:grpSpPr>
          <a:xfrm>
            <a:off x="1081177" y="1864185"/>
            <a:ext cx="4772409" cy="4325594"/>
            <a:chOff x="1501446" y="1753918"/>
            <a:chExt cx="8598262" cy="7793252"/>
          </a:xfrm>
        </p:grpSpPr>
        <p:sp>
          <p:nvSpPr>
            <p:cNvPr id="27494" name="Shape 27494"/>
            <p:cNvSpPr/>
            <p:nvPr/>
          </p:nvSpPr>
          <p:spPr>
            <a:xfrm>
              <a:off x="1501446" y="2020327"/>
              <a:ext cx="3675153" cy="3058750"/>
            </a:xfrm>
            <a:custGeom>
              <a:avLst/>
              <a:gdLst/>
              <a:ahLst/>
              <a:cxnLst>
                <a:cxn ang="0">
                  <a:pos x="wd2" y="hd2"/>
                </a:cxn>
                <a:cxn ang="5400000">
                  <a:pos x="wd2" y="hd2"/>
                </a:cxn>
                <a:cxn ang="10800000">
                  <a:pos x="wd2" y="hd2"/>
                </a:cxn>
                <a:cxn ang="16200000">
                  <a:pos x="wd2" y="hd2"/>
                </a:cxn>
              </a:cxnLst>
              <a:rect l="0" t="0" r="r" b="b"/>
              <a:pathLst>
                <a:path w="21600" h="21600" extrusionOk="0">
                  <a:moveTo>
                    <a:pt x="21600" y="20457"/>
                  </a:moveTo>
                  <a:lnTo>
                    <a:pt x="20615" y="14776"/>
                  </a:lnTo>
                  <a:lnTo>
                    <a:pt x="12085" y="0"/>
                  </a:lnTo>
                  <a:lnTo>
                    <a:pt x="0" y="2534"/>
                  </a:lnTo>
                  <a:lnTo>
                    <a:pt x="2801" y="17265"/>
                  </a:lnTo>
                  <a:lnTo>
                    <a:pt x="16988" y="21600"/>
                  </a:lnTo>
                  <a:cubicBezTo>
                    <a:pt x="16988" y="21600"/>
                    <a:pt x="21600" y="20457"/>
                    <a:pt x="21600" y="20457"/>
                  </a:cubicBezTo>
                  <a:close/>
                </a:path>
              </a:pathLst>
            </a:custGeom>
            <a:solidFill>
              <a:schemeClr val="accent2"/>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495" name="Shape 27495"/>
            <p:cNvSpPr/>
            <p:nvPr/>
          </p:nvSpPr>
          <p:spPr>
            <a:xfrm>
              <a:off x="3558717" y="2020327"/>
              <a:ext cx="1618895" cy="2896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363" y="15602"/>
                  </a:lnTo>
                  <a:lnTo>
                    <a:pt x="21600" y="21600"/>
                  </a:lnTo>
                  <a:lnTo>
                    <a:pt x="5877" y="15285"/>
                  </a:lnTo>
                  <a:cubicBezTo>
                    <a:pt x="5877" y="15285"/>
                    <a:pt x="0" y="0"/>
                    <a:pt x="0" y="0"/>
                  </a:cubicBezTo>
                  <a:close/>
                </a:path>
              </a:pathLst>
            </a:custGeom>
            <a:gradFill flip="none" rotWithShape="1">
              <a:gsLst>
                <a:gs pos="0">
                  <a:srgbClr val="F4F6FF">
                    <a:alpha val="25000"/>
                  </a:srgbClr>
                </a:gs>
                <a:gs pos="100000">
                  <a:srgbClr val="041B30">
                    <a:alpha val="25000"/>
                  </a:srgbClr>
                </a:gs>
              </a:gsLst>
              <a:path path="shape">
                <a:fillToRect l="1835" t="2563" r="98164" b="97436"/>
              </a:path>
            </a:gra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496" name="Shape 27496"/>
            <p:cNvSpPr/>
            <p:nvPr/>
          </p:nvSpPr>
          <p:spPr>
            <a:xfrm>
              <a:off x="1975062" y="4077599"/>
              <a:ext cx="3198559" cy="1008820"/>
            </a:xfrm>
            <a:custGeom>
              <a:avLst/>
              <a:gdLst/>
              <a:ahLst/>
              <a:cxnLst>
                <a:cxn ang="0">
                  <a:pos x="wd2" y="hd2"/>
                </a:cxn>
                <a:cxn ang="5400000">
                  <a:pos x="wd2" y="hd2"/>
                </a:cxn>
                <a:cxn ang="10800000">
                  <a:pos x="wd2" y="hd2"/>
                </a:cxn>
                <a:cxn ang="16200000">
                  <a:pos x="wd2" y="hd2"/>
                </a:cxn>
              </a:cxnLst>
              <a:rect l="0" t="0" r="r" b="b"/>
              <a:pathLst>
                <a:path w="21600" h="21600" extrusionOk="0">
                  <a:moveTo>
                    <a:pt x="13642" y="0"/>
                  </a:moveTo>
                  <a:lnTo>
                    <a:pt x="21600" y="18135"/>
                  </a:lnTo>
                  <a:lnTo>
                    <a:pt x="16300" y="21600"/>
                  </a:lnTo>
                  <a:lnTo>
                    <a:pt x="0" y="8455"/>
                  </a:lnTo>
                  <a:cubicBezTo>
                    <a:pt x="0" y="8455"/>
                    <a:pt x="13642" y="0"/>
                    <a:pt x="13642" y="0"/>
                  </a:cubicBezTo>
                  <a:close/>
                </a:path>
              </a:pathLst>
            </a:custGeom>
            <a:solidFill>
              <a:srgbClr val="000000">
                <a:alpha val="30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497" name="Shape 27497"/>
            <p:cNvSpPr/>
            <p:nvPr/>
          </p:nvSpPr>
          <p:spPr>
            <a:xfrm>
              <a:off x="4742758" y="2064729"/>
              <a:ext cx="1798682" cy="2779108"/>
            </a:xfrm>
            <a:custGeom>
              <a:avLst/>
              <a:gdLst/>
              <a:ahLst/>
              <a:cxnLst>
                <a:cxn ang="0">
                  <a:pos x="wd2" y="hd2"/>
                </a:cxn>
                <a:cxn ang="5400000">
                  <a:pos x="wd2" y="hd2"/>
                </a:cxn>
                <a:cxn ang="10800000">
                  <a:pos x="wd2" y="hd2"/>
                </a:cxn>
                <a:cxn ang="16200000">
                  <a:pos x="wd2" y="hd2"/>
                </a:cxn>
              </a:cxnLst>
              <a:rect l="0" t="0" r="r" b="b"/>
              <a:pathLst>
                <a:path w="21600" h="21600" extrusionOk="0">
                  <a:moveTo>
                    <a:pt x="17335" y="20650"/>
                  </a:moveTo>
                  <a:lnTo>
                    <a:pt x="21600" y="11981"/>
                  </a:lnTo>
                  <a:lnTo>
                    <a:pt x="17937" y="0"/>
                  </a:lnTo>
                  <a:lnTo>
                    <a:pt x="0" y="2086"/>
                  </a:lnTo>
                  <a:lnTo>
                    <a:pt x="3896" y="14226"/>
                  </a:lnTo>
                  <a:lnTo>
                    <a:pt x="10223" y="21600"/>
                  </a:lnTo>
                  <a:cubicBezTo>
                    <a:pt x="10223" y="21600"/>
                    <a:pt x="17335" y="20650"/>
                    <a:pt x="17335" y="20650"/>
                  </a:cubicBezTo>
                  <a:close/>
                </a:path>
              </a:pathLst>
            </a:custGeom>
            <a:solidFill>
              <a:schemeClr val="accent2"/>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498" name="Shape 27498"/>
            <p:cNvSpPr/>
            <p:nvPr/>
          </p:nvSpPr>
          <p:spPr>
            <a:xfrm>
              <a:off x="5068370" y="3603982"/>
              <a:ext cx="1474286" cy="12375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397" y="19467"/>
                  </a:lnTo>
                  <a:lnTo>
                    <a:pt x="7719" y="21600"/>
                  </a:lnTo>
                  <a:lnTo>
                    <a:pt x="0" y="5040"/>
                  </a:lnTo>
                  <a:cubicBezTo>
                    <a:pt x="0" y="5040"/>
                    <a:pt x="21600" y="0"/>
                    <a:pt x="21600" y="0"/>
                  </a:cubicBezTo>
                  <a:close/>
                </a:path>
              </a:pathLst>
            </a:custGeom>
            <a:solidFill>
              <a:srgbClr val="000000">
                <a:alpha val="30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499" name="Shape 27499"/>
            <p:cNvSpPr/>
            <p:nvPr/>
          </p:nvSpPr>
          <p:spPr>
            <a:xfrm>
              <a:off x="3899129" y="2730752"/>
              <a:ext cx="1594814" cy="2015761"/>
            </a:xfrm>
            <a:custGeom>
              <a:avLst/>
              <a:gdLst/>
              <a:ahLst/>
              <a:cxnLst>
                <a:cxn ang="0">
                  <a:pos x="wd2" y="hd2"/>
                </a:cxn>
                <a:cxn ang="5400000">
                  <a:pos x="wd2" y="hd2"/>
                </a:cxn>
                <a:cxn ang="10800000">
                  <a:pos x="wd2" y="hd2"/>
                </a:cxn>
                <a:cxn ang="16200000">
                  <a:pos x="wd2" y="hd2"/>
                </a:cxn>
              </a:cxnLst>
              <a:rect l="0" t="0" r="r" b="b"/>
              <a:pathLst>
                <a:path w="21600" h="21600" extrusionOk="0">
                  <a:moveTo>
                    <a:pt x="21600" y="20953"/>
                  </a:moveTo>
                  <a:lnTo>
                    <a:pt x="20751" y="17694"/>
                  </a:lnTo>
                  <a:lnTo>
                    <a:pt x="10179" y="0"/>
                  </a:lnTo>
                  <a:lnTo>
                    <a:pt x="0" y="1477"/>
                  </a:lnTo>
                  <a:lnTo>
                    <a:pt x="2243" y="9780"/>
                  </a:lnTo>
                  <a:lnTo>
                    <a:pt x="17607" y="21600"/>
                  </a:lnTo>
                  <a:cubicBezTo>
                    <a:pt x="17607" y="21600"/>
                    <a:pt x="21600" y="20953"/>
                    <a:pt x="21600" y="20953"/>
                  </a:cubicBezTo>
                  <a:close/>
                </a:path>
              </a:pathLst>
            </a:custGeom>
            <a:solidFill>
              <a:schemeClr val="bg1">
                <a:lumMod val="85000"/>
              </a:scheme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00" name="Shape 27500"/>
            <p:cNvSpPr/>
            <p:nvPr/>
          </p:nvSpPr>
          <p:spPr>
            <a:xfrm>
              <a:off x="4653955" y="2730752"/>
              <a:ext cx="843254" cy="19554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995" y="18241"/>
                  </a:lnTo>
                  <a:lnTo>
                    <a:pt x="21600" y="21600"/>
                  </a:lnTo>
                  <a:lnTo>
                    <a:pt x="4116" y="8503"/>
                  </a:lnTo>
                  <a:cubicBezTo>
                    <a:pt x="4116" y="8503"/>
                    <a:pt x="0" y="0"/>
                    <a:pt x="0" y="0"/>
                  </a:cubicBezTo>
                  <a:close/>
                </a:path>
              </a:pathLst>
            </a:custGeom>
            <a:solidFill>
              <a:srgbClr val="000000">
                <a:alpha val="30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01" name="Shape 27501"/>
            <p:cNvSpPr/>
            <p:nvPr/>
          </p:nvSpPr>
          <p:spPr>
            <a:xfrm>
              <a:off x="4061934" y="3500378"/>
              <a:ext cx="1429206" cy="1246019"/>
            </a:xfrm>
            <a:custGeom>
              <a:avLst/>
              <a:gdLst/>
              <a:ahLst/>
              <a:cxnLst>
                <a:cxn ang="0">
                  <a:pos x="wd2" y="hd2"/>
                </a:cxn>
                <a:cxn ang="5400000">
                  <a:pos x="wd2" y="hd2"/>
                </a:cxn>
                <a:cxn ang="10800000">
                  <a:pos x="wd2" y="hd2"/>
                </a:cxn>
                <a:cxn ang="16200000">
                  <a:pos x="wd2" y="hd2"/>
                </a:cxn>
              </a:cxnLst>
              <a:rect l="0" t="0" r="r" b="b"/>
              <a:pathLst>
                <a:path w="21600" h="21600" extrusionOk="0">
                  <a:moveTo>
                    <a:pt x="11284" y="0"/>
                  </a:moveTo>
                  <a:lnTo>
                    <a:pt x="21600" y="20554"/>
                  </a:lnTo>
                  <a:lnTo>
                    <a:pt x="17144" y="21600"/>
                  </a:lnTo>
                  <a:lnTo>
                    <a:pt x="0" y="2479"/>
                  </a:lnTo>
                  <a:cubicBezTo>
                    <a:pt x="0" y="2479"/>
                    <a:pt x="11284" y="0"/>
                    <a:pt x="11284" y="0"/>
                  </a:cubicBezTo>
                  <a:close/>
                </a:path>
              </a:pathLst>
            </a:custGeom>
            <a:solidFill>
              <a:srgbClr val="000000">
                <a:alpha val="25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02" name="Shape 27502"/>
            <p:cNvSpPr/>
            <p:nvPr/>
          </p:nvSpPr>
          <p:spPr>
            <a:xfrm>
              <a:off x="2137868" y="6593687"/>
              <a:ext cx="2660625" cy="2598459"/>
            </a:xfrm>
            <a:custGeom>
              <a:avLst/>
              <a:gdLst/>
              <a:ahLst/>
              <a:cxnLst>
                <a:cxn ang="0">
                  <a:pos x="wd2" y="hd2"/>
                </a:cxn>
                <a:cxn ang="5400000">
                  <a:pos x="wd2" y="hd2"/>
                </a:cxn>
                <a:cxn ang="10800000">
                  <a:pos x="wd2" y="hd2"/>
                </a:cxn>
                <a:cxn ang="16200000">
                  <a:pos x="wd2" y="hd2"/>
                </a:cxn>
              </a:cxnLst>
              <a:rect l="0" t="0" r="r" b="b"/>
              <a:pathLst>
                <a:path w="21600" h="21600" extrusionOk="0">
                  <a:moveTo>
                    <a:pt x="7552" y="20078"/>
                  </a:moveTo>
                  <a:lnTo>
                    <a:pt x="21600" y="2488"/>
                  </a:lnTo>
                  <a:lnTo>
                    <a:pt x="21081" y="0"/>
                  </a:lnTo>
                  <a:lnTo>
                    <a:pt x="18669" y="549"/>
                  </a:lnTo>
                  <a:lnTo>
                    <a:pt x="0" y="15415"/>
                  </a:lnTo>
                  <a:lnTo>
                    <a:pt x="1411" y="21600"/>
                  </a:lnTo>
                  <a:cubicBezTo>
                    <a:pt x="1411" y="21600"/>
                    <a:pt x="7552" y="20078"/>
                    <a:pt x="7552" y="20078"/>
                  </a:cubicBezTo>
                  <a:close/>
                </a:path>
              </a:pathLst>
            </a:custGeom>
            <a:solidFill>
              <a:schemeClr val="bg1">
                <a:lumMod val="85000"/>
              </a:scheme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03" name="Shape 27503"/>
            <p:cNvSpPr/>
            <p:nvPr/>
          </p:nvSpPr>
          <p:spPr>
            <a:xfrm>
              <a:off x="2892694" y="6593687"/>
              <a:ext cx="1899179" cy="2415418"/>
            </a:xfrm>
            <a:custGeom>
              <a:avLst/>
              <a:gdLst/>
              <a:ahLst/>
              <a:cxnLst>
                <a:cxn ang="0">
                  <a:pos x="wd2" y="hd2"/>
                </a:cxn>
                <a:cxn ang="5400000">
                  <a:pos x="wd2" y="hd2"/>
                </a:cxn>
                <a:cxn ang="10800000">
                  <a:pos x="wd2" y="hd2"/>
                </a:cxn>
                <a:cxn ang="16200000">
                  <a:pos x="wd2" y="hd2"/>
                </a:cxn>
              </a:cxnLst>
              <a:rect l="0" t="0" r="r" b="b"/>
              <a:pathLst>
                <a:path w="21600" h="21600" extrusionOk="0">
                  <a:moveTo>
                    <a:pt x="0" y="14987"/>
                  </a:moveTo>
                  <a:lnTo>
                    <a:pt x="20873" y="0"/>
                  </a:lnTo>
                  <a:lnTo>
                    <a:pt x="21600" y="2677"/>
                  </a:lnTo>
                  <a:lnTo>
                    <a:pt x="1919" y="21600"/>
                  </a:lnTo>
                  <a:cubicBezTo>
                    <a:pt x="1919" y="21600"/>
                    <a:pt x="0" y="14987"/>
                    <a:pt x="0" y="14987"/>
                  </a:cubicBezTo>
                  <a:close/>
                </a:path>
              </a:pathLst>
            </a:custGeom>
            <a:solidFill>
              <a:srgbClr val="000000">
                <a:alpha val="25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04" name="Shape 27504"/>
            <p:cNvSpPr/>
            <p:nvPr/>
          </p:nvSpPr>
          <p:spPr>
            <a:xfrm>
              <a:off x="2137868" y="6593687"/>
              <a:ext cx="2596711" cy="18543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9129" y="769"/>
                  </a:lnTo>
                  <a:lnTo>
                    <a:pt x="21600" y="0"/>
                  </a:lnTo>
                  <a:lnTo>
                    <a:pt x="6334" y="19522"/>
                  </a:lnTo>
                  <a:cubicBezTo>
                    <a:pt x="6334" y="19522"/>
                    <a:pt x="0" y="21600"/>
                    <a:pt x="0" y="21600"/>
                  </a:cubicBezTo>
                  <a:close/>
                </a:path>
              </a:pathLst>
            </a:custGeom>
            <a:solidFill>
              <a:srgbClr val="000000">
                <a:alpha val="30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10" name="Shape 27510"/>
            <p:cNvSpPr/>
            <p:nvPr/>
          </p:nvSpPr>
          <p:spPr>
            <a:xfrm>
              <a:off x="7480853" y="1753918"/>
              <a:ext cx="2377506" cy="2609220"/>
            </a:xfrm>
            <a:custGeom>
              <a:avLst/>
              <a:gdLst/>
              <a:ahLst/>
              <a:cxnLst>
                <a:cxn ang="0">
                  <a:pos x="wd2" y="hd2"/>
                </a:cxn>
                <a:cxn ang="5400000">
                  <a:pos x="wd2" y="hd2"/>
                </a:cxn>
                <a:cxn ang="10800000">
                  <a:pos x="wd2" y="hd2"/>
                </a:cxn>
                <a:cxn ang="16200000">
                  <a:pos x="wd2" y="hd2"/>
                </a:cxn>
              </a:cxnLst>
              <a:rect l="0" t="0" r="r" b="b"/>
              <a:pathLst>
                <a:path w="21600" h="21600" extrusionOk="0">
                  <a:moveTo>
                    <a:pt x="21600" y="8472"/>
                  </a:moveTo>
                  <a:lnTo>
                    <a:pt x="726" y="21600"/>
                  </a:lnTo>
                  <a:lnTo>
                    <a:pt x="0" y="18159"/>
                  </a:lnTo>
                  <a:lnTo>
                    <a:pt x="19967" y="0"/>
                  </a:lnTo>
                  <a:cubicBezTo>
                    <a:pt x="19967" y="0"/>
                    <a:pt x="21600" y="8472"/>
                    <a:pt x="21600" y="8472"/>
                  </a:cubicBezTo>
                  <a:close/>
                </a:path>
              </a:pathLst>
            </a:custGeom>
            <a:gradFill flip="none" rotWithShape="1">
              <a:gsLst>
                <a:gs pos="0">
                  <a:srgbClr val="FFB200"/>
                </a:gs>
                <a:gs pos="100000">
                  <a:srgbClr val="000000"/>
                </a:gs>
              </a:gsLst>
              <a:lin ang="0" scaled="0"/>
            </a:gra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11" name="Shape 27511"/>
            <p:cNvSpPr/>
            <p:nvPr/>
          </p:nvSpPr>
          <p:spPr>
            <a:xfrm>
              <a:off x="7377249" y="1753918"/>
              <a:ext cx="2306828" cy="22154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22" y="21386"/>
                  </a:lnTo>
                  <a:lnTo>
                    <a:pt x="0" y="21600"/>
                  </a:lnTo>
                  <a:lnTo>
                    <a:pt x="19162" y="464"/>
                  </a:lnTo>
                  <a:cubicBezTo>
                    <a:pt x="19162" y="464"/>
                    <a:pt x="21600" y="0"/>
                    <a:pt x="21600" y="0"/>
                  </a:cubicBezTo>
                  <a:close/>
                </a:path>
              </a:pathLst>
            </a:custGeom>
            <a:gradFill flip="none" rotWithShape="1">
              <a:gsLst>
                <a:gs pos="0">
                  <a:srgbClr val="FFB200"/>
                </a:gs>
                <a:gs pos="100000">
                  <a:srgbClr val="000000"/>
                </a:gs>
              </a:gsLst>
              <a:lin ang="0" scaled="0"/>
            </a:gra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12" name="Shape 27512"/>
            <p:cNvSpPr/>
            <p:nvPr/>
          </p:nvSpPr>
          <p:spPr>
            <a:xfrm>
              <a:off x="6548421" y="1753918"/>
              <a:ext cx="3551287" cy="3363556"/>
            </a:xfrm>
            <a:custGeom>
              <a:avLst/>
              <a:gdLst/>
              <a:ahLst/>
              <a:cxnLst>
                <a:cxn ang="0">
                  <a:pos x="wd2" y="hd2"/>
                </a:cxn>
                <a:cxn ang="5400000">
                  <a:pos x="wd2" y="hd2"/>
                </a:cxn>
                <a:cxn ang="10800000">
                  <a:pos x="wd2" y="hd2"/>
                </a:cxn>
                <a:cxn ang="16200000">
                  <a:pos x="wd2" y="hd2"/>
                </a:cxn>
              </a:cxnLst>
              <a:rect l="0" t="0" r="r" b="b"/>
              <a:pathLst>
                <a:path w="21600" h="21600" extrusionOk="0">
                  <a:moveTo>
                    <a:pt x="6823" y="20340"/>
                  </a:moveTo>
                  <a:lnTo>
                    <a:pt x="21600" y="15318"/>
                  </a:lnTo>
                  <a:lnTo>
                    <a:pt x="20145" y="6572"/>
                  </a:lnTo>
                  <a:lnTo>
                    <a:pt x="19052" y="0"/>
                  </a:lnTo>
                  <a:lnTo>
                    <a:pt x="17468" y="306"/>
                  </a:lnTo>
                  <a:lnTo>
                    <a:pt x="5321" y="2652"/>
                  </a:lnTo>
                  <a:lnTo>
                    <a:pt x="0" y="15294"/>
                  </a:lnTo>
                  <a:lnTo>
                    <a:pt x="1185" y="21600"/>
                  </a:lnTo>
                  <a:cubicBezTo>
                    <a:pt x="1185" y="21600"/>
                    <a:pt x="6823" y="20340"/>
                    <a:pt x="6823" y="20340"/>
                  </a:cubicBezTo>
                  <a:close/>
                </a:path>
              </a:pathLst>
            </a:custGeom>
            <a:solidFill>
              <a:schemeClr val="tx2"/>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13" name="Shape 27513"/>
            <p:cNvSpPr/>
            <p:nvPr/>
          </p:nvSpPr>
          <p:spPr>
            <a:xfrm>
              <a:off x="6740828" y="4136801"/>
              <a:ext cx="3356378" cy="978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5965" y="17268"/>
                  </a:lnTo>
                  <a:lnTo>
                    <a:pt x="0" y="21600"/>
                  </a:lnTo>
                  <a:lnTo>
                    <a:pt x="7360" y="10200"/>
                  </a:lnTo>
                  <a:cubicBezTo>
                    <a:pt x="7360" y="10200"/>
                    <a:pt x="21600" y="0"/>
                    <a:pt x="21600" y="0"/>
                  </a:cubicBezTo>
                  <a:close/>
                </a:path>
              </a:pathLst>
            </a:custGeom>
            <a:solidFill>
              <a:srgbClr val="000000">
                <a:alpha val="30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14" name="Shape 27514"/>
            <p:cNvSpPr/>
            <p:nvPr/>
          </p:nvSpPr>
          <p:spPr>
            <a:xfrm>
              <a:off x="6548421" y="2168332"/>
              <a:ext cx="1338580" cy="2950616"/>
            </a:xfrm>
            <a:custGeom>
              <a:avLst/>
              <a:gdLst/>
              <a:ahLst/>
              <a:cxnLst>
                <a:cxn ang="0">
                  <a:pos x="wd2" y="hd2"/>
                </a:cxn>
                <a:cxn ang="5400000">
                  <a:pos x="wd2" y="hd2"/>
                </a:cxn>
                <a:cxn ang="10800000">
                  <a:pos x="wd2" y="hd2"/>
                </a:cxn>
                <a:cxn ang="16200000">
                  <a:pos x="wd2" y="hd2"/>
                </a:cxn>
              </a:cxnLst>
              <a:rect l="0" t="0" r="r" b="b"/>
              <a:pathLst>
                <a:path w="21600" h="21600" extrusionOk="0">
                  <a:moveTo>
                    <a:pt x="21600" y="17820"/>
                  </a:moveTo>
                  <a:lnTo>
                    <a:pt x="3145" y="21600"/>
                  </a:lnTo>
                  <a:lnTo>
                    <a:pt x="0" y="14411"/>
                  </a:lnTo>
                  <a:lnTo>
                    <a:pt x="14118" y="0"/>
                  </a:lnTo>
                  <a:cubicBezTo>
                    <a:pt x="14118" y="0"/>
                    <a:pt x="21600" y="17820"/>
                    <a:pt x="21600" y="17820"/>
                  </a:cubicBezTo>
                  <a:close/>
                </a:path>
              </a:pathLst>
            </a:custGeom>
            <a:solidFill>
              <a:srgbClr val="000000">
                <a:alpha val="25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15" name="Shape 27515"/>
            <p:cNvSpPr/>
            <p:nvPr/>
          </p:nvSpPr>
          <p:spPr>
            <a:xfrm>
              <a:off x="6208009" y="2582747"/>
              <a:ext cx="1228935" cy="2080000"/>
            </a:xfrm>
            <a:custGeom>
              <a:avLst/>
              <a:gdLst/>
              <a:ahLst/>
              <a:cxnLst>
                <a:cxn ang="0">
                  <a:pos x="wd2" y="hd2"/>
                </a:cxn>
                <a:cxn ang="5400000">
                  <a:pos x="wd2" y="hd2"/>
                </a:cxn>
                <a:cxn ang="10800000">
                  <a:pos x="wd2" y="hd2"/>
                </a:cxn>
                <a:cxn ang="16200000">
                  <a:pos x="wd2" y="hd2"/>
                </a:cxn>
              </a:cxnLst>
              <a:rect l="0" t="0" r="r" b="b"/>
              <a:pathLst>
                <a:path w="21600" h="21600" extrusionOk="0">
                  <a:moveTo>
                    <a:pt x="6135" y="20983"/>
                  </a:moveTo>
                  <a:lnTo>
                    <a:pt x="21600" y="7782"/>
                  </a:lnTo>
                  <a:lnTo>
                    <a:pt x="19073" y="0"/>
                  </a:lnTo>
                  <a:lnTo>
                    <a:pt x="6565" y="1381"/>
                  </a:lnTo>
                  <a:lnTo>
                    <a:pt x="0" y="18468"/>
                  </a:lnTo>
                  <a:lnTo>
                    <a:pt x="1066" y="21600"/>
                  </a:lnTo>
                  <a:cubicBezTo>
                    <a:pt x="1066" y="21600"/>
                    <a:pt x="6135" y="20983"/>
                    <a:pt x="6135" y="20983"/>
                  </a:cubicBezTo>
                  <a:close/>
                </a:path>
              </a:pathLst>
            </a:custGeom>
            <a:solidFill>
              <a:schemeClr val="bg1">
                <a:lumMod val="85000"/>
              </a:scheme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16" name="Shape 27516"/>
            <p:cNvSpPr/>
            <p:nvPr/>
          </p:nvSpPr>
          <p:spPr>
            <a:xfrm>
              <a:off x="6267212" y="3337573"/>
              <a:ext cx="1168259" cy="13306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5332" y="20636"/>
                  </a:lnTo>
                  <a:lnTo>
                    <a:pt x="0" y="21600"/>
                  </a:lnTo>
                  <a:lnTo>
                    <a:pt x="8524" y="2237"/>
                  </a:lnTo>
                  <a:cubicBezTo>
                    <a:pt x="8524" y="2237"/>
                    <a:pt x="21600" y="0"/>
                    <a:pt x="21600" y="0"/>
                  </a:cubicBezTo>
                  <a:close/>
                </a:path>
              </a:pathLst>
            </a:custGeom>
            <a:solidFill>
              <a:srgbClr val="000000">
                <a:alpha val="30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17" name="Shape 27517"/>
            <p:cNvSpPr/>
            <p:nvPr/>
          </p:nvSpPr>
          <p:spPr>
            <a:xfrm>
              <a:off x="6208009" y="2715951"/>
              <a:ext cx="521719" cy="1946990"/>
            </a:xfrm>
            <a:custGeom>
              <a:avLst/>
              <a:gdLst/>
              <a:ahLst/>
              <a:cxnLst>
                <a:cxn ang="0">
                  <a:pos x="wd2" y="hd2"/>
                </a:cxn>
                <a:cxn ang="5400000">
                  <a:pos x="wd2" y="hd2"/>
                </a:cxn>
                <a:cxn ang="10800000">
                  <a:pos x="wd2" y="hd2"/>
                </a:cxn>
                <a:cxn ang="16200000">
                  <a:pos x="wd2" y="hd2"/>
                </a:cxn>
              </a:cxnLst>
              <a:rect l="0" t="0" r="r" b="b"/>
              <a:pathLst>
                <a:path w="21600" h="21600" extrusionOk="0">
                  <a:moveTo>
                    <a:pt x="21600" y="8366"/>
                  </a:moveTo>
                  <a:lnTo>
                    <a:pt x="2512" y="21600"/>
                  </a:lnTo>
                  <a:lnTo>
                    <a:pt x="0" y="18254"/>
                  </a:lnTo>
                  <a:lnTo>
                    <a:pt x="15465" y="0"/>
                  </a:lnTo>
                  <a:cubicBezTo>
                    <a:pt x="15465" y="0"/>
                    <a:pt x="21600" y="8366"/>
                    <a:pt x="21600" y="8366"/>
                  </a:cubicBezTo>
                  <a:close/>
                </a:path>
              </a:pathLst>
            </a:custGeom>
            <a:solidFill>
              <a:srgbClr val="000000">
                <a:alpha val="25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18" name="Shape 27518"/>
            <p:cNvSpPr/>
            <p:nvPr/>
          </p:nvSpPr>
          <p:spPr>
            <a:xfrm>
              <a:off x="7244045" y="4506814"/>
              <a:ext cx="2639103" cy="923010"/>
            </a:xfrm>
            <a:custGeom>
              <a:avLst/>
              <a:gdLst/>
              <a:ahLst/>
              <a:cxnLst>
                <a:cxn ang="0">
                  <a:pos x="wd2" y="hd2"/>
                </a:cxn>
                <a:cxn ang="5400000">
                  <a:pos x="wd2" y="hd2"/>
                </a:cxn>
                <a:cxn ang="10800000">
                  <a:pos x="wd2" y="hd2"/>
                </a:cxn>
                <a:cxn ang="16200000">
                  <a:pos x="wd2" y="hd2"/>
                </a:cxn>
              </a:cxnLst>
              <a:rect l="0" t="0" r="r" b="b"/>
              <a:pathLst>
                <a:path w="21600" h="21600" extrusionOk="0">
                  <a:moveTo>
                    <a:pt x="16156" y="20129"/>
                  </a:moveTo>
                  <a:lnTo>
                    <a:pt x="21600" y="16714"/>
                  </a:lnTo>
                  <a:lnTo>
                    <a:pt x="20558" y="0"/>
                  </a:lnTo>
                  <a:lnTo>
                    <a:pt x="15081" y="3314"/>
                  </a:lnTo>
                  <a:lnTo>
                    <a:pt x="0" y="14680"/>
                  </a:lnTo>
                  <a:lnTo>
                    <a:pt x="473" y="21600"/>
                  </a:lnTo>
                  <a:cubicBezTo>
                    <a:pt x="473" y="21600"/>
                    <a:pt x="16156" y="20129"/>
                    <a:pt x="16156" y="20129"/>
                  </a:cubicBezTo>
                  <a:close/>
                </a:path>
              </a:pathLst>
            </a:custGeom>
            <a:solidFill>
              <a:schemeClr val="bg1">
                <a:lumMod val="85000"/>
              </a:scheme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19" name="Shape 27519"/>
            <p:cNvSpPr/>
            <p:nvPr/>
          </p:nvSpPr>
          <p:spPr>
            <a:xfrm>
              <a:off x="7244045" y="4654819"/>
              <a:ext cx="1973990" cy="781392"/>
            </a:xfrm>
            <a:custGeom>
              <a:avLst/>
              <a:gdLst/>
              <a:ahLst/>
              <a:cxnLst>
                <a:cxn ang="0">
                  <a:pos x="wd2" y="hd2"/>
                </a:cxn>
                <a:cxn ang="5400000">
                  <a:pos x="wd2" y="hd2"/>
                </a:cxn>
                <a:cxn ang="10800000">
                  <a:pos x="wd2" y="hd2"/>
                </a:cxn>
                <a:cxn ang="16200000">
                  <a:pos x="wd2" y="hd2"/>
                </a:cxn>
              </a:cxnLst>
              <a:rect l="0" t="0" r="r" b="b"/>
              <a:pathLst>
                <a:path w="21600" h="21600" extrusionOk="0">
                  <a:moveTo>
                    <a:pt x="21600" y="19863"/>
                  </a:moveTo>
                  <a:lnTo>
                    <a:pt x="632" y="21600"/>
                  </a:lnTo>
                  <a:lnTo>
                    <a:pt x="0" y="13425"/>
                  </a:lnTo>
                  <a:lnTo>
                    <a:pt x="20163" y="0"/>
                  </a:lnTo>
                  <a:cubicBezTo>
                    <a:pt x="20163" y="0"/>
                    <a:pt x="21600" y="19863"/>
                    <a:pt x="21600" y="19863"/>
                  </a:cubicBezTo>
                  <a:close/>
                </a:path>
              </a:pathLst>
            </a:custGeom>
            <a:solidFill>
              <a:srgbClr val="000000">
                <a:alpha val="30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20" name="Shape 27520"/>
            <p:cNvSpPr/>
            <p:nvPr/>
          </p:nvSpPr>
          <p:spPr>
            <a:xfrm>
              <a:off x="6755628" y="6046067"/>
              <a:ext cx="2537552" cy="2292289"/>
            </a:xfrm>
            <a:custGeom>
              <a:avLst/>
              <a:gdLst/>
              <a:ahLst/>
              <a:cxnLst>
                <a:cxn ang="0">
                  <a:pos x="wd2" y="hd2"/>
                </a:cxn>
                <a:cxn ang="5400000">
                  <a:pos x="wd2" y="hd2"/>
                </a:cxn>
                <a:cxn ang="10800000">
                  <a:pos x="wd2" y="hd2"/>
                </a:cxn>
                <a:cxn ang="16200000">
                  <a:pos x="wd2" y="hd2"/>
                </a:cxn>
              </a:cxnLst>
              <a:rect l="0" t="0" r="r" b="b"/>
              <a:pathLst>
                <a:path w="21600" h="21600" extrusionOk="0">
                  <a:moveTo>
                    <a:pt x="21600" y="18900"/>
                  </a:moveTo>
                  <a:lnTo>
                    <a:pt x="19687" y="7487"/>
                  </a:lnTo>
                  <a:lnTo>
                    <a:pt x="4172" y="0"/>
                  </a:lnTo>
                  <a:lnTo>
                    <a:pt x="0" y="1025"/>
                  </a:lnTo>
                  <a:lnTo>
                    <a:pt x="865" y="5817"/>
                  </a:lnTo>
                  <a:lnTo>
                    <a:pt x="11745" y="21600"/>
                  </a:lnTo>
                  <a:cubicBezTo>
                    <a:pt x="11745" y="21600"/>
                    <a:pt x="21600" y="18900"/>
                    <a:pt x="21600" y="18900"/>
                  </a:cubicBezTo>
                  <a:close/>
                </a:path>
              </a:pathLst>
            </a:custGeom>
            <a:solidFill>
              <a:schemeClr val="accent4"/>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21" name="Shape 27521"/>
            <p:cNvSpPr/>
            <p:nvPr/>
          </p:nvSpPr>
          <p:spPr>
            <a:xfrm>
              <a:off x="6755628" y="6149671"/>
              <a:ext cx="1379787" cy="218355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91" y="5031"/>
                  </a:lnTo>
                  <a:lnTo>
                    <a:pt x="0" y="0"/>
                  </a:lnTo>
                  <a:lnTo>
                    <a:pt x="17893" y="9497"/>
                  </a:lnTo>
                  <a:cubicBezTo>
                    <a:pt x="17893" y="9497"/>
                    <a:pt x="21600" y="21600"/>
                    <a:pt x="21600" y="21600"/>
                  </a:cubicBezTo>
                  <a:close/>
                </a:path>
              </a:pathLst>
            </a:custGeom>
            <a:solidFill>
              <a:srgbClr val="000000">
                <a:alpha val="1875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22" name="Shape 27522"/>
            <p:cNvSpPr/>
            <p:nvPr/>
          </p:nvSpPr>
          <p:spPr>
            <a:xfrm>
              <a:off x="6755628" y="6046067"/>
              <a:ext cx="2312842" cy="1068789"/>
            </a:xfrm>
            <a:custGeom>
              <a:avLst/>
              <a:gdLst/>
              <a:ahLst/>
              <a:cxnLst>
                <a:cxn ang="0">
                  <a:pos x="wd2" y="hd2"/>
                </a:cxn>
                <a:cxn ang="5400000">
                  <a:pos x="wd2" y="hd2"/>
                </a:cxn>
                <a:cxn ang="10800000">
                  <a:pos x="wd2" y="hd2"/>
                </a:cxn>
                <a:cxn ang="16200000">
                  <a:pos x="wd2" y="hd2"/>
                </a:cxn>
              </a:cxnLst>
              <a:rect l="0" t="0" r="r" b="b"/>
              <a:pathLst>
                <a:path w="21600" h="21600" extrusionOk="0">
                  <a:moveTo>
                    <a:pt x="10675" y="21600"/>
                  </a:moveTo>
                  <a:lnTo>
                    <a:pt x="0" y="2198"/>
                  </a:lnTo>
                  <a:lnTo>
                    <a:pt x="4577" y="0"/>
                  </a:lnTo>
                  <a:lnTo>
                    <a:pt x="21600" y="16058"/>
                  </a:lnTo>
                  <a:cubicBezTo>
                    <a:pt x="21600" y="16058"/>
                    <a:pt x="10675" y="21600"/>
                    <a:pt x="10675" y="21600"/>
                  </a:cubicBezTo>
                  <a:close/>
                </a:path>
              </a:pathLst>
            </a:custGeom>
            <a:solidFill>
              <a:srgbClr val="000000">
                <a:alpha val="30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23" name="Shape 27523"/>
            <p:cNvSpPr/>
            <p:nvPr/>
          </p:nvSpPr>
          <p:spPr>
            <a:xfrm>
              <a:off x="5763994" y="6134871"/>
              <a:ext cx="2189031" cy="3239839"/>
            </a:xfrm>
            <a:custGeom>
              <a:avLst/>
              <a:gdLst/>
              <a:ahLst/>
              <a:cxnLst>
                <a:cxn ang="0">
                  <a:pos x="wd2" y="hd2"/>
                </a:cxn>
                <a:cxn ang="5400000">
                  <a:pos x="wd2" y="hd2"/>
                </a:cxn>
                <a:cxn ang="10800000">
                  <a:pos x="wd2" y="hd2"/>
                </a:cxn>
                <a:cxn ang="16200000">
                  <a:pos x="wd2" y="hd2"/>
                </a:cxn>
              </a:cxnLst>
              <a:rect l="0" t="0" r="r" b="b"/>
              <a:pathLst>
                <a:path w="21600" h="21600" extrusionOk="0">
                  <a:moveTo>
                    <a:pt x="21600" y="18563"/>
                  </a:moveTo>
                  <a:lnTo>
                    <a:pt x="18047" y="6283"/>
                  </a:lnTo>
                  <a:lnTo>
                    <a:pt x="8529" y="0"/>
                  </a:lnTo>
                  <a:lnTo>
                    <a:pt x="1133" y="1107"/>
                  </a:lnTo>
                  <a:lnTo>
                    <a:pt x="0" y="9129"/>
                  </a:lnTo>
                  <a:lnTo>
                    <a:pt x="3842" y="21600"/>
                  </a:lnTo>
                  <a:cubicBezTo>
                    <a:pt x="3842" y="21600"/>
                    <a:pt x="21600" y="18563"/>
                    <a:pt x="21600" y="18563"/>
                  </a:cubicBezTo>
                  <a:close/>
                </a:path>
              </a:pathLst>
            </a:custGeom>
            <a:solidFill>
              <a:schemeClr val="accent3"/>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24" name="Shape 27524"/>
            <p:cNvSpPr/>
            <p:nvPr/>
          </p:nvSpPr>
          <p:spPr>
            <a:xfrm>
              <a:off x="5763994" y="6134871"/>
              <a:ext cx="1828934" cy="13692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56" y="2619"/>
                  </a:lnTo>
                  <a:lnTo>
                    <a:pt x="10208" y="0"/>
                  </a:lnTo>
                  <a:lnTo>
                    <a:pt x="21600" y="14867"/>
                  </a:lnTo>
                  <a:cubicBezTo>
                    <a:pt x="21600" y="14867"/>
                    <a:pt x="0" y="21600"/>
                    <a:pt x="0" y="21600"/>
                  </a:cubicBezTo>
                  <a:close/>
                </a:path>
              </a:pathLst>
            </a:custGeom>
            <a:solidFill>
              <a:srgbClr val="000000">
                <a:alpha val="30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25" name="Shape 27525"/>
            <p:cNvSpPr/>
            <p:nvPr/>
          </p:nvSpPr>
          <p:spPr>
            <a:xfrm>
              <a:off x="6074805" y="3663185"/>
              <a:ext cx="1393951" cy="1598196"/>
            </a:xfrm>
            <a:custGeom>
              <a:avLst/>
              <a:gdLst/>
              <a:ahLst/>
              <a:cxnLst>
                <a:cxn ang="0">
                  <a:pos x="wd2" y="hd2"/>
                </a:cxn>
                <a:cxn ang="5400000">
                  <a:pos x="wd2" y="hd2"/>
                </a:cxn>
                <a:cxn ang="10800000">
                  <a:pos x="wd2" y="hd2"/>
                </a:cxn>
                <a:cxn ang="16200000">
                  <a:pos x="wd2" y="hd2"/>
                </a:cxn>
              </a:cxnLst>
              <a:rect l="0" t="0" r="r" b="b"/>
              <a:pathLst>
                <a:path w="21600" h="21600" extrusionOk="0">
                  <a:moveTo>
                    <a:pt x="7734" y="20421"/>
                  </a:moveTo>
                  <a:lnTo>
                    <a:pt x="21600" y="14303"/>
                  </a:lnTo>
                  <a:lnTo>
                    <a:pt x="18430" y="0"/>
                  </a:lnTo>
                  <a:lnTo>
                    <a:pt x="2663" y="2720"/>
                  </a:lnTo>
                  <a:lnTo>
                    <a:pt x="0" y="15791"/>
                  </a:lnTo>
                  <a:lnTo>
                    <a:pt x="1349" y="21600"/>
                  </a:lnTo>
                  <a:cubicBezTo>
                    <a:pt x="1349" y="21600"/>
                    <a:pt x="7734" y="20421"/>
                    <a:pt x="7734" y="20421"/>
                  </a:cubicBezTo>
                  <a:close/>
                </a:path>
              </a:pathLst>
            </a:custGeom>
            <a:solidFill>
              <a:schemeClr val="accent3"/>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26" name="Shape 27526"/>
            <p:cNvSpPr/>
            <p:nvPr/>
          </p:nvSpPr>
          <p:spPr>
            <a:xfrm>
              <a:off x="6148807" y="4714021"/>
              <a:ext cx="1306913" cy="5399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6811" y="18110"/>
                  </a:lnTo>
                  <a:lnTo>
                    <a:pt x="0" y="21600"/>
                  </a:lnTo>
                  <a:lnTo>
                    <a:pt x="4933" y="8430"/>
                  </a:lnTo>
                  <a:cubicBezTo>
                    <a:pt x="4933" y="8430"/>
                    <a:pt x="21600" y="0"/>
                    <a:pt x="21600" y="0"/>
                  </a:cubicBezTo>
                  <a:close/>
                </a:path>
              </a:pathLst>
            </a:custGeom>
            <a:solidFill>
              <a:srgbClr val="000000">
                <a:alpha val="25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27" name="Shape 27527"/>
            <p:cNvSpPr/>
            <p:nvPr/>
          </p:nvSpPr>
          <p:spPr>
            <a:xfrm>
              <a:off x="6074805" y="3855591"/>
              <a:ext cx="385537" cy="1396973"/>
            </a:xfrm>
            <a:custGeom>
              <a:avLst/>
              <a:gdLst/>
              <a:ahLst/>
              <a:cxnLst>
                <a:cxn ang="0">
                  <a:pos x="wd2" y="hd2"/>
                </a:cxn>
                <a:cxn ang="5400000">
                  <a:pos x="wd2" y="hd2"/>
                </a:cxn>
                <a:cxn ang="10800000">
                  <a:pos x="wd2" y="hd2"/>
                </a:cxn>
                <a:cxn ang="16200000">
                  <a:pos x="wd2" y="hd2"/>
                </a:cxn>
              </a:cxnLst>
              <a:rect l="0" t="0" r="r" b="b"/>
              <a:pathLst>
                <a:path w="21600" h="21600" extrusionOk="0">
                  <a:moveTo>
                    <a:pt x="21600" y="16510"/>
                  </a:moveTo>
                  <a:lnTo>
                    <a:pt x="4876" y="21600"/>
                  </a:lnTo>
                  <a:lnTo>
                    <a:pt x="0" y="14954"/>
                  </a:lnTo>
                  <a:lnTo>
                    <a:pt x="9630" y="0"/>
                  </a:lnTo>
                  <a:cubicBezTo>
                    <a:pt x="9630" y="0"/>
                    <a:pt x="21600" y="16510"/>
                    <a:pt x="21600" y="16510"/>
                  </a:cubicBezTo>
                  <a:close/>
                </a:path>
              </a:pathLst>
            </a:custGeom>
            <a:solidFill>
              <a:srgbClr val="000000">
                <a:alpha val="40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28" name="Shape 27528"/>
            <p:cNvSpPr/>
            <p:nvPr/>
          </p:nvSpPr>
          <p:spPr>
            <a:xfrm>
              <a:off x="3188704" y="6371679"/>
              <a:ext cx="2381699" cy="3175491"/>
            </a:xfrm>
            <a:custGeom>
              <a:avLst/>
              <a:gdLst/>
              <a:ahLst/>
              <a:cxnLst>
                <a:cxn ang="0">
                  <a:pos x="wd2" y="hd2"/>
                </a:cxn>
                <a:cxn ang="5400000">
                  <a:pos x="wd2" y="hd2"/>
                </a:cxn>
                <a:cxn ang="10800000">
                  <a:pos x="wd2" y="hd2"/>
                </a:cxn>
                <a:cxn ang="16200000">
                  <a:pos x="wd2" y="hd2"/>
                </a:cxn>
              </a:cxnLst>
              <a:rect l="0" t="0" r="r" b="b"/>
              <a:pathLst>
                <a:path w="21600" h="21600" extrusionOk="0">
                  <a:moveTo>
                    <a:pt x="16544" y="19088"/>
                  </a:moveTo>
                  <a:lnTo>
                    <a:pt x="21600" y="4108"/>
                  </a:lnTo>
                  <a:lnTo>
                    <a:pt x="21345" y="3191"/>
                  </a:lnTo>
                  <a:lnTo>
                    <a:pt x="20783" y="1170"/>
                  </a:lnTo>
                  <a:lnTo>
                    <a:pt x="20458" y="0"/>
                  </a:lnTo>
                  <a:lnTo>
                    <a:pt x="15039" y="899"/>
                  </a:lnTo>
                  <a:lnTo>
                    <a:pt x="0" y="11434"/>
                  </a:lnTo>
                  <a:lnTo>
                    <a:pt x="3061" y="21600"/>
                  </a:lnTo>
                  <a:cubicBezTo>
                    <a:pt x="3061" y="21600"/>
                    <a:pt x="16544" y="19088"/>
                    <a:pt x="16544" y="19088"/>
                  </a:cubicBezTo>
                  <a:close/>
                </a:path>
              </a:pathLst>
            </a:custGeom>
            <a:solidFill>
              <a:schemeClr val="tx2"/>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29" name="Shape 27529"/>
            <p:cNvSpPr/>
            <p:nvPr/>
          </p:nvSpPr>
          <p:spPr>
            <a:xfrm>
              <a:off x="4698357" y="6371679"/>
              <a:ext cx="875457" cy="2806260"/>
            </a:xfrm>
            <a:custGeom>
              <a:avLst/>
              <a:gdLst/>
              <a:ahLst/>
              <a:cxnLst>
                <a:cxn ang="0">
                  <a:pos x="wd2" y="hd2"/>
                </a:cxn>
                <a:cxn ang="5400000">
                  <a:pos x="wd2" y="hd2"/>
                </a:cxn>
                <a:cxn ang="10800000">
                  <a:pos x="wd2" y="hd2"/>
                </a:cxn>
                <a:cxn ang="16200000">
                  <a:pos x="wd2" y="hd2"/>
                </a:cxn>
              </a:cxnLst>
              <a:rect l="0" t="0" r="r" b="b"/>
              <a:pathLst>
                <a:path w="21600" h="21600" extrusionOk="0">
                  <a:moveTo>
                    <a:pt x="2242" y="13489"/>
                  </a:moveTo>
                  <a:lnTo>
                    <a:pt x="6100" y="19076"/>
                  </a:lnTo>
                  <a:lnTo>
                    <a:pt x="7844" y="21600"/>
                  </a:lnTo>
                  <a:lnTo>
                    <a:pt x="21600" y="4648"/>
                  </a:lnTo>
                  <a:lnTo>
                    <a:pt x="20906" y="3611"/>
                  </a:lnTo>
                  <a:lnTo>
                    <a:pt x="19377" y="1324"/>
                  </a:lnTo>
                  <a:lnTo>
                    <a:pt x="18494" y="0"/>
                  </a:lnTo>
                  <a:lnTo>
                    <a:pt x="0" y="10238"/>
                  </a:lnTo>
                  <a:cubicBezTo>
                    <a:pt x="0" y="10238"/>
                    <a:pt x="2242" y="13489"/>
                    <a:pt x="2242" y="13489"/>
                  </a:cubicBezTo>
                  <a:close/>
                </a:path>
              </a:pathLst>
            </a:custGeom>
            <a:solidFill>
              <a:srgbClr val="000000">
                <a:alpha val="25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30" name="Shape 27530"/>
            <p:cNvSpPr/>
            <p:nvPr/>
          </p:nvSpPr>
          <p:spPr>
            <a:xfrm>
              <a:off x="3188704" y="6371679"/>
              <a:ext cx="2255809" cy="16809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878" y="1699"/>
                  </a:lnTo>
                  <a:lnTo>
                    <a:pt x="21600" y="0"/>
                  </a:lnTo>
                  <a:lnTo>
                    <a:pt x="14423" y="17092"/>
                  </a:lnTo>
                  <a:cubicBezTo>
                    <a:pt x="14423" y="17092"/>
                    <a:pt x="0" y="21600"/>
                    <a:pt x="0" y="21600"/>
                  </a:cubicBezTo>
                  <a:close/>
                </a:path>
              </a:pathLst>
            </a:custGeom>
            <a:solidFill>
              <a:srgbClr val="000000">
                <a:alpha val="30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31" name="Shape 27531"/>
            <p:cNvSpPr/>
            <p:nvPr/>
          </p:nvSpPr>
          <p:spPr>
            <a:xfrm>
              <a:off x="2182270" y="5972065"/>
              <a:ext cx="2795708" cy="2069284"/>
            </a:xfrm>
            <a:custGeom>
              <a:avLst/>
              <a:gdLst/>
              <a:ahLst/>
              <a:cxnLst>
                <a:cxn ang="0">
                  <a:pos x="wd2" y="hd2"/>
                </a:cxn>
                <a:cxn ang="5400000">
                  <a:pos x="wd2" y="hd2"/>
                </a:cxn>
                <a:cxn ang="10800000">
                  <a:pos x="wd2" y="hd2"/>
                </a:cxn>
                <a:cxn ang="16200000">
                  <a:pos x="wd2" y="hd2"/>
                </a:cxn>
              </a:cxnLst>
              <a:rect l="0" t="0" r="r" b="b"/>
              <a:pathLst>
                <a:path w="21600" h="21600" extrusionOk="0">
                  <a:moveTo>
                    <a:pt x="10280" y="18991"/>
                  </a:moveTo>
                  <a:lnTo>
                    <a:pt x="21600" y="4489"/>
                  </a:lnTo>
                  <a:lnTo>
                    <a:pt x="20896" y="0"/>
                  </a:lnTo>
                  <a:lnTo>
                    <a:pt x="17609" y="960"/>
                  </a:lnTo>
                  <a:lnTo>
                    <a:pt x="0" y="10337"/>
                  </a:lnTo>
                  <a:lnTo>
                    <a:pt x="1925" y="21600"/>
                  </a:lnTo>
                  <a:cubicBezTo>
                    <a:pt x="1925" y="21600"/>
                    <a:pt x="10280" y="18991"/>
                    <a:pt x="10280" y="18991"/>
                  </a:cubicBezTo>
                  <a:close/>
                </a:path>
              </a:pathLst>
            </a:custGeom>
            <a:solidFill>
              <a:schemeClr val="accent3"/>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32" name="Shape 27532"/>
            <p:cNvSpPr/>
            <p:nvPr/>
          </p:nvSpPr>
          <p:spPr>
            <a:xfrm>
              <a:off x="3277507" y="5972065"/>
              <a:ext cx="1703880" cy="1819381"/>
            </a:xfrm>
            <a:custGeom>
              <a:avLst/>
              <a:gdLst/>
              <a:ahLst/>
              <a:cxnLst>
                <a:cxn ang="0">
                  <a:pos x="wd2" y="hd2"/>
                </a:cxn>
                <a:cxn ang="5400000">
                  <a:pos x="wd2" y="hd2"/>
                </a:cxn>
                <a:cxn ang="10800000">
                  <a:pos x="wd2" y="hd2"/>
                </a:cxn>
                <a:cxn ang="16200000">
                  <a:pos x="wd2" y="hd2"/>
                </a:cxn>
              </a:cxnLst>
              <a:rect l="0" t="0" r="r" b="b"/>
              <a:pathLst>
                <a:path w="21600" h="21600" extrusionOk="0">
                  <a:moveTo>
                    <a:pt x="0" y="8904"/>
                  </a:moveTo>
                  <a:lnTo>
                    <a:pt x="20446" y="0"/>
                  </a:lnTo>
                  <a:lnTo>
                    <a:pt x="21600" y="5105"/>
                  </a:lnTo>
                  <a:lnTo>
                    <a:pt x="3027" y="21600"/>
                  </a:lnTo>
                  <a:cubicBezTo>
                    <a:pt x="3027" y="21600"/>
                    <a:pt x="0" y="8904"/>
                    <a:pt x="0" y="8904"/>
                  </a:cubicBezTo>
                  <a:close/>
                </a:path>
              </a:pathLst>
            </a:custGeom>
            <a:solidFill>
              <a:srgbClr val="000000">
                <a:alpha val="30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33" name="Shape 27533"/>
            <p:cNvSpPr/>
            <p:nvPr/>
          </p:nvSpPr>
          <p:spPr>
            <a:xfrm>
              <a:off x="2182270" y="5972065"/>
              <a:ext cx="2704649" cy="990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202" y="2006"/>
                  </a:lnTo>
                  <a:lnTo>
                    <a:pt x="21600" y="0"/>
                  </a:lnTo>
                  <a:lnTo>
                    <a:pt x="8720" y="16358"/>
                  </a:lnTo>
                  <a:cubicBezTo>
                    <a:pt x="8720" y="16358"/>
                    <a:pt x="0" y="21600"/>
                    <a:pt x="0" y="21600"/>
                  </a:cubicBezTo>
                  <a:close/>
                </a:path>
              </a:pathLst>
            </a:custGeom>
            <a:solidFill>
              <a:srgbClr val="000000">
                <a:alpha val="30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34" name="Shape 27534"/>
            <p:cNvSpPr/>
            <p:nvPr/>
          </p:nvSpPr>
          <p:spPr>
            <a:xfrm>
              <a:off x="6267212" y="4654819"/>
              <a:ext cx="2691019" cy="2367504"/>
            </a:xfrm>
            <a:custGeom>
              <a:avLst/>
              <a:gdLst/>
              <a:ahLst/>
              <a:cxnLst>
                <a:cxn ang="0">
                  <a:pos x="wd2" y="hd2"/>
                </a:cxn>
                <a:cxn ang="5400000">
                  <a:pos x="wd2" y="hd2"/>
                </a:cxn>
                <a:cxn ang="10800000">
                  <a:pos x="wd2" y="hd2"/>
                </a:cxn>
                <a:cxn ang="16200000">
                  <a:pos x="wd2" y="hd2"/>
                </a:cxn>
              </a:cxnLst>
              <a:rect l="0" t="0" r="r" b="b"/>
              <a:pathLst>
                <a:path w="21600" h="21600" extrusionOk="0">
                  <a:moveTo>
                    <a:pt x="21600" y="17695"/>
                  </a:moveTo>
                  <a:lnTo>
                    <a:pt x="18705" y="0"/>
                  </a:lnTo>
                  <a:lnTo>
                    <a:pt x="3628" y="3612"/>
                  </a:lnTo>
                  <a:lnTo>
                    <a:pt x="0" y="5943"/>
                  </a:lnTo>
                  <a:lnTo>
                    <a:pt x="1304" y="13286"/>
                  </a:lnTo>
                  <a:lnTo>
                    <a:pt x="6771" y="21600"/>
                  </a:lnTo>
                  <a:cubicBezTo>
                    <a:pt x="6771" y="21600"/>
                    <a:pt x="21600" y="17695"/>
                    <a:pt x="21600" y="17695"/>
                  </a:cubicBezTo>
                  <a:close/>
                </a:path>
              </a:pathLst>
            </a:custGeom>
            <a:solidFill>
              <a:schemeClr val="accent2"/>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35" name="Shape 27535"/>
            <p:cNvSpPr/>
            <p:nvPr/>
          </p:nvSpPr>
          <p:spPr>
            <a:xfrm>
              <a:off x="6267212" y="5054433"/>
              <a:ext cx="843542" cy="19715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161" y="11616"/>
                  </a:lnTo>
                  <a:lnTo>
                    <a:pt x="0" y="2798"/>
                  </a:lnTo>
                  <a:lnTo>
                    <a:pt x="11573" y="0"/>
                  </a:lnTo>
                  <a:cubicBezTo>
                    <a:pt x="11573" y="0"/>
                    <a:pt x="21600" y="21600"/>
                    <a:pt x="21600" y="21600"/>
                  </a:cubicBezTo>
                  <a:close/>
                </a:path>
              </a:pathLst>
            </a:custGeom>
            <a:solidFill>
              <a:srgbClr val="000000">
                <a:alpha val="40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7536" name="Shape 27536"/>
            <p:cNvSpPr/>
            <p:nvPr/>
          </p:nvSpPr>
          <p:spPr>
            <a:xfrm>
              <a:off x="2863093" y="3825990"/>
              <a:ext cx="3936880" cy="3992456"/>
            </a:xfrm>
            <a:custGeom>
              <a:avLst/>
              <a:gdLst/>
              <a:ahLst/>
              <a:cxnLst>
                <a:cxn ang="0">
                  <a:pos x="wd2" y="hd2"/>
                </a:cxn>
                <a:cxn ang="5400000">
                  <a:pos x="wd2" y="hd2"/>
                </a:cxn>
                <a:cxn ang="10800000">
                  <a:pos x="wd2" y="hd2"/>
                </a:cxn>
                <a:cxn ang="16200000">
                  <a:pos x="wd2" y="hd2"/>
                </a:cxn>
              </a:cxnLst>
              <a:rect l="0" t="0" r="r" b="b"/>
              <a:pathLst>
                <a:path w="21600" h="21600" extrusionOk="0">
                  <a:moveTo>
                    <a:pt x="21600" y="17601"/>
                  </a:moveTo>
                  <a:lnTo>
                    <a:pt x="4087" y="21600"/>
                  </a:lnTo>
                  <a:lnTo>
                    <a:pt x="0" y="3504"/>
                  </a:lnTo>
                  <a:lnTo>
                    <a:pt x="18018" y="0"/>
                  </a:lnTo>
                  <a:cubicBezTo>
                    <a:pt x="18018" y="0"/>
                    <a:pt x="21600" y="17601"/>
                    <a:pt x="21600" y="17601"/>
                  </a:cubicBezTo>
                  <a:close/>
                </a:path>
              </a:pathLst>
            </a:custGeom>
            <a:solidFill>
              <a:schemeClr val="accent4"/>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113" name="Freeform 112"/>
            <p:cNvSpPr>
              <a:spLocks noEditPoints="1"/>
            </p:cNvSpPr>
            <p:nvPr/>
          </p:nvSpPr>
          <p:spPr bwMode="auto">
            <a:xfrm rot="21024398">
              <a:off x="4421305" y="5434353"/>
              <a:ext cx="888088" cy="801023"/>
            </a:xfrm>
            <a:custGeom>
              <a:avLst/>
              <a:gdLst>
                <a:gd name="T0" fmla="*/ 740 w 806"/>
                <a:gd name="T1" fmla="*/ 67 h 724"/>
                <a:gd name="T2" fmla="*/ 66 w 806"/>
                <a:gd name="T3" fmla="*/ 67 h 724"/>
                <a:gd name="T4" fmla="*/ 66 w 806"/>
                <a:gd name="T5" fmla="*/ 657 h 724"/>
                <a:gd name="T6" fmla="*/ 740 w 806"/>
                <a:gd name="T7" fmla="*/ 657 h 724"/>
                <a:gd name="T8" fmla="*/ 740 w 806"/>
                <a:gd name="T9" fmla="*/ 67 h 724"/>
                <a:gd name="T10" fmla="*/ 441 w 806"/>
                <a:gd name="T11" fmla="*/ 306 h 724"/>
                <a:gd name="T12" fmla="*/ 593 w 806"/>
                <a:gd name="T13" fmla="*/ 306 h 724"/>
                <a:gd name="T14" fmla="*/ 441 w 806"/>
                <a:gd name="T15" fmla="*/ 155 h 724"/>
                <a:gd name="T16" fmla="*/ 441 w 806"/>
                <a:gd name="T17" fmla="*/ 306 h 724"/>
                <a:gd name="T18" fmla="*/ 619 w 806"/>
                <a:gd name="T19" fmla="*/ 332 h 724"/>
                <a:gd name="T20" fmla="*/ 415 w 806"/>
                <a:gd name="T21" fmla="*/ 332 h 724"/>
                <a:gd name="T22" fmla="*/ 415 w 806"/>
                <a:gd name="T23" fmla="*/ 128 h 724"/>
                <a:gd name="T24" fmla="*/ 428 w 806"/>
                <a:gd name="T25" fmla="*/ 128 h 724"/>
                <a:gd name="T26" fmla="*/ 619 w 806"/>
                <a:gd name="T27" fmla="*/ 319 h 724"/>
                <a:gd name="T28" fmla="*/ 619 w 806"/>
                <a:gd name="T29" fmla="*/ 332 h 724"/>
                <a:gd name="T30" fmla="*/ 387 w 806"/>
                <a:gd name="T31" fmla="*/ 182 h 724"/>
                <a:gd name="T32" fmla="*/ 210 w 806"/>
                <a:gd name="T33" fmla="*/ 360 h 724"/>
                <a:gd name="T34" fmla="*/ 387 w 806"/>
                <a:gd name="T35" fmla="*/ 538 h 724"/>
                <a:gd name="T36" fmla="*/ 565 w 806"/>
                <a:gd name="T37" fmla="*/ 360 h 724"/>
                <a:gd name="T38" fmla="*/ 387 w 806"/>
                <a:gd name="T39" fmla="*/ 360 h 724"/>
                <a:gd name="T40" fmla="*/ 387 w 806"/>
                <a:gd name="T41" fmla="*/ 182 h 724"/>
                <a:gd name="T42" fmla="*/ 33 w 806"/>
                <a:gd name="T43" fmla="*/ 67 h 724"/>
                <a:gd name="T44" fmla="*/ 0 w 806"/>
                <a:gd name="T45" fmla="*/ 34 h 724"/>
                <a:gd name="T46" fmla="*/ 34 w 806"/>
                <a:gd name="T47" fmla="*/ 0 h 724"/>
                <a:gd name="T48" fmla="*/ 772 w 806"/>
                <a:gd name="T49" fmla="*/ 0 h 724"/>
                <a:gd name="T50" fmla="*/ 806 w 806"/>
                <a:gd name="T51" fmla="*/ 34 h 724"/>
                <a:gd name="T52" fmla="*/ 773 w 806"/>
                <a:gd name="T53" fmla="*/ 67 h 724"/>
                <a:gd name="T54" fmla="*/ 773 w 806"/>
                <a:gd name="T55" fmla="*/ 657 h 724"/>
                <a:gd name="T56" fmla="*/ 806 w 806"/>
                <a:gd name="T57" fmla="*/ 691 h 724"/>
                <a:gd name="T58" fmla="*/ 772 w 806"/>
                <a:gd name="T59" fmla="*/ 724 h 724"/>
                <a:gd name="T60" fmla="*/ 34 w 806"/>
                <a:gd name="T61" fmla="*/ 724 h 724"/>
                <a:gd name="T62" fmla="*/ 0 w 806"/>
                <a:gd name="T63" fmla="*/ 691 h 724"/>
                <a:gd name="T64" fmla="*/ 33 w 806"/>
                <a:gd name="T65" fmla="*/ 657 h 724"/>
                <a:gd name="T66" fmla="*/ 33 w 806"/>
                <a:gd name="T67" fmla="*/ 67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6" h="724">
                  <a:moveTo>
                    <a:pt x="740" y="67"/>
                  </a:moveTo>
                  <a:lnTo>
                    <a:pt x="66" y="67"/>
                  </a:lnTo>
                  <a:lnTo>
                    <a:pt x="66" y="657"/>
                  </a:lnTo>
                  <a:lnTo>
                    <a:pt x="740" y="657"/>
                  </a:lnTo>
                  <a:lnTo>
                    <a:pt x="740" y="67"/>
                  </a:lnTo>
                  <a:close/>
                  <a:moveTo>
                    <a:pt x="441" y="306"/>
                  </a:moveTo>
                  <a:lnTo>
                    <a:pt x="593" y="306"/>
                  </a:lnTo>
                  <a:cubicBezTo>
                    <a:pt x="587" y="225"/>
                    <a:pt x="522" y="161"/>
                    <a:pt x="441" y="155"/>
                  </a:cubicBezTo>
                  <a:lnTo>
                    <a:pt x="441" y="306"/>
                  </a:lnTo>
                  <a:close/>
                  <a:moveTo>
                    <a:pt x="619" y="332"/>
                  </a:moveTo>
                  <a:lnTo>
                    <a:pt x="415" y="332"/>
                  </a:lnTo>
                  <a:lnTo>
                    <a:pt x="415" y="128"/>
                  </a:lnTo>
                  <a:lnTo>
                    <a:pt x="428" y="128"/>
                  </a:lnTo>
                  <a:cubicBezTo>
                    <a:pt x="534" y="128"/>
                    <a:pt x="619" y="214"/>
                    <a:pt x="619" y="319"/>
                  </a:cubicBezTo>
                  <a:lnTo>
                    <a:pt x="619" y="332"/>
                  </a:lnTo>
                  <a:close/>
                  <a:moveTo>
                    <a:pt x="387" y="182"/>
                  </a:moveTo>
                  <a:cubicBezTo>
                    <a:pt x="289" y="182"/>
                    <a:pt x="210" y="262"/>
                    <a:pt x="210" y="360"/>
                  </a:cubicBezTo>
                  <a:cubicBezTo>
                    <a:pt x="210" y="458"/>
                    <a:pt x="289" y="538"/>
                    <a:pt x="387" y="538"/>
                  </a:cubicBezTo>
                  <a:cubicBezTo>
                    <a:pt x="486" y="538"/>
                    <a:pt x="565" y="458"/>
                    <a:pt x="565" y="360"/>
                  </a:cubicBezTo>
                  <a:lnTo>
                    <a:pt x="387" y="360"/>
                  </a:lnTo>
                  <a:lnTo>
                    <a:pt x="387" y="182"/>
                  </a:lnTo>
                  <a:close/>
                  <a:moveTo>
                    <a:pt x="33" y="67"/>
                  </a:moveTo>
                  <a:cubicBezTo>
                    <a:pt x="15" y="67"/>
                    <a:pt x="0" y="52"/>
                    <a:pt x="0" y="34"/>
                  </a:cubicBezTo>
                  <a:cubicBezTo>
                    <a:pt x="0" y="15"/>
                    <a:pt x="15" y="0"/>
                    <a:pt x="34" y="0"/>
                  </a:cubicBezTo>
                  <a:lnTo>
                    <a:pt x="772" y="0"/>
                  </a:lnTo>
                  <a:cubicBezTo>
                    <a:pt x="791" y="0"/>
                    <a:pt x="806" y="15"/>
                    <a:pt x="806" y="34"/>
                  </a:cubicBezTo>
                  <a:cubicBezTo>
                    <a:pt x="806" y="52"/>
                    <a:pt x="791" y="67"/>
                    <a:pt x="773" y="67"/>
                  </a:cubicBezTo>
                  <a:lnTo>
                    <a:pt x="773" y="657"/>
                  </a:lnTo>
                  <a:cubicBezTo>
                    <a:pt x="791" y="658"/>
                    <a:pt x="806" y="672"/>
                    <a:pt x="806" y="691"/>
                  </a:cubicBezTo>
                  <a:cubicBezTo>
                    <a:pt x="806" y="709"/>
                    <a:pt x="791" y="724"/>
                    <a:pt x="772" y="724"/>
                  </a:cubicBezTo>
                  <a:lnTo>
                    <a:pt x="34" y="724"/>
                  </a:lnTo>
                  <a:cubicBezTo>
                    <a:pt x="15" y="724"/>
                    <a:pt x="0" y="709"/>
                    <a:pt x="0" y="691"/>
                  </a:cubicBezTo>
                  <a:cubicBezTo>
                    <a:pt x="0" y="672"/>
                    <a:pt x="15" y="658"/>
                    <a:pt x="33" y="657"/>
                  </a:cubicBezTo>
                  <a:lnTo>
                    <a:pt x="33" y="67"/>
                  </a:lnTo>
                  <a:close/>
                </a:path>
              </a:pathLst>
            </a:custGeom>
            <a:solidFill>
              <a:schemeClr val="bg1"/>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114" name="Freeform 113"/>
            <p:cNvSpPr>
              <a:spLocks noEditPoints="1"/>
            </p:cNvSpPr>
            <p:nvPr/>
          </p:nvSpPr>
          <p:spPr bwMode="auto">
            <a:xfrm rot="20840211">
              <a:off x="2692543" y="7155656"/>
              <a:ext cx="299800" cy="437463"/>
            </a:xfrm>
            <a:custGeom>
              <a:avLst/>
              <a:gdLst>
                <a:gd name="T0" fmla="*/ 280 w 513"/>
                <a:gd name="T1" fmla="*/ 519 h 745"/>
                <a:gd name="T2" fmla="*/ 280 w 513"/>
                <a:gd name="T3" fmla="*/ 466 h 745"/>
                <a:gd name="T4" fmla="*/ 256 w 513"/>
                <a:gd name="T5" fmla="*/ 442 h 745"/>
                <a:gd name="T6" fmla="*/ 233 w 513"/>
                <a:gd name="T7" fmla="*/ 466 h 745"/>
                <a:gd name="T8" fmla="*/ 233 w 513"/>
                <a:gd name="T9" fmla="*/ 519 h 745"/>
                <a:gd name="T10" fmla="*/ 210 w 513"/>
                <a:gd name="T11" fmla="*/ 559 h 745"/>
                <a:gd name="T12" fmla="*/ 256 w 513"/>
                <a:gd name="T13" fmla="*/ 605 h 745"/>
                <a:gd name="T14" fmla="*/ 303 w 513"/>
                <a:gd name="T15" fmla="*/ 559 h 745"/>
                <a:gd name="T16" fmla="*/ 280 w 513"/>
                <a:gd name="T17" fmla="*/ 519 h 745"/>
                <a:gd name="T18" fmla="*/ 466 w 513"/>
                <a:gd name="T19" fmla="*/ 675 h 745"/>
                <a:gd name="T20" fmla="*/ 443 w 513"/>
                <a:gd name="T21" fmla="*/ 699 h 745"/>
                <a:gd name="T22" fmla="*/ 70 w 513"/>
                <a:gd name="T23" fmla="*/ 699 h 745"/>
                <a:gd name="T24" fmla="*/ 47 w 513"/>
                <a:gd name="T25" fmla="*/ 675 h 745"/>
                <a:gd name="T26" fmla="*/ 47 w 513"/>
                <a:gd name="T27" fmla="*/ 396 h 745"/>
                <a:gd name="T28" fmla="*/ 70 w 513"/>
                <a:gd name="T29" fmla="*/ 372 h 745"/>
                <a:gd name="T30" fmla="*/ 443 w 513"/>
                <a:gd name="T31" fmla="*/ 372 h 745"/>
                <a:gd name="T32" fmla="*/ 466 w 513"/>
                <a:gd name="T33" fmla="*/ 396 h 745"/>
                <a:gd name="T34" fmla="*/ 466 w 513"/>
                <a:gd name="T35" fmla="*/ 675 h 745"/>
                <a:gd name="T36" fmla="*/ 117 w 513"/>
                <a:gd name="T37" fmla="*/ 186 h 745"/>
                <a:gd name="T38" fmla="*/ 256 w 513"/>
                <a:gd name="T39" fmla="*/ 46 h 745"/>
                <a:gd name="T40" fmla="*/ 396 w 513"/>
                <a:gd name="T41" fmla="*/ 186 h 745"/>
                <a:gd name="T42" fmla="*/ 396 w 513"/>
                <a:gd name="T43" fmla="*/ 326 h 745"/>
                <a:gd name="T44" fmla="*/ 117 w 513"/>
                <a:gd name="T45" fmla="*/ 326 h 745"/>
                <a:gd name="T46" fmla="*/ 117 w 513"/>
                <a:gd name="T47" fmla="*/ 186 h 745"/>
                <a:gd name="T48" fmla="*/ 443 w 513"/>
                <a:gd name="T49" fmla="*/ 326 h 745"/>
                <a:gd name="T50" fmla="*/ 443 w 513"/>
                <a:gd name="T51" fmla="*/ 186 h 745"/>
                <a:gd name="T52" fmla="*/ 256 w 513"/>
                <a:gd name="T53" fmla="*/ 0 h 745"/>
                <a:gd name="T54" fmla="*/ 70 w 513"/>
                <a:gd name="T55" fmla="*/ 186 h 745"/>
                <a:gd name="T56" fmla="*/ 70 w 513"/>
                <a:gd name="T57" fmla="*/ 326 h 745"/>
                <a:gd name="T58" fmla="*/ 0 w 513"/>
                <a:gd name="T59" fmla="*/ 396 h 745"/>
                <a:gd name="T60" fmla="*/ 0 w 513"/>
                <a:gd name="T61" fmla="*/ 675 h 745"/>
                <a:gd name="T62" fmla="*/ 70 w 513"/>
                <a:gd name="T63" fmla="*/ 745 h 745"/>
                <a:gd name="T64" fmla="*/ 443 w 513"/>
                <a:gd name="T65" fmla="*/ 745 h 745"/>
                <a:gd name="T66" fmla="*/ 513 w 513"/>
                <a:gd name="T67" fmla="*/ 675 h 745"/>
                <a:gd name="T68" fmla="*/ 513 w 513"/>
                <a:gd name="T69" fmla="*/ 396 h 745"/>
                <a:gd name="T70" fmla="*/ 443 w 513"/>
                <a:gd name="T71" fmla="*/ 32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3" h="745">
                  <a:moveTo>
                    <a:pt x="280" y="519"/>
                  </a:moveTo>
                  <a:lnTo>
                    <a:pt x="280" y="466"/>
                  </a:lnTo>
                  <a:cubicBezTo>
                    <a:pt x="280" y="453"/>
                    <a:pt x="269" y="442"/>
                    <a:pt x="256" y="442"/>
                  </a:cubicBezTo>
                  <a:cubicBezTo>
                    <a:pt x="243" y="442"/>
                    <a:pt x="233" y="453"/>
                    <a:pt x="233" y="466"/>
                  </a:cubicBezTo>
                  <a:lnTo>
                    <a:pt x="233" y="519"/>
                  </a:lnTo>
                  <a:cubicBezTo>
                    <a:pt x="219" y="527"/>
                    <a:pt x="210" y="542"/>
                    <a:pt x="210" y="559"/>
                  </a:cubicBezTo>
                  <a:cubicBezTo>
                    <a:pt x="210" y="585"/>
                    <a:pt x="231" y="605"/>
                    <a:pt x="256" y="605"/>
                  </a:cubicBezTo>
                  <a:cubicBezTo>
                    <a:pt x="282" y="605"/>
                    <a:pt x="303" y="585"/>
                    <a:pt x="303" y="559"/>
                  </a:cubicBezTo>
                  <a:cubicBezTo>
                    <a:pt x="303" y="542"/>
                    <a:pt x="294" y="527"/>
                    <a:pt x="280" y="519"/>
                  </a:cubicBezTo>
                  <a:close/>
                  <a:moveTo>
                    <a:pt x="466" y="675"/>
                  </a:moveTo>
                  <a:cubicBezTo>
                    <a:pt x="466" y="688"/>
                    <a:pt x="456" y="699"/>
                    <a:pt x="443" y="699"/>
                  </a:cubicBezTo>
                  <a:lnTo>
                    <a:pt x="70" y="699"/>
                  </a:lnTo>
                  <a:cubicBezTo>
                    <a:pt x="57" y="699"/>
                    <a:pt x="47" y="688"/>
                    <a:pt x="47" y="675"/>
                  </a:cubicBezTo>
                  <a:lnTo>
                    <a:pt x="47" y="396"/>
                  </a:lnTo>
                  <a:cubicBezTo>
                    <a:pt x="47" y="383"/>
                    <a:pt x="57" y="372"/>
                    <a:pt x="70" y="372"/>
                  </a:cubicBezTo>
                  <a:lnTo>
                    <a:pt x="443" y="372"/>
                  </a:lnTo>
                  <a:cubicBezTo>
                    <a:pt x="456" y="372"/>
                    <a:pt x="466" y="383"/>
                    <a:pt x="466" y="396"/>
                  </a:cubicBezTo>
                  <a:lnTo>
                    <a:pt x="466" y="675"/>
                  </a:lnTo>
                  <a:close/>
                  <a:moveTo>
                    <a:pt x="117" y="186"/>
                  </a:moveTo>
                  <a:cubicBezTo>
                    <a:pt x="117" y="109"/>
                    <a:pt x="179" y="46"/>
                    <a:pt x="256" y="46"/>
                  </a:cubicBezTo>
                  <a:cubicBezTo>
                    <a:pt x="333" y="46"/>
                    <a:pt x="396" y="109"/>
                    <a:pt x="396" y="186"/>
                  </a:cubicBezTo>
                  <a:lnTo>
                    <a:pt x="396" y="326"/>
                  </a:lnTo>
                  <a:lnTo>
                    <a:pt x="117" y="326"/>
                  </a:lnTo>
                  <a:lnTo>
                    <a:pt x="117" y="186"/>
                  </a:lnTo>
                  <a:close/>
                  <a:moveTo>
                    <a:pt x="443" y="326"/>
                  </a:moveTo>
                  <a:lnTo>
                    <a:pt x="443" y="186"/>
                  </a:lnTo>
                  <a:cubicBezTo>
                    <a:pt x="443" y="83"/>
                    <a:pt x="359" y="0"/>
                    <a:pt x="256" y="0"/>
                  </a:cubicBezTo>
                  <a:cubicBezTo>
                    <a:pt x="154" y="0"/>
                    <a:pt x="70" y="83"/>
                    <a:pt x="70" y="186"/>
                  </a:cubicBezTo>
                  <a:lnTo>
                    <a:pt x="70" y="326"/>
                  </a:lnTo>
                  <a:cubicBezTo>
                    <a:pt x="31" y="326"/>
                    <a:pt x="0" y="357"/>
                    <a:pt x="0" y="396"/>
                  </a:cubicBezTo>
                  <a:lnTo>
                    <a:pt x="0" y="675"/>
                  </a:lnTo>
                  <a:cubicBezTo>
                    <a:pt x="0" y="714"/>
                    <a:pt x="31" y="745"/>
                    <a:pt x="70" y="745"/>
                  </a:cubicBezTo>
                  <a:lnTo>
                    <a:pt x="443" y="745"/>
                  </a:lnTo>
                  <a:cubicBezTo>
                    <a:pt x="481" y="745"/>
                    <a:pt x="513" y="714"/>
                    <a:pt x="513" y="675"/>
                  </a:cubicBezTo>
                  <a:lnTo>
                    <a:pt x="513" y="396"/>
                  </a:lnTo>
                  <a:cubicBezTo>
                    <a:pt x="513" y="357"/>
                    <a:pt x="481" y="326"/>
                    <a:pt x="443" y="326"/>
                  </a:cubicBezTo>
                  <a:close/>
                </a:path>
              </a:pathLst>
            </a:custGeom>
            <a:solidFill>
              <a:schemeClr val="bg1"/>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115" name="Freeform 114"/>
            <p:cNvSpPr>
              <a:spLocks noEditPoints="1"/>
            </p:cNvSpPr>
            <p:nvPr/>
          </p:nvSpPr>
          <p:spPr bwMode="auto">
            <a:xfrm>
              <a:off x="6581205" y="7871043"/>
              <a:ext cx="667153" cy="810110"/>
            </a:xfrm>
            <a:custGeom>
              <a:avLst/>
              <a:gdLst>
                <a:gd name="T0" fmla="*/ 387 w 739"/>
                <a:gd name="T1" fmla="*/ 543 h 891"/>
                <a:gd name="T2" fmla="*/ 420 w 739"/>
                <a:gd name="T3" fmla="*/ 525 h 891"/>
                <a:gd name="T4" fmla="*/ 353 w 739"/>
                <a:gd name="T5" fmla="*/ 464 h 891"/>
                <a:gd name="T6" fmla="*/ 352 w 739"/>
                <a:gd name="T7" fmla="*/ 445 h 891"/>
                <a:gd name="T8" fmla="*/ 339 w 739"/>
                <a:gd name="T9" fmla="*/ 443 h 891"/>
                <a:gd name="T10" fmla="*/ 342 w 739"/>
                <a:gd name="T11" fmla="*/ 457 h 891"/>
                <a:gd name="T12" fmla="*/ 357 w 739"/>
                <a:gd name="T13" fmla="*/ 500 h 891"/>
                <a:gd name="T14" fmla="*/ 334 w 739"/>
                <a:gd name="T15" fmla="*/ 521 h 891"/>
                <a:gd name="T16" fmla="*/ 295 w 739"/>
                <a:gd name="T17" fmla="*/ 506 h 891"/>
                <a:gd name="T18" fmla="*/ 287 w 739"/>
                <a:gd name="T19" fmla="*/ 450 h 891"/>
                <a:gd name="T20" fmla="*/ 304 w 739"/>
                <a:gd name="T21" fmla="*/ 479 h 891"/>
                <a:gd name="T22" fmla="*/ 318 w 739"/>
                <a:gd name="T23" fmla="*/ 498 h 891"/>
                <a:gd name="T24" fmla="*/ 328 w 739"/>
                <a:gd name="T25" fmla="*/ 488 h 891"/>
                <a:gd name="T26" fmla="*/ 310 w 739"/>
                <a:gd name="T27" fmla="*/ 444 h 891"/>
                <a:gd name="T28" fmla="*/ 330 w 739"/>
                <a:gd name="T29" fmla="*/ 418 h 891"/>
                <a:gd name="T30" fmla="*/ 367 w 739"/>
                <a:gd name="T31" fmla="*/ 434 h 891"/>
                <a:gd name="T32" fmla="*/ 375 w 739"/>
                <a:gd name="T33" fmla="*/ 483 h 891"/>
                <a:gd name="T34" fmla="*/ 406 w 739"/>
                <a:gd name="T35" fmla="*/ 615 h 891"/>
                <a:gd name="T36" fmla="*/ 392 w 739"/>
                <a:gd name="T37" fmla="*/ 577 h 891"/>
                <a:gd name="T38" fmla="*/ 353 w 739"/>
                <a:gd name="T39" fmla="*/ 561 h 891"/>
                <a:gd name="T40" fmla="*/ 426 w 739"/>
                <a:gd name="T41" fmla="*/ 496 h 891"/>
                <a:gd name="T42" fmla="*/ 504 w 739"/>
                <a:gd name="T43" fmla="*/ 574 h 891"/>
                <a:gd name="T44" fmla="*/ 485 w 739"/>
                <a:gd name="T45" fmla="*/ 660 h 891"/>
                <a:gd name="T46" fmla="*/ 413 w 739"/>
                <a:gd name="T47" fmla="*/ 622 h 891"/>
                <a:gd name="T48" fmla="*/ 504 w 739"/>
                <a:gd name="T49" fmla="*/ 574 h 891"/>
                <a:gd name="T50" fmla="*/ 590 w 739"/>
                <a:gd name="T51" fmla="*/ 689 h 891"/>
                <a:gd name="T52" fmla="*/ 543 w 739"/>
                <a:gd name="T53" fmla="*/ 664 h 891"/>
                <a:gd name="T54" fmla="*/ 562 w 739"/>
                <a:gd name="T55" fmla="*/ 712 h 891"/>
                <a:gd name="T56" fmla="*/ 515 w 739"/>
                <a:gd name="T57" fmla="*/ 692 h 891"/>
                <a:gd name="T58" fmla="*/ 536 w 739"/>
                <a:gd name="T59" fmla="*/ 745 h 891"/>
                <a:gd name="T60" fmla="*/ 547 w 739"/>
                <a:gd name="T61" fmla="*/ 617 h 891"/>
                <a:gd name="T62" fmla="*/ 206 w 739"/>
                <a:gd name="T63" fmla="*/ 333 h 891"/>
                <a:gd name="T64" fmla="*/ 204 w 739"/>
                <a:gd name="T65" fmla="*/ 396 h 891"/>
                <a:gd name="T66" fmla="*/ 247 w 739"/>
                <a:gd name="T67" fmla="*/ 387 h 891"/>
                <a:gd name="T68" fmla="*/ 262 w 739"/>
                <a:gd name="T69" fmla="*/ 343 h 891"/>
                <a:gd name="T70" fmla="*/ 262 w 739"/>
                <a:gd name="T71" fmla="*/ 414 h 891"/>
                <a:gd name="T72" fmla="*/ 191 w 739"/>
                <a:gd name="T73" fmla="*/ 414 h 891"/>
                <a:gd name="T74" fmla="*/ 206 w 739"/>
                <a:gd name="T75" fmla="*/ 333 h 891"/>
                <a:gd name="T76" fmla="*/ 243 w 739"/>
                <a:gd name="T77" fmla="*/ 175 h 891"/>
                <a:gd name="T78" fmla="*/ 99 w 739"/>
                <a:gd name="T79" fmla="*/ 0 h 891"/>
                <a:gd name="T80" fmla="*/ 65 w 739"/>
                <a:gd name="T81" fmla="*/ 348 h 891"/>
                <a:gd name="T82" fmla="*/ 110 w 739"/>
                <a:gd name="T83" fmla="*/ 346 h 891"/>
                <a:gd name="T84" fmla="*/ 54 w 739"/>
                <a:gd name="T85" fmla="*/ 169 h 891"/>
                <a:gd name="T86" fmla="*/ 100 w 739"/>
                <a:gd name="T87" fmla="*/ 50 h 891"/>
                <a:gd name="T88" fmla="*/ 173 w 739"/>
                <a:gd name="T89" fmla="*/ 122 h 891"/>
                <a:gd name="T90" fmla="*/ 208 w 739"/>
                <a:gd name="T91" fmla="*/ 268 h 891"/>
                <a:gd name="T92" fmla="*/ 96 w 739"/>
                <a:gd name="T93" fmla="*/ 521 h 891"/>
                <a:gd name="T94" fmla="*/ 739 w 739"/>
                <a:gd name="T95" fmla="*/ 619 h 891"/>
                <a:gd name="T96" fmla="*/ 256 w 739"/>
                <a:gd name="T97" fmla="*/ 262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891">
                  <a:moveTo>
                    <a:pt x="420" y="525"/>
                  </a:moveTo>
                  <a:lnTo>
                    <a:pt x="387" y="543"/>
                  </a:lnTo>
                  <a:lnTo>
                    <a:pt x="402" y="558"/>
                  </a:lnTo>
                  <a:lnTo>
                    <a:pt x="420" y="525"/>
                  </a:lnTo>
                  <a:close/>
                  <a:moveTo>
                    <a:pt x="375" y="483"/>
                  </a:moveTo>
                  <a:lnTo>
                    <a:pt x="353" y="464"/>
                  </a:lnTo>
                  <a:cubicBezTo>
                    <a:pt x="356" y="461"/>
                    <a:pt x="357" y="457"/>
                    <a:pt x="357" y="454"/>
                  </a:cubicBezTo>
                  <a:cubicBezTo>
                    <a:pt x="356" y="451"/>
                    <a:pt x="355" y="448"/>
                    <a:pt x="352" y="445"/>
                  </a:cubicBezTo>
                  <a:cubicBezTo>
                    <a:pt x="349" y="442"/>
                    <a:pt x="347" y="441"/>
                    <a:pt x="344" y="441"/>
                  </a:cubicBezTo>
                  <a:cubicBezTo>
                    <a:pt x="342" y="441"/>
                    <a:pt x="340" y="441"/>
                    <a:pt x="339" y="443"/>
                  </a:cubicBezTo>
                  <a:cubicBezTo>
                    <a:pt x="338" y="444"/>
                    <a:pt x="337" y="445"/>
                    <a:pt x="337" y="447"/>
                  </a:cubicBezTo>
                  <a:cubicBezTo>
                    <a:pt x="337" y="449"/>
                    <a:pt x="339" y="452"/>
                    <a:pt x="342" y="457"/>
                  </a:cubicBezTo>
                  <a:cubicBezTo>
                    <a:pt x="349" y="468"/>
                    <a:pt x="354" y="477"/>
                    <a:pt x="356" y="483"/>
                  </a:cubicBezTo>
                  <a:cubicBezTo>
                    <a:pt x="358" y="489"/>
                    <a:pt x="358" y="495"/>
                    <a:pt x="357" y="500"/>
                  </a:cubicBezTo>
                  <a:cubicBezTo>
                    <a:pt x="356" y="505"/>
                    <a:pt x="353" y="509"/>
                    <a:pt x="350" y="513"/>
                  </a:cubicBezTo>
                  <a:cubicBezTo>
                    <a:pt x="345" y="517"/>
                    <a:pt x="340" y="520"/>
                    <a:pt x="334" y="521"/>
                  </a:cubicBezTo>
                  <a:cubicBezTo>
                    <a:pt x="327" y="523"/>
                    <a:pt x="321" y="522"/>
                    <a:pt x="315" y="520"/>
                  </a:cubicBezTo>
                  <a:cubicBezTo>
                    <a:pt x="308" y="517"/>
                    <a:pt x="302" y="513"/>
                    <a:pt x="295" y="506"/>
                  </a:cubicBezTo>
                  <a:cubicBezTo>
                    <a:pt x="283" y="494"/>
                    <a:pt x="277" y="484"/>
                    <a:pt x="277" y="475"/>
                  </a:cubicBezTo>
                  <a:cubicBezTo>
                    <a:pt x="277" y="465"/>
                    <a:pt x="281" y="457"/>
                    <a:pt x="287" y="450"/>
                  </a:cubicBezTo>
                  <a:lnTo>
                    <a:pt x="309" y="469"/>
                  </a:lnTo>
                  <a:cubicBezTo>
                    <a:pt x="306" y="472"/>
                    <a:pt x="304" y="476"/>
                    <a:pt x="304" y="479"/>
                  </a:cubicBezTo>
                  <a:cubicBezTo>
                    <a:pt x="303" y="484"/>
                    <a:pt x="305" y="489"/>
                    <a:pt x="309" y="493"/>
                  </a:cubicBezTo>
                  <a:cubicBezTo>
                    <a:pt x="312" y="496"/>
                    <a:pt x="315" y="497"/>
                    <a:pt x="318" y="498"/>
                  </a:cubicBezTo>
                  <a:cubicBezTo>
                    <a:pt x="321" y="498"/>
                    <a:pt x="324" y="497"/>
                    <a:pt x="326" y="495"/>
                  </a:cubicBezTo>
                  <a:cubicBezTo>
                    <a:pt x="328" y="493"/>
                    <a:pt x="328" y="491"/>
                    <a:pt x="328" y="488"/>
                  </a:cubicBezTo>
                  <a:cubicBezTo>
                    <a:pt x="328" y="485"/>
                    <a:pt x="326" y="480"/>
                    <a:pt x="321" y="473"/>
                  </a:cubicBezTo>
                  <a:cubicBezTo>
                    <a:pt x="314" y="461"/>
                    <a:pt x="310" y="452"/>
                    <a:pt x="310" y="444"/>
                  </a:cubicBezTo>
                  <a:cubicBezTo>
                    <a:pt x="309" y="437"/>
                    <a:pt x="311" y="430"/>
                    <a:pt x="317" y="425"/>
                  </a:cubicBezTo>
                  <a:cubicBezTo>
                    <a:pt x="320" y="421"/>
                    <a:pt x="325" y="419"/>
                    <a:pt x="330" y="418"/>
                  </a:cubicBezTo>
                  <a:cubicBezTo>
                    <a:pt x="335" y="417"/>
                    <a:pt x="341" y="417"/>
                    <a:pt x="347" y="420"/>
                  </a:cubicBezTo>
                  <a:cubicBezTo>
                    <a:pt x="353" y="422"/>
                    <a:pt x="359" y="427"/>
                    <a:pt x="367" y="434"/>
                  </a:cubicBezTo>
                  <a:cubicBezTo>
                    <a:pt x="376" y="443"/>
                    <a:pt x="381" y="451"/>
                    <a:pt x="382" y="459"/>
                  </a:cubicBezTo>
                  <a:cubicBezTo>
                    <a:pt x="383" y="467"/>
                    <a:pt x="381" y="475"/>
                    <a:pt x="375" y="483"/>
                  </a:cubicBezTo>
                  <a:close/>
                  <a:moveTo>
                    <a:pt x="450" y="519"/>
                  </a:moveTo>
                  <a:lnTo>
                    <a:pt x="406" y="615"/>
                  </a:lnTo>
                  <a:lnTo>
                    <a:pt x="384" y="592"/>
                  </a:lnTo>
                  <a:lnTo>
                    <a:pt x="392" y="577"/>
                  </a:lnTo>
                  <a:lnTo>
                    <a:pt x="368" y="553"/>
                  </a:lnTo>
                  <a:lnTo>
                    <a:pt x="353" y="561"/>
                  </a:lnTo>
                  <a:lnTo>
                    <a:pt x="331" y="539"/>
                  </a:lnTo>
                  <a:lnTo>
                    <a:pt x="426" y="496"/>
                  </a:lnTo>
                  <a:lnTo>
                    <a:pt x="450" y="519"/>
                  </a:lnTo>
                  <a:close/>
                  <a:moveTo>
                    <a:pt x="504" y="574"/>
                  </a:moveTo>
                  <a:lnTo>
                    <a:pt x="452" y="626"/>
                  </a:lnTo>
                  <a:lnTo>
                    <a:pt x="485" y="660"/>
                  </a:lnTo>
                  <a:lnTo>
                    <a:pt x="468" y="677"/>
                  </a:lnTo>
                  <a:lnTo>
                    <a:pt x="413" y="622"/>
                  </a:lnTo>
                  <a:lnTo>
                    <a:pt x="483" y="552"/>
                  </a:lnTo>
                  <a:lnTo>
                    <a:pt x="504" y="574"/>
                  </a:lnTo>
                  <a:close/>
                  <a:moveTo>
                    <a:pt x="605" y="674"/>
                  </a:moveTo>
                  <a:lnTo>
                    <a:pt x="590" y="689"/>
                  </a:lnTo>
                  <a:lnTo>
                    <a:pt x="554" y="653"/>
                  </a:lnTo>
                  <a:lnTo>
                    <a:pt x="543" y="664"/>
                  </a:lnTo>
                  <a:lnTo>
                    <a:pt x="576" y="698"/>
                  </a:lnTo>
                  <a:lnTo>
                    <a:pt x="562" y="712"/>
                  </a:lnTo>
                  <a:lnTo>
                    <a:pt x="529" y="678"/>
                  </a:lnTo>
                  <a:lnTo>
                    <a:pt x="515" y="692"/>
                  </a:lnTo>
                  <a:lnTo>
                    <a:pt x="552" y="729"/>
                  </a:lnTo>
                  <a:lnTo>
                    <a:pt x="536" y="745"/>
                  </a:lnTo>
                  <a:lnTo>
                    <a:pt x="478" y="686"/>
                  </a:lnTo>
                  <a:lnTo>
                    <a:pt x="547" y="617"/>
                  </a:lnTo>
                  <a:lnTo>
                    <a:pt x="605" y="674"/>
                  </a:lnTo>
                  <a:close/>
                  <a:moveTo>
                    <a:pt x="206" y="333"/>
                  </a:moveTo>
                  <a:cubicBezTo>
                    <a:pt x="204" y="347"/>
                    <a:pt x="202" y="361"/>
                    <a:pt x="199" y="375"/>
                  </a:cubicBezTo>
                  <a:cubicBezTo>
                    <a:pt x="198" y="383"/>
                    <a:pt x="199" y="390"/>
                    <a:pt x="204" y="396"/>
                  </a:cubicBezTo>
                  <a:cubicBezTo>
                    <a:pt x="209" y="402"/>
                    <a:pt x="217" y="406"/>
                    <a:pt x="225" y="406"/>
                  </a:cubicBezTo>
                  <a:cubicBezTo>
                    <a:pt x="236" y="406"/>
                    <a:pt x="245" y="399"/>
                    <a:pt x="247" y="387"/>
                  </a:cubicBezTo>
                  <a:cubicBezTo>
                    <a:pt x="251" y="371"/>
                    <a:pt x="253" y="354"/>
                    <a:pt x="255" y="337"/>
                  </a:cubicBezTo>
                  <a:cubicBezTo>
                    <a:pt x="257" y="339"/>
                    <a:pt x="260" y="341"/>
                    <a:pt x="262" y="343"/>
                  </a:cubicBezTo>
                  <a:cubicBezTo>
                    <a:pt x="271" y="353"/>
                    <a:pt x="277" y="365"/>
                    <a:pt x="277" y="379"/>
                  </a:cubicBezTo>
                  <a:cubicBezTo>
                    <a:pt x="277" y="392"/>
                    <a:pt x="271" y="405"/>
                    <a:pt x="262" y="414"/>
                  </a:cubicBezTo>
                  <a:cubicBezTo>
                    <a:pt x="252" y="424"/>
                    <a:pt x="240" y="429"/>
                    <a:pt x="226" y="429"/>
                  </a:cubicBezTo>
                  <a:cubicBezTo>
                    <a:pt x="213" y="429"/>
                    <a:pt x="200" y="424"/>
                    <a:pt x="191" y="414"/>
                  </a:cubicBezTo>
                  <a:cubicBezTo>
                    <a:pt x="171" y="395"/>
                    <a:pt x="171" y="363"/>
                    <a:pt x="191" y="343"/>
                  </a:cubicBezTo>
                  <a:cubicBezTo>
                    <a:pt x="195" y="339"/>
                    <a:pt x="200" y="335"/>
                    <a:pt x="206" y="333"/>
                  </a:cubicBezTo>
                  <a:close/>
                  <a:moveTo>
                    <a:pt x="256" y="262"/>
                  </a:moveTo>
                  <a:cubicBezTo>
                    <a:pt x="255" y="233"/>
                    <a:pt x="250" y="204"/>
                    <a:pt x="243" y="175"/>
                  </a:cubicBezTo>
                  <a:cubicBezTo>
                    <a:pt x="219" y="74"/>
                    <a:pt x="179" y="18"/>
                    <a:pt x="122" y="3"/>
                  </a:cubicBezTo>
                  <a:cubicBezTo>
                    <a:pt x="114" y="1"/>
                    <a:pt x="106" y="0"/>
                    <a:pt x="99" y="0"/>
                  </a:cubicBezTo>
                  <a:cubicBezTo>
                    <a:pt x="38" y="0"/>
                    <a:pt x="7" y="71"/>
                    <a:pt x="4" y="137"/>
                  </a:cubicBezTo>
                  <a:cubicBezTo>
                    <a:pt x="0" y="210"/>
                    <a:pt x="22" y="285"/>
                    <a:pt x="65" y="348"/>
                  </a:cubicBezTo>
                  <a:cubicBezTo>
                    <a:pt x="70" y="355"/>
                    <a:pt x="77" y="359"/>
                    <a:pt x="86" y="359"/>
                  </a:cubicBezTo>
                  <a:cubicBezTo>
                    <a:pt x="96" y="359"/>
                    <a:pt x="105" y="354"/>
                    <a:pt x="110" y="346"/>
                  </a:cubicBezTo>
                  <a:cubicBezTo>
                    <a:pt x="114" y="338"/>
                    <a:pt x="113" y="330"/>
                    <a:pt x="108" y="323"/>
                  </a:cubicBezTo>
                  <a:cubicBezTo>
                    <a:pt x="76" y="276"/>
                    <a:pt x="58" y="224"/>
                    <a:pt x="54" y="169"/>
                  </a:cubicBezTo>
                  <a:cubicBezTo>
                    <a:pt x="52" y="142"/>
                    <a:pt x="54" y="85"/>
                    <a:pt x="76" y="61"/>
                  </a:cubicBezTo>
                  <a:cubicBezTo>
                    <a:pt x="83" y="53"/>
                    <a:pt x="91" y="50"/>
                    <a:pt x="100" y="50"/>
                  </a:cubicBezTo>
                  <a:cubicBezTo>
                    <a:pt x="106" y="50"/>
                    <a:pt x="113" y="51"/>
                    <a:pt x="120" y="54"/>
                  </a:cubicBezTo>
                  <a:cubicBezTo>
                    <a:pt x="146" y="65"/>
                    <a:pt x="160" y="92"/>
                    <a:pt x="173" y="122"/>
                  </a:cubicBezTo>
                  <a:cubicBezTo>
                    <a:pt x="184" y="146"/>
                    <a:pt x="193" y="173"/>
                    <a:pt x="200" y="206"/>
                  </a:cubicBezTo>
                  <a:cubicBezTo>
                    <a:pt x="204" y="226"/>
                    <a:pt x="207" y="247"/>
                    <a:pt x="208" y="268"/>
                  </a:cubicBezTo>
                  <a:lnTo>
                    <a:pt x="125" y="278"/>
                  </a:lnTo>
                  <a:lnTo>
                    <a:pt x="96" y="521"/>
                  </a:lnTo>
                  <a:lnTo>
                    <a:pt x="467" y="891"/>
                  </a:lnTo>
                  <a:lnTo>
                    <a:pt x="739" y="619"/>
                  </a:lnTo>
                  <a:lnTo>
                    <a:pt x="369" y="249"/>
                  </a:lnTo>
                  <a:lnTo>
                    <a:pt x="256" y="262"/>
                  </a:lnTo>
                  <a:close/>
                </a:path>
              </a:pathLst>
            </a:custGeom>
            <a:solidFill>
              <a:schemeClr val="bg1"/>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116" name="Freeform 115"/>
            <p:cNvSpPr>
              <a:spLocks noEditPoints="1"/>
            </p:cNvSpPr>
            <p:nvPr/>
          </p:nvSpPr>
          <p:spPr bwMode="auto">
            <a:xfrm rot="20780962">
              <a:off x="8468876" y="2896851"/>
              <a:ext cx="648088" cy="652851"/>
            </a:xfrm>
            <a:custGeom>
              <a:avLst/>
              <a:gdLst>
                <a:gd name="T0" fmla="*/ 559 w 714"/>
                <a:gd name="T1" fmla="*/ 238 h 714"/>
                <a:gd name="T2" fmla="*/ 666 w 714"/>
                <a:gd name="T3" fmla="*/ 333 h 714"/>
                <a:gd name="T4" fmla="*/ 643 w 714"/>
                <a:gd name="T5" fmla="*/ 476 h 714"/>
                <a:gd name="T6" fmla="*/ 571 w 714"/>
                <a:gd name="T7" fmla="*/ 381 h 714"/>
                <a:gd name="T8" fmla="*/ 643 w 714"/>
                <a:gd name="T9" fmla="*/ 476 h 714"/>
                <a:gd name="T10" fmla="*/ 547 w 714"/>
                <a:gd name="T11" fmla="*/ 523 h 714"/>
                <a:gd name="T12" fmla="*/ 491 w 714"/>
                <a:gd name="T13" fmla="*/ 636 h 714"/>
                <a:gd name="T14" fmla="*/ 381 w 714"/>
                <a:gd name="T15" fmla="*/ 523 h 714"/>
                <a:gd name="T16" fmla="*/ 381 w 714"/>
                <a:gd name="T17" fmla="*/ 663 h 714"/>
                <a:gd name="T18" fmla="*/ 523 w 714"/>
                <a:gd name="T19" fmla="*/ 381 h 714"/>
                <a:gd name="T20" fmla="*/ 381 w 714"/>
                <a:gd name="T21" fmla="*/ 476 h 714"/>
                <a:gd name="T22" fmla="*/ 381 w 714"/>
                <a:gd name="T23" fmla="*/ 238 h 714"/>
                <a:gd name="T24" fmla="*/ 523 w 714"/>
                <a:gd name="T25" fmla="*/ 333 h 714"/>
                <a:gd name="T26" fmla="*/ 381 w 714"/>
                <a:gd name="T27" fmla="*/ 238 h 714"/>
                <a:gd name="T28" fmla="*/ 497 w 714"/>
                <a:gd name="T29" fmla="*/ 190 h 714"/>
                <a:gd name="T30" fmla="*/ 381 w 714"/>
                <a:gd name="T31" fmla="*/ 50 h 714"/>
                <a:gd name="T32" fmla="*/ 547 w 714"/>
                <a:gd name="T33" fmla="*/ 190 h 714"/>
                <a:gd name="T34" fmla="*/ 618 w 714"/>
                <a:gd name="T35" fmla="*/ 190 h 714"/>
                <a:gd name="T36" fmla="*/ 216 w 714"/>
                <a:gd name="T37" fmla="*/ 190 h 714"/>
                <a:gd name="T38" fmla="*/ 333 w 714"/>
                <a:gd name="T39" fmla="*/ 190 h 714"/>
                <a:gd name="T40" fmla="*/ 191 w 714"/>
                <a:gd name="T41" fmla="*/ 333 h 714"/>
                <a:gd name="T42" fmla="*/ 333 w 714"/>
                <a:gd name="T43" fmla="*/ 238 h 714"/>
                <a:gd name="T44" fmla="*/ 333 w 714"/>
                <a:gd name="T45" fmla="*/ 476 h 714"/>
                <a:gd name="T46" fmla="*/ 191 w 714"/>
                <a:gd name="T47" fmla="*/ 381 h 714"/>
                <a:gd name="T48" fmla="*/ 333 w 714"/>
                <a:gd name="T49" fmla="*/ 476 h 714"/>
                <a:gd name="T50" fmla="*/ 216 w 714"/>
                <a:gd name="T51" fmla="*/ 523 h 714"/>
                <a:gd name="T52" fmla="*/ 333 w 714"/>
                <a:gd name="T53" fmla="*/ 663 h 714"/>
                <a:gd name="T54" fmla="*/ 167 w 714"/>
                <a:gd name="T55" fmla="*/ 523 h 714"/>
                <a:gd name="T56" fmla="*/ 96 w 714"/>
                <a:gd name="T57" fmla="*/ 523 h 714"/>
                <a:gd name="T58" fmla="*/ 143 w 714"/>
                <a:gd name="T59" fmla="*/ 381 h 714"/>
                <a:gd name="T60" fmla="*/ 71 w 714"/>
                <a:gd name="T61" fmla="*/ 476 h 714"/>
                <a:gd name="T62" fmla="*/ 71 w 714"/>
                <a:gd name="T63" fmla="*/ 238 h 714"/>
                <a:gd name="T64" fmla="*/ 143 w 714"/>
                <a:gd name="T65" fmla="*/ 333 h 714"/>
                <a:gd name="T66" fmla="*/ 71 w 714"/>
                <a:gd name="T67" fmla="*/ 238 h 714"/>
                <a:gd name="T68" fmla="*/ 167 w 714"/>
                <a:gd name="T69" fmla="*/ 190 h 714"/>
                <a:gd name="T70" fmla="*/ 223 w 714"/>
                <a:gd name="T71" fmla="*/ 77 h 714"/>
                <a:gd name="T72" fmla="*/ 381 w 714"/>
                <a:gd name="T73" fmla="*/ 0 h 714"/>
                <a:gd name="T74" fmla="*/ 357 w 714"/>
                <a:gd name="T75" fmla="*/ 0 h 714"/>
                <a:gd name="T76" fmla="*/ 333 w 714"/>
                <a:gd name="T77" fmla="*/ 0 h 714"/>
                <a:gd name="T78" fmla="*/ 0 w 714"/>
                <a:gd name="T79" fmla="*/ 333 h 714"/>
                <a:gd name="T80" fmla="*/ 0 w 714"/>
                <a:gd name="T81" fmla="*/ 381 h 714"/>
                <a:gd name="T82" fmla="*/ 333 w 714"/>
                <a:gd name="T83" fmla="*/ 713 h 714"/>
                <a:gd name="T84" fmla="*/ 357 w 714"/>
                <a:gd name="T85" fmla="*/ 714 h 714"/>
                <a:gd name="T86" fmla="*/ 381 w 714"/>
                <a:gd name="T87" fmla="*/ 713 h 714"/>
                <a:gd name="T88" fmla="*/ 714 w 714"/>
                <a:gd name="T89" fmla="*/ 381 h 714"/>
                <a:gd name="T90" fmla="*/ 714 w 714"/>
                <a:gd name="T91" fmla="*/ 333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4" h="714">
                  <a:moveTo>
                    <a:pt x="571" y="333"/>
                  </a:moveTo>
                  <a:cubicBezTo>
                    <a:pt x="569" y="300"/>
                    <a:pt x="565" y="268"/>
                    <a:pt x="559" y="238"/>
                  </a:cubicBezTo>
                  <a:lnTo>
                    <a:pt x="643" y="238"/>
                  </a:lnTo>
                  <a:cubicBezTo>
                    <a:pt x="655" y="267"/>
                    <a:pt x="663" y="299"/>
                    <a:pt x="666" y="333"/>
                  </a:cubicBezTo>
                  <a:lnTo>
                    <a:pt x="571" y="333"/>
                  </a:lnTo>
                  <a:close/>
                  <a:moveTo>
                    <a:pt x="643" y="476"/>
                  </a:moveTo>
                  <a:lnTo>
                    <a:pt x="559" y="476"/>
                  </a:lnTo>
                  <a:cubicBezTo>
                    <a:pt x="565" y="446"/>
                    <a:pt x="569" y="414"/>
                    <a:pt x="571" y="381"/>
                  </a:cubicBezTo>
                  <a:lnTo>
                    <a:pt x="666" y="381"/>
                  </a:lnTo>
                  <a:cubicBezTo>
                    <a:pt x="663" y="414"/>
                    <a:pt x="655" y="446"/>
                    <a:pt x="643" y="476"/>
                  </a:cubicBezTo>
                  <a:close/>
                  <a:moveTo>
                    <a:pt x="491" y="636"/>
                  </a:moveTo>
                  <a:cubicBezTo>
                    <a:pt x="514" y="606"/>
                    <a:pt x="533" y="567"/>
                    <a:pt x="547" y="523"/>
                  </a:cubicBezTo>
                  <a:lnTo>
                    <a:pt x="618" y="523"/>
                  </a:lnTo>
                  <a:cubicBezTo>
                    <a:pt x="587" y="572"/>
                    <a:pt x="543" y="611"/>
                    <a:pt x="491" y="636"/>
                  </a:cubicBezTo>
                  <a:close/>
                  <a:moveTo>
                    <a:pt x="381" y="663"/>
                  </a:moveTo>
                  <a:lnTo>
                    <a:pt x="381" y="523"/>
                  </a:lnTo>
                  <a:lnTo>
                    <a:pt x="497" y="523"/>
                  </a:lnTo>
                  <a:cubicBezTo>
                    <a:pt x="472" y="598"/>
                    <a:pt x="430" y="650"/>
                    <a:pt x="381" y="663"/>
                  </a:cubicBezTo>
                  <a:close/>
                  <a:moveTo>
                    <a:pt x="381" y="381"/>
                  </a:moveTo>
                  <a:lnTo>
                    <a:pt x="523" y="381"/>
                  </a:lnTo>
                  <a:cubicBezTo>
                    <a:pt x="522" y="414"/>
                    <a:pt x="518" y="446"/>
                    <a:pt x="511" y="476"/>
                  </a:cubicBezTo>
                  <a:lnTo>
                    <a:pt x="381" y="476"/>
                  </a:lnTo>
                  <a:lnTo>
                    <a:pt x="381" y="381"/>
                  </a:lnTo>
                  <a:close/>
                  <a:moveTo>
                    <a:pt x="381" y="238"/>
                  </a:moveTo>
                  <a:lnTo>
                    <a:pt x="511" y="238"/>
                  </a:lnTo>
                  <a:cubicBezTo>
                    <a:pt x="518" y="267"/>
                    <a:pt x="522" y="299"/>
                    <a:pt x="523" y="333"/>
                  </a:cubicBezTo>
                  <a:lnTo>
                    <a:pt x="381" y="333"/>
                  </a:lnTo>
                  <a:lnTo>
                    <a:pt x="381" y="238"/>
                  </a:lnTo>
                  <a:close/>
                  <a:moveTo>
                    <a:pt x="381" y="50"/>
                  </a:moveTo>
                  <a:cubicBezTo>
                    <a:pt x="430" y="63"/>
                    <a:pt x="472" y="116"/>
                    <a:pt x="497" y="190"/>
                  </a:cubicBezTo>
                  <a:lnTo>
                    <a:pt x="381" y="190"/>
                  </a:lnTo>
                  <a:lnTo>
                    <a:pt x="381" y="50"/>
                  </a:lnTo>
                  <a:close/>
                  <a:moveTo>
                    <a:pt x="618" y="190"/>
                  </a:moveTo>
                  <a:lnTo>
                    <a:pt x="547" y="190"/>
                  </a:lnTo>
                  <a:cubicBezTo>
                    <a:pt x="533" y="146"/>
                    <a:pt x="514" y="108"/>
                    <a:pt x="491" y="77"/>
                  </a:cubicBezTo>
                  <a:cubicBezTo>
                    <a:pt x="543" y="102"/>
                    <a:pt x="587" y="142"/>
                    <a:pt x="618" y="190"/>
                  </a:cubicBezTo>
                  <a:close/>
                  <a:moveTo>
                    <a:pt x="333" y="190"/>
                  </a:moveTo>
                  <a:lnTo>
                    <a:pt x="216" y="190"/>
                  </a:lnTo>
                  <a:cubicBezTo>
                    <a:pt x="242" y="116"/>
                    <a:pt x="284" y="63"/>
                    <a:pt x="333" y="50"/>
                  </a:cubicBezTo>
                  <a:lnTo>
                    <a:pt x="333" y="190"/>
                  </a:lnTo>
                  <a:close/>
                  <a:moveTo>
                    <a:pt x="333" y="333"/>
                  </a:moveTo>
                  <a:lnTo>
                    <a:pt x="191" y="333"/>
                  </a:lnTo>
                  <a:cubicBezTo>
                    <a:pt x="192" y="299"/>
                    <a:pt x="196" y="267"/>
                    <a:pt x="203" y="238"/>
                  </a:cubicBezTo>
                  <a:lnTo>
                    <a:pt x="333" y="238"/>
                  </a:lnTo>
                  <a:lnTo>
                    <a:pt x="333" y="333"/>
                  </a:lnTo>
                  <a:close/>
                  <a:moveTo>
                    <a:pt x="333" y="476"/>
                  </a:moveTo>
                  <a:lnTo>
                    <a:pt x="203" y="476"/>
                  </a:lnTo>
                  <a:cubicBezTo>
                    <a:pt x="196" y="446"/>
                    <a:pt x="192" y="414"/>
                    <a:pt x="191" y="381"/>
                  </a:cubicBezTo>
                  <a:lnTo>
                    <a:pt x="333" y="381"/>
                  </a:lnTo>
                  <a:lnTo>
                    <a:pt x="333" y="476"/>
                  </a:lnTo>
                  <a:close/>
                  <a:moveTo>
                    <a:pt x="333" y="663"/>
                  </a:moveTo>
                  <a:cubicBezTo>
                    <a:pt x="284" y="650"/>
                    <a:pt x="242" y="598"/>
                    <a:pt x="216" y="523"/>
                  </a:cubicBezTo>
                  <a:lnTo>
                    <a:pt x="333" y="523"/>
                  </a:lnTo>
                  <a:lnTo>
                    <a:pt x="333" y="663"/>
                  </a:lnTo>
                  <a:close/>
                  <a:moveTo>
                    <a:pt x="96" y="523"/>
                  </a:moveTo>
                  <a:lnTo>
                    <a:pt x="167" y="523"/>
                  </a:lnTo>
                  <a:cubicBezTo>
                    <a:pt x="181" y="567"/>
                    <a:pt x="200" y="606"/>
                    <a:pt x="223" y="636"/>
                  </a:cubicBezTo>
                  <a:cubicBezTo>
                    <a:pt x="171" y="611"/>
                    <a:pt x="127" y="572"/>
                    <a:pt x="96" y="523"/>
                  </a:cubicBezTo>
                  <a:close/>
                  <a:moveTo>
                    <a:pt x="48" y="381"/>
                  </a:moveTo>
                  <a:lnTo>
                    <a:pt x="143" y="381"/>
                  </a:lnTo>
                  <a:cubicBezTo>
                    <a:pt x="144" y="414"/>
                    <a:pt x="148" y="446"/>
                    <a:pt x="155" y="476"/>
                  </a:cubicBezTo>
                  <a:lnTo>
                    <a:pt x="71" y="476"/>
                  </a:lnTo>
                  <a:cubicBezTo>
                    <a:pt x="59" y="446"/>
                    <a:pt x="51" y="414"/>
                    <a:pt x="48" y="381"/>
                  </a:cubicBezTo>
                  <a:close/>
                  <a:moveTo>
                    <a:pt x="71" y="238"/>
                  </a:moveTo>
                  <a:lnTo>
                    <a:pt x="155" y="238"/>
                  </a:lnTo>
                  <a:cubicBezTo>
                    <a:pt x="148" y="268"/>
                    <a:pt x="144" y="300"/>
                    <a:pt x="143" y="333"/>
                  </a:cubicBezTo>
                  <a:lnTo>
                    <a:pt x="48" y="333"/>
                  </a:lnTo>
                  <a:cubicBezTo>
                    <a:pt x="51" y="299"/>
                    <a:pt x="59" y="267"/>
                    <a:pt x="71" y="238"/>
                  </a:cubicBezTo>
                  <a:close/>
                  <a:moveTo>
                    <a:pt x="223" y="77"/>
                  </a:moveTo>
                  <a:cubicBezTo>
                    <a:pt x="200" y="108"/>
                    <a:pt x="181" y="146"/>
                    <a:pt x="167" y="190"/>
                  </a:cubicBezTo>
                  <a:lnTo>
                    <a:pt x="96" y="190"/>
                  </a:lnTo>
                  <a:cubicBezTo>
                    <a:pt x="127" y="142"/>
                    <a:pt x="171" y="102"/>
                    <a:pt x="223" y="77"/>
                  </a:cubicBezTo>
                  <a:close/>
                  <a:moveTo>
                    <a:pt x="713" y="333"/>
                  </a:moveTo>
                  <a:cubicBezTo>
                    <a:pt x="702" y="155"/>
                    <a:pt x="559" y="12"/>
                    <a:pt x="381" y="0"/>
                  </a:cubicBezTo>
                  <a:lnTo>
                    <a:pt x="381" y="0"/>
                  </a:lnTo>
                  <a:lnTo>
                    <a:pt x="357" y="0"/>
                  </a:lnTo>
                  <a:lnTo>
                    <a:pt x="333" y="0"/>
                  </a:lnTo>
                  <a:lnTo>
                    <a:pt x="333" y="0"/>
                  </a:lnTo>
                  <a:cubicBezTo>
                    <a:pt x="155" y="12"/>
                    <a:pt x="12" y="155"/>
                    <a:pt x="1" y="333"/>
                  </a:cubicBezTo>
                  <a:lnTo>
                    <a:pt x="0" y="333"/>
                  </a:lnTo>
                  <a:lnTo>
                    <a:pt x="0" y="357"/>
                  </a:lnTo>
                  <a:lnTo>
                    <a:pt x="0" y="381"/>
                  </a:lnTo>
                  <a:lnTo>
                    <a:pt x="1" y="381"/>
                  </a:lnTo>
                  <a:cubicBezTo>
                    <a:pt x="12" y="559"/>
                    <a:pt x="155" y="701"/>
                    <a:pt x="333" y="713"/>
                  </a:cubicBezTo>
                  <a:lnTo>
                    <a:pt x="333" y="714"/>
                  </a:lnTo>
                  <a:lnTo>
                    <a:pt x="357" y="714"/>
                  </a:lnTo>
                  <a:lnTo>
                    <a:pt x="381" y="714"/>
                  </a:lnTo>
                  <a:lnTo>
                    <a:pt x="381" y="713"/>
                  </a:lnTo>
                  <a:cubicBezTo>
                    <a:pt x="559" y="701"/>
                    <a:pt x="702" y="559"/>
                    <a:pt x="713" y="381"/>
                  </a:cubicBezTo>
                  <a:lnTo>
                    <a:pt x="714" y="381"/>
                  </a:lnTo>
                  <a:lnTo>
                    <a:pt x="714" y="357"/>
                  </a:lnTo>
                  <a:lnTo>
                    <a:pt x="714" y="333"/>
                  </a:lnTo>
                  <a:lnTo>
                    <a:pt x="713" y="333"/>
                  </a:lnTo>
                  <a:close/>
                </a:path>
              </a:pathLst>
            </a:custGeom>
            <a:solidFill>
              <a:schemeClr val="bg1"/>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117" name="Freeform 116"/>
            <p:cNvSpPr>
              <a:spLocks noEditPoints="1"/>
            </p:cNvSpPr>
            <p:nvPr/>
          </p:nvSpPr>
          <p:spPr bwMode="auto">
            <a:xfrm rot="21008368">
              <a:off x="7524891" y="5579262"/>
              <a:ext cx="581373" cy="571843"/>
            </a:xfrm>
            <a:custGeom>
              <a:avLst/>
              <a:gdLst>
                <a:gd name="T0" fmla="*/ 424 w 643"/>
                <a:gd name="T1" fmla="*/ 314 h 629"/>
                <a:gd name="T2" fmla="*/ 321 w 643"/>
                <a:gd name="T3" fmla="*/ 415 h 629"/>
                <a:gd name="T4" fmla="*/ 218 w 643"/>
                <a:gd name="T5" fmla="*/ 314 h 629"/>
                <a:gd name="T6" fmla="*/ 321 w 643"/>
                <a:gd name="T7" fmla="*/ 213 h 629"/>
                <a:gd name="T8" fmla="*/ 424 w 643"/>
                <a:gd name="T9" fmla="*/ 314 h 629"/>
                <a:gd name="T10" fmla="*/ 554 w 643"/>
                <a:gd name="T11" fmla="*/ 242 h 629"/>
                <a:gd name="T12" fmla="*/ 538 w 643"/>
                <a:gd name="T13" fmla="*/ 204 h 629"/>
                <a:gd name="T14" fmla="*/ 572 w 643"/>
                <a:gd name="T15" fmla="*/ 115 h 629"/>
                <a:gd name="T16" fmla="*/ 522 w 643"/>
                <a:gd name="T17" fmla="*/ 66 h 629"/>
                <a:gd name="T18" fmla="*/ 434 w 643"/>
                <a:gd name="T19" fmla="*/ 102 h 629"/>
                <a:gd name="T20" fmla="*/ 395 w 643"/>
                <a:gd name="T21" fmla="*/ 86 h 629"/>
                <a:gd name="T22" fmla="*/ 355 w 643"/>
                <a:gd name="T23" fmla="*/ 0 h 629"/>
                <a:gd name="T24" fmla="*/ 285 w 643"/>
                <a:gd name="T25" fmla="*/ 0 h 629"/>
                <a:gd name="T26" fmla="*/ 248 w 643"/>
                <a:gd name="T27" fmla="*/ 86 h 629"/>
                <a:gd name="T28" fmla="*/ 208 w 643"/>
                <a:gd name="T29" fmla="*/ 102 h 629"/>
                <a:gd name="T30" fmla="*/ 118 w 643"/>
                <a:gd name="T31" fmla="*/ 68 h 629"/>
                <a:gd name="T32" fmla="*/ 68 w 643"/>
                <a:gd name="T33" fmla="*/ 117 h 629"/>
                <a:gd name="T34" fmla="*/ 104 w 643"/>
                <a:gd name="T35" fmla="*/ 204 h 629"/>
                <a:gd name="T36" fmla="*/ 88 w 643"/>
                <a:gd name="T37" fmla="*/ 243 h 629"/>
                <a:gd name="T38" fmla="*/ 0 w 643"/>
                <a:gd name="T39" fmla="*/ 281 h 629"/>
                <a:gd name="T40" fmla="*/ 0 w 643"/>
                <a:gd name="T41" fmla="*/ 350 h 629"/>
                <a:gd name="T42" fmla="*/ 88 w 643"/>
                <a:gd name="T43" fmla="*/ 386 h 629"/>
                <a:gd name="T44" fmla="*/ 105 w 643"/>
                <a:gd name="T45" fmla="*/ 425 h 629"/>
                <a:gd name="T46" fmla="*/ 70 w 643"/>
                <a:gd name="T47" fmla="*/ 513 h 629"/>
                <a:gd name="T48" fmla="*/ 120 w 643"/>
                <a:gd name="T49" fmla="*/ 562 h 629"/>
                <a:gd name="T50" fmla="*/ 209 w 643"/>
                <a:gd name="T51" fmla="*/ 527 h 629"/>
                <a:gd name="T52" fmla="*/ 248 w 643"/>
                <a:gd name="T53" fmla="*/ 543 h 629"/>
                <a:gd name="T54" fmla="*/ 288 w 643"/>
                <a:gd name="T55" fmla="*/ 629 h 629"/>
                <a:gd name="T56" fmla="*/ 358 w 643"/>
                <a:gd name="T57" fmla="*/ 629 h 629"/>
                <a:gd name="T58" fmla="*/ 395 w 643"/>
                <a:gd name="T59" fmla="*/ 542 h 629"/>
                <a:gd name="T60" fmla="*/ 434 w 643"/>
                <a:gd name="T61" fmla="*/ 526 h 629"/>
                <a:gd name="T62" fmla="*/ 525 w 643"/>
                <a:gd name="T63" fmla="*/ 560 h 629"/>
                <a:gd name="T64" fmla="*/ 574 w 643"/>
                <a:gd name="T65" fmla="*/ 511 h 629"/>
                <a:gd name="T66" fmla="*/ 538 w 643"/>
                <a:gd name="T67" fmla="*/ 424 h 629"/>
                <a:gd name="T68" fmla="*/ 554 w 643"/>
                <a:gd name="T69" fmla="*/ 386 h 629"/>
                <a:gd name="T70" fmla="*/ 643 w 643"/>
                <a:gd name="T71" fmla="*/ 347 h 629"/>
                <a:gd name="T72" fmla="*/ 643 w 643"/>
                <a:gd name="T73" fmla="*/ 278 h 629"/>
                <a:gd name="T74" fmla="*/ 554 w 643"/>
                <a:gd name="T75" fmla="*/ 242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3" h="629">
                  <a:moveTo>
                    <a:pt x="424" y="314"/>
                  </a:moveTo>
                  <a:cubicBezTo>
                    <a:pt x="424" y="370"/>
                    <a:pt x="378" y="415"/>
                    <a:pt x="321" y="415"/>
                  </a:cubicBezTo>
                  <a:cubicBezTo>
                    <a:pt x="265" y="415"/>
                    <a:pt x="218" y="370"/>
                    <a:pt x="218" y="314"/>
                  </a:cubicBezTo>
                  <a:cubicBezTo>
                    <a:pt x="218" y="259"/>
                    <a:pt x="265" y="213"/>
                    <a:pt x="321" y="213"/>
                  </a:cubicBezTo>
                  <a:cubicBezTo>
                    <a:pt x="378" y="213"/>
                    <a:pt x="424" y="259"/>
                    <a:pt x="424" y="314"/>
                  </a:cubicBezTo>
                  <a:close/>
                  <a:moveTo>
                    <a:pt x="554" y="242"/>
                  </a:moveTo>
                  <a:lnTo>
                    <a:pt x="538" y="204"/>
                  </a:lnTo>
                  <a:cubicBezTo>
                    <a:pt x="538" y="204"/>
                    <a:pt x="576" y="118"/>
                    <a:pt x="572" y="115"/>
                  </a:cubicBezTo>
                  <a:lnTo>
                    <a:pt x="522" y="66"/>
                  </a:lnTo>
                  <a:cubicBezTo>
                    <a:pt x="519" y="63"/>
                    <a:pt x="434" y="102"/>
                    <a:pt x="434" y="102"/>
                  </a:cubicBezTo>
                  <a:lnTo>
                    <a:pt x="395" y="86"/>
                  </a:lnTo>
                  <a:cubicBezTo>
                    <a:pt x="395" y="86"/>
                    <a:pt x="360" y="0"/>
                    <a:pt x="355" y="0"/>
                  </a:cubicBezTo>
                  <a:lnTo>
                    <a:pt x="285" y="0"/>
                  </a:lnTo>
                  <a:cubicBezTo>
                    <a:pt x="280" y="0"/>
                    <a:pt x="248" y="86"/>
                    <a:pt x="248" y="86"/>
                  </a:cubicBezTo>
                  <a:lnTo>
                    <a:pt x="208" y="102"/>
                  </a:lnTo>
                  <a:cubicBezTo>
                    <a:pt x="208" y="102"/>
                    <a:pt x="121" y="65"/>
                    <a:pt x="118" y="68"/>
                  </a:cubicBezTo>
                  <a:lnTo>
                    <a:pt x="68" y="117"/>
                  </a:lnTo>
                  <a:cubicBezTo>
                    <a:pt x="65" y="121"/>
                    <a:pt x="104" y="204"/>
                    <a:pt x="104" y="204"/>
                  </a:cubicBezTo>
                  <a:lnTo>
                    <a:pt x="88" y="243"/>
                  </a:lnTo>
                  <a:cubicBezTo>
                    <a:pt x="88" y="243"/>
                    <a:pt x="0" y="276"/>
                    <a:pt x="0" y="281"/>
                  </a:cubicBezTo>
                  <a:lnTo>
                    <a:pt x="0" y="350"/>
                  </a:lnTo>
                  <a:cubicBezTo>
                    <a:pt x="0" y="355"/>
                    <a:pt x="88" y="386"/>
                    <a:pt x="88" y="386"/>
                  </a:cubicBezTo>
                  <a:lnTo>
                    <a:pt x="105" y="425"/>
                  </a:lnTo>
                  <a:cubicBezTo>
                    <a:pt x="105" y="425"/>
                    <a:pt x="67" y="510"/>
                    <a:pt x="70" y="513"/>
                  </a:cubicBezTo>
                  <a:lnTo>
                    <a:pt x="120" y="562"/>
                  </a:lnTo>
                  <a:cubicBezTo>
                    <a:pt x="123" y="565"/>
                    <a:pt x="209" y="527"/>
                    <a:pt x="209" y="527"/>
                  </a:cubicBezTo>
                  <a:lnTo>
                    <a:pt x="248" y="543"/>
                  </a:lnTo>
                  <a:cubicBezTo>
                    <a:pt x="248" y="543"/>
                    <a:pt x="283" y="629"/>
                    <a:pt x="288" y="629"/>
                  </a:cubicBezTo>
                  <a:lnTo>
                    <a:pt x="358" y="629"/>
                  </a:lnTo>
                  <a:cubicBezTo>
                    <a:pt x="363" y="629"/>
                    <a:pt x="395" y="542"/>
                    <a:pt x="395" y="542"/>
                  </a:cubicBezTo>
                  <a:lnTo>
                    <a:pt x="434" y="526"/>
                  </a:lnTo>
                  <a:cubicBezTo>
                    <a:pt x="434" y="526"/>
                    <a:pt x="521" y="563"/>
                    <a:pt x="525" y="560"/>
                  </a:cubicBezTo>
                  <a:lnTo>
                    <a:pt x="574" y="511"/>
                  </a:lnTo>
                  <a:cubicBezTo>
                    <a:pt x="578" y="508"/>
                    <a:pt x="538" y="424"/>
                    <a:pt x="538" y="424"/>
                  </a:cubicBezTo>
                  <a:lnTo>
                    <a:pt x="554" y="386"/>
                  </a:lnTo>
                  <a:cubicBezTo>
                    <a:pt x="554" y="386"/>
                    <a:pt x="643" y="352"/>
                    <a:pt x="643" y="347"/>
                  </a:cubicBezTo>
                  <a:lnTo>
                    <a:pt x="643" y="278"/>
                  </a:lnTo>
                  <a:cubicBezTo>
                    <a:pt x="643" y="273"/>
                    <a:pt x="554" y="242"/>
                    <a:pt x="554" y="242"/>
                  </a:cubicBezTo>
                  <a:close/>
                </a:path>
              </a:pathLst>
            </a:custGeom>
            <a:solidFill>
              <a:schemeClr val="bg1"/>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118" name="Freeform 117"/>
            <p:cNvSpPr>
              <a:spLocks noEditPoints="1"/>
            </p:cNvSpPr>
            <p:nvPr/>
          </p:nvSpPr>
          <p:spPr bwMode="auto">
            <a:xfrm rot="20894741">
              <a:off x="3777244" y="8380843"/>
              <a:ext cx="605040" cy="440029"/>
            </a:xfrm>
            <a:custGeom>
              <a:avLst/>
              <a:gdLst>
                <a:gd name="T0" fmla="*/ 241 w 805"/>
                <a:gd name="T1" fmla="*/ 415 h 588"/>
                <a:gd name="T2" fmla="*/ 277 w 805"/>
                <a:gd name="T3" fmla="*/ 415 h 588"/>
                <a:gd name="T4" fmla="*/ 476 w 805"/>
                <a:gd name="T5" fmla="*/ 109 h 588"/>
                <a:gd name="T6" fmla="*/ 37 w 805"/>
                <a:gd name="T7" fmla="*/ 376 h 588"/>
                <a:gd name="T8" fmla="*/ 476 w 805"/>
                <a:gd name="T9" fmla="*/ 376 h 588"/>
                <a:gd name="T10" fmla="*/ 288 w 805"/>
                <a:gd name="T11" fmla="*/ 415 h 588"/>
                <a:gd name="T12" fmla="*/ 229 w 805"/>
                <a:gd name="T13" fmla="*/ 415 h 588"/>
                <a:gd name="T14" fmla="*/ 288 w 805"/>
                <a:gd name="T15" fmla="*/ 415 h 588"/>
                <a:gd name="T16" fmla="*/ 513 w 805"/>
                <a:gd name="T17" fmla="*/ 423 h 588"/>
                <a:gd name="T18" fmla="*/ 308 w 805"/>
                <a:gd name="T19" fmla="*/ 458 h 588"/>
                <a:gd name="T20" fmla="*/ 360 w 805"/>
                <a:gd name="T21" fmla="*/ 561 h 588"/>
                <a:gd name="T22" fmla="*/ 205 w 805"/>
                <a:gd name="T23" fmla="*/ 561 h 588"/>
                <a:gd name="T24" fmla="*/ 153 w 805"/>
                <a:gd name="T25" fmla="*/ 527 h 588"/>
                <a:gd name="T26" fmla="*/ 34 w 805"/>
                <a:gd name="T27" fmla="*/ 458 h 588"/>
                <a:gd name="T28" fmla="*/ 0 w 805"/>
                <a:gd name="T29" fmla="*/ 107 h 588"/>
                <a:gd name="T30" fmla="*/ 479 w 805"/>
                <a:gd name="T31" fmla="*/ 73 h 588"/>
                <a:gd name="T32" fmla="*/ 714 w 805"/>
                <a:gd name="T33" fmla="*/ 393 h 588"/>
                <a:gd name="T34" fmla="*/ 651 w 805"/>
                <a:gd name="T35" fmla="*/ 393 h 588"/>
                <a:gd name="T36" fmla="*/ 714 w 805"/>
                <a:gd name="T37" fmla="*/ 393 h 588"/>
                <a:gd name="T38" fmla="*/ 682 w 805"/>
                <a:gd name="T39" fmla="*/ 442 h 588"/>
                <a:gd name="T40" fmla="*/ 682 w 805"/>
                <a:gd name="T41" fmla="*/ 344 h 588"/>
                <a:gd name="T42" fmla="*/ 756 w 805"/>
                <a:gd name="T43" fmla="*/ 218 h 588"/>
                <a:gd name="T44" fmla="*/ 603 w 805"/>
                <a:gd name="T45" fmla="*/ 241 h 588"/>
                <a:gd name="T46" fmla="*/ 756 w 805"/>
                <a:gd name="T47" fmla="*/ 218 h 588"/>
                <a:gd name="T48" fmla="*/ 585 w 805"/>
                <a:gd name="T49" fmla="*/ 31 h 588"/>
                <a:gd name="T50" fmla="*/ 774 w 805"/>
                <a:gd name="T51" fmla="*/ 558 h 588"/>
                <a:gd name="T52" fmla="*/ 805 w 805"/>
                <a:gd name="T53" fmla="*/ 16 h 588"/>
                <a:gd name="T54" fmla="*/ 790 w 805"/>
                <a:gd name="T55" fmla="*/ 588 h 588"/>
                <a:gd name="T56" fmla="*/ 555 w 805"/>
                <a:gd name="T57" fmla="*/ 573 h 588"/>
                <a:gd name="T58" fmla="*/ 570 w 805"/>
                <a:gd name="T59" fmla="*/ 0 h 588"/>
                <a:gd name="T60" fmla="*/ 805 w 805"/>
                <a:gd name="T61" fmla="*/ 16 h 588"/>
                <a:gd name="T62" fmla="*/ 603 w 805"/>
                <a:gd name="T63" fmla="*/ 71 h 588"/>
                <a:gd name="T64" fmla="*/ 756 w 805"/>
                <a:gd name="T65" fmla="*/ 123 h 588"/>
                <a:gd name="T66" fmla="*/ 756 w 805"/>
                <a:gd name="T67" fmla="*/ 179 h 588"/>
                <a:gd name="T68" fmla="*/ 603 w 805"/>
                <a:gd name="T69" fmla="*/ 202 h 588"/>
                <a:gd name="T70" fmla="*/ 756 w 805"/>
                <a:gd name="T71" fmla="*/ 179 h 588"/>
                <a:gd name="T72" fmla="*/ 603 w 805"/>
                <a:gd name="T73" fmla="*/ 163 h 588"/>
                <a:gd name="T74" fmla="*/ 756 w 805"/>
                <a:gd name="T75" fmla="*/ 14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5" h="588">
                  <a:moveTo>
                    <a:pt x="259" y="397"/>
                  </a:moveTo>
                  <a:cubicBezTo>
                    <a:pt x="249" y="397"/>
                    <a:pt x="241" y="405"/>
                    <a:pt x="241" y="415"/>
                  </a:cubicBezTo>
                  <a:cubicBezTo>
                    <a:pt x="241" y="425"/>
                    <a:pt x="249" y="434"/>
                    <a:pt x="259" y="434"/>
                  </a:cubicBezTo>
                  <a:cubicBezTo>
                    <a:pt x="269" y="434"/>
                    <a:pt x="277" y="425"/>
                    <a:pt x="277" y="415"/>
                  </a:cubicBezTo>
                  <a:cubicBezTo>
                    <a:pt x="277" y="405"/>
                    <a:pt x="269" y="397"/>
                    <a:pt x="259" y="397"/>
                  </a:cubicBezTo>
                  <a:close/>
                  <a:moveTo>
                    <a:pt x="476" y="109"/>
                  </a:moveTo>
                  <a:lnTo>
                    <a:pt x="37" y="109"/>
                  </a:lnTo>
                  <a:lnTo>
                    <a:pt x="37" y="376"/>
                  </a:lnTo>
                  <a:lnTo>
                    <a:pt x="476" y="376"/>
                  </a:lnTo>
                  <a:lnTo>
                    <a:pt x="476" y="376"/>
                  </a:lnTo>
                  <a:lnTo>
                    <a:pt x="476" y="109"/>
                  </a:lnTo>
                  <a:close/>
                  <a:moveTo>
                    <a:pt x="288" y="415"/>
                  </a:moveTo>
                  <a:cubicBezTo>
                    <a:pt x="288" y="399"/>
                    <a:pt x="275" y="386"/>
                    <a:pt x="259" y="386"/>
                  </a:cubicBezTo>
                  <a:cubicBezTo>
                    <a:pt x="242" y="386"/>
                    <a:pt x="229" y="399"/>
                    <a:pt x="229" y="415"/>
                  </a:cubicBezTo>
                  <a:cubicBezTo>
                    <a:pt x="229" y="432"/>
                    <a:pt x="242" y="445"/>
                    <a:pt x="259" y="445"/>
                  </a:cubicBezTo>
                  <a:cubicBezTo>
                    <a:pt x="275" y="445"/>
                    <a:pt x="288" y="432"/>
                    <a:pt x="288" y="415"/>
                  </a:cubicBezTo>
                  <a:close/>
                  <a:moveTo>
                    <a:pt x="513" y="107"/>
                  </a:moveTo>
                  <a:lnTo>
                    <a:pt x="513" y="423"/>
                  </a:lnTo>
                  <a:cubicBezTo>
                    <a:pt x="513" y="442"/>
                    <a:pt x="498" y="458"/>
                    <a:pt x="479" y="458"/>
                  </a:cubicBezTo>
                  <a:lnTo>
                    <a:pt x="308" y="458"/>
                  </a:lnTo>
                  <a:cubicBezTo>
                    <a:pt x="308" y="458"/>
                    <a:pt x="298" y="527"/>
                    <a:pt x="360" y="527"/>
                  </a:cubicBezTo>
                  <a:lnTo>
                    <a:pt x="360" y="561"/>
                  </a:lnTo>
                  <a:lnTo>
                    <a:pt x="308" y="561"/>
                  </a:lnTo>
                  <a:lnTo>
                    <a:pt x="205" y="561"/>
                  </a:lnTo>
                  <a:lnTo>
                    <a:pt x="153" y="561"/>
                  </a:lnTo>
                  <a:lnTo>
                    <a:pt x="153" y="527"/>
                  </a:lnTo>
                  <a:cubicBezTo>
                    <a:pt x="212" y="527"/>
                    <a:pt x="205" y="458"/>
                    <a:pt x="205" y="458"/>
                  </a:cubicBezTo>
                  <a:lnTo>
                    <a:pt x="34" y="458"/>
                  </a:lnTo>
                  <a:cubicBezTo>
                    <a:pt x="15" y="458"/>
                    <a:pt x="0" y="442"/>
                    <a:pt x="0" y="423"/>
                  </a:cubicBezTo>
                  <a:lnTo>
                    <a:pt x="0" y="107"/>
                  </a:lnTo>
                  <a:cubicBezTo>
                    <a:pt x="0" y="88"/>
                    <a:pt x="15" y="73"/>
                    <a:pt x="34" y="73"/>
                  </a:cubicBezTo>
                  <a:lnTo>
                    <a:pt x="479" y="73"/>
                  </a:lnTo>
                  <a:cubicBezTo>
                    <a:pt x="498" y="73"/>
                    <a:pt x="513" y="88"/>
                    <a:pt x="513" y="107"/>
                  </a:cubicBezTo>
                  <a:close/>
                  <a:moveTo>
                    <a:pt x="714" y="393"/>
                  </a:moveTo>
                  <a:cubicBezTo>
                    <a:pt x="714" y="376"/>
                    <a:pt x="699" y="362"/>
                    <a:pt x="682" y="362"/>
                  </a:cubicBezTo>
                  <a:cubicBezTo>
                    <a:pt x="665" y="362"/>
                    <a:pt x="651" y="376"/>
                    <a:pt x="651" y="393"/>
                  </a:cubicBezTo>
                  <a:cubicBezTo>
                    <a:pt x="651" y="411"/>
                    <a:pt x="665" y="425"/>
                    <a:pt x="682" y="425"/>
                  </a:cubicBezTo>
                  <a:cubicBezTo>
                    <a:pt x="699" y="425"/>
                    <a:pt x="714" y="411"/>
                    <a:pt x="714" y="393"/>
                  </a:cubicBezTo>
                  <a:close/>
                  <a:moveTo>
                    <a:pt x="731" y="393"/>
                  </a:moveTo>
                  <a:cubicBezTo>
                    <a:pt x="731" y="421"/>
                    <a:pt x="709" y="442"/>
                    <a:pt x="682" y="442"/>
                  </a:cubicBezTo>
                  <a:cubicBezTo>
                    <a:pt x="655" y="442"/>
                    <a:pt x="633" y="421"/>
                    <a:pt x="633" y="393"/>
                  </a:cubicBezTo>
                  <a:cubicBezTo>
                    <a:pt x="633" y="366"/>
                    <a:pt x="655" y="344"/>
                    <a:pt x="682" y="344"/>
                  </a:cubicBezTo>
                  <a:cubicBezTo>
                    <a:pt x="709" y="344"/>
                    <a:pt x="731" y="366"/>
                    <a:pt x="731" y="393"/>
                  </a:cubicBezTo>
                  <a:close/>
                  <a:moveTo>
                    <a:pt x="756" y="218"/>
                  </a:moveTo>
                  <a:lnTo>
                    <a:pt x="603" y="218"/>
                  </a:lnTo>
                  <a:lnTo>
                    <a:pt x="603" y="241"/>
                  </a:lnTo>
                  <a:lnTo>
                    <a:pt x="756" y="241"/>
                  </a:lnTo>
                  <a:lnTo>
                    <a:pt x="756" y="218"/>
                  </a:lnTo>
                  <a:close/>
                  <a:moveTo>
                    <a:pt x="774" y="31"/>
                  </a:moveTo>
                  <a:lnTo>
                    <a:pt x="585" y="31"/>
                  </a:lnTo>
                  <a:lnTo>
                    <a:pt x="585" y="558"/>
                  </a:lnTo>
                  <a:lnTo>
                    <a:pt x="774" y="558"/>
                  </a:lnTo>
                  <a:lnTo>
                    <a:pt x="774" y="31"/>
                  </a:lnTo>
                  <a:close/>
                  <a:moveTo>
                    <a:pt x="805" y="16"/>
                  </a:moveTo>
                  <a:lnTo>
                    <a:pt x="805" y="573"/>
                  </a:lnTo>
                  <a:cubicBezTo>
                    <a:pt x="805" y="581"/>
                    <a:pt x="798" y="588"/>
                    <a:pt x="790" y="588"/>
                  </a:cubicBezTo>
                  <a:lnTo>
                    <a:pt x="570" y="588"/>
                  </a:lnTo>
                  <a:cubicBezTo>
                    <a:pt x="561" y="588"/>
                    <a:pt x="555" y="581"/>
                    <a:pt x="555" y="573"/>
                  </a:cubicBezTo>
                  <a:lnTo>
                    <a:pt x="555" y="16"/>
                  </a:lnTo>
                  <a:cubicBezTo>
                    <a:pt x="555" y="7"/>
                    <a:pt x="561" y="0"/>
                    <a:pt x="570" y="0"/>
                  </a:cubicBezTo>
                  <a:lnTo>
                    <a:pt x="790" y="0"/>
                  </a:lnTo>
                  <a:cubicBezTo>
                    <a:pt x="798" y="0"/>
                    <a:pt x="805" y="7"/>
                    <a:pt x="805" y="16"/>
                  </a:cubicBezTo>
                  <a:close/>
                  <a:moveTo>
                    <a:pt x="756" y="71"/>
                  </a:moveTo>
                  <a:lnTo>
                    <a:pt x="603" y="71"/>
                  </a:lnTo>
                  <a:lnTo>
                    <a:pt x="603" y="123"/>
                  </a:lnTo>
                  <a:lnTo>
                    <a:pt x="756" y="123"/>
                  </a:lnTo>
                  <a:lnTo>
                    <a:pt x="756" y="71"/>
                  </a:lnTo>
                  <a:close/>
                  <a:moveTo>
                    <a:pt x="756" y="179"/>
                  </a:moveTo>
                  <a:lnTo>
                    <a:pt x="603" y="179"/>
                  </a:lnTo>
                  <a:lnTo>
                    <a:pt x="603" y="202"/>
                  </a:lnTo>
                  <a:lnTo>
                    <a:pt x="756" y="202"/>
                  </a:lnTo>
                  <a:lnTo>
                    <a:pt x="756" y="179"/>
                  </a:lnTo>
                  <a:close/>
                  <a:moveTo>
                    <a:pt x="756" y="163"/>
                  </a:moveTo>
                  <a:lnTo>
                    <a:pt x="603" y="163"/>
                  </a:lnTo>
                  <a:lnTo>
                    <a:pt x="603" y="140"/>
                  </a:lnTo>
                  <a:lnTo>
                    <a:pt x="756" y="140"/>
                  </a:lnTo>
                  <a:lnTo>
                    <a:pt x="756" y="163"/>
                  </a:lnTo>
                  <a:close/>
                </a:path>
              </a:pathLst>
            </a:custGeom>
            <a:solidFill>
              <a:schemeClr val="bg1"/>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119" name="Freeform 118"/>
            <p:cNvSpPr>
              <a:spLocks noEditPoints="1"/>
            </p:cNvSpPr>
            <p:nvPr/>
          </p:nvSpPr>
          <p:spPr bwMode="auto">
            <a:xfrm rot="21252099">
              <a:off x="2426051" y="2972550"/>
              <a:ext cx="690975" cy="514660"/>
            </a:xfrm>
            <a:custGeom>
              <a:avLst/>
              <a:gdLst>
                <a:gd name="T0" fmla="*/ 467 w 763"/>
                <a:gd name="T1" fmla="*/ 502 h 568"/>
                <a:gd name="T2" fmla="*/ 312 w 763"/>
                <a:gd name="T3" fmla="*/ 502 h 568"/>
                <a:gd name="T4" fmla="*/ 312 w 763"/>
                <a:gd name="T5" fmla="*/ 484 h 568"/>
                <a:gd name="T6" fmla="*/ 467 w 763"/>
                <a:gd name="T7" fmla="*/ 484 h 568"/>
                <a:gd name="T8" fmla="*/ 467 w 763"/>
                <a:gd name="T9" fmla="*/ 502 h 568"/>
                <a:gd name="T10" fmla="*/ 0 w 763"/>
                <a:gd name="T11" fmla="*/ 473 h 568"/>
                <a:gd name="T12" fmla="*/ 0 w 763"/>
                <a:gd name="T13" fmla="*/ 533 h 568"/>
                <a:gd name="T14" fmla="*/ 763 w 763"/>
                <a:gd name="T15" fmla="*/ 533 h 568"/>
                <a:gd name="T16" fmla="*/ 763 w 763"/>
                <a:gd name="T17" fmla="*/ 473 h 568"/>
                <a:gd name="T18" fmla="*/ 0 w 763"/>
                <a:gd name="T19" fmla="*/ 473 h 568"/>
                <a:gd name="T20" fmla="*/ 660 w 763"/>
                <a:gd name="T21" fmla="*/ 405 h 568"/>
                <a:gd name="T22" fmla="*/ 84 w 763"/>
                <a:gd name="T23" fmla="*/ 405 h 568"/>
                <a:gd name="T24" fmla="*/ 84 w 763"/>
                <a:gd name="T25" fmla="*/ 43 h 568"/>
                <a:gd name="T26" fmla="*/ 660 w 763"/>
                <a:gd name="T27" fmla="*/ 43 h 568"/>
                <a:gd name="T28" fmla="*/ 660 w 763"/>
                <a:gd name="T29" fmla="*/ 405 h 568"/>
                <a:gd name="T30" fmla="*/ 703 w 763"/>
                <a:gd name="T31" fmla="*/ 0 h 568"/>
                <a:gd name="T32" fmla="*/ 41 w 763"/>
                <a:gd name="T33" fmla="*/ 0 h 568"/>
                <a:gd name="T34" fmla="*/ 41 w 763"/>
                <a:gd name="T35" fmla="*/ 448 h 568"/>
                <a:gd name="T36" fmla="*/ 703 w 763"/>
                <a:gd name="T37" fmla="*/ 448 h 568"/>
                <a:gd name="T38" fmla="*/ 703 w 763"/>
                <a:gd name="T39"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568">
                  <a:moveTo>
                    <a:pt x="467" y="502"/>
                  </a:moveTo>
                  <a:lnTo>
                    <a:pt x="312" y="502"/>
                  </a:lnTo>
                  <a:lnTo>
                    <a:pt x="312" y="484"/>
                  </a:lnTo>
                  <a:lnTo>
                    <a:pt x="467" y="484"/>
                  </a:lnTo>
                  <a:lnTo>
                    <a:pt x="467" y="502"/>
                  </a:lnTo>
                  <a:close/>
                  <a:moveTo>
                    <a:pt x="0" y="473"/>
                  </a:moveTo>
                  <a:lnTo>
                    <a:pt x="0" y="533"/>
                  </a:lnTo>
                  <a:cubicBezTo>
                    <a:pt x="107" y="568"/>
                    <a:pt x="737" y="549"/>
                    <a:pt x="763" y="533"/>
                  </a:cubicBezTo>
                  <a:lnTo>
                    <a:pt x="763" y="473"/>
                  </a:lnTo>
                  <a:lnTo>
                    <a:pt x="0" y="473"/>
                  </a:lnTo>
                  <a:close/>
                  <a:moveTo>
                    <a:pt x="660" y="405"/>
                  </a:moveTo>
                  <a:lnTo>
                    <a:pt x="84" y="405"/>
                  </a:lnTo>
                  <a:lnTo>
                    <a:pt x="84" y="43"/>
                  </a:lnTo>
                  <a:lnTo>
                    <a:pt x="660" y="43"/>
                  </a:lnTo>
                  <a:lnTo>
                    <a:pt x="660" y="405"/>
                  </a:lnTo>
                  <a:close/>
                  <a:moveTo>
                    <a:pt x="703" y="0"/>
                  </a:moveTo>
                  <a:lnTo>
                    <a:pt x="41" y="0"/>
                  </a:lnTo>
                  <a:lnTo>
                    <a:pt x="41" y="448"/>
                  </a:lnTo>
                  <a:lnTo>
                    <a:pt x="703" y="448"/>
                  </a:lnTo>
                  <a:lnTo>
                    <a:pt x="703" y="0"/>
                  </a:lnTo>
                  <a:close/>
                </a:path>
              </a:pathLst>
            </a:custGeom>
            <a:solidFill>
              <a:schemeClr val="bg1"/>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120" name="Freeform 119"/>
            <p:cNvSpPr>
              <a:spLocks noEditPoints="1"/>
            </p:cNvSpPr>
            <p:nvPr/>
          </p:nvSpPr>
          <p:spPr bwMode="auto">
            <a:xfrm rot="21008259">
              <a:off x="8427910" y="7343050"/>
              <a:ext cx="320897" cy="513438"/>
            </a:xfrm>
            <a:custGeom>
              <a:avLst/>
              <a:gdLst>
                <a:gd name="T0" fmla="*/ 402 w 447"/>
                <a:gd name="T1" fmla="*/ 603 h 715"/>
                <a:gd name="T2" fmla="*/ 44 w 447"/>
                <a:gd name="T3" fmla="*/ 603 h 715"/>
                <a:gd name="T4" fmla="*/ 44 w 447"/>
                <a:gd name="T5" fmla="*/ 111 h 715"/>
                <a:gd name="T6" fmla="*/ 402 w 447"/>
                <a:gd name="T7" fmla="*/ 111 h 715"/>
                <a:gd name="T8" fmla="*/ 402 w 447"/>
                <a:gd name="T9" fmla="*/ 603 h 715"/>
                <a:gd name="T10" fmla="*/ 223 w 447"/>
                <a:gd name="T11" fmla="*/ 692 h 715"/>
                <a:gd name="T12" fmla="*/ 190 w 447"/>
                <a:gd name="T13" fmla="*/ 659 h 715"/>
                <a:gd name="T14" fmla="*/ 223 w 447"/>
                <a:gd name="T15" fmla="*/ 625 h 715"/>
                <a:gd name="T16" fmla="*/ 257 w 447"/>
                <a:gd name="T17" fmla="*/ 659 h 715"/>
                <a:gd name="T18" fmla="*/ 223 w 447"/>
                <a:gd name="T19" fmla="*/ 692 h 715"/>
                <a:gd name="T20" fmla="*/ 145 w 447"/>
                <a:gd name="T21" fmla="*/ 44 h 715"/>
                <a:gd name="T22" fmla="*/ 301 w 447"/>
                <a:gd name="T23" fmla="*/ 44 h 715"/>
                <a:gd name="T24" fmla="*/ 313 w 447"/>
                <a:gd name="T25" fmla="*/ 56 h 715"/>
                <a:gd name="T26" fmla="*/ 301 w 447"/>
                <a:gd name="T27" fmla="*/ 67 h 715"/>
                <a:gd name="T28" fmla="*/ 145 w 447"/>
                <a:gd name="T29" fmla="*/ 67 h 715"/>
                <a:gd name="T30" fmla="*/ 134 w 447"/>
                <a:gd name="T31" fmla="*/ 56 h 715"/>
                <a:gd name="T32" fmla="*/ 145 w 447"/>
                <a:gd name="T33" fmla="*/ 44 h 715"/>
                <a:gd name="T34" fmla="*/ 402 w 447"/>
                <a:gd name="T35" fmla="*/ 0 h 715"/>
                <a:gd name="T36" fmla="*/ 44 w 447"/>
                <a:gd name="T37" fmla="*/ 0 h 715"/>
                <a:gd name="T38" fmla="*/ 0 w 447"/>
                <a:gd name="T39" fmla="*/ 44 h 715"/>
                <a:gd name="T40" fmla="*/ 0 w 447"/>
                <a:gd name="T41" fmla="*/ 670 h 715"/>
                <a:gd name="T42" fmla="*/ 44 w 447"/>
                <a:gd name="T43" fmla="*/ 715 h 715"/>
                <a:gd name="T44" fmla="*/ 402 w 447"/>
                <a:gd name="T45" fmla="*/ 715 h 715"/>
                <a:gd name="T46" fmla="*/ 447 w 447"/>
                <a:gd name="T47" fmla="*/ 670 h 715"/>
                <a:gd name="T48" fmla="*/ 447 w 447"/>
                <a:gd name="T49" fmla="*/ 44 h 715"/>
                <a:gd name="T50" fmla="*/ 402 w 447"/>
                <a:gd name="T51"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7" h="715">
                  <a:moveTo>
                    <a:pt x="402" y="603"/>
                  </a:moveTo>
                  <a:lnTo>
                    <a:pt x="44" y="603"/>
                  </a:lnTo>
                  <a:lnTo>
                    <a:pt x="44" y="111"/>
                  </a:lnTo>
                  <a:lnTo>
                    <a:pt x="402" y="111"/>
                  </a:lnTo>
                  <a:lnTo>
                    <a:pt x="402" y="603"/>
                  </a:lnTo>
                  <a:close/>
                  <a:moveTo>
                    <a:pt x="223" y="692"/>
                  </a:moveTo>
                  <a:cubicBezTo>
                    <a:pt x="205" y="692"/>
                    <a:pt x="190" y="677"/>
                    <a:pt x="190" y="659"/>
                  </a:cubicBezTo>
                  <a:cubicBezTo>
                    <a:pt x="190" y="640"/>
                    <a:pt x="205" y="625"/>
                    <a:pt x="223" y="625"/>
                  </a:cubicBezTo>
                  <a:cubicBezTo>
                    <a:pt x="242" y="625"/>
                    <a:pt x="257" y="640"/>
                    <a:pt x="257" y="659"/>
                  </a:cubicBezTo>
                  <a:cubicBezTo>
                    <a:pt x="257" y="677"/>
                    <a:pt x="242" y="692"/>
                    <a:pt x="223" y="692"/>
                  </a:cubicBezTo>
                  <a:close/>
                  <a:moveTo>
                    <a:pt x="145" y="44"/>
                  </a:moveTo>
                  <a:lnTo>
                    <a:pt x="301" y="44"/>
                  </a:lnTo>
                  <a:cubicBezTo>
                    <a:pt x="308" y="44"/>
                    <a:pt x="313" y="49"/>
                    <a:pt x="313" y="56"/>
                  </a:cubicBezTo>
                  <a:cubicBezTo>
                    <a:pt x="313" y="62"/>
                    <a:pt x="308" y="67"/>
                    <a:pt x="301" y="67"/>
                  </a:cubicBezTo>
                  <a:lnTo>
                    <a:pt x="145" y="67"/>
                  </a:lnTo>
                  <a:cubicBezTo>
                    <a:pt x="139" y="67"/>
                    <a:pt x="134" y="62"/>
                    <a:pt x="134" y="56"/>
                  </a:cubicBezTo>
                  <a:cubicBezTo>
                    <a:pt x="134" y="49"/>
                    <a:pt x="139" y="44"/>
                    <a:pt x="145" y="44"/>
                  </a:cubicBezTo>
                  <a:close/>
                  <a:moveTo>
                    <a:pt x="402" y="0"/>
                  </a:moveTo>
                  <a:lnTo>
                    <a:pt x="44" y="0"/>
                  </a:lnTo>
                  <a:cubicBezTo>
                    <a:pt x="20" y="0"/>
                    <a:pt x="0" y="20"/>
                    <a:pt x="0" y="44"/>
                  </a:cubicBezTo>
                  <a:lnTo>
                    <a:pt x="0" y="670"/>
                  </a:lnTo>
                  <a:cubicBezTo>
                    <a:pt x="0" y="695"/>
                    <a:pt x="20" y="715"/>
                    <a:pt x="44" y="715"/>
                  </a:cubicBezTo>
                  <a:lnTo>
                    <a:pt x="402" y="715"/>
                  </a:lnTo>
                  <a:cubicBezTo>
                    <a:pt x="427" y="715"/>
                    <a:pt x="447" y="695"/>
                    <a:pt x="447" y="670"/>
                  </a:cubicBezTo>
                  <a:lnTo>
                    <a:pt x="447" y="44"/>
                  </a:lnTo>
                  <a:cubicBezTo>
                    <a:pt x="447" y="20"/>
                    <a:pt x="427" y="0"/>
                    <a:pt x="402" y="0"/>
                  </a:cubicBezTo>
                  <a:close/>
                </a:path>
              </a:pathLst>
            </a:custGeom>
            <a:solidFill>
              <a:schemeClr val="bg1"/>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121" name="Freeform 239"/>
            <p:cNvSpPr>
              <a:spLocks noEditPoints="1"/>
            </p:cNvSpPr>
            <p:nvPr/>
          </p:nvSpPr>
          <p:spPr bwMode="auto">
            <a:xfrm rot="20996216">
              <a:off x="5417442" y="2668997"/>
              <a:ext cx="395526" cy="638558"/>
            </a:xfrm>
            <a:custGeom>
              <a:avLst/>
              <a:gdLst>
                <a:gd name="T0" fmla="*/ 402 w 438"/>
                <a:gd name="T1" fmla="*/ 619 h 701"/>
                <a:gd name="T2" fmla="*/ 232 w 438"/>
                <a:gd name="T3" fmla="*/ 619 h 701"/>
                <a:gd name="T4" fmla="*/ 232 w 438"/>
                <a:gd name="T5" fmla="*/ 47 h 701"/>
                <a:gd name="T6" fmla="*/ 402 w 438"/>
                <a:gd name="T7" fmla="*/ 47 h 701"/>
                <a:gd name="T8" fmla="*/ 402 w 438"/>
                <a:gd name="T9" fmla="*/ 619 h 701"/>
                <a:gd name="T10" fmla="*/ 250 w 438"/>
                <a:gd name="T11" fmla="*/ 288 h 701"/>
                <a:gd name="T12" fmla="*/ 286 w 438"/>
                <a:gd name="T13" fmla="*/ 288 h 701"/>
                <a:gd name="T14" fmla="*/ 286 w 438"/>
                <a:gd name="T15" fmla="*/ 383 h 701"/>
                <a:gd name="T16" fmla="*/ 250 w 438"/>
                <a:gd name="T17" fmla="*/ 383 h 701"/>
                <a:gd name="T18" fmla="*/ 250 w 438"/>
                <a:gd name="T19" fmla="*/ 288 h 701"/>
                <a:gd name="T20" fmla="*/ 153 w 438"/>
                <a:gd name="T21" fmla="*/ 288 h 701"/>
                <a:gd name="T22" fmla="*/ 190 w 438"/>
                <a:gd name="T23" fmla="*/ 288 h 701"/>
                <a:gd name="T24" fmla="*/ 190 w 438"/>
                <a:gd name="T25" fmla="*/ 383 h 701"/>
                <a:gd name="T26" fmla="*/ 153 w 438"/>
                <a:gd name="T27" fmla="*/ 383 h 701"/>
                <a:gd name="T28" fmla="*/ 153 w 438"/>
                <a:gd name="T29" fmla="*/ 288 h 701"/>
                <a:gd name="T30" fmla="*/ 206 w 438"/>
                <a:gd name="T31" fmla="*/ 619 h 701"/>
                <a:gd name="T32" fmla="*/ 36 w 438"/>
                <a:gd name="T33" fmla="*/ 619 h 701"/>
                <a:gd name="T34" fmla="*/ 36 w 438"/>
                <a:gd name="T35" fmla="*/ 47 h 701"/>
                <a:gd name="T36" fmla="*/ 206 w 438"/>
                <a:gd name="T37" fmla="*/ 47 h 701"/>
                <a:gd name="T38" fmla="*/ 206 w 438"/>
                <a:gd name="T39" fmla="*/ 619 h 701"/>
                <a:gd name="T40" fmla="*/ 365 w 438"/>
                <a:gd name="T41" fmla="*/ 0 h 701"/>
                <a:gd name="T42" fmla="*/ 73 w 438"/>
                <a:gd name="T43" fmla="*/ 0 h 701"/>
                <a:gd name="T44" fmla="*/ 0 w 438"/>
                <a:gd name="T45" fmla="*/ 74 h 701"/>
                <a:gd name="T46" fmla="*/ 0 w 438"/>
                <a:gd name="T47" fmla="*/ 590 h 701"/>
                <a:gd name="T48" fmla="*/ 44 w 438"/>
                <a:gd name="T49" fmla="*/ 657 h 701"/>
                <a:gd name="T50" fmla="*/ 44 w 438"/>
                <a:gd name="T51" fmla="*/ 688 h 701"/>
                <a:gd name="T52" fmla="*/ 57 w 438"/>
                <a:gd name="T53" fmla="*/ 701 h 701"/>
                <a:gd name="T54" fmla="*/ 69 w 438"/>
                <a:gd name="T55" fmla="*/ 688 h 701"/>
                <a:gd name="T56" fmla="*/ 69 w 438"/>
                <a:gd name="T57" fmla="*/ 663 h 701"/>
                <a:gd name="T58" fmla="*/ 73 w 438"/>
                <a:gd name="T59" fmla="*/ 664 h 701"/>
                <a:gd name="T60" fmla="*/ 365 w 438"/>
                <a:gd name="T61" fmla="*/ 664 h 701"/>
                <a:gd name="T62" fmla="*/ 369 w 438"/>
                <a:gd name="T63" fmla="*/ 663 h 701"/>
                <a:gd name="T64" fmla="*/ 369 w 438"/>
                <a:gd name="T65" fmla="*/ 688 h 701"/>
                <a:gd name="T66" fmla="*/ 381 w 438"/>
                <a:gd name="T67" fmla="*/ 701 h 701"/>
                <a:gd name="T68" fmla="*/ 394 w 438"/>
                <a:gd name="T69" fmla="*/ 688 h 701"/>
                <a:gd name="T70" fmla="*/ 394 w 438"/>
                <a:gd name="T71" fmla="*/ 657 h 701"/>
                <a:gd name="T72" fmla="*/ 438 w 438"/>
                <a:gd name="T73" fmla="*/ 590 h 701"/>
                <a:gd name="T74" fmla="*/ 438 w 438"/>
                <a:gd name="T75" fmla="*/ 74 h 701"/>
                <a:gd name="T76" fmla="*/ 365 w 438"/>
                <a:gd name="T77"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8" h="701">
                  <a:moveTo>
                    <a:pt x="402" y="619"/>
                  </a:moveTo>
                  <a:lnTo>
                    <a:pt x="232" y="619"/>
                  </a:lnTo>
                  <a:lnTo>
                    <a:pt x="232" y="47"/>
                  </a:lnTo>
                  <a:lnTo>
                    <a:pt x="402" y="47"/>
                  </a:lnTo>
                  <a:lnTo>
                    <a:pt x="402" y="619"/>
                  </a:lnTo>
                  <a:close/>
                  <a:moveTo>
                    <a:pt x="250" y="288"/>
                  </a:moveTo>
                  <a:lnTo>
                    <a:pt x="286" y="288"/>
                  </a:lnTo>
                  <a:lnTo>
                    <a:pt x="286" y="383"/>
                  </a:lnTo>
                  <a:lnTo>
                    <a:pt x="250" y="383"/>
                  </a:lnTo>
                  <a:lnTo>
                    <a:pt x="250" y="288"/>
                  </a:lnTo>
                  <a:close/>
                  <a:moveTo>
                    <a:pt x="153" y="288"/>
                  </a:moveTo>
                  <a:lnTo>
                    <a:pt x="190" y="288"/>
                  </a:lnTo>
                  <a:lnTo>
                    <a:pt x="190" y="383"/>
                  </a:lnTo>
                  <a:lnTo>
                    <a:pt x="153" y="383"/>
                  </a:lnTo>
                  <a:lnTo>
                    <a:pt x="153" y="288"/>
                  </a:lnTo>
                  <a:close/>
                  <a:moveTo>
                    <a:pt x="206" y="619"/>
                  </a:moveTo>
                  <a:lnTo>
                    <a:pt x="36" y="619"/>
                  </a:lnTo>
                  <a:lnTo>
                    <a:pt x="36" y="47"/>
                  </a:lnTo>
                  <a:lnTo>
                    <a:pt x="206" y="47"/>
                  </a:lnTo>
                  <a:lnTo>
                    <a:pt x="206" y="619"/>
                  </a:lnTo>
                  <a:close/>
                  <a:moveTo>
                    <a:pt x="365" y="0"/>
                  </a:moveTo>
                  <a:lnTo>
                    <a:pt x="73" y="0"/>
                  </a:lnTo>
                  <a:cubicBezTo>
                    <a:pt x="33" y="0"/>
                    <a:pt x="0" y="33"/>
                    <a:pt x="0" y="74"/>
                  </a:cubicBezTo>
                  <a:lnTo>
                    <a:pt x="0" y="590"/>
                  </a:lnTo>
                  <a:cubicBezTo>
                    <a:pt x="0" y="620"/>
                    <a:pt x="18" y="646"/>
                    <a:pt x="44" y="657"/>
                  </a:cubicBezTo>
                  <a:lnTo>
                    <a:pt x="44" y="688"/>
                  </a:lnTo>
                  <a:cubicBezTo>
                    <a:pt x="44" y="695"/>
                    <a:pt x="49" y="701"/>
                    <a:pt x="57" y="701"/>
                  </a:cubicBezTo>
                  <a:cubicBezTo>
                    <a:pt x="64" y="701"/>
                    <a:pt x="69" y="695"/>
                    <a:pt x="69" y="688"/>
                  </a:cubicBezTo>
                  <a:lnTo>
                    <a:pt x="69" y="663"/>
                  </a:lnTo>
                  <a:lnTo>
                    <a:pt x="73" y="664"/>
                  </a:lnTo>
                  <a:lnTo>
                    <a:pt x="365" y="664"/>
                  </a:lnTo>
                  <a:lnTo>
                    <a:pt x="369" y="663"/>
                  </a:lnTo>
                  <a:lnTo>
                    <a:pt x="369" y="688"/>
                  </a:lnTo>
                  <a:cubicBezTo>
                    <a:pt x="369" y="695"/>
                    <a:pt x="374" y="701"/>
                    <a:pt x="381" y="701"/>
                  </a:cubicBezTo>
                  <a:cubicBezTo>
                    <a:pt x="388" y="701"/>
                    <a:pt x="394" y="695"/>
                    <a:pt x="394" y="688"/>
                  </a:cubicBezTo>
                  <a:lnTo>
                    <a:pt x="394" y="657"/>
                  </a:lnTo>
                  <a:cubicBezTo>
                    <a:pt x="420" y="646"/>
                    <a:pt x="438" y="620"/>
                    <a:pt x="438" y="590"/>
                  </a:cubicBezTo>
                  <a:lnTo>
                    <a:pt x="438" y="74"/>
                  </a:lnTo>
                  <a:cubicBezTo>
                    <a:pt x="438" y="33"/>
                    <a:pt x="405" y="0"/>
                    <a:pt x="365" y="0"/>
                  </a:cubicBezTo>
                  <a:close/>
                </a:path>
              </a:pathLst>
            </a:custGeom>
            <a:solidFill>
              <a:schemeClr val="bg1"/>
            </a:solidFill>
            <a:ln>
              <a:noFill/>
            </a:ln>
          </p:spPr>
          <p:txBody>
            <a:bodyPr vert="horz" wrap="square" lIns="91299" tIns="45649" rIns="91299" bIns="45649" numCol="1" anchor="t" anchorCtr="0" compatLnSpc="1">
              <a:prstTxWarp prst="textNoShape">
                <a:avLst/>
              </a:prstTxWarp>
            </a:bodyPr>
            <a:lstStyle/>
            <a:p>
              <a:endParaRPr lang="en-US" sz="1798"/>
            </a:p>
          </p:txBody>
        </p:sp>
        <p:sp>
          <p:nvSpPr>
            <p:cNvPr id="122" name="Freeform 357"/>
            <p:cNvSpPr>
              <a:spLocks noEditPoints="1"/>
            </p:cNvSpPr>
            <p:nvPr/>
          </p:nvSpPr>
          <p:spPr bwMode="auto">
            <a:xfrm rot="21020061">
              <a:off x="6653767" y="4108278"/>
              <a:ext cx="385802" cy="389125"/>
            </a:xfrm>
            <a:custGeom>
              <a:avLst/>
              <a:gdLst>
                <a:gd name="T0" fmla="*/ 497 w 612"/>
                <a:gd name="T1" fmla="*/ 249 h 612"/>
                <a:gd name="T2" fmla="*/ 497 w 612"/>
                <a:gd name="T3" fmla="*/ 220 h 612"/>
                <a:gd name="T4" fmla="*/ 497 w 612"/>
                <a:gd name="T5" fmla="*/ 115 h 612"/>
                <a:gd name="T6" fmla="*/ 114 w 612"/>
                <a:gd name="T7" fmla="*/ 115 h 612"/>
                <a:gd name="T8" fmla="*/ 114 w 612"/>
                <a:gd name="T9" fmla="*/ 220 h 612"/>
                <a:gd name="T10" fmla="*/ 114 w 612"/>
                <a:gd name="T11" fmla="*/ 249 h 612"/>
                <a:gd name="T12" fmla="*/ 114 w 612"/>
                <a:gd name="T13" fmla="*/ 411 h 612"/>
                <a:gd name="T14" fmla="*/ 497 w 612"/>
                <a:gd name="T15" fmla="*/ 411 h 612"/>
                <a:gd name="T16" fmla="*/ 497 w 612"/>
                <a:gd name="T17" fmla="*/ 249 h 612"/>
                <a:gd name="T18" fmla="*/ 583 w 612"/>
                <a:gd name="T19" fmla="*/ 115 h 612"/>
                <a:gd name="T20" fmla="*/ 554 w 612"/>
                <a:gd name="T21" fmla="*/ 115 h 612"/>
                <a:gd name="T22" fmla="*/ 554 w 612"/>
                <a:gd name="T23" fmla="*/ 278 h 612"/>
                <a:gd name="T24" fmla="*/ 554 w 612"/>
                <a:gd name="T25" fmla="*/ 411 h 612"/>
                <a:gd name="T26" fmla="*/ 554 w 612"/>
                <a:gd name="T27" fmla="*/ 440 h 612"/>
                <a:gd name="T28" fmla="*/ 526 w 612"/>
                <a:gd name="T29" fmla="*/ 469 h 612"/>
                <a:gd name="T30" fmla="*/ 375 w 612"/>
                <a:gd name="T31" fmla="*/ 469 h 612"/>
                <a:gd name="T32" fmla="*/ 469 w 612"/>
                <a:gd name="T33" fmla="*/ 563 h 612"/>
                <a:gd name="T34" fmla="*/ 478 w 612"/>
                <a:gd name="T35" fmla="*/ 584 h 612"/>
                <a:gd name="T36" fmla="*/ 449 w 612"/>
                <a:gd name="T37" fmla="*/ 612 h 612"/>
                <a:gd name="T38" fmla="*/ 429 w 612"/>
                <a:gd name="T39" fmla="*/ 604 h 612"/>
                <a:gd name="T40" fmla="*/ 334 w 612"/>
                <a:gd name="T41" fmla="*/ 509 h 612"/>
                <a:gd name="T42" fmla="*/ 334 w 612"/>
                <a:gd name="T43" fmla="*/ 584 h 612"/>
                <a:gd name="T44" fmla="*/ 306 w 612"/>
                <a:gd name="T45" fmla="*/ 612 h 612"/>
                <a:gd name="T46" fmla="*/ 277 w 612"/>
                <a:gd name="T47" fmla="*/ 584 h 612"/>
                <a:gd name="T48" fmla="*/ 277 w 612"/>
                <a:gd name="T49" fmla="*/ 509 h 612"/>
                <a:gd name="T50" fmla="*/ 182 w 612"/>
                <a:gd name="T51" fmla="*/ 604 h 612"/>
                <a:gd name="T52" fmla="*/ 162 w 612"/>
                <a:gd name="T53" fmla="*/ 612 h 612"/>
                <a:gd name="T54" fmla="*/ 133 w 612"/>
                <a:gd name="T55" fmla="*/ 584 h 612"/>
                <a:gd name="T56" fmla="*/ 142 w 612"/>
                <a:gd name="T57" fmla="*/ 563 h 612"/>
                <a:gd name="T58" fmla="*/ 236 w 612"/>
                <a:gd name="T59" fmla="*/ 469 h 612"/>
                <a:gd name="T60" fmla="*/ 86 w 612"/>
                <a:gd name="T61" fmla="*/ 469 h 612"/>
                <a:gd name="T62" fmla="*/ 57 w 612"/>
                <a:gd name="T63" fmla="*/ 440 h 612"/>
                <a:gd name="T64" fmla="*/ 57 w 612"/>
                <a:gd name="T65" fmla="*/ 411 h 612"/>
                <a:gd name="T66" fmla="*/ 57 w 612"/>
                <a:gd name="T67" fmla="*/ 278 h 612"/>
                <a:gd name="T68" fmla="*/ 57 w 612"/>
                <a:gd name="T69" fmla="*/ 115 h 612"/>
                <a:gd name="T70" fmla="*/ 28 w 612"/>
                <a:gd name="T71" fmla="*/ 115 h 612"/>
                <a:gd name="T72" fmla="*/ 0 w 612"/>
                <a:gd name="T73" fmla="*/ 86 h 612"/>
                <a:gd name="T74" fmla="*/ 28 w 612"/>
                <a:gd name="T75" fmla="*/ 57 h 612"/>
                <a:gd name="T76" fmla="*/ 277 w 612"/>
                <a:gd name="T77" fmla="*/ 57 h 612"/>
                <a:gd name="T78" fmla="*/ 277 w 612"/>
                <a:gd name="T79" fmla="*/ 29 h 612"/>
                <a:gd name="T80" fmla="*/ 306 w 612"/>
                <a:gd name="T81" fmla="*/ 0 h 612"/>
                <a:gd name="T82" fmla="*/ 334 w 612"/>
                <a:gd name="T83" fmla="*/ 29 h 612"/>
                <a:gd name="T84" fmla="*/ 334 w 612"/>
                <a:gd name="T85" fmla="*/ 57 h 612"/>
                <a:gd name="T86" fmla="*/ 583 w 612"/>
                <a:gd name="T87" fmla="*/ 57 h 612"/>
                <a:gd name="T88" fmla="*/ 612 w 612"/>
                <a:gd name="T89" fmla="*/ 86 h 612"/>
                <a:gd name="T90" fmla="*/ 583 w 612"/>
                <a:gd name="T91" fmla="*/ 11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2" h="612">
                  <a:moveTo>
                    <a:pt x="497" y="249"/>
                  </a:moveTo>
                  <a:lnTo>
                    <a:pt x="497" y="220"/>
                  </a:lnTo>
                  <a:lnTo>
                    <a:pt x="497" y="115"/>
                  </a:lnTo>
                  <a:lnTo>
                    <a:pt x="114" y="115"/>
                  </a:lnTo>
                  <a:lnTo>
                    <a:pt x="114" y="220"/>
                  </a:lnTo>
                  <a:lnTo>
                    <a:pt x="114" y="249"/>
                  </a:lnTo>
                  <a:lnTo>
                    <a:pt x="114" y="411"/>
                  </a:lnTo>
                  <a:lnTo>
                    <a:pt x="497" y="411"/>
                  </a:lnTo>
                  <a:lnTo>
                    <a:pt x="497" y="249"/>
                  </a:lnTo>
                  <a:close/>
                  <a:moveTo>
                    <a:pt x="583" y="115"/>
                  </a:moveTo>
                  <a:lnTo>
                    <a:pt x="554" y="115"/>
                  </a:lnTo>
                  <a:lnTo>
                    <a:pt x="554" y="278"/>
                  </a:lnTo>
                  <a:lnTo>
                    <a:pt x="554" y="411"/>
                  </a:lnTo>
                  <a:lnTo>
                    <a:pt x="554" y="440"/>
                  </a:lnTo>
                  <a:cubicBezTo>
                    <a:pt x="554" y="456"/>
                    <a:pt x="541" y="469"/>
                    <a:pt x="526" y="469"/>
                  </a:cubicBezTo>
                  <a:lnTo>
                    <a:pt x="375" y="469"/>
                  </a:lnTo>
                  <a:lnTo>
                    <a:pt x="469" y="563"/>
                  </a:lnTo>
                  <a:cubicBezTo>
                    <a:pt x="475" y="569"/>
                    <a:pt x="478" y="576"/>
                    <a:pt x="478" y="584"/>
                  </a:cubicBezTo>
                  <a:cubicBezTo>
                    <a:pt x="478" y="600"/>
                    <a:pt x="465" y="612"/>
                    <a:pt x="449" y="612"/>
                  </a:cubicBezTo>
                  <a:cubicBezTo>
                    <a:pt x="441" y="612"/>
                    <a:pt x="434" y="609"/>
                    <a:pt x="429" y="604"/>
                  </a:cubicBezTo>
                  <a:lnTo>
                    <a:pt x="334" y="509"/>
                  </a:lnTo>
                  <a:lnTo>
                    <a:pt x="334" y="584"/>
                  </a:lnTo>
                  <a:cubicBezTo>
                    <a:pt x="334" y="600"/>
                    <a:pt x="321" y="612"/>
                    <a:pt x="306" y="612"/>
                  </a:cubicBezTo>
                  <a:cubicBezTo>
                    <a:pt x="290" y="612"/>
                    <a:pt x="277" y="600"/>
                    <a:pt x="277" y="584"/>
                  </a:cubicBezTo>
                  <a:lnTo>
                    <a:pt x="277" y="509"/>
                  </a:lnTo>
                  <a:lnTo>
                    <a:pt x="182" y="604"/>
                  </a:lnTo>
                  <a:cubicBezTo>
                    <a:pt x="177" y="609"/>
                    <a:pt x="170" y="612"/>
                    <a:pt x="162" y="612"/>
                  </a:cubicBezTo>
                  <a:cubicBezTo>
                    <a:pt x="146" y="612"/>
                    <a:pt x="133" y="600"/>
                    <a:pt x="133" y="584"/>
                  </a:cubicBezTo>
                  <a:cubicBezTo>
                    <a:pt x="133" y="576"/>
                    <a:pt x="137" y="569"/>
                    <a:pt x="142" y="563"/>
                  </a:cubicBezTo>
                  <a:lnTo>
                    <a:pt x="236" y="469"/>
                  </a:lnTo>
                  <a:lnTo>
                    <a:pt x="86" y="469"/>
                  </a:lnTo>
                  <a:cubicBezTo>
                    <a:pt x="70" y="469"/>
                    <a:pt x="57" y="456"/>
                    <a:pt x="57" y="440"/>
                  </a:cubicBezTo>
                  <a:lnTo>
                    <a:pt x="57" y="411"/>
                  </a:lnTo>
                  <a:lnTo>
                    <a:pt x="57" y="278"/>
                  </a:lnTo>
                  <a:lnTo>
                    <a:pt x="57" y="115"/>
                  </a:lnTo>
                  <a:lnTo>
                    <a:pt x="28" y="115"/>
                  </a:lnTo>
                  <a:cubicBezTo>
                    <a:pt x="12" y="115"/>
                    <a:pt x="0" y="102"/>
                    <a:pt x="0" y="86"/>
                  </a:cubicBezTo>
                  <a:cubicBezTo>
                    <a:pt x="0" y="70"/>
                    <a:pt x="12" y="57"/>
                    <a:pt x="28" y="57"/>
                  </a:cubicBezTo>
                  <a:lnTo>
                    <a:pt x="277" y="57"/>
                  </a:lnTo>
                  <a:lnTo>
                    <a:pt x="277" y="29"/>
                  </a:lnTo>
                  <a:cubicBezTo>
                    <a:pt x="277" y="13"/>
                    <a:pt x="290" y="0"/>
                    <a:pt x="306" y="0"/>
                  </a:cubicBezTo>
                  <a:cubicBezTo>
                    <a:pt x="321" y="0"/>
                    <a:pt x="334" y="13"/>
                    <a:pt x="334" y="29"/>
                  </a:cubicBezTo>
                  <a:lnTo>
                    <a:pt x="334" y="57"/>
                  </a:lnTo>
                  <a:lnTo>
                    <a:pt x="583" y="57"/>
                  </a:lnTo>
                  <a:cubicBezTo>
                    <a:pt x="599" y="57"/>
                    <a:pt x="612" y="70"/>
                    <a:pt x="612" y="86"/>
                  </a:cubicBezTo>
                  <a:cubicBezTo>
                    <a:pt x="612" y="102"/>
                    <a:pt x="599" y="115"/>
                    <a:pt x="583" y="115"/>
                  </a:cubicBezTo>
                  <a:close/>
                </a:path>
              </a:pathLst>
            </a:custGeom>
            <a:solidFill>
              <a:schemeClr val="bg1"/>
            </a:solidFill>
            <a:ln>
              <a:noFill/>
            </a:ln>
          </p:spPr>
          <p:txBody>
            <a:bodyPr vert="horz" wrap="square" lIns="91299" tIns="45649" rIns="91299" bIns="45649" numCol="1" anchor="t" anchorCtr="0" compatLnSpc="1">
              <a:prstTxWarp prst="textNoShape">
                <a:avLst/>
              </a:prstTxWarp>
            </a:bodyPr>
            <a:lstStyle/>
            <a:p>
              <a:endParaRPr lang="en-US" sz="1798"/>
            </a:p>
          </p:txBody>
        </p:sp>
      </p:grpSp>
      <p:sp>
        <p:nvSpPr>
          <p:cNvPr id="73" name="TextBox 72">
            <a:extLst>
              <a:ext uri="{FF2B5EF4-FFF2-40B4-BE49-F238E27FC236}">
                <a16:creationId xmlns:a16="http://schemas.microsoft.com/office/drawing/2014/main" id="{3352712A-06AE-4F3B-A601-CBD8358AEF0E}"/>
              </a:ext>
            </a:extLst>
          </p:cNvPr>
          <p:cNvSpPr txBox="1"/>
          <p:nvPr/>
        </p:nvSpPr>
        <p:spPr>
          <a:xfrm>
            <a:off x="2363538" y="836562"/>
            <a:ext cx="7475810" cy="830997"/>
          </a:xfrm>
          <a:prstGeom prst="rect">
            <a:avLst/>
          </a:prstGeom>
          <a:noFill/>
        </p:spPr>
        <p:txBody>
          <a:bodyPr wrap="square" rtlCol="0">
            <a:spAutoFit/>
          </a:bodyPr>
          <a:lstStyle/>
          <a:p>
            <a:pPr algn="ctr"/>
            <a:r>
              <a:rPr lang="en-US" sz="4800" b="1" spc="300" dirty="0">
                <a:solidFill>
                  <a:schemeClr val="tx2"/>
                </a:solidFill>
                <a:ea typeface="Montserrat" charset="0"/>
                <a:cs typeface="Montserrat" charset="0"/>
              </a:rPr>
              <a:t>SIMPLE </a:t>
            </a:r>
            <a:r>
              <a:rPr lang="en-US" sz="4800" b="1" spc="300" dirty="0">
                <a:solidFill>
                  <a:schemeClr val="accent2"/>
                </a:solidFill>
                <a:ea typeface="Montserrat" charset="0"/>
                <a:cs typeface="Montserrat" charset="0"/>
              </a:rPr>
              <a:t>MINIMAL</a:t>
            </a:r>
          </a:p>
        </p:txBody>
      </p:sp>
      <p:sp>
        <p:nvSpPr>
          <p:cNvPr id="74" name="TextBox 73">
            <a:extLst>
              <a:ext uri="{FF2B5EF4-FFF2-40B4-BE49-F238E27FC236}">
                <a16:creationId xmlns:a16="http://schemas.microsoft.com/office/drawing/2014/main" id="{10D22137-D1FD-4D4D-9286-CD4A0A7E560B}"/>
              </a:ext>
            </a:extLst>
          </p:cNvPr>
          <p:cNvSpPr txBox="1"/>
          <p:nvPr/>
        </p:nvSpPr>
        <p:spPr>
          <a:xfrm>
            <a:off x="4554678" y="546559"/>
            <a:ext cx="3093531" cy="307777"/>
          </a:xfrm>
          <a:prstGeom prst="rect">
            <a:avLst/>
          </a:prstGeom>
          <a:noFill/>
        </p:spPr>
        <p:txBody>
          <a:bodyPr wrap="square" rtlCol="0">
            <a:spAutoFit/>
          </a:bodyPr>
          <a:lstStyle/>
          <a:p>
            <a:pPr algn="ctr"/>
            <a:r>
              <a:rPr lang="en-US" sz="1400" spc="300" dirty="0">
                <a:solidFill>
                  <a:schemeClr val="tx2"/>
                </a:solidFill>
                <a:ea typeface="Montserrat" charset="0"/>
                <a:cs typeface="Montserrat" charset="0"/>
              </a:rPr>
              <a:t>YOU CAN WRITE </a:t>
            </a:r>
            <a:r>
              <a:rPr lang="en-US" sz="1400" b="1" spc="300" dirty="0">
                <a:solidFill>
                  <a:schemeClr val="tx2"/>
                </a:solidFill>
                <a:ea typeface="Montserrat Extra" charset="0"/>
                <a:cs typeface="Montserrat Extra" charset="0"/>
              </a:rPr>
              <a:t>HERE</a:t>
            </a:r>
          </a:p>
        </p:txBody>
      </p:sp>
    </p:spTree>
    <p:extLst>
      <p:ext uri="{BB962C8B-B14F-4D97-AF65-F5344CB8AC3E}">
        <p14:creationId xmlns:p14="http://schemas.microsoft.com/office/powerpoint/2010/main" val="3854906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72461" y="2066045"/>
            <a:ext cx="3524361" cy="3521730"/>
            <a:chOff x="1020147" y="2758860"/>
            <a:chExt cx="6903353" cy="6898198"/>
          </a:xfrm>
        </p:grpSpPr>
        <p:sp>
          <p:nvSpPr>
            <p:cNvPr id="28919" name="Shape 28919"/>
            <p:cNvSpPr/>
            <p:nvPr/>
          </p:nvSpPr>
          <p:spPr>
            <a:xfrm>
              <a:off x="1172313" y="7071550"/>
              <a:ext cx="3867592" cy="2585508"/>
            </a:xfrm>
            <a:custGeom>
              <a:avLst/>
              <a:gdLst/>
              <a:ahLst/>
              <a:cxnLst>
                <a:cxn ang="0">
                  <a:pos x="wd2" y="hd2"/>
                </a:cxn>
                <a:cxn ang="5400000">
                  <a:pos x="wd2" y="hd2"/>
                </a:cxn>
                <a:cxn ang="10800000">
                  <a:pos x="wd2" y="hd2"/>
                </a:cxn>
                <a:cxn ang="16200000">
                  <a:pos x="wd2" y="hd2"/>
                </a:cxn>
              </a:cxnLst>
              <a:rect l="0" t="0" r="r" b="b"/>
              <a:pathLst>
                <a:path w="21600" h="20907" extrusionOk="0">
                  <a:moveTo>
                    <a:pt x="20869" y="17601"/>
                  </a:moveTo>
                  <a:cubicBezTo>
                    <a:pt x="17437" y="15900"/>
                    <a:pt x="14080" y="13630"/>
                    <a:pt x="10862" y="10768"/>
                  </a:cubicBezTo>
                  <a:cubicBezTo>
                    <a:pt x="7372" y="7665"/>
                    <a:pt x="4236" y="4038"/>
                    <a:pt x="1474" y="0"/>
                  </a:cubicBezTo>
                  <a:lnTo>
                    <a:pt x="0" y="1312"/>
                  </a:lnTo>
                  <a:cubicBezTo>
                    <a:pt x="1340" y="7530"/>
                    <a:pt x="4180" y="13100"/>
                    <a:pt x="8314" y="16776"/>
                  </a:cubicBezTo>
                  <a:cubicBezTo>
                    <a:pt x="12449" y="20452"/>
                    <a:pt x="17164" y="21600"/>
                    <a:pt x="21600" y="20518"/>
                  </a:cubicBezTo>
                  <a:cubicBezTo>
                    <a:pt x="21600" y="20518"/>
                    <a:pt x="20869" y="17601"/>
                    <a:pt x="20869" y="17601"/>
                  </a:cubicBezTo>
                  <a:close/>
                </a:path>
              </a:pathLst>
            </a:custGeom>
            <a:solidFill>
              <a:schemeClr val="accent2"/>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8921" name="Shape 28921"/>
            <p:cNvSpPr/>
            <p:nvPr/>
          </p:nvSpPr>
          <p:spPr>
            <a:xfrm>
              <a:off x="1172313" y="7071550"/>
              <a:ext cx="3867592" cy="2537303"/>
            </a:xfrm>
            <a:custGeom>
              <a:avLst/>
              <a:gdLst/>
              <a:ahLst/>
              <a:cxnLst>
                <a:cxn ang="0">
                  <a:pos x="wd2" y="hd2"/>
                </a:cxn>
                <a:cxn ang="5400000">
                  <a:pos x="wd2" y="hd2"/>
                </a:cxn>
                <a:cxn ang="10800000">
                  <a:pos x="wd2" y="hd2"/>
                </a:cxn>
                <a:cxn ang="16200000">
                  <a:pos x="wd2" y="hd2"/>
                </a:cxn>
              </a:cxnLst>
              <a:rect l="0" t="0" r="r" b="b"/>
              <a:pathLst>
                <a:path w="21600" h="21600" extrusionOk="0">
                  <a:moveTo>
                    <a:pt x="9983" y="13520"/>
                  </a:moveTo>
                  <a:cubicBezTo>
                    <a:pt x="12978" y="16323"/>
                    <a:pt x="16157" y="18666"/>
                    <a:pt x="19432" y="20481"/>
                  </a:cubicBezTo>
                  <a:cubicBezTo>
                    <a:pt x="20149" y="20879"/>
                    <a:pt x="20872" y="21252"/>
                    <a:pt x="21600" y="21600"/>
                  </a:cubicBezTo>
                  <a:lnTo>
                    <a:pt x="20869" y="18530"/>
                  </a:lnTo>
                  <a:cubicBezTo>
                    <a:pt x="17437" y="16739"/>
                    <a:pt x="14080" y="14349"/>
                    <a:pt x="10862" y="11337"/>
                  </a:cubicBezTo>
                  <a:cubicBezTo>
                    <a:pt x="7372" y="8069"/>
                    <a:pt x="4236" y="4251"/>
                    <a:pt x="1474" y="0"/>
                  </a:cubicBezTo>
                  <a:lnTo>
                    <a:pt x="0" y="1382"/>
                  </a:lnTo>
                  <a:cubicBezTo>
                    <a:pt x="533" y="2214"/>
                    <a:pt x="1079" y="3028"/>
                    <a:pt x="1635" y="3823"/>
                  </a:cubicBezTo>
                  <a:cubicBezTo>
                    <a:pt x="4179" y="7453"/>
                    <a:pt x="6987" y="10715"/>
                    <a:pt x="9983" y="13520"/>
                  </a:cubicBezTo>
                  <a:close/>
                </a:path>
              </a:pathLst>
            </a:custGeom>
            <a:solidFill>
              <a:srgbClr val="000000">
                <a:alpha val="35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8925" name="Shape 28925"/>
            <p:cNvSpPr/>
            <p:nvPr/>
          </p:nvSpPr>
          <p:spPr>
            <a:xfrm>
              <a:off x="1020147" y="5144135"/>
              <a:ext cx="5878214" cy="4316006"/>
            </a:xfrm>
            <a:custGeom>
              <a:avLst/>
              <a:gdLst/>
              <a:ahLst/>
              <a:cxnLst>
                <a:cxn ang="0">
                  <a:pos x="wd2" y="hd2"/>
                </a:cxn>
                <a:cxn ang="5400000">
                  <a:pos x="wd2" y="hd2"/>
                </a:cxn>
                <a:cxn ang="10800000">
                  <a:pos x="wd2" y="hd2"/>
                </a:cxn>
                <a:cxn ang="16200000">
                  <a:pos x="wd2" y="hd2"/>
                </a:cxn>
              </a:cxnLst>
              <a:rect l="0" t="0" r="r" b="b"/>
              <a:pathLst>
                <a:path w="21471" h="21600" extrusionOk="0">
                  <a:moveTo>
                    <a:pt x="20911" y="15987"/>
                  </a:moveTo>
                  <a:lnTo>
                    <a:pt x="20910" y="15986"/>
                  </a:lnTo>
                  <a:cubicBezTo>
                    <a:pt x="17218" y="15276"/>
                    <a:pt x="13572" y="13539"/>
                    <a:pt x="10198" y="10699"/>
                  </a:cubicBezTo>
                  <a:cubicBezTo>
                    <a:pt x="6823" y="7860"/>
                    <a:pt x="4043" y="4191"/>
                    <a:pt x="1911" y="0"/>
                  </a:cubicBezTo>
                  <a:lnTo>
                    <a:pt x="1911" y="0"/>
                  </a:lnTo>
                  <a:lnTo>
                    <a:pt x="598" y="51"/>
                  </a:lnTo>
                  <a:cubicBezTo>
                    <a:pt x="24" y="2505"/>
                    <a:pt x="-129" y="5061"/>
                    <a:pt x="107" y="7537"/>
                  </a:cubicBezTo>
                  <a:cubicBezTo>
                    <a:pt x="2238" y="10894"/>
                    <a:pt x="4770" y="13869"/>
                    <a:pt x="7680" y="16317"/>
                  </a:cubicBezTo>
                  <a:cubicBezTo>
                    <a:pt x="10590" y="18765"/>
                    <a:pt x="13672" y="20515"/>
                    <a:pt x="16820" y="21600"/>
                  </a:cubicBezTo>
                  <a:cubicBezTo>
                    <a:pt x="18539" y="20768"/>
                    <a:pt x="20134" y="19425"/>
                    <a:pt x="21471" y="17614"/>
                  </a:cubicBezTo>
                  <a:cubicBezTo>
                    <a:pt x="21471" y="17614"/>
                    <a:pt x="20911" y="15987"/>
                    <a:pt x="20911" y="15987"/>
                  </a:cubicBezTo>
                  <a:close/>
                </a:path>
              </a:pathLst>
            </a:custGeom>
            <a:solidFill>
              <a:schemeClr val="accent1"/>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8927" name="Shape 28927"/>
            <p:cNvSpPr/>
            <p:nvPr/>
          </p:nvSpPr>
          <p:spPr>
            <a:xfrm>
              <a:off x="1182457" y="5144135"/>
              <a:ext cx="5714687" cy="3519561"/>
            </a:xfrm>
            <a:custGeom>
              <a:avLst/>
              <a:gdLst/>
              <a:ahLst/>
              <a:cxnLst>
                <a:cxn ang="0">
                  <a:pos x="wd2" y="hd2"/>
                </a:cxn>
                <a:cxn ang="5400000">
                  <a:pos x="wd2" y="hd2"/>
                </a:cxn>
                <a:cxn ang="10800000">
                  <a:pos x="wd2" y="hd2"/>
                </a:cxn>
                <a:cxn ang="16200000">
                  <a:pos x="wd2" y="hd2"/>
                </a:cxn>
              </a:cxnLst>
              <a:rect l="0" t="0" r="r" b="b"/>
              <a:pathLst>
                <a:path w="21600" h="21600" extrusionOk="0">
                  <a:moveTo>
                    <a:pt x="4492" y="8696"/>
                  </a:moveTo>
                  <a:cubicBezTo>
                    <a:pt x="5969" y="10942"/>
                    <a:pt x="7600" y="12960"/>
                    <a:pt x="9339" y="14694"/>
                  </a:cubicBezTo>
                  <a:cubicBezTo>
                    <a:pt x="11079" y="16429"/>
                    <a:pt x="12925" y="17877"/>
                    <a:pt x="14826" y="19000"/>
                  </a:cubicBezTo>
                  <a:cubicBezTo>
                    <a:pt x="16680" y="20095"/>
                    <a:pt x="18608" y="20894"/>
                    <a:pt x="20558" y="21374"/>
                  </a:cubicBezTo>
                  <a:cubicBezTo>
                    <a:pt x="20904" y="21459"/>
                    <a:pt x="21252" y="21534"/>
                    <a:pt x="21600" y="21600"/>
                  </a:cubicBezTo>
                  <a:lnTo>
                    <a:pt x="21020" y="19604"/>
                  </a:lnTo>
                  <a:lnTo>
                    <a:pt x="21020" y="19604"/>
                  </a:lnTo>
                  <a:cubicBezTo>
                    <a:pt x="17199" y="18733"/>
                    <a:pt x="13426" y="16602"/>
                    <a:pt x="9934" y="13120"/>
                  </a:cubicBezTo>
                  <a:cubicBezTo>
                    <a:pt x="6442" y="9639"/>
                    <a:pt x="3565" y="5139"/>
                    <a:pt x="1359" y="0"/>
                  </a:cubicBezTo>
                  <a:lnTo>
                    <a:pt x="1359" y="0"/>
                  </a:lnTo>
                  <a:lnTo>
                    <a:pt x="0" y="63"/>
                  </a:lnTo>
                  <a:cubicBezTo>
                    <a:pt x="194" y="538"/>
                    <a:pt x="392" y="1007"/>
                    <a:pt x="596" y="1470"/>
                  </a:cubicBezTo>
                  <a:cubicBezTo>
                    <a:pt x="1741" y="4076"/>
                    <a:pt x="3052" y="6507"/>
                    <a:pt x="4492" y="8696"/>
                  </a:cubicBezTo>
                  <a:close/>
                </a:path>
              </a:pathLst>
            </a:custGeom>
            <a:solidFill>
              <a:srgbClr val="000000">
                <a:alpha val="35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8931" name="Shape 28931"/>
            <p:cNvSpPr/>
            <p:nvPr/>
          </p:nvSpPr>
          <p:spPr>
            <a:xfrm>
              <a:off x="1314334" y="3977542"/>
              <a:ext cx="6333439" cy="4403718"/>
            </a:xfrm>
            <a:custGeom>
              <a:avLst/>
              <a:gdLst/>
              <a:ahLst/>
              <a:cxnLst>
                <a:cxn ang="0">
                  <a:pos x="wd2" y="hd2"/>
                </a:cxn>
                <a:cxn ang="5400000">
                  <a:pos x="wd2" y="hd2"/>
                </a:cxn>
                <a:cxn ang="10800000">
                  <a:pos x="wd2" y="hd2"/>
                </a:cxn>
                <a:cxn ang="16200000">
                  <a:pos x="wd2" y="hd2"/>
                </a:cxn>
              </a:cxnLst>
              <a:rect l="0" t="0" r="r" b="b"/>
              <a:pathLst>
                <a:path w="21600" h="21600" extrusionOk="0">
                  <a:moveTo>
                    <a:pt x="21600" y="17528"/>
                  </a:moveTo>
                  <a:lnTo>
                    <a:pt x="20976" y="16005"/>
                  </a:lnTo>
                  <a:cubicBezTo>
                    <a:pt x="17405" y="15735"/>
                    <a:pt x="13831" y="14218"/>
                    <a:pt x="10575" y="11343"/>
                  </a:cubicBezTo>
                  <a:cubicBezTo>
                    <a:pt x="7310" y="8460"/>
                    <a:pt x="4748" y="4547"/>
                    <a:pt x="2965" y="72"/>
                  </a:cubicBezTo>
                  <a:lnTo>
                    <a:pt x="1754" y="0"/>
                  </a:lnTo>
                  <a:cubicBezTo>
                    <a:pt x="1382" y="637"/>
                    <a:pt x="1038" y="1321"/>
                    <a:pt x="726" y="2051"/>
                  </a:cubicBezTo>
                  <a:cubicBezTo>
                    <a:pt x="451" y="2696"/>
                    <a:pt x="209" y="3357"/>
                    <a:pt x="0" y="4030"/>
                  </a:cubicBezTo>
                  <a:cubicBezTo>
                    <a:pt x="2073" y="8836"/>
                    <a:pt x="4932" y="13037"/>
                    <a:pt x="8505" y="16192"/>
                  </a:cubicBezTo>
                  <a:cubicBezTo>
                    <a:pt x="12078" y="19348"/>
                    <a:pt x="15976" y="21115"/>
                    <a:pt x="19894" y="21600"/>
                  </a:cubicBezTo>
                  <a:cubicBezTo>
                    <a:pt x="20217" y="21028"/>
                    <a:pt x="20518" y="20419"/>
                    <a:pt x="20793" y="19774"/>
                  </a:cubicBezTo>
                  <a:cubicBezTo>
                    <a:pt x="21105" y="19044"/>
                    <a:pt x="21373" y="18293"/>
                    <a:pt x="21600" y="17528"/>
                  </a:cubicBezTo>
                  <a:close/>
                </a:path>
              </a:pathLst>
            </a:custGeom>
            <a:solidFill>
              <a:schemeClr val="accent2"/>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8933" name="Shape 28933"/>
            <p:cNvSpPr/>
            <p:nvPr/>
          </p:nvSpPr>
          <p:spPr>
            <a:xfrm>
              <a:off x="1831693" y="3977542"/>
              <a:ext cx="5819220" cy="3573472"/>
            </a:xfrm>
            <a:custGeom>
              <a:avLst/>
              <a:gdLst/>
              <a:ahLst/>
              <a:cxnLst>
                <a:cxn ang="0">
                  <a:pos x="wd2" y="hd2"/>
                </a:cxn>
                <a:cxn ang="5400000">
                  <a:pos x="wd2" y="hd2"/>
                </a:cxn>
                <a:cxn ang="10800000">
                  <a:pos x="wd2" y="hd2"/>
                </a:cxn>
                <a:cxn ang="16200000">
                  <a:pos x="wd2" y="hd2"/>
                </a:cxn>
              </a:cxnLst>
              <a:rect l="0" t="0" r="r" b="b"/>
              <a:pathLst>
                <a:path w="21600" h="21600" extrusionOk="0">
                  <a:moveTo>
                    <a:pt x="4950" y="10482"/>
                  </a:moveTo>
                  <a:cubicBezTo>
                    <a:pt x="6189" y="12372"/>
                    <a:pt x="7558" y="14070"/>
                    <a:pt x="9017" y="15529"/>
                  </a:cubicBezTo>
                  <a:cubicBezTo>
                    <a:pt x="10476" y="16988"/>
                    <a:pt x="12025" y="18207"/>
                    <a:pt x="13620" y="19152"/>
                  </a:cubicBezTo>
                  <a:cubicBezTo>
                    <a:pt x="15175" y="20073"/>
                    <a:pt x="16793" y="20745"/>
                    <a:pt x="18428" y="21149"/>
                  </a:cubicBezTo>
                  <a:cubicBezTo>
                    <a:pt x="19476" y="21408"/>
                    <a:pt x="20537" y="21558"/>
                    <a:pt x="21600" y="21600"/>
                  </a:cubicBezTo>
                  <a:lnTo>
                    <a:pt x="20921" y="19723"/>
                  </a:lnTo>
                  <a:cubicBezTo>
                    <a:pt x="17034" y="19391"/>
                    <a:pt x="13144" y="17522"/>
                    <a:pt x="9601" y="13979"/>
                  </a:cubicBezTo>
                  <a:cubicBezTo>
                    <a:pt x="6048" y="10425"/>
                    <a:pt x="3259" y="5603"/>
                    <a:pt x="1318" y="89"/>
                  </a:cubicBezTo>
                  <a:lnTo>
                    <a:pt x="0" y="0"/>
                  </a:lnTo>
                  <a:cubicBezTo>
                    <a:pt x="504" y="1525"/>
                    <a:pt x="1066" y="2998"/>
                    <a:pt x="1682" y="4402"/>
                  </a:cubicBezTo>
                  <a:cubicBezTo>
                    <a:pt x="2643" y="6595"/>
                    <a:pt x="3742" y="8641"/>
                    <a:pt x="4950" y="10482"/>
                  </a:cubicBezTo>
                  <a:close/>
                </a:path>
              </a:pathLst>
            </a:custGeom>
            <a:solidFill>
              <a:srgbClr val="000000">
                <a:alpha val="35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8937" name="Shape 28937"/>
            <p:cNvSpPr/>
            <p:nvPr/>
          </p:nvSpPr>
          <p:spPr>
            <a:xfrm>
              <a:off x="2044723" y="3094988"/>
              <a:ext cx="5875252" cy="4160246"/>
            </a:xfrm>
            <a:custGeom>
              <a:avLst/>
              <a:gdLst/>
              <a:ahLst/>
              <a:cxnLst>
                <a:cxn ang="0">
                  <a:pos x="wd2" y="hd2"/>
                </a:cxn>
                <a:cxn ang="5400000">
                  <a:pos x="wd2" y="hd2"/>
                </a:cxn>
                <a:cxn ang="10800000">
                  <a:pos x="wd2" y="hd2"/>
                </a:cxn>
                <a:cxn ang="16200000">
                  <a:pos x="wd2" y="hd2"/>
                </a:cxn>
              </a:cxnLst>
              <a:rect l="0" t="0" r="r" b="b"/>
              <a:pathLst>
                <a:path w="21572" h="21600" extrusionOk="0">
                  <a:moveTo>
                    <a:pt x="21568" y="15768"/>
                  </a:moveTo>
                  <a:lnTo>
                    <a:pt x="20456" y="14183"/>
                  </a:lnTo>
                  <a:lnTo>
                    <a:pt x="20456" y="14182"/>
                  </a:lnTo>
                  <a:cubicBezTo>
                    <a:pt x="17362" y="14019"/>
                    <a:pt x="14256" y="12762"/>
                    <a:pt x="11435" y="10312"/>
                  </a:cubicBezTo>
                  <a:cubicBezTo>
                    <a:pt x="8621" y="7869"/>
                    <a:pt x="6428" y="4532"/>
                    <a:pt x="4925" y="716"/>
                  </a:cubicBezTo>
                  <a:lnTo>
                    <a:pt x="3410" y="0"/>
                  </a:lnTo>
                  <a:cubicBezTo>
                    <a:pt x="2166" y="842"/>
                    <a:pt x="1010" y="1977"/>
                    <a:pt x="0" y="3385"/>
                  </a:cubicBezTo>
                  <a:cubicBezTo>
                    <a:pt x="1927" y="8665"/>
                    <a:pt x="4862" y="13290"/>
                    <a:pt x="8696" y="16620"/>
                  </a:cubicBezTo>
                  <a:cubicBezTo>
                    <a:pt x="12530" y="19949"/>
                    <a:pt x="16774" y="21558"/>
                    <a:pt x="20976" y="21600"/>
                  </a:cubicBezTo>
                  <a:cubicBezTo>
                    <a:pt x="21407" y="19689"/>
                    <a:pt x="21600" y="17718"/>
                    <a:pt x="21568" y="15768"/>
                  </a:cubicBezTo>
                  <a:close/>
                </a:path>
              </a:pathLst>
            </a:custGeom>
            <a:solidFill>
              <a:schemeClr val="accent3"/>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8939" name="Shape 28939"/>
            <p:cNvSpPr/>
            <p:nvPr/>
          </p:nvSpPr>
          <p:spPr>
            <a:xfrm>
              <a:off x="2977998" y="3094988"/>
              <a:ext cx="4945502" cy="3038034"/>
            </a:xfrm>
            <a:custGeom>
              <a:avLst/>
              <a:gdLst/>
              <a:ahLst/>
              <a:cxnLst>
                <a:cxn ang="0">
                  <a:pos x="wd2" y="hd2"/>
                </a:cxn>
                <a:cxn ang="5400000">
                  <a:pos x="wd2" y="hd2"/>
                </a:cxn>
                <a:cxn ang="10800000">
                  <a:pos x="wd2" y="hd2"/>
                </a:cxn>
                <a:cxn ang="16200000">
                  <a:pos x="wd2" y="hd2"/>
                </a:cxn>
              </a:cxnLst>
              <a:rect l="0" t="0" r="r" b="b"/>
              <a:pathLst>
                <a:path w="21600" h="21564" extrusionOk="0">
                  <a:moveTo>
                    <a:pt x="5076" y="11234"/>
                  </a:moveTo>
                  <a:cubicBezTo>
                    <a:pt x="6228" y="12988"/>
                    <a:pt x="7501" y="14564"/>
                    <a:pt x="8858" y="15918"/>
                  </a:cubicBezTo>
                  <a:cubicBezTo>
                    <a:pt x="10215" y="17272"/>
                    <a:pt x="11655" y="18404"/>
                    <a:pt x="13139" y="19281"/>
                  </a:cubicBezTo>
                  <a:cubicBezTo>
                    <a:pt x="14585" y="20136"/>
                    <a:pt x="16090" y="20759"/>
                    <a:pt x="17611" y="21134"/>
                  </a:cubicBezTo>
                  <a:cubicBezTo>
                    <a:pt x="18926" y="21459"/>
                    <a:pt x="20265" y="21600"/>
                    <a:pt x="21600" y="21556"/>
                  </a:cubicBezTo>
                  <a:lnTo>
                    <a:pt x="20277" y="19389"/>
                  </a:lnTo>
                  <a:lnTo>
                    <a:pt x="20277" y="19389"/>
                  </a:lnTo>
                  <a:cubicBezTo>
                    <a:pt x="16596" y="19165"/>
                    <a:pt x="12902" y="17447"/>
                    <a:pt x="9545" y="14098"/>
                  </a:cubicBezTo>
                  <a:cubicBezTo>
                    <a:pt x="6198" y="10758"/>
                    <a:pt x="3590" y="6195"/>
                    <a:pt x="1802" y="979"/>
                  </a:cubicBezTo>
                  <a:lnTo>
                    <a:pt x="0" y="0"/>
                  </a:lnTo>
                  <a:cubicBezTo>
                    <a:pt x="580" y="1954"/>
                    <a:pt x="1263" y="3831"/>
                    <a:pt x="2036" y="5591"/>
                  </a:cubicBezTo>
                  <a:cubicBezTo>
                    <a:pt x="2930" y="7626"/>
                    <a:pt x="3953" y="9525"/>
                    <a:pt x="5076" y="11234"/>
                  </a:cubicBezTo>
                  <a:close/>
                </a:path>
              </a:pathLst>
            </a:custGeom>
            <a:solidFill>
              <a:srgbClr val="000000">
                <a:alpha val="35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8943" name="Shape 28943"/>
            <p:cNvSpPr/>
            <p:nvPr/>
          </p:nvSpPr>
          <p:spPr>
            <a:xfrm>
              <a:off x="3251894" y="2760227"/>
              <a:ext cx="4646217" cy="3069316"/>
            </a:xfrm>
            <a:custGeom>
              <a:avLst/>
              <a:gdLst/>
              <a:ahLst/>
              <a:cxnLst>
                <a:cxn ang="0">
                  <a:pos x="wd2" y="hd2"/>
                </a:cxn>
                <a:cxn ang="5400000">
                  <a:pos x="wd2" y="hd2"/>
                </a:cxn>
                <a:cxn ang="10800000">
                  <a:pos x="wd2" y="hd2"/>
                </a:cxn>
                <a:cxn ang="16200000">
                  <a:pos x="wd2" y="hd2"/>
                </a:cxn>
              </a:cxnLst>
              <a:rect l="0" t="0" r="r" b="b"/>
              <a:pathLst>
                <a:path w="21600" h="21487" extrusionOk="0">
                  <a:moveTo>
                    <a:pt x="20347" y="14429"/>
                  </a:moveTo>
                  <a:lnTo>
                    <a:pt x="17826" y="11853"/>
                  </a:lnTo>
                  <a:lnTo>
                    <a:pt x="17826" y="11852"/>
                  </a:lnTo>
                  <a:cubicBezTo>
                    <a:pt x="15832" y="11265"/>
                    <a:pt x="13873" y="10141"/>
                    <a:pt x="12042" y="8448"/>
                  </a:cubicBezTo>
                  <a:cubicBezTo>
                    <a:pt x="10211" y="6755"/>
                    <a:pt x="8660" y="4633"/>
                    <a:pt x="7410" y="2220"/>
                  </a:cubicBezTo>
                  <a:lnTo>
                    <a:pt x="7409" y="2220"/>
                  </a:lnTo>
                  <a:lnTo>
                    <a:pt x="4743" y="0"/>
                  </a:lnTo>
                  <a:cubicBezTo>
                    <a:pt x="3120" y="140"/>
                    <a:pt x="1520" y="649"/>
                    <a:pt x="0" y="1507"/>
                  </a:cubicBezTo>
                  <a:cubicBezTo>
                    <a:pt x="1896" y="7399"/>
                    <a:pt x="4891" y="12571"/>
                    <a:pt x="8863" y="16243"/>
                  </a:cubicBezTo>
                  <a:cubicBezTo>
                    <a:pt x="12835" y="19916"/>
                    <a:pt x="17253" y="21600"/>
                    <a:pt x="21600" y="21481"/>
                  </a:cubicBezTo>
                  <a:cubicBezTo>
                    <a:pt x="21421" y="19052"/>
                    <a:pt x="20999" y="16672"/>
                    <a:pt x="20347" y="14429"/>
                  </a:cubicBezTo>
                  <a:close/>
                </a:path>
              </a:pathLst>
            </a:custGeom>
            <a:solidFill>
              <a:schemeClr val="accent4"/>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8945" name="Shape 28945"/>
            <p:cNvSpPr/>
            <p:nvPr/>
          </p:nvSpPr>
          <p:spPr>
            <a:xfrm>
              <a:off x="4276468" y="2760227"/>
              <a:ext cx="3356534" cy="2061184"/>
            </a:xfrm>
            <a:custGeom>
              <a:avLst/>
              <a:gdLst/>
              <a:ahLst/>
              <a:cxnLst>
                <a:cxn ang="0">
                  <a:pos x="wd2" y="hd2"/>
                </a:cxn>
                <a:cxn ang="5400000">
                  <a:pos x="wd2" y="hd2"/>
                </a:cxn>
                <a:cxn ang="10800000">
                  <a:pos x="wd2" y="hd2"/>
                </a:cxn>
                <a:cxn ang="16200000">
                  <a:pos x="wd2" y="hd2"/>
                </a:cxn>
              </a:cxnLst>
              <a:rect l="0" t="0" r="r" b="b"/>
              <a:pathLst>
                <a:path w="21600" h="21600" extrusionOk="0">
                  <a:moveTo>
                    <a:pt x="4873" y="10100"/>
                  </a:moveTo>
                  <a:cubicBezTo>
                    <a:pt x="6158" y="12059"/>
                    <a:pt x="7577" y="13820"/>
                    <a:pt x="9090" y="15334"/>
                  </a:cubicBezTo>
                  <a:cubicBezTo>
                    <a:pt x="10604" y="16847"/>
                    <a:pt x="12210" y="18111"/>
                    <a:pt x="13864" y="19091"/>
                  </a:cubicBezTo>
                  <a:cubicBezTo>
                    <a:pt x="15477" y="20047"/>
                    <a:pt x="17155" y="20743"/>
                    <a:pt x="18852" y="21163"/>
                  </a:cubicBezTo>
                  <a:cubicBezTo>
                    <a:pt x="19760" y="21387"/>
                    <a:pt x="20679" y="21533"/>
                    <a:pt x="21600" y="21600"/>
                  </a:cubicBezTo>
                  <a:lnTo>
                    <a:pt x="18110" y="17743"/>
                  </a:lnTo>
                  <a:lnTo>
                    <a:pt x="18110" y="17743"/>
                  </a:lnTo>
                  <a:cubicBezTo>
                    <a:pt x="15349" y="16863"/>
                    <a:pt x="12638" y="15181"/>
                    <a:pt x="10104" y="12646"/>
                  </a:cubicBezTo>
                  <a:cubicBezTo>
                    <a:pt x="7569" y="10112"/>
                    <a:pt x="5422" y="6935"/>
                    <a:pt x="3691" y="3324"/>
                  </a:cubicBezTo>
                  <a:lnTo>
                    <a:pt x="3691" y="3324"/>
                  </a:lnTo>
                  <a:lnTo>
                    <a:pt x="0" y="0"/>
                  </a:lnTo>
                  <a:cubicBezTo>
                    <a:pt x="453" y="1307"/>
                    <a:pt x="949" y="2576"/>
                    <a:pt x="1482" y="3793"/>
                  </a:cubicBezTo>
                  <a:cubicBezTo>
                    <a:pt x="2480" y="6068"/>
                    <a:pt x="3620" y="8189"/>
                    <a:pt x="4873" y="10100"/>
                  </a:cubicBezTo>
                  <a:close/>
                </a:path>
              </a:pathLst>
            </a:custGeom>
            <a:solidFill>
              <a:srgbClr val="000000">
                <a:alpha val="35000"/>
              </a:srgbClr>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sp>
          <p:nvSpPr>
            <p:cNvPr id="28949" name="Shape 28949"/>
            <p:cNvSpPr/>
            <p:nvPr/>
          </p:nvSpPr>
          <p:spPr>
            <a:xfrm>
              <a:off x="4621373" y="2758860"/>
              <a:ext cx="2850182" cy="17502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490" y="15510"/>
                    <a:pt x="16429" y="10182"/>
                    <a:pt x="12511" y="6264"/>
                  </a:cubicBezTo>
                  <a:cubicBezTo>
                    <a:pt x="8592" y="2345"/>
                    <a:pt x="4290" y="309"/>
                    <a:pt x="0" y="0"/>
                  </a:cubicBezTo>
                  <a:cubicBezTo>
                    <a:pt x="2261" y="5893"/>
                    <a:pt x="5370" y="11045"/>
                    <a:pt x="9246" y="14921"/>
                  </a:cubicBezTo>
                  <a:cubicBezTo>
                    <a:pt x="13122" y="18798"/>
                    <a:pt x="17350" y="20981"/>
                    <a:pt x="21600" y="21600"/>
                  </a:cubicBezTo>
                  <a:close/>
                </a:path>
              </a:pathLst>
            </a:custGeom>
            <a:solidFill>
              <a:schemeClr val="accent1"/>
            </a:solidFill>
            <a:ln w="12700" cap="flat">
              <a:noFill/>
              <a:miter lim="400000"/>
            </a:ln>
            <a:effectLst/>
          </p:spPr>
          <p:txBody>
            <a:bodyPr wrap="square" lIns="19021" tIns="19021" rIns="19021" bIns="19021" numCol="1" anchor="ctr">
              <a:noAutofit/>
            </a:bodyPr>
            <a:lstStyle/>
            <a:p>
              <a:pPr defTabSz="22823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a:p>
          </p:txBody>
        </p:sp>
      </p:grpSp>
      <p:grpSp>
        <p:nvGrpSpPr>
          <p:cNvPr id="2" name="Group 1"/>
          <p:cNvGrpSpPr/>
          <p:nvPr/>
        </p:nvGrpSpPr>
        <p:grpSpPr>
          <a:xfrm>
            <a:off x="6782802" y="3063314"/>
            <a:ext cx="3606932" cy="346505"/>
            <a:chOff x="11564508" y="5284348"/>
            <a:chExt cx="5771091" cy="554408"/>
          </a:xfrm>
        </p:grpSpPr>
        <p:sp>
          <p:nvSpPr>
            <p:cNvPr id="73" name="Rectangle: Rounded Corners 64">
              <a:extLst>
                <a:ext uri="{FF2B5EF4-FFF2-40B4-BE49-F238E27FC236}">
                  <a16:creationId xmlns:a16="http://schemas.microsoft.com/office/drawing/2014/main" id="{9424EC06-137F-45FB-8E8A-13B6AF5B44D2}"/>
                </a:ext>
              </a:extLst>
            </p:cNvPr>
            <p:cNvSpPr/>
            <p:nvPr/>
          </p:nvSpPr>
          <p:spPr>
            <a:xfrm>
              <a:off x="11564508" y="5665036"/>
              <a:ext cx="5771091" cy="17372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50000"/>
                  </a:schemeClr>
                </a:solidFill>
              </a:endParaRPr>
            </a:p>
          </p:txBody>
        </p:sp>
        <p:sp>
          <p:nvSpPr>
            <p:cNvPr id="81" name="Rectangle: Rounded Corners 64">
              <a:extLst>
                <a:ext uri="{FF2B5EF4-FFF2-40B4-BE49-F238E27FC236}">
                  <a16:creationId xmlns:a16="http://schemas.microsoft.com/office/drawing/2014/main" id="{9424EC06-137F-45FB-8E8A-13B6AF5B44D2}"/>
                </a:ext>
              </a:extLst>
            </p:cNvPr>
            <p:cNvSpPr/>
            <p:nvPr/>
          </p:nvSpPr>
          <p:spPr>
            <a:xfrm>
              <a:off x="11564508" y="5665036"/>
              <a:ext cx="3854141" cy="173720"/>
            </a:xfrm>
            <a:prstGeom prst="roundRect">
              <a:avLst>
                <a:gd name="adj" fmla="val 50000"/>
              </a:avLst>
            </a:prstGeom>
            <a:gradFill>
              <a:gsLst>
                <a:gs pos="0">
                  <a:schemeClr val="accent6"/>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50000"/>
                  </a:schemeClr>
                </a:solidFill>
              </a:endParaRPr>
            </a:p>
          </p:txBody>
        </p:sp>
        <p:sp>
          <p:nvSpPr>
            <p:cNvPr id="82" name="Rectangle 81">
              <a:extLst>
                <a:ext uri="{FF2B5EF4-FFF2-40B4-BE49-F238E27FC236}">
                  <a16:creationId xmlns:a16="http://schemas.microsoft.com/office/drawing/2014/main" id="{B196C7EE-0B6F-4224-86B9-4D7A7671E850}"/>
                </a:ext>
              </a:extLst>
            </p:cNvPr>
            <p:cNvSpPr/>
            <p:nvPr/>
          </p:nvSpPr>
          <p:spPr>
            <a:xfrm>
              <a:off x="11564510" y="5284348"/>
              <a:ext cx="1997421" cy="467821"/>
            </a:xfrm>
            <a:prstGeom prst="rect">
              <a:avLst/>
            </a:prstGeom>
          </p:spPr>
          <p:txBody>
            <a:bodyPr wrap="square">
              <a:spAutoFit/>
            </a:bodyPr>
            <a:lstStyle/>
            <a:p>
              <a:pPr>
                <a:lnSpc>
                  <a:spcPct val="130000"/>
                </a:lnSpc>
              </a:pPr>
              <a:r>
                <a:rPr lang="en-US" sz="1000" dirty="0">
                  <a:solidFill>
                    <a:schemeClr val="bg1">
                      <a:lumMod val="50000"/>
                    </a:schemeClr>
                  </a:solidFill>
                  <a:cs typeface="Segoe UI" panose="020B0502040204020203" pitchFamily="34" charset="0"/>
                </a:rPr>
                <a:t>Indicator 1</a:t>
              </a:r>
            </a:p>
          </p:txBody>
        </p:sp>
      </p:grpSp>
      <p:grpSp>
        <p:nvGrpSpPr>
          <p:cNvPr id="4" name="Group 3"/>
          <p:cNvGrpSpPr/>
          <p:nvPr/>
        </p:nvGrpSpPr>
        <p:grpSpPr>
          <a:xfrm>
            <a:off x="6782802" y="3539452"/>
            <a:ext cx="3606932" cy="346505"/>
            <a:chOff x="11564508" y="6046170"/>
            <a:chExt cx="5771091" cy="554408"/>
          </a:xfrm>
        </p:grpSpPr>
        <p:sp>
          <p:nvSpPr>
            <p:cNvPr id="72" name="Rectangle: Rounded Corners 64">
              <a:extLst>
                <a:ext uri="{FF2B5EF4-FFF2-40B4-BE49-F238E27FC236}">
                  <a16:creationId xmlns:a16="http://schemas.microsoft.com/office/drawing/2014/main" id="{9424EC06-137F-45FB-8E8A-13B6AF5B44D2}"/>
                </a:ext>
              </a:extLst>
            </p:cNvPr>
            <p:cNvSpPr/>
            <p:nvPr/>
          </p:nvSpPr>
          <p:spPr>
            <a:xfrm>
              <a:off x="11564508" y="6426858"/>
              <a:ext cx="5771091" cy="17372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50000"/>
                  </a:schemeClr>
                </a:solidFill>
              </a:endParaRPr>
            </a:p>
          </p:txBody>
        </p:sp>
        <p:sp>
          <p:nvSpPr>
            <p:cNvPr id="83" name="Rectangle: Rounded Corners 67">
              <a:extLst>
                <a:ext uri="{FF2B5EF4-FFF2-40B4-BE49-F238E27FC236}">
                  <a16:creationId xmlns:a16="http://schemas.microsoft.com/office/drawing/2014/main" id="{05748B70-BE1D-4DEE-8CD1-FC6AD4C510F9}"/>
                </a:ext>
              </a:extLst>
            </p:cNvPr>
            <p:cNvSpPr/>
            <p:nvPr/>
          </p:nvSpPr>
          <p:spPr>
            <a:xfrm>
              <a:off x="11564508" y="6426858"/>
              <a:ext cx="3253848" cy="173720"/>
            </a:xfrm>
            <a:prstGeom prst="roundRect">
              <a:avLst>
                <a:gd name="adj" fmla="val 50000"/>
              </a:avLst>
            </a:prstGeom>
            <a:gradFill>
              <a:gsLst>
                <a:gs pos="0">
                  <a:schemeClr val="accent4"/>
                </a:gs>
                <a:gs pos="100000">
                  <a:schemeClr val="accent4">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50000"/>
                  </a:schemeClr>
                </a:solidFill>
              </a:endParaRPr>
            </a:p>
          </p:txBody>
        </p:sp>
        <p:sp>
          <p:nvSpPr>
            <p:cNvPr id="84" name="Rectangle 83">
              <a:extLst>
                <a:ext uri="{FF2B5EF4-FFF2-40B4-BE49-F238E27FC236}">
                  <a16:creationId xmlns:a16="http://schemas.microsoft.com/office/drawing/2014/main" id="{A046662C-90CF-4FBF-A63F-E68F86241E8C}"/>
                </a:ext>
              </a:extLst>
            </p:cNvPr>
            <p:cNvSpPr/>
            <p:nvPr/>
          </p:nvSpPr>
          <p:spPr>
            <a:xfrm>
              <a:off x="11564510" y="6046170"/>
              <a:ext cx="1997421" cy="467821"/>
            </a:xfrm>
            <a:prstGeom prst="rect">
              <a:avLst/>
            </a:prstGeom>
          </p:spPr>
          <p:txBody>
            <a:bodyPr wrap="square">
              <a:spAutoFit/>
            </a:bodyPr>
            <a:lstStyle/>
            <a:p>
              <a:pPr>
                <a:lnSpc>
                  <a:spcPct val="130000"/>
                </a:lnSpc>
              </a:pPr>
              <a:r>
                <a:rPr lang="en-US" sz="1000" dirty="0">
                  <a:solidFill>
                    <a:schemeClr val="bg1">
                      <a:lumMod val="50000"/>
                    </a:schemeClr>
                  </a:solidFill>
                  <a:cs typeface="Segoe UI" panose="020B0502040204020203" pitchFamily="34" charset="0"/>
                </a:rPr>
                <a:t>Indicator 2</a:t>
              </a:r>
            </a:p>
          </p:txBody>
        </p:sp>
      </p:grpSp>
      <p:grpSp>
        <p:nvGrpSpPr>
          <p:cNvPr id="5" name="Group 4"/>
          <p:cNvGrpSpPr/>
          <p:nvPr/>
        </p:nvGrpSpPr>
        <p:grpSpPr>
          <a:xfrm>
            <a:off x="6782803" y="4015591"/>
            <a:ext cx="3606932" cy="346505"/>
            <a:chOff x="11564509" y="6807992"/>
            <a:chExt cx="5771091" cy="554408"/>
          </a:xfrm>
        </p:grpSpPr>
        <p:sp>
          <p:nvSpPr>
            <p:cNvPr id="71" name="Rectangle: Rounded Corners 64">
              <a:extLst>
                <a:ext uri="{FF2B5EF4-FFF2-40B4-BE49-F238E27FC236}">
                  <a16:creationId xmlns:a16="http://schemas.microsoft.com/office/drawing/2014/main" id="{9424EC06-137F-45FB-8E8A-13B6AF5B44D2}"/>
                </a:ext>
              </a:extLst>
            </p:cNvPr>
            <p:cNvSpPr/>
            <p:nvPr/>
          </p:nvSpPr>
          <p:spPr>
            <a:xfrm>
              <a:off x="11564509" y="7188680"/>
              <a:ext cx="5771091" cy="17372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50000"/>
                  </a:schemeClr>
                </a:solidFill>
              </a:endParaRPr>
            </a:p>
          </p:txBody>
        </p:sp>
        <p:sp>
          <p:nvSpPr>
            <p:cNvPr id="85" name="Rectangle: Rounded Corners 70">
              <a:extLst>
                <a:ext uri="{FF2B5EF4-FFF2-40B4-BE49-F238E27FC236}">
                  <a16:creationId xmlns:a16="http://schemas.microsoft.com/office/drawing/2014/main" id="{7FEE6519-DA88-42D3-891C-1FAC014D9D08}"/>
                </a:ext>
              </a:extLst>
            </p:cNvPr>
            <p:cNvSpPr/>
            <p:nvPr/>
          </p:nvSpPr>
          <p:spPr>
            <a:xfrm>
              <a:off x="11564509" y="7188680"/>
              <a:ext cx="4213904" cy="173720"/>
            </a:xfrm>
            <a:prstGeom prst="roundRect">
              <a:avLst>
                <a:gd name="adj" fmla="val 50000"/>
              </a:avLst>
            </a:prstGeom>
            <a:gradFill>
              <a:gsLst>
                <a:gs pos="0">
                  <a:schemeClr val="accent3"/>
                </a:gs>
                <a:gs pos="100000">
                  <a:schemeClr val="accent3">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50000"/>
                  </a:schemeClr>
                </a:solidFill>
              </a:endParaRPr>
            </a:p>
          </p:txBody>
        </p:sp>
        <p:sp>
          <p:nvSpPr>
            <p:cNvPr id="86" name="Rectangle 85">
              <a:extLst>
                <a:ext uri="{FF2B5EF4-FFF2-40B4-BE49-F238E27FC236}">
                  <a16:creationId xmlns:a16="http://schemas.microsoft.com/office/drawing/2014/main" id="{D221D6A2-454A-46CF-AC8A-751371D97A75}"/>
                </a:ext>
              </a:extLst>
            </p:cNvPr>
            <p:cNvSpPr/>
            <p:nvPr/>
          </p:nvSpPr>
          <p:spPr>
            <a:xfrm>
              <a:off x="11564511" y="6807992"/>
              <a:ext cx="1997421" cy="467821"/>
            </a:xfrm>
            <a:prstGeom prst="rect">
              <a:avLst/>
            </a:prstGeom>
          </p:spPr>
          <p:txBody>
            <a:bodyPr wrap="square">
              <a:spAutoFit/>
            </a:bodyPr>
            <a:lstStyle/>
            <a:p>
              <a:pPr>
                <a:lnSpc>
                  <a:spcPct val="130000"/>
                </a:lnSpc>
              </a:pPr>
              <a:r>
                <a:rPr lang="en-US" sz="1000" dirty="0">
                  <a:solidFill>
                    <a:schemeClr val="bg1">
                      <a:lumMod val="50000"/>
                    </a:schemeClr>
                  </a:solidFill>
                  <a:cs typeface="Segoe UI" panose="020B0502040204020203" pitchFamily="34" charset="0"/>
                </a:rPr>
                <a:t>Indicator 3</a:t>
              </a:r>
            </a:p>
          </p:txBody>
        </p:sp>
      </p:grpSp>
      <p:grpSp>
        <p:nvGrpSpPr>
          <p:cNvPr id="6" name="Group 5"/>
          <p:cNvGrpSpPr/>
          <p:nvPr/>
        </p:nvGrpSpPr>
        <p:grpSpPr>
          <a:xfrm>
            <a:off x="6782803" y="4463463"/>
            <a:ext cx="3606932" cy="346505"/>
            <a:chOff x="11564509" y="7524587"/>
            <a:chExt cx="5771091" cy="554408"/>
          </a:xfrm>
        </p:grpSpPr>
        <p:sp>
          <p:nvSpPr>
            <p:cNvPr id="68" name="Rectangle: Rounded Corners 64">
              <a:extLst>
                <a:ext uri="{FF2B5EF4-FFF2-40B4-BE49-F238E27FC236}">
                  <a16:creationId xmlns:a16="http://schemas.microsoft.com/office/drawing/2014/main" id="{9424EC06-137F-45FB-8E8A-13B6AF5B44D2}"/>
                </a:ext>
              </a:extLst>
            </p:cNvPr>
            <p:cNvSpPr/>
            <p:nvPr/>
          </p:nvSpPr>
          <p:spPr>
            <a:xfrm>
              <a:off x="11564509" y="7905275"/>
              <a:ext cx="5771091" cy="17372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50000"/>
                  </a:schemeClr>
                </a:solidFill>
              </a:endParaRPr>
            </a:p>
          </p:txBody>
        </p:sp>
        <p:sp>
          <p:nvSpPr>
            <p:cNvPr id="87" name="Rectangle: Rounded Corners 73">
              <a:extLst>
                <a:ext uri="{FF2B5EF4-FFF2-40B4-BE49-F238E27FC236}">
                  <a16:creationId xmlns:a16="http://schemas.microsoft.com/office/drawing/2014/main" id="{AB4BB9C2-A234-4D76-BA66-25B5BB8BC467}"/>
                </a:ext>
              </a:extLst>
            </p:cNvPr>
            <p:cNvSpPr/>
            <p:nvPr/>
          </p:nvSpPr>
          <p:spPr>
            <a:xfrm>
              <a:off x="11564509" y="7905275"/>
              <a:ext cx="3719577" cy="173720"/>
            </a:xfrm>
            <a:prstGeom prst="roundRect">
              <a:avLst>
                <a:gd name="adj" fmla="val 50000"/>
              </a:avLst>
            </a:prstGeom>
            <a:gradFill>
              <a:gsLst>
                <a:gs pos="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50000"/>
                  </a:schemeClr>
                </a:solidFill>
              </a:endParaRPr>
            </a:p>
          </p:txBody>
        </p:sp>
        <p:sp>
          <p:nvSpPr>
            <p:cNvPr id="88" name="Rectangle 87">
              <a:extLst>
                <a:ext uri="{FF2B5EF4-FFF2-40B4-BE49-F238E27FC236}">
                  <a16:creationId xmlns:a16="http://schemas.microsoft.com/office/drawing/2014/main" id="{908E47A7-24DE-4124-825E-EC125D9B372E}"/>
                </a:ext>
              </a:extLst>
            </p:cNvPr>
            <p:cNvSpPr/>
            <p:nvPr/>
          </p:nvSpPr>
          <p:spPr>
            <a:xfrm>
              <a:off x="11564511" y="7524587"/>
              <a:ext cx="1997421" cy="467821"/>
            </a:xfrm>
            <a:prstGeom prst="rect">
              <a:avLst/>
            </a:prstGeom>
          </p:spPr>
          <p:txBody>
            <a:bodyPr wrap="square">
              <a:spAutoFit/>
            </a:bodyPr>
            <a:lstStyle/>
            <a:p>
              <a:pPr>
                <a:lnSpc>
                  <a:spcPct val="130000"/>
                </a:lnSpc>
              </a:pPr>
              <a:r>
                <a:rPr lang="en-US" sz="1000" dirty="0">
                  <a:solidFill>
                    <a:schemeClr val="bg1">
                      <a:lumMod val="50000"/>
                    </a:schemeClr>
                  </a:solidFill>
                  <a:cs typeface="Segoe UI" panose="020B0502040204020203" pitchFamily="34" charset="0"/>
                </a:rPr>
                <a:t>Indicator 4</a:t>
              </a:r>
            </a:p>
          </p:txBody>
        </p:sp>
      </p:grpSp>
      <p:sp>
        <p:nvSpPr>
          <p:cNvPr id="89" name="Rectangle 88">
            <a:extLst>
              <a:ext uri="{FF2B5EF4-FFF2-40B4-BE49-F238E27FC236}">
                <a16:creationId xmlns:a16="http://schemas.microsoft.com/office/drawing/2014/main" id="{2E2BE789-55AD-482A-9047-E6A9CC2734B9}"/>
              </a:ext>
            </a:extLst>
          </p:cNvPr>
          <p:cNvSpPr/>
          <p:nvPr/>
        </p:nvSpPr>
        <p:spPr>
          <a:xfrm>
            <a:off x="6782123" y="2155764"/>
            <a:ext cx="3665668" cy="532453"/>
          </a:xfrm>
          <a:prstGeom prst="rect">
            <a:avLst/>
          </a:prstGeom>
        </p:spPr>
        <p:txBody>
          <a:bodyPr wrap="square">
            <a:spAutoFit/>
          </a:bodyPr>
          <a:lstStyle/>
          <a:p>
            <a:pPr>
              <a:lnSpc>
                <a:spcPct val="130000"/>
              </a:lnSpc>
            </a:pPr>
            <a:r>
              <a:rPr lang="id-ID" sz="1100" dirty="0">
                <a:solidFill>
                  <a:schemeClr val="bg1">
                    <a:lumMod val="65000"/>
                  </a:schemeClr>
                </a:solidFill>
                <a:cs typeface="Segoe UI" panose="020B0502040204020203" pitchFamily="34" charset="0"/>
              </a:rPr>
              <a:t>Nullam eu tempor purus. Nunc a leo magna, sit amet consequat risus. Etiam faucibus tortor a ipsum vehicular</a:t>
            </a:r>
            <a:r>
              <a:rPr lang="en-US" sz="1100" dirty="0">
                <a:solidFill>
                  <a:schemeClr val="bg1">
                    <a:lumMod val="65000"/>
                  </a:schemeClr>
                </a:solidFill>
                <a:cs typeface="Segoe UI" panose="020B0502040204020203" pitchFamily="34" charset="0"/>
              </a:rPr>
              <a:t>.</a:t>
            </a:r>
            <a:endParaRPr lang="id-ID" sz="1100" dirty="0">
              <a:solidFill>
                <a:schemeClr val="bg1">
                  <a:lumMod val="65000"/>
                </a:schemeClr>
              </a:solidFill>
              <a:cs typeface="Segoe UI" panose="020B0502040204020203" pitchFamily="34" charset="0"/>
            </a:endParaRPr>
          </a:p>
        </p:txBody>
      </p:sp>
      <p:grpSp>
        <p:nvGrpSpPr>
          <p:cNvPr id="7" name="Group 6"/>
          <p:cNvGrpSpPr/>
          <p:nvPr/>
        </p:nvGrpSpPr>
        <p:grpSpPr>
          <a:xfrm>
            <a:off x="6782803" y="4923559"/>
            <a:ext cx="3606932" cy="346505"/>
            <a:chOff x="11564509" y="8260741"/>
            <a:chExt cx="5771091" cy="554408"/>
          </a:xfrm>
        </p:grpSpPr>
        <p:sp>
          <p:nvSpPr>
            <p:cNvPr id="69" name="Rectangle: Rounded Corners 64">
              <a:extLst>
                <a:ext uri="{FF2B5EF4-FFF2-40B4-BE49-F238E27FC236}">
                  <a16:creationId xmlns:a16="http://schemas.microsoft.com/office/drawing/2014/main" id="{9424EC06-137F-45FB-8E8A-13B6AF5B44D2}"/>
                </a:ext>
              </a:extLst>
            </p:cNvPr>
            <p:cNvSpPr/>
            <p:nvPr/>
          </p:nvSpPr>
          <p:spPr>
            <a:xfrm>
              <a:off x="11564509" y="8641429"/>
              <a:ext cx="5771091" cy="17372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50000"/>
                  </a:schemeClr>
                </a:solidFill>
              </a:endParaRPr>
            </a:p>
          </p:txBody>
        </p:sp>
        <p:sp>
          <p:nvSpPr>
            <p:cNvPr id="90" name="Rectangle: Rounded Corners 70">
              <a:extLst>
                <a:ext uri="{FF2B5EF4-FFF2-40B4-BE49-F238E27FC236}">
                  <a16:creationId xmlns:a16="http://schemas.microsoft.com/office/drawing/2014/main" id="{7FEE6519-DA88-42D3-891C-1FAC014D9D08}"/>
                </a:ext>
              </a:extLst>
            </p:cNvPr>
            <p:cNvSpPr/>
            <p:nvPr/>
          </p:nvSpPr>
          <p:spPr>
            <a:xfrm>
              <a:off x="11564509" y="8641429"/>
              <a:ext cx="4823504" cy="173720"/>
            </a:xfrm>
            <a:prstGeom prst="roundRect">
              <a:avLst>
                <a:gd name="adj" fmla="val 50000"/>
              </a:avLst>
            </a:prstGeom>
            <a:gradFill>
              <a:gsLst>
                <a:gs pos="0">
                  <a:schemeClr val="accent1"/>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50000"/>
                  </a:schemeClr>
                </a:solidFill>
              </a:endParaRPr>
            </a:p>
          </p:txBody>
        </p:sp>
        <p:sp>
          <p:nvSpPr>
            <p:cNvPr id="91" name="Rectangle 90">
              <a:extLst>
                <a:ext uri="{FF2B5EF4-FFF2-40B4-BE49-F238E27FC236}">
                  <a16:creationId xmlns:a16="http://schemas.microsoft.com/office/drawing/2014/main" id="{D221D6A2-454A-46CF-AC8A-751371D97A75}"/>
                </a:ext>
              </a:extLst>
            </p:cNvPr>
            <p:cNvSpPr/>
            <p:nvPr/>
          </p:nvSpPr>
          <p:spPr>
            <a:xfrm>
              <a:off x="11564511" y="8260741"/>
              <a:ext cx="1997421" cy="467821"/>
            </a:xfrm>
            <a:prstGeom prst="rect">
              <a:avLst/>
            </a:prstGeom>
          </p:spPr>
          <p:txBody>
            <a:bodyPr wrap="square">
              <a:spAutoFit/>
            </a:bodyPr>
            <a:lstStyle/>
            <a:p>
              <a:pPr>
                <a:lnSpc>
                  <a:spcPct val="130000"/>
                </a:lnSpc>
              </a:pPr>
              <a:r>
                <a:rPr lang="en-US" sz="1000" dirty="0">
                  <a:solidFill>
                    <a:schemeClr val="bg1">
                      <a:lumMod val="50000"/>
                    </a:schemeClr>
                  </a:solidFill>
                  <a:cs typeface="Segoe UI" panose="020B0502040204020203" pitchFamily="34" charset="0"/>
                </a:rPr>
                <a:t>Indicator 5</a:t>
              </a:r>
            </a:p>
          </p:txBody>
        </p:sp>
      </p:grpSp>
      <p:grpSp>
        <p:nvGrpSpPr>
          <p:cNvPr id="8" name="Group 7"/>
          <p:cNvGrpSpPr/>
          <p:nvPr/>
        </p:nvGrpSpPr>
        <p:grpSpPr>
          <a:xfrm>
            <a:off x="6782803" y="5371431"/>
            <a:ext cx="3606932" cy="346505"/>
            <a:chOff x="11564509" y="8977336"/>
            <a:chExt cx="5771091" cy="554408"/>
          </a:xfrm>
        </p:grpSpPr>
        <p:sp>
          <p:nvSpPr>
            <p:cNvPr id="70" name="Rectangle: Rounded Corners 64">
              <a:extLst>
                <a:ext uri="{FF2B5EF4-FFF2-40B4-BE49-F238E27FC236}">
                  <a16:creationId xmlns:a16="http://schemas.microsoft.com/office/drawing/2014/main" id="{9424EC06-137F-45FB-8E8A-13B6AF5B44D2}"/>
                </a:ext>
              </a:extLst>
            </p:cNvPr>
            <p:cNvSpPr/>
            <p:nvPr/>
          </p:nvSpPr>
          <p:spPr>
            <a:xfrm>
              <a:off x="11564509" y="9358024"/>
              <a:ext cx="5771091" cy="17372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50000"/>
                  </a:schemeClr>
                </a:solidFill>
              </a:endParaRPr>
            </a:p>
          </p:txBody>
        </p:sp>
        <p:sp>
          <p:nvSpPr>
            <p:cNvPr id="92" name="Rectangle: Rounded Corners 73">
              <a:extLst>
                <a:ext uri="{FF2B5EF4-FFF2-40B4-BE49-F238E27FC236}">
                  <a16:creationId xmlns:a16="http://schemas.microsoft.com/office/drawing/2014/main" id="{AB4BB9C2-A234-4D76-BA66-25B5BB8BC467}"/>
                </a:ext>
              </a:extLst>
            </p:cNvPr>
            <p:cNvSpPr/>
            <p:nvPr/>
          </p:nvSpPr>
          <p:spPr>
            <a:xfrm>
              <a:off x="11564509" y="9358024"/>
              <a:ext cx="3994307" cy="1737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50000"/>
                  </a:schemeClr>
                </a:solidFill>
              </a:endParaRPr>
            </a:p>
          </p:txBody>
        </p:sp>
        <p:sp>
          <p:nvSpPr>
            <p:cNvPr id="93" name="Rectangle 92">
              <a:extLst>
                <a:ext uri="{FF2B5EF4-FFF2-40B4-BE49-F238E27FC236}">
                  <a16:creationId xmlns:a16="http://schemas.microsoft.com/office/drawing/2014/main" id="{908E47A7-24DE-4124-825E-EC125D9B372E}"/>
                </a:ext>
              </a:extLst>
            </p:cNvPr>
            <p:cNvSpPr/>
            <p:nvPr/>
          </p:nvSpPr>
          <p:spPr>
            <a:xfrm>
              <a:off x="11564511" y="8977336"/>
              <a:ext cx="1997421" cy="467821"/>
            </a:xfrm>
            <a:prstGeom prst="rect">
              <a:avLst/>
            </a:prstGeom>
          </p:spPr>
          <p:txBody>
            <a:bodyPr wrap="square">
              <a:spAutoFit/>
            </a:bodyPr>
            <a:lstStyle/>
            <a:p>
              <a:pPr>
                <a:lnSpc>
                  <a:spcPct val="130000"/>
                </a:lnSpc>
              </a:pPr>
              <a:r>
                <a:rPr lang="en-US" sz="1000" dirty="0">
                  <a:solidFill>
                    <a:schemeClr val="bg1">
                      <a:lumMod val="50000"/>
                    </a:schemeClr>
                  </a:solidFill>
                  <a:cs typeface="Segoe UI" panose="020B0502040204020203" pitchFamily="34" charset="0"/>
                </a:rPr>
                <a:t>Indicator 6</a:t>
              </a:r>
            </a:p>
          </p:txBody>
        </p:sp>
      </p:grpSp>
      <p:sp>
        <p:nvSpPr>
          <p:cNvPr id="41" name="TextBox 40">
            <a:extLst>
              <a:ext uri="{FF2B5EF4-FFF2-40B4-BE49-F238E27FC236}">
                <a16:creationId xmlns:a16="http://schemas.microsoft.com/office/drawing/2014/main" id="{1CF87535-11D9-4A52-BB45-D57BEBA41FA6}"/>
              </a:ext>
            </a:extLst>
          </p:cNvPr>
          <p:cNvSpPr txBox="1"/>
          <p:nvPr/>
        </p:nvSpPr>
        <p:spPr>
          <a:xfrm>
            <a:off x="2363538" y="836562"/>
            <a:ext cx="7475810" cy="830997"/>
          </a:xfrm>
          <a:prstGeom prst="rect">
            <a:avLst/>
          </a:prstGeom>
          <a:noFill/>
        </p:spPr>
        <p:txBody>
          <a:bodyPr wrap="square" rtlCol="0">
            <a:spAutoFit/>
          </a:bodyPr>
          <a:lstStyle/>
          <a:p>
            <a:pPr algn="ctr"/>
            <a:r>
              <a:rPr lang="en-US" sz="4800" b="1" spc="300" dirty="0">
                <a:solidFill>
                  <a:schemeClr val="tx2"/>
                </a:solidFill>
                <a:ea typeface="Montserrat" charset="0"/>
                <a:cs typeface="Montserrat" charset="0"/>
              </a:rPr>
              <a:t>SIMPLE </a:t>
            </a:r>
            <a:r>
              <a:rPr lang="en-US" sz="4800" b="1" spc="300" dirty="0">
                <a:solidFill>
                  <a:schemeClr val="accent2"/>
                </a:solidFill>
                <a:ea typeface="Montserrat" charset="0"/>
                <a:cs typeface="Montserrat" charset="0"/>
              </a:rPr>
              <a:t>MINIMAL</a:t>
            </a:r>
          </a:p>
        </p:txBody>
      </p:sp>
      <p:sp>
        <p:nvSpPr>
          <p:cNvPr id="42" name="TextBox 41">
            <a:extLst>
              <a:ext uri="{FF2B5EF4-FFF2-40B4-BE49-F238E27FC236}">
                <a16:creationId xmlns:a16="http://schemas.microsoft.com/office/drawing/2014/main" id="{50869BD3-04E1-4318-8ADC-34C0953CC5E3}"/>
              </a:ext>
            </a:extLst>
          </p:cNvPr>
          <p:cNvSpPr txBox="1"/>
          <p:nvPr/>
        </p:nvSpPr>
        <p:spPr>
          <a:xfrm>
            <a:off x="4554678" y="546559"/>
            <a:ext cx="3093531" cy="307777"/>
          </a:xfrm>
          <a:prstGeom prst="rect">
            <a:avLst/>
          </a:prstGeom>
          <a:noFill/>
        </p:spPr>
        <p:txBody>
          <a:bodyPr wrap="square" rtlCol="0">
            <a:spAutoFit/>
          </a:bodyPr>
          <a:lstStyle/>
          <a:p>
            <a:pPr algn="ctr"/>
            <a:r>
              <a:rPr lang="en-US" sz="1400" spc="300" dirty="0">
                <a:solidFill>
                  <a:schemeClr val="tx2"/>
                </a:solidFill>
                <a:ea typeface="Montserrat" charset="0"/>
                <a:cs typeface="Montserrat" charset="0"/>
              </a:rPr>
              <a:t>YOU CAN WRITE </a:t>
            </a:r>
            <a:r>
              <a:rPr lang="en-US" sz="1400" b="1" spc="300" dirty="0">
                <a:solidFill>
                  <a:schemeClr val="tx2"/>
                </a:solidFill>
                <a:ea typeface="Montserrat Extra" charset="0"/>
                <a:cs typeface="Montserrat Extra" charset="0"/>
              </a:rPr>
              <a:t>HERE</a:t>
            </a:r>
          </a:p>
        </p:txBody>
      </p:sp>
    </p:spTree>
    <p:extLst>
      <p:ext uri="{BB962C8B-B14F-4D97-AF65-F5344CB8AC3E}">
        <p14:creationId xmlns:p14="http://schemas.microsoft.com/office/powerpoint/2010/main" val="3964277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6186977" y="5471065"/>
            <a:ext cx="2088611" cy="0"/>
          </a:xfrm>
          <a:prstGeom prst="line">
            <a:avLst/>
          </a:prstGeom>
          <a:ln w="635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643592" y="3245838"/>
            <a:ext cx="1631996" cy="0"/>
          </a:xfrm>
          <a:prstGeom prst="line">
            <a:avLst/>
          </a:prstGeom>
          <a:ln w="635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287454" y="4327872"/>
            <a:ext cx="1988134" cy="0"/>
          </a:xfrm>
          <a:prstGeom prst="line">
            <a:avLst/>
          </a:prstGeom>
          <a:ln w="635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309527" y="1751909"/>
            <a:ext cx="1435955" cy="4258368"/>
            <a:chOff x="8643732" y="2926237"/>
            <a:chExt cx="2297528" cy="6813388"/>
          </a:xfrm>
        </p:grpSpPr>
        <p:grpSp>
          <p:nvGrpSpPr>
            <p:cNvPr id="31" name="Group 30"/>
            <p:cNvGrpSpPr/>
            <p:nvPr/>
          </p:nvGrpSpPr>
          <p:grpSpPr>
            <a:xfrm>
              <a:off x="9784567" y="5478842"/>
              <a:ext cx="993669" cy="2287841"/>
              <a:chOff x="6897688" y="3192463"/>
              <a:chExt cx="812800" cy="1695450"/>
            </a:xfrm>
            <a:solidFill>
              <a:schemeClr val="accent1"/>
            </a:solidFill>
          </p:grpSpPr>
          <p:sp>
            <p:nvSpPr>
              <p:cNvPr id="19" name="Freeform 7"/>
              <p:cNvSpPr>
                <a:spLocks/>
              </p:cNvSpPr>
              <p:nvPr/>
            </p:nvSpPr>
            <p:spPr bwMode="auto">
              <a:xfrm>
                <a:off x="6897688" y="3192463"/>
                <a:ext cx="565150" cy="1695450"/>
              </a:xfrm>
              <a:custGeom>
                <a:avLst/>
                <a:gdLst>
                  <a:gd name="T0" fmla="*/ 230 w 267"/>
                  <a:gd name="T1" fmla="*/ 582 h 802"/>
                  <a:gd name="T2" fmla="*/ 260 w 267"/>
                  <a:gd name="T3" fmla="*/ 260 h 802"/>
                  <a:gd name="T4" fmla="*/ 0 w 267"/>
                  <a:gd name="T5" fmla="*/ 0 h 802"/>
                  <a:gd name="T6" fmla="*/ 0 w 267"/>
                  <a:gd name="T7" fmla="*/ 380 h 802"/>
                  <a:gd name="T8" fmla="*/ 16 w 267"/>
                  <a:gd name="T9" fmla="*/ 611 h 802"/>
                  <a:gd name="T10" fmla="*/ 208 w 267"/>
                  <a:gd name="T11" fmla="*/ 802 h 802"/>
                  <a:gd name="T12" fmla="*/ 230 w 267"/>
                  <a:gd name="T13" fmla="*/ 582 h 802"/>
                </a:gdLst>
                <a:ahLst/>
                <a:cxnLst>
                  <a:cxn ang="0">
                    <a:pos x="T0" y="T1"/>
                  </a:cxn>
                  <a:cxn ang="0">
                    <a:pos x="T2" y="T3"/>
                  </a:cxn>
                  <a:cxn ang="0">
                    <a:pos x="T4" y="T5"/>
                  </a:cxn>
                  <a:cxn ang="0">
                    <a:pos x="T6" y="T7"/>
                  </a:cxn>
                  <a:cxn ang="0">
                    <a:pos x="T8" y="T9"/>
                  </a:cxn>
                  <a:cxn ang="0">
                    <a:pos x="T10" y="T11"/>
                  </a:cxn>
                  <a:cxn ang="0">
                    <a:pos x="T12" y="T13"/>
                  </a:cxn>
                </a:cxnLst>
                <a:rect l="0" t="0" r="r" b="b"/>
                <a:pathLst>
                  <a:path w="267" h="802">
                    <a:moveTo>
                      <a:pt x="230" y="582"/>
                    </a:moveTo>
                    <a:cubicBezTo>
                      <a:pt x="248" y="463"/>
                      <a:pt x="267" y="359"/>
                      <a:pt x="260" y="260"/>
                    </a:cubicBezTo>
                    <a:cubicBezTo>
                      <a:pt x="0" y="0"/>
                      <a:pt x="0" y="0"/>
                      <a:pt x="0" y="0"/>
                    </a:cubicBezTo>
                    <a:cubicBezTo>
                      <a:pt x="0" y="380"/>
                      <a:pt x="0" y="380"/>
                      <a:pt x="0" y="380"/>
                    </a:cubicBezTo>
                    <a:cubicBezTo>
                      <a:pt x="5" y="448"/>
                      <a:pt x="10" y="531"/>
                      <a:pt x="16" y="611"/>
                    </a:cubicBezTo>
                    <a:cubicBezTo>
                      <a:pt x="208" y="802"/>
                      <a:pt x="208" y="802"/>
                      <a:pt x="208" y="802"/>
                    </a:cubicBezTo>
                    <a:cubicBezTo>
                      <a:pt x="215" y="731"/>
                      <a:pt x="223" y="648"/>
                      <a:pt x="230" y="5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id-ID" sz="2400"/>
              </a:p>
            </p:txBody>
          </p:sp>
          <p:sp>
            <p:nvSpPr>
              <p:cNvPr id="21" name="Freeform 9"/>
              <p:cNvSpPr>
                <a:spLocks/>
              </p:cNvSpPr>
              <p:nvPr/>
            </p:nvSpPr>
            <p:spPr bwMode="auto">
              <a:xfrm>
                <a:off x="7392988" y="3825875"/>
                <a:ext cx="317500" cy="531813"/>
              </a:xfrm>
              <a:custGeom>
                <a:avLst/>
                <a:gdLst>
                  <a:gd name="T0" fmla="*/ 107 w 150"/>
                  <a:gd name="T1" fmla="*/ 189 h 251"/>
                  <a:gd name="T2" fmla="*/ 150 w 150"/>
                  <a:gd name="T3" fmla="*/ 85 h 251"/>
                  <a:gd name="T4" fmla="*/ 66 w 150"/>
                  <a:gd name="T5" fmla="*/ 0 h 251"/>
                  <a:gd name="T6" fmla="*/ 51 w 150"/>
                  <a:gd name="T7" fmla="*/ 72 h 251"/>
                  <a:gd name="T8" fmla="*/ 47 w 150"/>
                  <a:gd name="T9" fmla="*/ 154 h 251"/>
                  <a:gd name="T10" fmla="*/ 107 w 150"/>
                  <a:gd name="T11" fmla="*/ 189 h 251"/>
                </a:gdLst>
                <a:ahLst/>
                <a:cxnLst>
                  <a:cxn ang="0">
                    <a:pos x="T0" y="T1"/>
                  </a:cxn>
                  <a:cxn ang="0">
                    <a:pos x="T2" y="T3"/>
                  </a:cxn>
                  <a:cxn ang="0">
                    <a:pos x="T4" y="T5"/>
                  </a:cxn>
                  <a:cxn ang="0">
                    <a:pos x="T6" y="T7"/>
                  </a:cxn>
                  <a:cxn ang="0">
                    <a:pos x="T8" y="T9"/>
                  </a:cxn>
                  <a:cxn ang="0">
                    <a:pos x="T10" y="T11"/>
                  </a:cxn>
                </a:cxnLst>
                <a:rect l="0" t="0" r="r" b="b"/>
                <a:pathLst>
                  <a:path w="150" h="251">
                    <a:moveTo>
                      <a:pt x="107" y="189"/>
                    </a:moveTo>
                    <a:cubicBezTo>
                      <a:pt x="140" y="151"/>
                      <a:pt x="150" y="117"/>
                      <a:pt x="150" y="85"/>
                    </a:cubicBezTo>
                    <a:cubicBezTo>
                      <a:pt x="66" y="0"/>
                      <a:pt x="66" y="0"/>
                      <a:pt x="66" y="0"/>
                    </a:cubicBezTo>
                    <a:cubicBezTo>
                      <a:pt x="65" y="27"/>
                      <a:pt x="60" y="52"/>
                      <a:pt x="51" y="72"/>
                    </a:cubicBezTo>
                    <a:cubicBezTo>
                      <a:pt x="50" y="100"/>
                      <a:pt x="49" y="127"/>
                      <a:pt x="47" y="154"/>
                    </a:cubicBezTo>
                    <a:cubicBezTo>
                      <a:pt x="57" y="206"/>
                      <a:pt x="0" y="251"/>
                      <a:pt x="107"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id-ID" sz="2400"/>
              </a:p>
            </p:txBody>
          </p:sp>
        </p:grpSp>
        <p:grpSp>
          <p:nvGrpSpPr>
            <p:cNvPr id="32" name="Group 31"/>
            <p:cNvGrpSpPr/>
            <p:nvPr/>
          </p:nvGrpSpPr>
          <p:grpSpPr>
            <a:xfrm>
              <a:off x="9784567" y="3994315"/>
              <a:ext cx="1055774" cy="2566325"/>
              <a:chOff x="6897688" y="2092325"/>
              <a:chExt cx="863600" cy="1901826"/>
            </a:xfrm>
            <a:solidFill>
              <a:schemeClr val="tx2"/>
            </a:solidFill>
          </p:grpSpPr>
          <p:sp>
            <p:nvSpPr>
              <p:cNvPr id="20" name="Freeform 8"/>
              <p:cNvSpPr>
                <a:spLocks/>
              </p:cNvSpPr>
              <p:nvPr/>
            </p:nvSpPr>
            <p:spPr bwMode="auto">
              <a:xfrm>
                <a:off x="6897688" y="2092325"/>
                <a:ext cx="549275" cy="1636713"/>
              </a:xfrm>
              <a:custGeom>
                <a:avLst/>
                <a:gdLst>
                  <a:gd name="T0" fmla="*/ 0 w 259"/>
                  <a:gd name="T1" fmla="*/ 0 h 774"/>
                  <a:gd name="T2" fmla="*/ 0 w 259"/>
                  <a:gd name="T3" fmla="*/ 514 h 774"/>
                  <a:gd name="T4" fmla="*/ 259 w 259"/>
                  <a:gd name="T5" fmla="*/ 774 h 774"/>
                  <a:gd name="T6" fmla="*/ 225 w 259"/>
                  <a:gd name="T7" fmla="*/ 629 h 774"/>
                  <a:gd name="T8" fmla="*/ 254 w 259"/>
                  <a:gd name="T9" fmla="*/ 254 h 774"/>
                  <a:gd name="T10" fmla="*/ 0 w 259"/>
                  <a:gd name="T11" fmla="*/ 0 h 774"/>
                </a:gdLst>
                <a:ahLst/>
                <a:cxnLst>
                  <a:cxn ang="0">
                    <a:pos x="T0" y="T1"/>
                  </a:cxn>
                  <a:cxn ang="0">
                    <a:pos x="T2" y="T3"/>
                  </a:cxn>
                  <a:cxn ang="0">
                    <a:pos x="T4" y="T5"/>
                  </a:cxn>
                  <a:cxn ang="0">
                    <a:pos x="T6" y="T7"/>
                  </a:cxn>
                  <a:cxn ang="0">
                    <a:pos x="T8" y="T9"/>
                  </a:cxn>
                  <a:cxn ang="0">
                    <a:pos x="T10" y="T11"/>
                  </a:cxn>
                </a:cxnLst>
                <a:rect l="0" t="0" r="r" b="b"/>
                <a:pathLst>
                  <a:path w="259" h="774">
                    <a:moveTo>
                      <a:pt x="0" y="0"/>
                    </a:moveTo>
                    <a:cubicBezTo>
                      <a:pt x="0" y="514"/>
                      <a:pt x="0" y="514"/>
                      <a:pt x="0" y="514"/>
                    </a:cubicBezTo>
                    <a:cubicBezTo>
                      <a:pt x="259" y="774"/>
                      <a:pt x="259" y="774"/>
                      <a:pt x="259" y="774"/>
                    </a:cubicBezTo>
                    <a:cubicBezTo>
                      <a:pt x="256" y="725"/>
                      <a:pt x="245" y="677"/>
                      <a:pt x="225" y="629"/>
                    </a:cubicBezTo>
                    <a:cubicBezTo>
                      <a:pt x="205" y="582"/>
                      <a:pt x="183" y="518"/>
                      <a:pt x="254" y="25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id-ID" sz="2400"/>
              </a:p>
            </p:txBody>
          </p:sp>
          <p:sp>
            <p:nvSpPr>
              <p:cNvPr id="22" name="Freeform 10"/>
              <p:cNvSpPr>
                <a:spLocks/>
              </p:cNvSpPr>
              <p:nvPr/>
            </p:nvSpPr>
            <p:spPr bwMode="auto">
              <a:xfrm>
                <a:off x="7396163" y="2633663"/>
                <a:ext cx="365125" cy="1360488"/>
              </a:xfrm>
              <a:custGeom>
                <a:avLst/>
                <a:gdLst>
                  <a:gd name="T0" fmla="*/ 170 w 173"/>
                  <a:gd name="T1" fmla="*/ 149 h 643"/>
                  <a:gd name="T2" fmla="*/ 21 w 173"/>
                  <a:gd name="T3" fmla="*/ 0 h 643"/>
                  <a:gd name="T4" fmla="*/ 3 w 173"/>
                  <a:gd name="T5" fmla="*/ 215 h 643"/>
                  <a:gd name="T6" fmla="*/ 65 w 173"/>
                  <a:gd name="T7" fmla="*/ 559 h 643"/>
                  <a:gd name="T8" fmla="*/ 149 w 173"/>
                  <a:gd name="T9" fmla="*/ 643 h 643"/>
                  <a:gd name="T10" fmla="*/ 137 w 173"/>
                  <a:gd name="T11" fmla="*/ 571 h 643"/>
                  <a:gd name="T12" fmla="*/ 170 w 173"/>
                  <a:gd name="T13" fmla="*/ 149 h 643"/>
                </a:gdLst>
                <a:ahLst/>
                <a:cxnLst>
                  <a:cxn ang="0">
                    <a:pos x="T0" y="T1"/>
                  </a:cxn>
                  <a:cxn ang="0">
                    <a:pos x="T2" y="T3"/>
                  </a:cxn>
                  <a:cxn ang="0">
                    <a:pos x="T4" y="T5"/>
                  </a:cxn>
                  <a:cxn ang="0">
                    <a:pos x="T6" y="T7"/>
                  </a:cxn>
                  <a:cxn ang="0">
                    <a:pos x="T8" y="T9"/>
                  </a:cxn>
                  <a:cxn ang="0">
                    <a:pos x="T10" y="T11"/>
                  </a:cxn>
                  <a:cxn ang="0">
                    <a:pos x="T12" y="T13"/>
                  </a:cxn>
                </a:cxnLst>
                <a:rect l="0" t="0" r="r" b="b"/>
                <a:pathLst>
                  <a:path w="173" h="643">
                    <a:moveTo>
                      <a:pt x="170" y="149"/>
                    </a:moveTo>
                    <a:cubicBezTo>
                      <a:pt x="21" y="0"/>
                      <a:pt x="21" y="0"/>
                      <a:pt x="21" y="0"/>
                    </a:cubicBezTo>
                    <a:cubicBezTo>
                      <a:pt x="9" y="66"/>
                      <a:pt x="0" y="140"/>
                      <a:pt x="3" y="215"/>
                    </a:cubicBezTo>
                    <a:cubicBezTo>
                      <a:pt x="22" y="307"/>
                      <a:pt x="69" y="451"/>
                      <a:pt x="65" y="559"/>
                    </a:cubicBezTo>
                    <a:cubicBezTo>
                      <a:pt x="149" y="643"/>
                      <a:pt x="149" y="643"/>
                      <a:pt x="149" y="643"/>
                    </a:cubicBezTo>
                    <a:cubicBezTo>
                      <a:pt x="149" y="619"/>
                      <a:pt x="143" y="595"/>
                      <a:pt x="137" y="571"/>
                    </a:cubicBezTo>
                    <a:cubicBezTo>
                      <a:pt x="157" y="426"/>
                      <a:pt x="173" y="290"/>
                      <a:pt x="170"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id-ID" sz="2400"/>
              </a:p>
            </p:txBody>
          </p:sp>
        </p:grpSp>
        <p:sp>
          <p:nvSpPr>
            <p:cNvPr id="23" name="Freeform 11"/>
            <p:cNvSpPr>
              <a:spLocks/>
            </p:cNvSpPr>
            <p:nvPr/>
          </p:nvSpPr>
          <p:spPr bwMode="auto">
            <a:xfrm>
              <a:off x="9784567" y="2929656"/>
              <a:ext cx="1156693" cy="2206438"/>
            </a:xfrm>
            <a:custGeom>
              <a:avLst/>
              <a:gdLst>
                <a:gd name="T0" fmla="*/ 255 w 447"/>
                <a:gd name="T1" fmla="*/ 623 h 773"/>
                <a:gd name="T2" fmla="*/ 262 w 447"/>
                <a:gd name="T3" fmla="*/ 598 h 773"/>
                <a:gd name="T4" fmla="*/ 257 w 447"/>
                <a:gd name="T5" fmla="*/ 624 h 773"/>
                <a:gd name="T6" fmla="*/ 405 w 447"/>
                <a:gd name="T7" fmla="*/ 773 h 773"/>
                <a:gd name="T8" fmla="*/ 402 w 447"/>
                <a:gd name="T9" fmla="*/ 701 h 773"/>
                <a:gd name="T10" fmla="*/ 197 w 447"/>
                <a:gd name="T11" fmla="*/ 393 h 773"/>
                <a:gd name="T12" fmla="*/ 81 w 447"/>
                <a:gd name="T13" fmla="*/ 342 h 773"/>
                <a:gd name="T14" fmla="*/ 74 w 447"/>
                <a:gd name="T15" fmla="*/ 293 h 773"/>
                <a:gd name="T16" fmla="*/ 74 w 447"/>
                <a:gd name="T17" fmla="*/ 291 h 773"/>
                <a:gd name="T18" fmla="*/ 105 w 447"/>
                <a:gd name="T19" fmla="*/ 229 h 773"/>
                <a:gd name="T20" fmla="*/ 133 w 447"/>
                <a:gd name="T21" fmla="*/ 168 h 773"/>
                <a:gd name="T22" fmla="*/ 112 w 447"/>
                <a:gd name="T23" fmla="*/ 168 h 773"/>
                <a:gd name="T24" fmla="*/ 0 w 447"/>
                <a:gd name="T25" fmla="*/ 0 h 773"/>
                <a:gd name="T26" fmla="*/ 0 w 447"/>
                <a:gd name="T27" fmla="*/ 367 h 773"/>
                <a:gd name="T28" fmla="*/ 255 w 447"/>
                <a:gd name="T29" fmla="*/ 6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7" h="773">
                  <a:moveTo>
                    <a:pt x="255" y="623"/>
                  </a:moveTo>
                  <a:cubicBezTo>
                    <a:pt x="257" y="615"/>
                    <a:pt x="259" y="606"/>
                    <a:pt x="262" y="598"/>
                  </a:cubicBezTo>
                  <a:cubicBezTo>
                    <a:pt x="260" y="607"/>
                    <a:pt x="258" y="615"/>
                    <a:pt x="257" y="624"/>
                  </a:cubicBezTo>
                  <a:cubicBezTo>
                    <a:pt x="405" y="773"/>
                    <a:pt x="405" y="773"/>
                    <a:pt x="405" y="773"/>
                  </a:cubicBezTo>
                  <a:cubicBezTo>
                    <a:pt x="405" y="749"/>
                    <a:pt x="404" y="725"/>
                    <a:pt x="402" y="701"/>
                  </a:cubicBezTo>
                  <a:cubicBezTo>
                    <a:pt x="447" y="456"/>
                    <a:pt x="365" y="449"/>
                    <a:pt x="197" y="393"/>
                  </a:cubicBezTo>
                  <a:cubicBezTo>
                    <a:pt x="169" y="373"/>
                    <a:pt x="115" y="348"/>
                    <a:pt x="81" y="342"/>
                  </a:cubicBezTo>
                  <a:cubicBezTo>
                    <a:pt x="67" y="340"/>
                    <a:pt x="74" y="299"/>
                    <a:pt x="74" y="293"/>
                  </a:cubicBezTo>
                  <a:cubicBezTo>
                    <a:pt x="74" y="291"/>
                    <a:pt x="74" y="291"/>
                    <a:pt x="74" y="291"/>
                  </a:cubicBezTo>
                  <a:cubicBezTo>
                    <a:pt x="90" y="272"/>
                    <a:pt x="101" y="252"/>
                    <a:pt x="105" y="229"/>
                  </a:cubicBezTo>
                  <a:cubicBezTo>
                    <a:pt x="133" y="215"/>
                    <a:pt x="138" y="197"/>
                    <a:pt x="133" y="168"/>
                  </a:cubicBezTo>
                  <a:cubicBezTo>
                    <a:pt x="121" y="163"/>
                    <a:pt x="119" y="163"/>
                    <a:pt x="112" y="168"/>
                  </a:cubicBezTo>
                  <a:cubicBezTo>
                    <a:pt x="136" y="80"/>
                    <a:pt x="126" y="6"/>
                    <a:pt x="0" y="0"/>
                  </a:cubicBezTo>
                  <a:cubicBezTo>
                    <a:pt x="0" y="367"/>
                    <a:pt x="0" y="367"/>
                    <a:pt x="0" y="367"/>
                  </a:cubicBezTo>
                  <a:lnTo>
                    <a:pt x="255" y="623"/>
                  </a:lnTo>
                  <a:close/>
                </a:path>
              </a:pathLst>
            </a:custGeom>
            <a:solidFill>
              <a:schemeClr val="bg1">
                <a:lumMod val="85000"/>
              </a:schemeClr>
            </a:solidFill>
            <a:ln>
              <a:noFill/>
            </a:ln>
          </p:spPr>
          <p:txBody>
            <a:bodyPr vert="horz" wrap="square" lIns="91299" tIns="45649" rIns="91299" bIns="45649" numCol="1" anchor="t" anchorCtr="0" compatLnSpc="1">
              <a:prstTxWarp prst="textNoShape">
                <a:avLst/>
              </a:prstTxWarp>
            </a:bodyPr>
            <a:lstStyle/>
            <a:p>
              <a:endParaRPr lang="id-ID" sz="2400"/>
            </a:p>
          </p:txBody>
        </p:sp>
        <p:sp>
          <p:nvSpPr>
            <p:cNvPr id="24" name="Freeform 12"/>
            <p:cNvSpPr>
              <a:spLocks/>
            </p:cNvSpPr>
            <p:nvPr/>
          </p:nvSpPr>
          <p:spPr bwMode="auto">
            <a:xfrm>
              <a:off x="9829203" y="7239708"/>
              <a:ext cx="568644" cy="2499917"/>
            </a:xfrm>
            <a:custGeom>
              <a:avLst/>
              <a:gdLst>
                <a:gd name="T0" fmla="*/ 198 w 220"/>
                <a:gd name="T1" fmla="*/ 464 h 876"/>
                <a:gd name="T2" fmla="*/ 186 w 220"/>
                <a:gd name="T3" fmla="*/ 228 h 876"/>
                <a:gd name="T4" fmla="*/ 190 w 220"/>
                <a:gd name="T5" fmla="*/ 190 h 876"/>
                <a:gd name="T6" fmla="*/ 0 w 220"/>
                <a:gd name="T7" fmla="*/ 0 h 876"/>
                <a:gd name="T8" fmla="*/ 36 w 220"/>
                <a:gd name="T9" fmla="*/ 243 h 876"/>
                <a:gd name="T10" fmla="*/ 14 w 220"/>
                <a:gd name="T11" fmla="*/ 512 h 876"/>
                <a:gd name="T12" fmla="*/ 4 w 220"/>
                <a:gd name="T13" fmla="*/ 859 h 876"/>
                <a:gd name="T14" fmla="*/ 202 w 220"/>
                <a:gd name="T15" fmla="*/ 843 h 876"/>
                <a:gd name="T16" fmla="*/ 99 w 220"/>
                <a:gd name="T17" fmla="*/ 729 h 876"/>
                <a:gd name="T18" fmla="*/ 198 w 220"/>
                <a:gd name="T19" fmla="*/ 46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876">
                  <a:moveTo>
                    <a:pt x="198" y="464"/>
                  </a:moveTo>
                  <a:cubicBezTo>
                    <a:pt x="220" y="351"/>
                    <a:pt x="203" y="335"/>
                    <a:pt x="186" y="228"/>
                  </a:cubicBezTo>
                  <a:cubicBezTo>
                    <a:pt x="187" y="216"/>
                    <a:pt x="189" y="203"/>
                    <a:pt x="190" y="190"/>
                  </a:cubicBezTo>
                  <a:cubicBezTo>
                    <a:pt x="0" y="0"/>
                    <a:pt x="0" y="0"/>
                    <a:pt x="0" y="0"/>
                  </a:cubicBezTo>
                  <a:cubicBezTo>
                    <a:pt x="8" y="98"/>
                    <a:pt x="19" y="191"/>
                    <a:pt x="36" y="243"/>
                  </a:cubicBezTo>
                  <a:cubicBezTo>
                    <a:pt x="10" y="341"/>
                    <a:pt x="3" y="411"/>
                    <a:pt x="14" y="512"/>
                  </a:cubicBezTo>
                  <a:cubicBezTo>
                    <a:pt x="27" y="618"/>
                    <a:pt x="10" y="750"/>
                    <a:pt x="4" y="859"/>
                  </a:cubicBezTo>
                  <a:cubicBezTo>
                    <a:pt x="92" y="863"/>
                    <a:pt x="124" y="876"/>
                    <a:pt x="202" y="843"/>
                  </a:cubicBezTo>
                  <a:cubicBezTo>
                    <a:pt x="142" y="807"/>
                    <a:pt x="91" y="793"/>
                    <a:pt x="99" y="729"/>
                  </a:cubicBezTo>
                  <a:cubicBezTo>
                    <a:pt x="128" y="638"/>
                    <a:pt x="162" y="554"/>
                    <a:pt x="198" y="464"/>
                  </a:cubicBezTo>
                  <a:close/>
                </a:path>
              </a:pathLst>
            </a:custGeom>
            <a:solidFill>
              <a:schemeClr val="accent2"/>
            </a:solidFill>
            <a:ln>
              <a:noFill/>
            </a:ln>
          </p:spPr>
          <p:txBody>
            <a:bodyPr vert="horz" wrap="square" lIns="91299" tIns="45649" rIns="91299" bIns="45649" numCol="1" anchor="t" anchorCtr="0" compatLnSpc="1">
              <a:prstTxWarp prst="textNoShape">
                <a:avLst/>
              </a:prstTxWarp>
            </a:bodyPr>
            <a:lstStyle/>
            <a:p>
              <a:endParaRPr lang="id-ID" sz="2400"/>
            </a:p>
          </p:txBody>
        </p:sp>
        <p:grpSp>
          <p:nvGrpSpPr>
            <p:cNvPr id="72" name="Group 71"/>
            <p:cNvGrpSpPr/>
            <p:nvPr/>
          </p:nvGrpSpPr>
          <p:grpSpPr>
            <a:xfrm flipH="1">
              <a:off x="8806756" y="5475423"/>
              <a:ext cx="993669" cy="2287841"/>
              <a:chOff x="6897688" y="3192463"/>
              <a:chExt cx="812800" cy="1695450"/>
            </a:xfrm>
            <a:solidFill>
              <a:schemeClr val="accent4"/>
            </a:solidFill>
          </p:grpSpPr>
          <p:sp>
            <p:nvSpPr>
              <p:cNvPr id="73" name="Freeform 7"/>
              <p:cNvSpPr>
                <a:spLocks/>
              </p:cNvSpPr>
              <p:nvPr/>
            </p:nvSpPr>
            <p:spPr bwMode="auto">
              <a:xfrm>
                <a:off x="6897688" y="3192463"/>
                <a:ext cx="565150" cy="1695450"/>
              </a:xfrm>
              <a:custGeom>
                <a:avLst/>
                <a:gdLst>
                  <a:gd name="T0" fmla="*/ 230 w 267"/>
                  <a:gd name="T1" fmla="*/ 582 h 802"/>
                  <a:gd name="T2" fmla="*/ 260 w 267"/>
                  <a:gd name="T3" fmla="*/ 260 h 802"/>
                  <a:gd name="T4" fmla="*/ 0 w 267"/>
                  <a:gd name="T5" fmla="*/ 0 h 802"/>
                  <a:gd name="T6" fmla="*/ 0 w 267"/>
                  <a:gd name="T7" fmla="*/ 380 h 802"/>
                  <a:gd name="T8" fmla="*/ 16 w 267"/>
                  <a:gd name="T9" fmla="*/ 611 h 802"/>
                  <a:gd name="T10" fmla="*/ 208 w 267"/>
                  <a:gd name="T11" fmla="*/ 802 h 802"/>
                  <a:gd name="T12" fmla="*/ 230 w 267"/>
                  <a:gd name="T13" fmla="*/ 582 h 802"/>
                </a:gdLst>
                <a:ahLst/>
                <a:cxnLst>
                  <a:cxn ang="0">
                    <a:pos x="T0" y="T1"/>
                  </a:cxn>
                  <a:cxn ang="0">
                    <a:pos x="T2" y="T3"/>
                  </a:cxn>
                  <a:cxn ang="0">
                    <a:pos x="T4" y="T5"/>
                  </a:cxn>
                  <a:cxn ang="0">
                    <a:pos x="T6" y="T7"/>
                  </a:cxn>
                  <a:cxn ang="0">
                    <a:pos x="T8" y="T9"/>
                  </a:cxn>
                  <a:cxn ang="0">
                    <a:pos x="T10" y="T11"/>
                  </a:cxn>
                  <a:cxn ang="0">
                    <a:pos x="T12" y="T13"/>
                  </a:cxn>
                </a:cxnLst>
                <a:rect l="0" t="0" r="r" b="b"/>
                <a:pathLst>
                  <a:path w="267" h="802">
                    <a:moveTo>
                      <a:pt x="230" y="582"/>
                    </a:moveTo>
                    <a:cubicBezTo>
                      <a:pt x="248" y="463"/>
                      <a:pt x="267" y="359"/>
                      <a:pt x="260" y="260"/>
                    </a:cubicBezTo>
                    <a:cubicBezTo>
                      <a:pt x="0" y="0"/>
                      <a:pt x="0" y="0"/>
                      <a:pt x="0" y="0"/>
                    </a:cubicBezTo>
                    <a:cubicBezTo>
                      <a:pt x="0" y="380"/>
                      <a:pt x="0" y="380"/>
                      <a:pt x="0" y="380"/>
                    </a:cubicBezTo>
                    <a:cubicBezTo>
                      <a:pt x="5" y="448"/>
                      <a:pt x="10" y="531"/>
                      <a:pt x="16" y="611"/>
                    </a:cubicBezTo>
                    <a:cubicBezTo>
                      <a:pt x="208" y="802"/>
                      <a:pt x="208" y="802"/>
                      <a:pt x="208" y="802"/>
                    </a:cubicBezTo>
                    <a:cubicBezTo>
                      <a:pt x="215" y="731"/>
                      <a:pt x="223" y="648"/>
                      <a:pt x="230" y="5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id-ID" sz="2400"/>
              </a:p>
            </p:txBody>
          </p:sp>
          <p:sp>
            <p:nvSpPr>
              <p:cNvPr id="74" name="Freeform 9"/>
              <p:cNvSpPr>
                <a:spLocks/>
              </p:cNvSpPr>
              <p:nvPr/>
            </p:nvSpPr>
            <p:spPr bwMode="auto">
              <a:xfrm>
                <a:off x="7392988" y="3825875"/>
                <a:ext cx="317500" cy="531813"/>
              </a:xfrm>
              <a:custGeom>
                <a:avLst/>
                <a:gdLst>
                  <a:gd name="T0" fmla="*/ 107 w 150"/>
                  <a:gd name="T1" fmla="*/ 189 h 251"/>
                  <a:gd name="T2" fmla="*/ 150 w 150"/>
                  <a:gd name="T3" fmla="*/ 85 h 251"/>
                  <a:gd name="T4" fmla="*/ 66 w 150"/>
                  <a:gd name="T5" fmla="*/ 0 h 251"/>
                  <a:gd name="T6" fmla="*/ 51 w 150"/>
                  <a:gd name="T7" fmla="*/ 72 h 251"/>
                  <a:gd name="T8" fmla="*/ 47 w 150"/>
                  <a:gd name="T9" fmla="*/ 154 h 251"/>
                  <a:gd name="T10" fmla="*/ 107 w 150"/>
                  <a:gd name="T11" fmla="*/ 189 h 251"/>
                </a:gdLst>
                <a:ahLst/>
                <a:cxnLst>
                  <a:cxn ang="0">
                    <a:pos x="T0" y="T1"/>
                  </a:cxn>
                  <a:cxn ang="0">
                    <a:pos x="T2" y="T3"/>
                  </a:cxn>
                  <a:cxn ang="0">
                    <a:pos x="T4" y="T5"/>
                  </a:cxn>
                  <a:cxn ang="0">
                    <a:pos x="T6" y="T7"/>
                  </a:cxn>
                  <a:cxn ang="0">
                    <a:pos x="T8" y="T9"/>
                  </a:cxn>
                  <a:cxn ang="0">
                    <a:pos x="T10" y="T11"/>
                  </a:cxn>
                </a:cxnLst>
                <a:rect l="0" t="0" r="r" b="b"/>
                <a:pathLst>
                  <a:path w="150" h="251">
                    <a:moveTo>
                      <a:pt x="107" y="189"/>
                    </a:moveTo>
                    <a:cubicBezTo>
                      <a:pt x="140" y="151"/>
                      <a:pt x="150" y="117"/>
                      <a:pt x="150" y="85"/>
                    </a:cubicBezTo>
                    <a:cubicBezTo>
                      <a:pt x="66" y="0"/>
                      <a:pt x="66" y="0"/>
                      <a:pt x="66" y="0"/>
                    </a:cubicBezTo>
                    <a:cubicBezTo>
                      <a:pt x="65" y="27"/>
                      <a:pt x="60" y="52"/>
                      <a:pt x="51" y="72"/>
                    </a:cubicBezTo>
                    <a:cubicBezTo>
                      <a:pt x="50" y="100"/>
                      <a:pt x="49" y="127"/>
                      <a:pt x="47" y="154"/>
                    </a:cubicBezTo>
                    <a:cubicBezTo>
                      <a:pt x="57" y="206"/>
                      <a:pt x="0" y="251"/>
                      <a:pt x="107"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id-ID" sz="2400"/>
              </a:p>
            </p:txBody>
          </p:sp>
        </p:grpSp>
        <p:grpSp>
          <p:nvGrpSpPr>
            <p:cNvPr id="75" name="Group 74"/>
            <p:cNvGrpSpPr/>
            <p:nvPr/>
          </p:nvGrpSpPr>
          <p:grpSpPr>
            <a:xfrm flipH="1">
              <a:off x="8744651" y="3990896"/>
              <a:ext cx="1055774" cy="2566325"/>
              <a:chOff x="6897688" y="2092325"/>
              <a:chExt cx="863600" cy="1901826"/>
            </a:xfrm>
            <a:solidFill>
              <a:schemeClr val="bg1">
                <a:lumMod val="85000"/>
              </a:schemeClr>
            </a:solidFill>
          </p:grpSpPr>
          <p:sp>
            <p:nvSpPr>
              <p:cNvPr id="76" name="Freeform 8"/>
              <p:cNvSpPr>
                <a:spLocks/>
              </p:cNvSpPr>
              <p:nvPr/>
            </p:nvSpPr>
            <p:spPr bwMode="auto">
              <a:xfrm>
                <a:off x="6897688" y="2092325"/>
                <a:ext cx="549275" cy="1636713"/>
              </a:xfrm>
              <a:custGeom>
                <a:avLst/>
                <a:gdLst>
                  <a:gd name="T0" fmla="*/ 0 w 259"/>
                  <a:gd name="T1" fmla="*/ 0 h 774"/>
                  <a:gd name="T2" fmla="*/ 0 w 259"/>
                  <a:gd name="T3" fmla="*/ 514 h 774"/>
                  <a:gd name="T4" fmla="*/ 259 w 259"/>
                  <a:gd name="T5" fmla="*/ 774 h 774"/>
                  <a:gd name="T6" fmla="*/ 225 w 259"/>
                  <a:gd name="T7" fmla="*/ 629 h 774"/>
                  <a:gd name="T8" fmla="*/ 254 w 259"/>
                  <a:gd name="T9" fmla="*/ 254 h 774"/>
                  <a:gd name="T10" fmla="*/ 0 w 259"/>
                  <a:gd name="T11" fmla="*/ 0 h 774"/>
                </a:gdLst>
                <a:ahLst/>
                <a:cxnLst>
                  <a:cxn ang="0">
                    <a:pos x="T0" y="T1"/>
                  </a:cxn>
                  <a:cxn ang="0">
                    <a:pos x="T2" y="T3"/>
                  </a:cxn>
                  <a:cxn ang="0">
                    <a:pos x="T4" y="T5"/>
                  </a:cxn>
                  <a:cxn ang="0">
                    <a:pos x="T6" y="T7"/>
                  </a:cxn>
                  <a:cxn ang="0">
                    <a:pos x="T8" y="T9"/>
                  </a:cxn>
                  <a:cxn ang="0">
                    <a:pos x="T10" y="T11"/>
                  </a:cxn>
                </a:cxnLst>
                <a:rect l="0" t="0" r="r" b="b"/>
                <a:pathLst>
                  <a:path w="259" h="774">
                    <a:moveTo>
                      <a:pt x="0" y="0"/>
                    </a:moveTo>
                    <a:cubicBezTo>
                      <a:pt x="0" y="514"/>
                      <a:pt x="0" y="514"/>
                      <a:pt x="0" y="514"/>
                    </a:cubicBezTo>
                    <a:cubicBezTo>
                      <a:pt x="259" y="774"/>
                      <a:pt x="259" y="774"/>
                      <a:pt x="259" y="774"/>
                    </a:cubicBezTo>
                    <a:cubicBezTo>
                      <a:pt x="256" y="725"/>
                      <a:pt x="245" y="677"/>
                      <a:pt x="225" y="629"/>
                    </a:cubicBezTo>
                    <a:cubicBezTo>
                      <a:pt x="205" y="582"/>
                      <a:pt x="183" y="518"/>
                      <a:pt x="254" y="25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id-ID" sz="2400"/>
              </a:p>
            </p:txBody>
          </p:sp>
          <p:sp>
            <p:nvSpPr>
              <p:cNvPr id="77" name="Freeform 10"/>
              <p:cNvSpPr>
                <a:spLocks/>
              </p:cNvSpPr>
              <p:nvPr/>
            </p:nvSpPr>
            <p:spPr bwMode="auto">
              <a:xfrm>
                <a:off x="7396163" y="2633663"/>
                <a:ext cx="365125" cy="1360488"/>
              </a:xfrm>
              <a:custGeom>
                <a:avLst/>
                <a:gdLst>
                  <a:gd name="T0" fmla="*/ 170 w 173"/>
                  <a:gd name="T1" fmla="*/ 149 h 643"/>
                  <a:gd name="T2" fmla="*/ 21 w 173"/>
                  <a:gd name="T3" fmla="*/ 0 h 643"/>
                  <a:gd name="T4" fmla="*/ 3 w 173"/>
                  <a:gd name="T5" fmla="*/ 215 h 643"/>
                  <a:gd name="T6" fmla="*/ 65 w 173"/>
                  <a:gd name="T7" fmla="*/ 559 h 643"/>
                  <a:gd name="T8" fmla="*/ 149 w 173"/>
                  <a:gd name="T9" fmla="*/ 643 h 643"/>
                  <a:gd name="T10" fmla="*/ 137 w 173"/>
                  <a:gd name="T11" fmla="*/ 571 h 643"/>
                  <a:gd name="T12" fmla="*/ 170 w 173"/>
                  <a:gd name="T13" fmla="*/ 149 h 643"/>
                </a:gdLst>
                <a:ahLst/>
                <a:cxnLst>
                  <a:cxn ang="0">
                    <a:pos x="T0" y="T1"/>
                  </a:cxn>
                  <a:cxn ang="0">
                    <a:pos x="T2" y="T3"/>
                  </a:cxn>
                  <a:cxn ang="0">
                    <a:pos x="T4" y="T5"/>
                  </a:cxn>
                  <a:cxn ang="0">
                    <a:pos x="T6" y="T7"/>
                  </a:cxn>
                  <a:cxn ang="0">
                    <a:pos x="T8" y="T9"/>
                  </a:cxn>
                  <a:cxn ang="0">
                    <a:pos x="T10" y="T11"/>
                  </a:cxn>
                  <a:cxn ang="0">
                    <a:pos x="T12" y="T13"/>
                  </a:cxn>
                </a:cxnLst>
                <a:rect l="0" t="0" r="r" b="b"/>
                <a:pathLst>
                  <a:path w="173" h="643">
                    <a:moveTo>
                      <a:pt x="170" y="149"/>
                    </a:moveTo>
                    <a:cubicBezTo>
                      <a:pt x="21" y="0"/>
                      <a:pt x="21" y="0"/>
                      <a:pt x="21" y="0"/>
                    </a:cubicBezTo>
                    <a:cubicBezTo>
                      <a:pt x="9" y="66"/>
                      <a:pt x="0" y="140"/>
                      <a:pt x="3" y="215"/>
                    </a:cubicBezTo>
                    <a:cubicBezTo>
                      <a:pt x="22" y="307"/>
                      <a:pt x="69" y="451"/>
                      <a:pt x="65" y="559"/>
                    </a:cubicBezTo>
                    <a:cubicBezTo>
                      <a:pt x="149" y="643"/>
                      <a:pt x="149" y="643"/>
                      <a:pt x="149" y="643"/>
                    </a:cubicBezTo>
                    <a:cubicBezTo>
                      <a:pt x="149" y="619"/>
                      <a:pt x="143" y="595"/>
                      <a:pt x="137" y="571"/>
                    </a:cubicBezTo>
                    <a:cubicBezTo>
                      <a:pt x="157" y="426"/>
                      <a:pt x="173" y="290"/>
                      <a:pt x="170"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id-ID" sz="2400"/>
              </a:p>
            </p:txBody>
          </p:sp>
        </p:grpSp>
        <p:sp>
          <p:nvSpPr>
            <p:cNvPr id="78" name="Freeform 11"/>
            <p:cNvSpPr>
              <a:spLocks/>
            </p:cNvSpPr>
            <p:nvPr/>
          </p:nvSpPr>
          <p:spPr bwMode="auto">
            <a:xfrm flipH="1">
              <a:off x="8643732" y="2926237"/>
              <a:ext cx="1156693" cy="2206438"/>
            </a:xfrm>
            <a:custGeom>
              <a:avLst/>
              <a:gdLst>
                <a:gd name="T0" fmla="*/ 255 w 447"/>
                <a:gd name="T1" fmla="*/ 623 h 773"/>
                <a:gd name="T2" fmla="*/ 262 w 447"/>
                <a:gd name="T3" fmla="*/ 598 h 773"/>
                <a:gd name="T4" fmla="*/ 257 w 447"/>
                <a:gd name="T5" fmla="*/ 624 h 773"/>
                <a:gd name="T6" fmla="*/ 405 w 447"/>
                <a:gd name="T7" fmla="*/ 773 h 773"/>
                <a:gd name="T8" fmla="*/ 402 w 447"/>
                <a:gd name="T9" fmla="*/ 701 h 773"/>
                <a:gd name="T10" fmla="*/ 197 w 447"/>
                <a:gd name="T11" fmla="*/ 393 h 773"/>
                <a:gd name="T12" fmla="*/ 81 w 447"/>
                <a:gd name="T13" fmla="*/ 342 h 773"/>
                <a:gd name="T14" fmla="*/ 74 w 447"/>
                <a:gd name="T15" fmla="*/ 293 h 773"/>
                <a:gd name="T16" fmla="*/ 74 w 447"/>
                <a:gd name="T17" fmla="*/ 291 h 773"/>
                <a:gd name="T18" fmla="*/ 105 w 447"/>
                <a:gd name="T19" fmla="*/ 229 h 773"/>
                <a:gd name="T20" fmla="*/ 133 w 447"/>
                <a:gd name="T21" fmla="*/ 168 h 773"/>
                <a:gd name="T22" fmla="*/ 112 w 447"/>
                <a:gd name="T23" fmla="*/ 168 h 773"/>
                <a:gd name="T24" fmla="*/ 0 w 447"/>
                <a:gd name="T25" fmla="*/ 0 h 773"/>
                <a:gd name="T26" fmla="*/ 0 w 447"/>
                <a:gd name="T27" fmla="*/ 367 h 773"/>
                <a:gd name="T28" fmla="*/ 255 w 447"/>
                <a:gd name="T29" fmla="*/ 6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7" h="773">
                  <a:moveTo>
                    <a:pt x="255" y="623"/>
                  </a:moveTo>
                  <a:cubicBezTo>
                    <a:pt x="257" y="615"/>
                    <a:pt x="259" y="606"/>
                    <a:pt x="262" y="598"/>
                  </a:cubicBezTo>
                  <a:cubicBezTo>
                    <a:pt x="260" y="607"/>
                    <a:pt x="258" y="615"/>
                    <a:pt x="257" y="624"/>
                  </a:cubicBezTo>
                  <a:cubicBezTo>
                    <a:pt x="405" y="773"/>
                    <a:pt x="405" y="773"/>
                    <a:pt x="405" y="773"/>
                  </a:cubicBezTo>
                  <a:cubicBezTo>
                    <a:pt x="405" y="749"/>
                    <a:pt x="404" y="725"/>
                    <a:pt x="402" y="701"/>
                  </a:cubicBezTo>
                  <a:cubicBezTo>
                    <a:pt x="447" y="456"/>
                    <a:pt x="365" y="449"/>
                    <a:pt x="197" y="393"/>
                  </a:cubicBezTo>
                  <a:cubicBezTo>
                    <a:pt x="169" y="373"/>
                    <a:pt x="115" y="348"/>
                    <a:pt x="81" y="342"/>
                  </a:cubicBezTo>
                  <a:cubicBezTo>
                    <a:pt x="67" y="340"/>
                    <a:pt x="74" y="299"/>
                    <a:pt x="74" y="293"/>
                  </a:cubicBezTo>
                  <a:cubicBezTo>
                    <a:pt x="74" y="291"/>
                    <a:pt x="74" y="291"/>
                    <a:pt x="74" y="291"/>
                  </a:cubicBezTo>
                  <a:cubicBezTo>
                    <a:pt x="90" y="272"/>
                    <a:pt x="101" y="252"/>
                    <a:pt x="105" y="229"/>
                  </a:cubicBezTo>
                  <a:cubicBezTo>
                    <a:pt x="133" y="215"/>
                    <a:pt x="138" y="197"/>
                    <a:pt x="133" y="168"/>
                  </a:cubicBezTo>
                  <a:cubicBezTo>
                    <a:pt x="121" y="163"/>
                    <a:pt x="119" y="163"/>
                    <a:pt x="112" y="168"/>
                  </a:cubicBezTo>
                  <a:cubicBezTo>
                    <a:pt x="136" y="80"/>
                    <a:pt x="126" y="6"/>
                    <a:pt x="0" y="0"/>
                  </a:cubicBezTo>
                  <a:cubicBezTo>
                    <a:pt x="0" y="367"/>
                    <a:pt x="0" y="367"/>
                    <a:pt x="0" y="367"/>
                  </a:cubicBezTo>
                  <a:lnTo>
                    <a:pt x="255" y="623"/>
                  </a:lnTo>
                  <a:close/>
                </a:path>
              </a:pathLst>
            </a:custGeom>
            <a:solidFill>
              <a:schemeClr val="accent1"/>
            </a:solidFill>
            <a:ln>
              <a:noFill/>
            </a:ln>
          </p:spPr>
          <p:txBody>
            <a:bodyPr vert="horz" wrap="square" lIns="91299" tIns="45649" rIns="91299" bIns="45649" numCol="1" anchor="t" anchorCtr="0" compatLnSpc="1">
              <a:prstTxWarp prst="textNoShape">
                <a:avLst/>
              </a:prstTxWarp>
            </a:bodyPr>
            <a:lstStyle/>
            <a:p>
              <a:endParaRPr lang="id-ID" sz="2400"/>
            </a:p>
          </p:txBody>
        </p:sp>
        <p:sp>
          <p:nvSpPr>
            <p:cNvPr id="79" name="Freeform 12"/>
            <p:cNvSpPr>
              <a:spLocks/>
            </p:cNvSpPr>
            <p:nvPr/>
          </p:nvSpPr>
          <p:spPr bwMode="auto">
            <a:xfrm flipH="1">
              <a:off x="9187145" y="7236289"/>
              <a:ext cx="568644" cy="2499917"/>
            </a:xfrm>
            <a:custGeom>
              <a:avLst/>
              <a:gdLst>
                <a:gd name="T0" fmla="*/ 198 w 220"/>
                <a:gd name="T1" fmla="*/ 464 h 876"/>
                <a:gd name="T2" fmla="*/ 186 w 220"/>
                <a:gd name="T3" fmla="*/ 228 h 876"/>
                <a:gd name="T4" fmla="*/ 190 w 220"/>
                <a:gd name="T5" fmla="*/ 190 h 876"/>
                <a:gd name="T6" fmla="*/ 0 w 220"/>
                <a:gd name="T7" fmla="*/ 0 h 876"/>
                <a:gd name="T8" fmla="*/ 36 w 220"/>
                <a:gd name="T9" fmla="*/ 243 h 876"/>
                <a:gd name="T10" fmla="*/ 14 w 220"/>
                <a:gd name="T11" fmla="*/ 512 h 876"/>
                <a:gd name="T12" fmla="*/ 4 w 220"/>
                <a:gd name="T13" fmla="*/ 859 h 876"/>
                <a:gd name="T14" fmla="*/ 202 w 220"/>
                <a:gd name="T15" fmla="*/ 843 h 876"/>
                <a:gd name="T16" fmla="*/ 99 w 220"/>
                <a:gd name="T17" fmla="*/ 729 h 876"/>
                <a:gd name="T18" fmla="*/ 198 w 220"/>
                <a:gd name="T19" fmla="*/ 46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876">
                  <a:moveTo>
                    <a:pt x="198" y="464"/>
                  </a:moveTo>
                  <a:cubicBezTo>
                    <a:pt x="220" y="351"/>
                    <a:pt x="203" y="335"/>
                    <a:pt x="186" y="228"/>
                  </a:cubicBezTo>
                  <a:cubicBezTo>
                    <a:pt x="187" y="216"/>
                    <a:pt x="189" y="203"/>
                    <a:pt x="190" y="190"/>
                  </a:cubicBezTo>
                  <a:cubicBezTo>
                    <a:pt x="0" y="0"/>
                    <a:pt x="0" y="0"/>
                    <a:pt x="0" y="0"/>
                  </a:cubicBezTo>
                  <a:cubicBezTo>
                    <a:pt x="8" y="98"/>
                    <a:pt x="19" y="191"/>
                    <a:pt x="36" y="243"/>
                  </a:cubicBezTo>
                  <a:cubicBezTo>
                    <a:pt x="10" y="341"/>
                    <a:pt x="3" y="411"/>
                    <a:pt x="14" y="512"/>
                  </a:cubicBezTo>
                  <a:cubicBezTo>
                    <a:pt x="27" y="618"/>
                    <a:pt x="10" y="750"/>
                    <a:pt x="4" y="859"/>
                  </a:cubicBezTo>
                  <a:cubicBezTo>
                    <a:pt x="92" y="863"/>
                    <a:pt x="124" y="876"/>
                    <a:pt x="202" y="843"/>
                  </a:cubicBezTo>
                  <a:cubicBezTo>
                    <a:pt x="142" y="807"/>
                    <a:pt x="91" y="793"/>
                    <a:pt x="99" y="729"/>
                  </a:cubicBezTo>
                  <a:cubicBezTo>
                    <a:pt x="128" y="638"/>
                    <a:pt x="162" y="554"/>
                    <a:pt x="198" y="464"/>
                  </a:cubicBezTo>
                  <a:close/>
                </a:path>
              </a:pathLst>
            </a:custGeom>
            <a:solidFill>
              <a:schemeClr val="accent3"/>
            </a:solidFill>
            <a:ln>
              <a:noFill/>
            </a:ln>
          </p:spPr>
          <p:txBody>
            <a:bodyPr vert="horz" wrap="square" lIns="91299" tIns="45649" rIns="91299" bIns="45649" numCol="1" anchor="t" anchorCtr="0" compatLnSpc="1">
              <a:prstTxWarp prst="textNoShape">
                <a:avLst/>
              </a:prstTxWarp>
            </a:bodyPr>
            <a:lstStyle/>
            <a:p>
              <a:endParaRPr lang="id-ID" sz="2400"/>
            </a:p>
          </p:txBody>
        </p:sp>
      </p:grpSp>
      <p:sp>
        <p:nvSpPr>
          <p:cNvPr id="80" name="Rectangle 79"/>
          <p:cNvSpPr/>
          <p:nvPr/>
        </p:nvSpPr>
        <p:spPr>
          <a:xfrm>
            <a:off x="752202" y="3749481"/>
            <a:ext cx="2129406" cy="424732"/>
          </a:xfrm>
          <a:prstGeom prst="rect">
            <a:avLst/>
          </a:prstGeom>
        </p:spPr>
        <p:txBody>
          <a:bodyPr wrap="square">
            <a:spAutoFit/>
          </a:bodyPr>
          <a:lstStyle/>
          <a:p>
            <a:pPr algn="r">
              <a:lnSpc>
                <a:spcPct val="120000"/>
              </a:lnSpc>
            </a:pPr>
            <a:r>
              <a:rPr lang="en-US" dirty="0">
                <a:solidFill>
                  <a:schemeClr val="tx1">
                    <a:lumMod val="75000"/>
                    <a:lumOff val="25000"/>
                  </a:schemeClr>
                </a:solidFill>
                <a:cs typeface="Segoe UI" panose="020B0502040204020203" pitchFamily="34" charset="0"/>
              </a:rPr>
              <a:t>Your Title Here</a:t>
            </a:r>
          </a:p>
        </p:txBody>
      </p:sp>
      <p:sp>
        <p:nvSpPr>
          <p:cNvPr id="81" name="Rectangle 80"/>
          <p:cNvSpPr/>
          <p:nvPr/>
        </p:nvSpPr>
        <p:spPr>
          <a:xfrm>
            <a:off x="844776" y="4028284"/>
            <a:ext cx="2036832" cy="757130"/>
          </a:xfrm>
          <a:prstGeom prst="rect">
            <a:avLst/>
          </a:prstGeom>
        </p:spPr>
        <p:txBody>
          <a:bodyPr wrap="square">
            <a:spAutoFit/>
          </a:bodyPr>
          <a:lstStyle/>
          <a:p>
            <a:pPr algn="r">
              <a:lnSpc>
                <a:spcPct val="120000"/>
              </a:lnSpc>
            </a:pPr>
            <a:r>
              <a:rPr lang="id-ID" sz="1200" dirty="0">
                <a:solidFill>
                  <a:schemeClr val="bg1">
                    <a:lumMod val="65000"/>
                  </a:schemeClr>
                </a:solidFill>
                <a:cs typeface="Segoe UI Light" panose="020B0502040204020203" pitchFamily="34" charset="0"/>
              </a:rPr>
              <a:t>Vivamus quam dolor, tempor ac gravida sit amet, porta fermentum magna. </a:t>
            </a:r>
            <a:endParaRPr lang="en-US" sz="1200" dirty="0">
              <a:solidFill>
                <a:schemeClr val="bg1">
                  <a:lumMod val="65000"/>
                </a:schemeClr>
              </a:solidFill>
              <a:cs typeface="Segoe UI Light" panose="020B0502040204020203" pitchFamily="34" charset="0"/>
            </a:endParaRPr>
          </a:p>
        </p:txBody>
      </p:sp>
      <p:sp>
        <p:nvSpPr>
          <p:cNvPr id="86" name="Rectangle 85"/>
          <p:cNvSpPr/>
          <p:nvPr/>
        </p:nvSpPr>
        <p:spPr>
          <a:xfrm>
            <a:off x="9220588" y="3973493"/>
            <a:ext cx="2129406" cy="424732"/>
          </a:xfrm>
          <a:prstGeom prst="rect">
            <a:avLst/>
          </a:prstGeom>
        </p:spPr>
        <p:txBody>
          <a:bodyPr wrap="square">
            <a:spAutoFit/>
          </a:bodyPr>
          <a:lstStyle/>
          <a:p>
            <a:pPr>
              <a:lnSpc>
                <a:spcPct val="120000"/>
              </a:lnSpc>
            </a:pPr>
            <a:r>
              <a:rPr lang="en-US" dirty="0">
                <a:solidFill>
                  <a:schemeClr val="tx1">
                    <a:lumMod val="75000"/>
                    <a:lumOff val="25000"/>
                  </a:schemeClr>
                </a:solidFill>
                <a:cs typeface="Segoe UI" panose="020B0502040204020203" pitchFamily="34" charset="0"/>
              </a:rPr>
              <a:t>Your Title Here</a:t>
            </a:r>
          </a:p>
        </p:txBody>
      </p:sp>
      <p:sp>
        <p:nvSpPr>
          <p:cNvPr id="87" name="Rectangle 86"/>
          <p:cNvSpPr/>
          <p:nvPr/>
        </p:nvSpPr>
        <p:spPr>
          <a:xfrm>
            <a:off x="9220588" y="4252296"/>
            <a:ext cx="2053107" cy="757130"/>
          </a:xfrm>
          <a:prstGeom prst="rect">
            <a:avLst/>
          </a:prstGeom>
        </p:spPr>
        <p:txBody>
          <a:bodyPr wrap="square">
            <a:spAutoFit/>
          </a:bodyPr>
          <a:lstStyle/>
          <a:p>
            <a:pPr>
              <a:lnSpc>
                <a:spcPct val="120000"/>
              </a:lnSpc>
            </a:pPr>
            <a:r>
              <a:rPr lang="id-ID" sz="1200" dirty="0">
                <a:solidFill>
                  <a:schemeClr val="bg1">
                    <a:lumMod val="65000"/>
                  </a:schemeClr>
                </a:solidFill>
                <a:cs typeface="Segoe UI Light" panose="020B0502040204020203" pitchFamily="34" charset="0"/>
              </a:rPr>
              <a:t>Vivamus quam dolor, tempor ac gravida sit amet, porta fermentum magna. </a:t>
            </a:r>
            <a:endParaRPr lang="en-US" sz="1200" dirty="0">
              <a:solidFill>
                <a:schemeClr val="bg1">
                  <a:lumMod val="65000"/>
                </a:schemeClr>
              </a:solidFill>
              <a:cs typeface="Segoe UI Light" panose="020B0502040204020203" pitchFamily="34" charset="0"/>
            </a:endParaRPr>
          </a:p>
        </p:txBody>
      </p:sp>
      <p:sp>
        <p:nvSpPr>
          <p:cNvPr id="94" name="Rectangle 93"/>
          <p:cNvSpPr/>
          <p:nvPr/>
        </p:nvSpPr>
        <p:spPr>
          <a:xfrm>
            <a:off x="752202" y="5170390"/>
            <a:ext cx="2129406" cy="424732"/>
          </a:xfrm>
          <a:prstGeom prst="rect">
            <a:avLst/>
          </a:prstGeom>
        </p:spPr>
        <p:txBody>
          <a:bodyPr wrap="square">
            <a:spAutoFit/>
          </a:bodyPr>
          <a:lstStyle/>
          <a:p>
            <a:pPr algn="r">
              <a:lnSpc>
                <a:spcPct val="120000"/>
              </a:lnSpc>
            </a:pPr>
            <a:r>
              <a:rPr lang="en-US" dirty="0">
                <a:solidFill>
                  <a:schemeClr val="tx1">
                    <a:lumMod val="75000"/>
                    <a:lumOff val="25000"/>
                  </a:schemeClr>
                </a:solidFill>
                <a:cs typeface="Segoe UI" panose="020B0502040204020203" pitchFamily="34" charset="0"/>
              </a:rPr>
              <a:t>Your Title Here</a:t>
            </a:r>
          </a:p>
        </p:txBody>
      </p:sp>
      <p:sp>
        <p:nvSpPr>
          <p:cNvPr id="95" name="Rectangle 94"/>
          <p:cNvSpPr/>
          <p:nvPr/>
        </p:nvSpPr>
        <p:spPr>
          <a:xfrm>
            <a:off x="844776" y="5449193"/>
            <a:ext cx="2036832" cy="757130"/>
          </a:xfrm>
          <a:prstGeom prst="rect">
            <a:avLst/>
          </a:prstGeom>
        </p:spPr>
        <p:txBody>
          <a:bodyPr wrap="square">
            <a:spAutoFit/>
          </a:bodyPr>
          <a:lstStyle/>
          <a:p>
            <a:pPr algn="r">
              <a:lnSpc>
                <a:spcPct val="120000"/>
              </a:lnSpc>
            </a:pPr>
            <a:r>
              <a:rPr lang="id-ID" sz="1200" dirty="0">
                <a:solidFill>
                  <a:schemeClr val="bg1">
                    <a:lumMod val="65000"/>
                  </a:schemeClr>
                </a:solidFill>
                <a:cs typeface="Segoe UI Light" panose="020B0502040204020203" pitchFamily="34" charset="0"/>
              </a:rPr>
              <a:t>Vivamus quam dolor, tempor ac gravida sit amet, porta fermentum magna. </a:t>
            </a:r>
            <a:endParaRPr lang="en-US" sz="1200" dirty="0">
              <a:solidFill>
                <a:schemeClr val="bg1">
                  <a:lumMod val="65000"/>
                </a:schemeClr>
              </a:solidFill>
              <a:cs typeface="Segoe UI Light" panose="020B0502040204020203" pitchFamily="34" charset="0"/>
            </a:endParaRPr>
          </a:p>
        </p:txBody>
      </p:sp>
      <p:sp>
        <p:nvSpPr>
          <p:cNvPr id="100" name="Rectangle 99"/>
          <p:cNvSpPr/>
          <p:nvPr/>
        </p:nvSpPr>
        <p:spPr>
          <a:xfrm>
            <a:off x="9220588" y="5244203"/>
            <a:ext cx="2129406" cy="424732"/>
          </a:xfrm>
          <a:prstGeom prst="rect">
            <a:avLst/>
          </a:prstGeom>
        </p:spPr>
        <p:txBody>
          <a:bodyPr wrap="square">
            <a:spAutoFit/>
          </a:bodyPr>
          <a:lstStyle/>
          <a:p>
            <a:pPr>
              <a:lnSpc>
                <a:spcPct val="120000"/>
              </a:lnSpc>
            </a:pPr>
            <a:r>
              <a:rPr lang="en-US" dirty="0">
                <a:solidFill>
                  <a:schemeClr val="tx1">
                    <a:lumMod val="75000"/>
                    <a:lumOff val="25000"/>
                  </a:schemeClr>
                </a:solidFill>
                <a:cs typeface="Segoe UI" panose="020B0502040204020203" pitchFamily="34" charset="0"/>
              </a:rPr>
              <a:t>Your Title Here</a:t>
            </a:r>
          </a:p>
        </p:txBody>
      </p:sp>
      <p:sp>
        <p:nvSpPr>
          <p:cNvPr id="101" name="Rectangle 100"/>
          <p:cNvSpPr/>
          <p:nvPr/>
        </p:nvSpPr>
        <p:spPr>
          <a:xfrm>
            <a:off x="9220588" y="5523006"/>
            <a:ext cx="2053107" cy="757130"/>
          </a:xfrm>
          <a:prstGeom prst="rect">
            <a:avLst/>
          </a:prstGeom>
        </p:spPr>
        <p:txBody>
          <a:bodyPr wrap="square">
            <a:spAutoFit/>
          </a:bodyPr>
          <a:lstStyle/>
          <a:p>
            <a:pPr>
              <a:lnSpc>
                <a:spcPct val="120000"/>
              </a:lnSpc>
            </a:pPr>
            <a:r>
              <a:rPr lang="id-ID" sz="1200" dirty="0">
                <a:solidFill>
                  <a:schemeClr val="bg1">
                    <a:lumMod val="65000"/>
                  </a:schemeClr>
                </a:solidFill>
                <a:cs typeface="Segoe UI Light" panose="020B0502040204020203" pitchFamily="34" charset="0"/>
              </a:rPr>
              <a:t>Vivamus quam dolor, tempor ac gravida sit amet, porta fermentum magna. </a:t>
            </a:r>
            <a:endParaRPr lang="en-US" sz="1200" dirty="0">
              <a:solidFill>
                <a:schemeClr val="bg1">
                  <a:lumMod val="65000"/>
                </a:schemeClr>
              </a:solidFill>
              <a:cs typeface="Segoe UI Light" panose="020B0502040204020203" pitchFamily="34" charset="0"/>
            </a:endParaRPr>
          </a:p>
        </p:txBody>
      </p:sp>
      <p:sp>
        <p:nvSpPr>
          <p:cNvPr id="108" name="Rectangle 107"/>
          <p:cNvSpPr/>
          <p:nvPr/>
        </p:nvSpPr>
        <p:spPr>
          <a:xfrm>
            <a:off x="754508" y="2337785"/>
            <a:ext cx="2129406" cy="424732"/>
          </a:xfrm>
          <a:prstGeom prst="rect">
            <a:avLst/>
          </a:prstGeom>
        </p:spPr>
        <p:txBody>
          <a:bodyPr wrap="square">
            <a:spAutoFit/>
          </a:bodyPr>
          <a:lstStyle/>
          <a:p>
            <a:pPr algn="r">
              <a:lnSpc>
                <a:spcPct val="120000"/>
              </a:lnSpc>
            </a:pPr>
            <a:r>
              <a:rPr lang="en-US" dirty="0">
                <a:solidFill>
                  <a:schemeClr val="tx1">
                    <a:lumMod val="75000"/>
                    <a:lumOff val="25000"/>
                  </a:schemeClr>
                </a:solidFill>
                <a:cs typeface="Segoe UI" panose="020B0502040204020203" pitchFamily="34" charset="0"/>
              </a:rPr>
              <a:t>Your Title Here</a:t>
            </a:r>
          </a:p>
        </p:txBody>
      </p:sp>
      <p:sp>
        <p:nvSpPr>
          <p:cNvPr id="109" name="Rectangle 108"/>
          <p:cNvSpPr/>
          <p:nvPr/>
        </p:nvSpPr>
        <p:spPr>
          <a:xfrm>
            <a:off x="847082" y="2616587"/>
            <a:ext cx="2036832" cy="757130"/>
          </a:xfrm>
          <a:prstGeom prst="rect">
            <a:avLst/>
          </a:prstGeom>
        </p:spPr>
        <p:txBody>
          <a:bodyPr wrap="square">
            <a:spAutoFit/>
          </a:bodyPr>
          <a:lstStyle/>
          <a:p>
            <a:pPr algn="r">
              <a:lnSpc>
                <a:spcPct val="120000"/>
              </a:lnSpc>
            </a:pPr>
            <a:r>
              <a:rPr lang="id-ID" sz="1200" dirty="0">
                <a:solidFill>
                  <a:schemeClr val="bg1">
                    <a:lumMod val="65000"/>
                  </a:schemeClr>
                </a:solidFill>
                <a:cs typeface="Segoe UI Light" panose="020B0502040204020203" pitchFamily="34" charset="0"/>
              </a:rPr>
              <a:t>Vivamus quam dolor, tempor ac gravida sit amet, porta fermentum magna. </a:t>
            </a:r>
            <a:endParaRPr lang="en-US" sz="1200" dirty="0">
              <a:solidFill>
                <a:schemeClr val="bg1">
                  <a:lumMod val="65000"/>
                </a:schemeClr>
              </a:solidFill>
              <a:cs typeface="Segoe UI Light" panose="020B0502040204020203" pitchFamily="34" charset="0"/>
            </a:endParaRPr>
          </a:p>
        </p:txBody>
      </p:sp>
      <p:sp>
        <p:nvSpPr>
          <p:cNvPr id="114" name="Rectangle 113"/>
          <p:cNvSpPr/>
          <p:nvPr/>
        </p:nvSpPr>
        <p:spPr>
          <a:xfrm>
            <a:off x="9222894" y="2677669"/>
            <a:ext cx="2129406" cy="424732"/>
          </a:xfrm>
          <a:prstGeom prst="rect">
            <a:avLst/>
          </a:prstGeom>
        </p:spPr>
        <p:txBody>
          <a:bodyPr wrap="square">
            <a:spAutoFit/>
          </a:bodyPr>
          <a:lstStyle/>
          <a:p>
            <a:pPr>
              <a:lnSpc>
                <a:spcPct val="120000"/>
              </a:lnSpc>
            </a:pPr>
            <a:r>
              <a:rPr lang="en-US" dirty="0">
                <a:solidFill>
                  <a:schemeClr val="tx1">
                    <a:lumMod val="75000"/>
                    <a:lumOff val="25000"/>
                  </a:schemeClr>
                </a:solidFill>
                <a:cs typeface="Segoe UI" panose="020B0502040204020203" pitchFamily="34" charset="0"/>
              </a:rPr>
              <a:t>Your Title Here</a:t>
            </a:r>
          </a:p>
        </p:txBody>
      </p:sp>
      <p:sp>
        <p:nvSpPr>
          <p:cNvPr id="115" name="Rectangle 114"/>
          <p:cNvSpPr/>
          <p:nvPr/>
        </p:nvSpPr>
        <p:spPr>
          <a:xfrm>
            <a:off x="9222894" y="2956472"/>
            <a:ext cx="2053107" cy="757130"/>
          </a:xfrm>
          <a:prstGeom prst="rect">
            <a:avLst/>
          </a:prstGeom>
        </p:spPr>
        <p:txBody>
          <a:bodyPr wrap="square">
            <a:spAutoFit/>
          </a:bodyPr>
          <a:lstStyle/>
          <a:p>
            <a:pPr>
              <a:lnSpc>
                <a:spcPct val="120000"/>
              </a:lnSpc>
            </a:pPr>
            <a:r>
              <a:rPr lang="id-ID" sz="1200" dirty="0">
                <a:solidFill>
                  <a:schemeClr val="bg1">
                    <a:lumMod val="65000"/>
                  </a:schemeClr>
                </a:solidFill>
                <a:cs typeface="Segoe UI Light" panose="020B0502040204020203" pitchFamily="34" charset="0"/>
              </a:rPr>
              <a:t>Vivamus quam dolor, tempor ac gravida sit amet, porta fermentum magna. </a:t>
            </a:r>
            <a:endParaRPr lang="en-US" sz="1200" dirty="0">
              <a:solidFill>
                <a:schemeClr val="bg1">
                  <a:lumMod val="65000"/>
                </a:schemeClr>
              </a:solidFill>
              <a:cs typeface="Segoe UI Light" panose="020B0502040204020203" pitchFamily="34" charset="0"/>
            </a:endParaRPr>
          </a:p>
        </p:txBody>
      </p:sp>
      <p:grpSp>
        <p:nvGrpSpPr>
          <p:cNvPr id="5" name="Group 4"/>
          <p:cNvGrpSpPr/>
          <p:nvPr/>
        </p:nvGrpSpPr>
        <p:grpSpPr>
          <a:xfrm>
            <a:off x="8438509" y="2716063"/>
            <a:ext cx="679769" cy="679769"/>
            <a:chOff x="13650102" y="4468882"/>
            <a:chExt cx="1087631" cy="1087631"/>
          </a:xfrm>
        </p:grpSpPr>
        <p:grpSp>
          <p:nvGrpSpPr>
            <p:cNvPr id="116" name="Group 115"/>
            <p:cNvGrpSpPr/>
            <p:nvPr/>
          </p:nvGrpSpPr>
          <p:grpSpPr>
            <a:xfrm>
              <a:off x="13650102" y="4468882"/>
              <a:ext cx="1087631" cy="1087631"/>
              <a:chOff x="912987" y="3985306"/>
              <a:chExt cx="1332461" cy="1332461"/>
            </a:xfrm>
          </p:grpSpPr>
          <p:sp>
            <p:nvSpPr>
              <p:cNvPr id="117" name="Oval 116"/>
              <p:cNvSpPr/>
              <p:nvPr/>
            </p:nvSpPr>
            <p:spPr>
              <a:xfrm>
                <a:off x="912987" y="3985306"/>
                <a:ext cx="1332461" cy="1332461"/>
              </a:xfrm>
              <a:prstGeom prst="ellipse">
                <a:avLst/>
              </a:prstGeom>
              <a:solidFill>
                <a:schemeClr val="tx2">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8" name="Oval 117"/>
              <p:cNvSpPr/>
              <p:nvPr/>
            </p:nvSpPr>
            <p:spPr>
              <a:xfrm>
                <a:off x="1008481" y="4080800"/>
                <a:ext cx="1141474" cy="1141474"/>
              </a:xfrm>
              <a:prstGeom prst="ellipse">
                <a:avLst/>
              </a:prstGeom>
              <a:solidFill>
                <a:schemeClr val="tx2">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9" name="Oval 118"/>
              <p:cNvSpPr/>
              <p:nvPr/>
            </p:nvSpPr>
            <p:spPr>
              <a:xfrm>
                <a:off x="1108900" y="4181219"/>
                <a:ext cx="940635" cy="940635"/>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grpSp>
        <p:sp>
          <p:nvSpPr>
            <p:cNvPr id="120" name="Freeform 360"/>
            <p:cNvSpPr>
              <a:spLocks noEditPoints="1"/>
            </p:cNvSpPr>
            <p:nvPr/>
          </p:nvSpPr>
          <p:spPr bwMode="auto">
            <a:xfrm>
              <a:off x="14052426" y="4888532"/>
              <a:ext cx="282982" cy="248331"/>
            </a:xfrm>
            <a:custGeom>
              <a:avLst/>
              <a:gdLst>
                <a:gd name="T0" fmla="*/ 50 w 772"/>
                <a:gd name="T1" fmla="*/ 461 h 676"/>
                <a:gd name="T2" fmla="*/ 51 w 772"/>
                <a:gd name="T3" fmla="*/ 461 h 676"/>
                <a:gd name="T4" fmla="*/ 386 w 772"/>
                <a:gd name="T5" fmla="*/ 600 h 676"/>
                <a:gd name="T6" fmla="*/ 722 w 772"/>
                <a:gd name="T7" fmla="*/ 461 h 676"/>
                <a:gd name="T8" fmla="*/ 736 w 772"/>
                <a:gd name="T9" fmla="*/ 459 h 676"/>
                <a:gd name="T10" fmla="*/ 750 w 772"/>
                <a:gd name="T11" fmla="*/ 528 h 676"/>
                <a:gd name="T12" fmla="*/ 400 w 772"/>
                <a:gd name="T13" fmla="*/ 673 h 676"/>
                <a:gd name="T14" fmla="*/ 400 w 772"/>
                <a:gd name="T15" fmla="*/ 673 h 676"/>
                <a:gd name="T16" fmla="*/ 372 w 772"/>
                <a:gd name="T17" fmla="*/ 673 h 676"/>
                <a:gd name="T18" fmla="*/ 372 w 772"/>
                <a:gd name="T19" fmla="*/ 673 h 676"/>
                <a:gd name="T20" fmla="*/ 23 w 772"/>
                <a:gd name="T21" fmla="*/ 528 h 676"/>
                <a:gd name="T22" fmla="*/ 37 w 772"/>
                <a:gd name="T23" fmla="*/ 459 h 676"/>
                <a:gd name="T24" fmla="*/ 750 w 772"/>
                <a:gd name="T25" fmla="*/ 215 h 676"/>
                <a:gd name="T26" fmla="*/ 400 w 772"/>
                <a:gd name="T27" fmla="*/ 359 h 676"/>
                <a:gd name="T28" fmla="*/ 386 w 772"/>
                <a:gd name="T29" fmla="*/ 362 h 676"/>
                <a:gd name="T30" fmla="*/ 372 w 772"/>
                <a:gd name="T31" fmla="*/ 359 h 676"/>
                <a:gd name="T32" fmla="*/ 372 w 772"/>
                <a:gd name="T33" fmla="*/ 359 h 676"/>
                <a:gd name="T34" fmla="*/ 0 w 772"/>
                <a:gd name="T35" fmla="*/ 181 h 676"/>
                <a:gd name="T36" fmla="*/ 23 w 772"/>
                <a:gd name="T37" fmla="*/ 148 h 676"/>
                <a:gd name="T38" fmla="*/ 372 w 772"/>
                <a:gd name="T39" fmla="*/ 3 h 676"/>
                <a:gd name="T40" fmla="*/ 386 w 772"/>
                <a:gd name="T41" fmla="*/ 0 h 676"/>
                <a:gd name="T42" fmla="*/ 400 w 772"/>
                <a:gd name="T43" fmla="*/ 3 h 676"/>
                <a:gd name="T44" fmla="*/ 400 w 772"/>
                <a:gd name="T45" fmla="*/ 3 h 676"/>
                <a:gd name="T46" fmla="*/ 772 w 772"/>
                <a:gd name="T47" fmla="*/ 181 h 676"/>
                <a:gd name="T48" fmla="*/ 750 w 772"/>
                <a:gd name="T49" fmla="*/ 371 h 676"/>
                <a:gd name="T50" fmla="*/ 400 w 772"/>
                <a:gd name="T51" fmla="*/ 516 h 676"/>
                <a:gd name="T52" fmla="*/ 400 w 772"/>
                <a:gd name="T53" fmla="*/ 516 h 676"/>
                <a:gd name="T54" fmla="*/ 372 w 772"/>
                <a:gd name="T55" fmla="*/ 516 h 676"/>
                <a:gd name="T56" fmla="*/ 372 w 772"/>
                <a:gd name="T57" fmla="*/ 516 h 676"/>
                <a:gd name="T58" fmla="*/ 23 w 772"/>
                <a:gd name="T59" fmla="*/ 371 h 676"/>
                <a:gd name="T60" fmla="*/ 37 w 772"/>
                <a:gd name="T61" fmla="*/ 302 h 676"/>
                <a:gd name="T62" fmla="*/ 50 w 772"/>
                <a:gd name="T63" fmla="*/ 305 h 676"/>
                <a:gd name="T64" fmla="*/ 51 w 772"/>
                <a:gd name="T65" fmla="*/ 305 h 676"/>
                <a:gd name="T66" fmla="*/ 722 w 772"/>
                <a:gd name="T67" fmla="*/ 305 h 676"/>
                <a:gd name="T68" fmla="*/ 722 w 772"/>
                <a:gd name="T69" fmla="*/ 305 h 676"/>
                <a:gd name="T70" fmla="*/ 772 w 772"/>
                <a:gd name="T71" fmla="*/ 338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2" h="676">
                  <a:moveTo>
                    <a:pt x="37" y="459"/>
                  </a:moveTo>
                  <a:cubicBezTo>
                    <a:pt x="42" y="459"/>
                    <a:pt x="46" y="460"/>
                    <a:pt x="50" y="461"/>
                  </a:cubicBezTo>
                  <a:lnTo>
                    <a:pt x="50" y="461"/>
                  </a:lnTo>
                  <a:lnTo>
                    <a:pt x="51" y="461"/>
                  </a:lnTo>
                  <a:cubicBezTo>
                    <a:pt x="51" y="462"/>
                    <a:pt x="51" y="462"/>
                    <a:pt x="51" y="462"/>
                  </a:cubicBezTo>
                  <a:lnTo>
                    <a:pt x="386" y="600"/>
                  </a:lnTo>
                  <a:lnTo>
                    <a:pt x="722" y="462"/>
                  </a:lnTo>
                  <a:cubicBezTo>
                    <a:pt x="722" y="462"/>
                    <a:pt x="722" y="462"/>
                    <a:pt x="722" y="461"/>
                  </a:cubicBezTo>
                  <a:lnTo>
                    <a:pt x="722" y="461"/>
                  </a:lnTo>
                  <a:cubicBezTo>
                    <a:pt x="726" y="460"/>
                    <a:pt x="731" y="459"/>
                    <a:pt x="736" y="459"/>
                  </a:cubicBezTo>
                  <a:cubicBezTo>
                    <a:pt x="756" y="459"/>
                    <a:pt x="772" y="475"/>
                    <a:pt x="772" y="495"/>
                  </a:cubicBezTo>
                  <a:cubicBezTo>
                    <a:pt x="772" y="510"/>
                    <a:pt x="763" y="523"/>
                    <a:pt x="750" y="528"/>
                  </a:cubicBezTo>
                  <a:lnTo>
                    <a:pt x="750" y="528"/>
                  </a:lnTo>
                  <a:lnTo>
                    <a:pt x="400" y="673"/>
                  </a:lnTo>
                  <a:cubicBezTo>
                    <a:pt x="400" y="673"/>
                    <a:pt x="400" y="673"/>
                    <a:pt x="400" y="673"/>
                  </a:cubicBezTo>
                  <a:lnTo>
                    <a:pt x="400" y="673"/>
                  </a:lnTo>
                  <a:cubicBezTo>
                    <a:pt x="396" y="675"/>
                    <a:pt x="391" y="676"/>
                    <a:pt x="386" y="676"/>
                  </a:cubicBezTo>
                  <a:cubicBezTo>
                    <a:pt x="381" y="676"/>
                    <a:pt x="377" y="675"/>
                    <a:pt x="372" y="673"/>
                  </a:cubicBezTo>
                  <a:lnTo>
                    <a:pt x="372" y="673"/>
                  </a:lnTo>
                  <a:lnTo>
                    <a:pt x="372" y="673"/>
                  </a:lnTo>
                  <a:cubicBezTo>
                    <a:pt x="372" y="673"/>
                    <a:pt x="372" y="673"/>
                    <a:pt x="372" y="673"/>
                  </a:cubicBezTo>
                  <a:lnTo>
                    <a:pt x="23" y="528"/>
                  </a:lnTo>
                  <a:cubicBezTo>
                    <a:pt x="10" y="523"/>
                    <a:pt x="0" y="510"/>
                    <a:pt x="0" y="495"/>
                  </a:cubicBezTo>
                  <a:cubicBezTo>
                    <a:pt x="0" y="475"/>
                    <a:pt x="17" y="459"/>
                    <a:pt x="37" y="459"/>
                  </a:cubicBezTo>
                  <a:close/>
                  <a:moveTo>
                    <a:pt x="750" y="215"/>
                  </a:moveTo>
                  <a:lnTo>
                    <a:pt x="750" y="215"/>
                  </a:lnTo>
                  <a:lnTo>
                    <a:pt x="400" y="359"/>
                  </a:lnTo>
                  <a:cubicBezTo>
                    <a:pt x="400" y="359"/>
                    <a:pt x="400" y="359"/>
                    <a:pt x="400" y="359"/>
                  </a:cubicBezTo>
                  <a:lnTo>
                    <a:pt x="400" y="359"/>
                  </a:lnTo>
                  <a:cubicBezTo>
                    <a:pt x="396" y="361"/>
                    <a:pt x="391" y="362"/>
                    <a:pt x="386" y="362"/>
                  </a:cubicBezTo>
                  <a:cubicBezTo>
                    <a:pt x="381" y="362"/>
                    <a:pt x="377" y="361"/>
                    <a:pt x="372" y="359"/>
                  </a:cubicBezTo>
                  <a:lnTo>
                    <a:pt x="372" y="359"/>
                  </a:lnTo>
                  <a:lnTo>
                    <a:pt x="372" y="359"/>
                  </a:lnTo>
                  <a:cubicBezTo>
                    <a:pt x="372" y="359"/>
                    <a:pt x="372" y="359"/>
                    <a:pt x="372" y="359"/>
                  </a:cubicBezTo>
                  <a:lnTo>
                    <a:pt x="23" y="215"/>
                  </a:lnTo>
                  <a:cubicBezTo>
                    <a:pt x="10" y="209"/>
                    <a:pt x="0" y="196"/>
                    <a:pt x="0" y="181"/>
                  </a:cubicBezTo>
                  <a:cubicBezTo>
                    <a:pt x="0" y="166"/>
                    <a:pt x="10" y="153"/>
                    <a:pt x="23" y="148"/>
                  </a:cubicBezTo>
                  <a:lnTo>
                    <a:pt x="23" y="148"/>
                  </a:lnTo>
                  <a:lnTo>
                    <a:pt x="372" y="3"/>
                  </a:lnTo>
                  <a:cubicBezTo>
                    <a:pt x="372" y="3"/>
                    <a:pt x="372" y="3"/>
                    <a:pt x="372" y="3"/>
                  </a:cubicBezTo>
                  <a:lnTo>
                    <a:pt x="372" y="3"/>
                  </a:lnTo>
                  <a:cubicBezTo>
                    <a:pt x="377" y="1"/>
                    <a:pt x="381" y="0"/>
                    <a:pt x="386" y="0"/>
                  </a:cubicBezTo>
                  <a:cubicBezTo>
                    <a:pt x="391" y="0"/>
                    <a:pt x="396" y="1"/>
                    <a:pt x="400" y="3"/>
                  </a:cubicBezTo>
                  <a:lnTo>
                    <a:pt x="400" y="3"/>
                  </a:lnTo>
                  <a:lnTo>
                    <a:pt x="400" y="3"/>
                  </a:lnTo>
                  <a:cubicBezTo>
                    <a:pt x="400" y="3"/>
                    <a:pt x="400" y="3"/>
                    <a:pt x="400" y="3"/>
                  </a:cubicBezTo>
                  <a:lnTo>
                    <a:pt x="750" y="148"/>
                  </a:lnTo>
                  <a:cubicBezTo>
                    <a:pt x="763" y="153"/>
                    <a:pt x="772" y="166"/>
                    <a:pt x="772" y="181"/>
                  </a:cubicBezTo>
                  <a:cubicBezTo>
                    <a:pt x="772" y="196"/>
                    <a:pt x="763" y="209"/>
                    <a:pt x="750" y="215"/>
                  </a:cubicBezTo>
                  <a:close/>
                  <a:moveTo>
                    <a:pt x="750" y="371"/>
                  </a:moveTo>
                  <a:lnTo>
                    <a:pt x="750" y="371"/>
                  </a:lnTo>
                  <a:lnTo>
                    <a:pt x="400" y="516"/>
                  </a:lnTo>
                  <a:cubicBezTo>
                    <a:pt x="400" y="516"/>
                    <a:pt x="400" y="516"/>
                    <a:pt x="400" y="516"/>
                  </a:cubicBezTo>
                  <a:lnTo>
                    <a:pt x="400" y="516"/>
                  </a:lnTo>
                  <a:cubicBezTo>
                    <a:pt x="396" y="518"/>
                    <a:pt x="391" y="519"/>
                    <a:pt x="386" y="519"/>
                  </a:cubicBezTo>
                  <a:cubicBezTo>
                    <a:pt x="381" y="519"/>
                    <a:pt x="377" y="518"/>
                    <a:pt x="372" y="516"/>
                  </a:cubicBezTo>
                  <a:lnTo>
                    <a:pt x="372" y="516"/>
                  </a:lnTo>
                  <a:lnTo>
                    <a:pt x="372" y="516"/>
                  </a:lnTo>
                  <a:cubicBezTo>
                    <a:pt x="372" y="516"/>
                    <a:pt x="372" y="516"/>
                    <a:pt x="372" y="516"/>
                  </a:cubicBezTo>
                  <a:lnTo>
                    <a:pt x="23" y="371"/>
                  </a:lnTo>
                  <a:cubicBezTo>
                    <a:pt x="10" y="366"/>
                    <a:pt x="0" y="353"/>
                    <a:pt x="0" y="338"/>
                  </a:cubicBezTo>
                  <a:cubicBezTo>
                    <a:pt x="0" y="318"/>
                    <a:pt x="17" y="302"/>
                    <a:pt x="37" y="302"/>
                  </a:cubicBezTo>
                  <a:cubicBezTo>
                    <a:pt x="42" y="302"/>
                    <a:pt x="46" y="303"/>
                    <a:pt x="50" y="305"/>
                  </a:cubicBezTo>
                  <a:lnTo>
                    <a:pt x="50" y="305"/>
                  </a:lnTo>
                  <a:lnTo>
                    <a:pt x="51" y="305"/>
                  </a:lnTo>
                  <a:cubicBezTo>
                    <a:pt x="51" y="305"/>
                    <a:pt x="51" y="305"/>
                    <a:pt x="51" y="305"/>
                  </a:cubicBezTo>
                  <a:lnTo>
                    <a:pt x="386" y="444"/>
                  </a:lnTo>
                  <a:lnTo>
                    <a:pt x="722" y="305"/>
                  </a:lnTo>
                  <a:cubicBezTo>
                    <a:pt x="722" y="305"/>
                    <a:pt x="722" y="305"/>
                    <a:pt x="722" y="305"/>
                  </a:cubicBezTo>
                  <a:lnTo>
                    <a:pt x="722" y="305"/>
                  </a:lnTo>
                  <a:cubicBezTo>
                    <a:pt x="726" y="303"/>
                    <a:pt x="731" y="302"/>
                    <a:pt x="736" y="302"/>
                  </a:cubicBezTo>
                  <a:cubicBezTo>
                    <a:pt x="756" y="302"/>
                    <a:pt x="772" y="318"/>
                    <a:pt x="772" y="338"/>
                  </a:cubicBezTo>
                  <a:cubicBezTo>
                    <a:pt x="772" y="353"/>
                    <a:pt x="763" y="366"/>
                    <a:pt x="750" y="371"/>
                  </a:cubicBezTo>
                  <a:close/>
                </a:path>
              </a:pathLst>
            </a:custGeom>
            <a:solidFill>
              <a:schemeClr val="bg1"/>
            </a:solidFill>
            <a:ln>
              <a:noFill/>
            </a:ln>
          </p:spPr>
          <p:txBody>
            <a:bodyPr vert="horz" wrap="square" lIns="91299" tIns="45649" rIns="91299" bIns="45649" numCol="1" anchor="t" anchorCtr="0" compatLnSpc="1">
              <a:prstTxWarp prst="textNoShape">
                <a:avLst/>
              </a:prstTxWarp>
            </a:bodyPr>
            <a:lstStyle/>
            <a:p>
              <a:endParaRPr lang="en-US" sz="2400"/>
            </a:p>
          </p:txBody>
        </p:sp>
      </p:grpSp>
      <p:grpSp>
        <p:nvGrpSpPr>
          <p:cNvPr id="2" name="Group 1"/>
          <p:cNvGrpSpPr/>
          <p:nvPr/>
        </p:nvGrpSpPr>
        <p:grpSpPr>
          <a:xfrm>
            <a:off x="3001206" y="2376178"/>
            <a:ext cx="679769" cy="679769"/>
            <a:chOff x="4950418" y="3925067"/>
            <a:chExt cx="1087631" cy="1087631"/>
          </a:xfrm>
        </p:grpSpPr>
        <p:grpSp>
          <p:nvGrpSpPr>
            <p:cNvPr id="110" name="Group 109"/>
            <p:cNvGrpSpPr/>
            <p:nvPr/>
          </p:nvGrpSpPr>
          <p:grpSpPr>
            <a:xfrm>
              <a:off x="4950418" y="3925067"/>
              <a:ext cx="1087631" cy="1087631"/>
              <a:chOff x="912987" y="3985306"/>
              <a:chExt cx="1332461" cy="1332461"/>
            </a:xfrm>
          </p:grpSpPr>
          <p:sp>
            <p:nvSpPr>
              <p:cNvPr id="111" name="Oval 110"/>
              <p:cNvSpPr/>
              <p:nvPr/>
            </p:nvSpPr>
            <p:spPr>
              <a:xfrm>
                <a:off x="912987" y="3985306"/>
                <a:ext cx="1332461" cy="1332461"/>
              </a:xfrm>
              <a:prstGeom prst="ellipse">
                <a:avLst/>
              </a:prstGeom>
              <a:solidFill>
                <a:schemeClr val="accent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2" name="Oval 111"/>
              <p:cNvSpPr/>
              <p:nvPr/>
            </p:nvSpPr>
            <p:spPr>
              <a:xfrm>
                <a:off x="1008481" y="4080800"/>
                <a:ext cx="1141474" cy="1141474"/>
              </a:xfrm>
              <a:prstGeom prst="ellipse">
                <a:avLst/>
              </a:prstGeom>
              <a:solidFill>
                <a:schemeClr val="accent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Oval 112"/>
              <p:cNvSpPr/>
              <p:nvPr/>
            </p:nvSpPr>
            <p:spPr>
              <a:xfrm>
                <a:off x="1108900" y="4181219"/>
                <a:ext cx="940635" cy="9406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grpSp>
        <p:sp>
          <p:nvSpPr>
            <p:cNvPr id="121" name="Freeform 120"/>
            <p:cNvSpPr>
              <a:spLocks noEditPoints="1"/>
            </p:cNvSpPr>
            <p:nvPr/>
          </p:nvSpPr>
          <p:spPr bwMode="auto">
            <a:xfrm>
              <a:off x="5340051" y="4347159"/>
              <a:ext cx="308365" cy="243446"/>
            </a:xfrm>
            <a:custGeom>
              <a:avLst/>
              <a:gdLst>
                <a:gd name="T0" fmla="*/ 62 w 696"/>
                <a:gd name="T1" fmla="*/ 229 h 549"/>
                <a:gd name="T2" fmla="*/ 129 w 696"/>
                <a:gd name="T3" fmla="*/ 267 h 549"/>
                <a:gd name="T4" fmla="*/ 568 w 696"/>
                <a:gd name="T5" fmla="*/ 44 h 549"/>
                <a:gd name="T6" fmla="*/ 516 w 696"/>
                <a:gd name="T7" fmla="*/ 139 h 549"/>
                <a:gd name="T8" fmla="*/ 236 w 696"/>
                <a:gd name="T9" fmla="*/ 86 h 549"/>
                <a:gd name="T10" fmla="*/ 132 w 696"/>
                <a:gd name="T11" fmla="*/ 58 h 549"/>
                <a:gd name="T12" fmla="*/ 0 w 696"/>
                <a:gd name="T13" fmla="*/ 91 h 549"/>
                <a:gd name="T14" fmla="*/ 591 w 696"/>
                <a:gd name="T15" fmla="*/ 536 h 549"/>
                <a:gd name="T16" fmla="*/ 650 w 696"/>
                <a:gd name="T17" fmla="*/ 44 h 549"/>
                <a:gd name="T18" fmla="*/ 544 w 696"/>
                <a:gd name="T19" fmla="*/ 418 h 549"/>
                <a:gd name="T20" fmla="*/ 29 w 696"/>
                <a:gd name="T21" fmla="*/ 162 h 549"/>
                <a:gd name="T22" fmla="*/ 573 w 696"/>
                <a:gd name="T23" fmla="*/ 513 h 549"/>
                <a:gd name="T24" fmla="*/ 475 w 696"/>
                <a:gd name="T25" fmla="*/ 86 h 549"/>
                <a:gd name="T26" fmla="*/ 556 w 696"/>
                <a:gd name="T27" fmla="*/ 0 h 549"/>
                <a:gd name="T28" fmla="*/ 184 w 696"/>
                <a:gd name="T29" fmla="*/ 127 h 549"/>
                <a:gd name="T30" fmla="*/ 475 w 696"/>
                <a:gd name="T31" fmla="*/ 0 h 549"/>
                <a:gd name="T32" fmla="*/ 515 w 696"/>
                <a:gd name="T33" fmla="*/ 461 h 549"/>
                <a:gd name="T34" fmla="*/ 477 w 696"/>
                <a:gd name="T35" fmla="*/ 394 h 549"/>
                <a:gd name="T36" fmla="*/ 515 w 696"/>
                <a:gd name="T37" fmla="*/ 461 h 549"/>
                <a:gd name="T38" fmla="*/ 362 w 696"/>
                <a:gd name="T39" fmla="*/ 409 h 549"/>
                <a:gd name="T40" fmla="*/ 429 w 696"/>
                <a:gd name="T41" fmla="*/ 446 h 549"/>
                <a:gd name="T42" fmla="*/ 262 w 696"/>
                <a:gd name="T43" fmla="*/ 446 h 549"/>
                <a:gd name="T44" fmla="*/ 329 w 696"/>
                <a:gd name="T45" fmla="*/ 409 h 549"/>
                <a:gd name="T46" fmla="*/ 177 w 696"/>
                <a:gd name="T47" fmla="*/ 461 h 549"/>
                <a:gd name="T48" fmla="*/ 214 w 696"/>
                <a:gd name="T49" fmla="*/ 394 h 549"/>
                <a:gd name="T50" fmla="*/ 114 w 696"/>
                <a:gd name="T51" fmla="*/ 461 h 549"/>
                <a:gd name="T52" fmla="*/ 76 w 696"/>
                <a:gd name="T53" fmla="*/ 394 h 549"/>
                <a:gd name="T54" fmla="*/ 114 w 696"/>
                <a:gd name="T55" fmla="*/ 461 h 549"/>
                <a:gd name="T56" fmla="*/ 580 w 696"/>
                <a:gd name="T57" fmla="*/ 322 h 549"/>
                <a:gd name="T58" fmla="*/ 562 w 696"/>
                <a:gd name="T59" fmla="*/ 357 h 549"/>
                <a:gd name="T60" fmla="*/ 629 w 696"/>
                <a:gd name="T61" fmla="*/ 319 h 549"/>
                <a:gd name="T62" fmla="*/ 477 w 696"/>
                <a:gd name="T63" fmla="*/ 371 h 549"/>
                <a:gd name="T64" fmla="*/ 515 w 696"/>
                <a:gd name="T65" fmla="*/ 304 h 549"/>
                <a:gd name="T66" fmla="*/ 414 w 696"/>
                <a:gd name="T67" fmla="*/ 371 h 549"/>
                <a:gd name="T68" fmla="*/ 377 w 696"/>
                <a:gd name="T69" fmla="*/ 304 h 549"/>
                <a:gd name="T70" fmla="*/ 414 w 696"/>
                <a:gd name="T71" fmla="*/ 371 h 549"/>
                <a:gd name="T72" fmla="*/ 262 w 696"/>
                <a:gd name="T73" fmla="*/ 319 h 549"/>
                <a:gd name="T74" fmla="*/ 329 w 696"/>
                <a:gd name="T75" fmla="*/ 357 h 549"/>
                <a:gd name="T76" fmla="*/ 162 w 696"/>
                <a:gd name="T77" fmla="*/ 357 h 549"/>
                <a:gd name="T78" fmla="*/ 229 w 696"/>
                <a:gd name="T79" fmla="*/ 319 h 549"/>
                <a:gd name="T80" fmla="*/ 76 w 696"/>
                <a:gd name="T81" fmla="*/ 371 h 549"/>
                <a:gd name="T82" fmla="*/ 114 w 696"/>
                <a:gd name="T83" fmla="*/ 304 h 549"/>
                <a:gd name="T84" fmla="*/ 580 w 696"/>
                <a:gd name="T85" fmla="*/ 264 h 549"/>
                <a:gd name="T86" fmla="*/ 580 w 696"/>
                <a:gd name="T87" fmla="*/ 264 h 549"/>
                <a:gd name="T88" fmla="*/ 562 w 696"/>
                <a:gd name="T89" fmla="*/ 229 h 549"/>
                <a:gd name="T90" fmla="*/ 629 w 696"/>
                <a:gd name="T91" fmla="*/ 267 h 549"/>
                <a:gd name="T92" fmla="*/ 462 w 696"/>
                <a:gd name="T93" fmla="*/ 267 h 549"/>
                <a:gd name="T94" fmla="*/ 529 w 696"/>
                <a:gd name="T95" fmla="*/ 229 h 549"/>
                <a:gd name="T96" fmla="*/ 377 w 696"/>
                <a:gd name="T97" fmla="*/ 282 h 549"/>
                <a:gd name="T98" fmla="*/ 414 w 696"/>
                <a:gd name="T99" fmla="*/ 215 h 549"/>
                <a:gd name="T100" fmla="*/ 314 w 696"/>
                <a:gd name="T101" fmla="*/ 282 h 549"/>
                <a:gd name="T102" fmla="*/ 277 w 696"/>
                <a:gd name="T103" fmla="*/ 215 h 549"/>
                <a:gd name="T104" fmla="*/ 314 w 696"/>
                <a:gd name="T105" fmla="*/ 282 h 549"/>
                <a:gd name="T106" fmla="*/ 162 w 696"/>
                <a:gd name="T107" fmla="*/ 229 h 549"/>
                <a:gd name="T108" fmla="*/ 229 w 696"/>
                <a:gd name="T109" fmla="*/ 26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549">
                  <a:moveTo>
                    <a:pt x="114" y="282"/>
                  </a:moveTo>
                  <a:lnTo>
                    <a:pt x="76" y="282"/>
                  </a:lnTo>
                  <a:cubicBezTo>
                    <a:pt x="68" y="282"/>
                    <a:pt x="62" y="275"/>
                    <a:pt x="62" y="267"/>
                  </a:cubicBezTo>
                  <a:lnTo>
                    <a:pt x="62" y="229"/>
                  </a:lnTo>
                  <a:cubicBezTo>
                    <a:pt x="62" y="221"/>
                    <a:pt x="68" y="215"/>
                    <a:pt x="76" y="215"/>
                  </a:cubicBezTo>
                  <a:lnTo>
                    <a:pt x="114" y="215"/>
                  </a:lnTo>
                  <a:cubicBezTo>
                    <a:pt x="122" y="215"/>
                    <a:pt x="129" y="221"/>
                    <a:pt x="129" y="229"/>
                  </a:cubicBezTo>
                  <a:lnTo>
                    <a:pt x="129" y="267"/>
                  </a:lnTo>
                  <a:cubicBezTo>
                    <a:pt x="129" y="275"/>
                    <a:pt x="122" y="282"/>
                    <a:pt x="114" y="282"/>
                  </a:cubicBezTo>
                  <a:close/>
                  <a:moveTo>
                    <a:pt x="650" y="44"/>
                  </a:moveTo>
                  <a:lnTo>
                    <a:pt x="569" y="44"/>
                  </a:lnTo>
                  <a:lnTo>
                    <a:pt x="568" y="44"/>
                  </a:lnTo>
                  <a:lnTo>
                    <a:pt x="568" y="58"/>
                  </a:lnTo>
                  <a:lnTo>
                    <a:pt x="568" y="73"/>
                  </a:lnTo>
                  <a:lnTo>
                    <a:pt x="568" y="86"/>
                  </a:lnTo>
                  <a:cubicBezTo>
                    <a:pt x="568" y="115"/>
                    <a:pt x="544" y="139"/>
                    <a:pt x="516" y="139"/>
                  </a:cubicBezTo>
                  <a:cubicBezTo>
                    <a:pt x="487" y="139"/>
                    <a:pt x="463" y="115"/>
                    <a:pt x="463" y="86"/>
                  </a:cubicBezTo>
                  <a:lnTo>
                    <a:pt x="463" y="58"/>
                  </a:lnTo>
                  <a:lnTo>
                    <a:pt x="236" y="58"/>
                  </a:lnTo>
                  <a:lnTo>
                    <a:pt x="236" y="86"/>
                  </a:lnTo>
                  <a:cubicBezTo>
                    <a:pt x="236" y="115"/>
                    <a:pt x="213" y="139"/>
                    <a:pt x="184" y="139"/>
                  </a:cubicBezTo>
                  <a:cubicBezTo>
                    <a:pt x="155" y="139"/>
                    <a:pt x="132" y="115"/>
                    <a:pt x="132" y="86"/>
                  </a:cubicBezTo>
                  <a:lnTo>
                    <a:pt x="132" y="71"/>
                  </a:lnTo>
                  <a:lnTo>
                    <a:pt x="132" y="58"/>
                  </a:lnTo>
                  <a:lnTo>
                    <a:pt x="132" y="45"/>
                  </a:lnTo>
                  <a:cubicBezTo>
                    <a:pt x="130" y="45"/>
                    <a:pt x="128" y="44"/>
                    <a:pt x="126" y="44"/>
                  </a:cubicBezTo>
                  <a:lnTo>
                    <a:pt x="46" y="44"/>
                  </a:lnTo>
                  <a:cubicBezTo>
                    <a:pt x="21" y="44"/>
                    <a:pt x="0" y="65"/>
                    <a:pt x="0" y="91"/>
                  </a:cubicBezTo>
                  <a:lnTo>
                    <a:pt x="0" y="503"/>
                  </a:lnTo>
                  <a:cubicBezTo>
                    <a:pt x="0" y="529"/>
                    <a:pt x="21" y="549"/>
                    <a:pt x="46" y="549"/>
                  </a:cubicBezTo>
                  <a:lnTo>
                    <a:pt x="558" y="549"/>
                  </a:lnTo>
                  <a:cubicBezTo>
                    <a:pt x="570" y="549"/>
                    <a:pt x="582" y="545"/>
                    <a:pt x="591" y="536"/>
                  </a:cubicBezTo>
                  <a:lnTo>
                    <a:pt x="683" y="444"/>
                  </a:lnTo>
                  <a:cubicBezTo>
                    <a:pt x="692" y="435"/>
                    <a:pt x="696" y="423"/>
                    <a:pt x="696" y="411"/>
                  </a:cubicBezTo>
                  <a:lnTo>
                    <a:pt x="696" y="91"/>
                  </a:lnTo>
                  <a:cubicBezTo>
                    <a:pt x="696" y="65"/>
                    <a:pt x="676" y="44"/>
                    <a:pt x="650" y="44"/>
                  </a:cubicBezTo>
                  <a:close/>
                  <a:moveTo>
                    <a:pt x="668" y="162"/>
                  </a:moveTo>
                  <a:lnTo>
                    <a:pt x="668" y="394"/>
                  </a:lnTo>
                  <a:lnTo>
                    <a:pt x="568" y="394"/>
                  </a:lnTo>
                  <a:cubicBezTo>
                    <a:pt x="555" y="394"/>
                    <a:pt x="544" y="405"/>
                    <a:pt x="544" y="418"/>
                  </a:cubicBezTo>
                  <a:lnTo>
                    <a:pt x="544" y="521"/>
                  </a:lnTo>
                  <a:lnTo>
                    <a:pt x="46" y="521"/>
                  </a:lnTo>
                  <a:cubicBezTo>
                    <a:pt x="37" y="521"/>
                    <a:pt x="29" y="513"/>
                    <a:pt x="29" y="503"/>
                  </a:cubicBezTo>
                  <a:lnTo>
                    <a:pt x="29" y="162"/>
                  </a:lnTo>
                  <a:lnTo>
                    <a:pt x="668" y="162"/>
                  </a:lnTo>
                  <a:close/>
                  <a:moveTo>
                    <a:pt x="663" y="423"/>
                  </a:moveTo>
                  <a:cubicBezTo>
                    <a:pt x="663" y="423"/>
                    <a:pt x="663" y="423"/>
                    <a:pt x="663" y="423"/>
                  </a:cubicBezTo>
                  <a:lnTo>
                    <a:pt x="573" y="513"/>
                  </a:lnTo>
                  <a:lnTo>
                    <a:pt x="573" y="423"/>
                  </a:lnTo>
                  <a:lnTo>
                    <a:pt x="663" y="423"/>
                  </a:lnTo>
                  <a:close/>
                  <a:moveTo>
                    <a:pt x="475" y="0"/>
                  </a:moveTo>
                  <a:lnTo>
                    <a:pt x="475" y="86"/>
                  </a:lnTo>
                  <a:cubicBezTo>
                    <a:pt x="475" y="109"/>
                    <a:pt x="493" y="127"/>
                    <a:pt x="516" y="127"/>
                  </a:cubicBezTo>
                  <a:lnTo>
                    <a:pt x="516" y="127"/>
                  </a:lnTo>
                  <a:cubicBezTo>
                    <a:pt x="538" y="127"/>
                    <a:pt x="556" y="109"/>
                    <a:pt x="556" y="86"/>
                  </a:cubicBezTo>
                  <a:lnTo>
                    <a:pt x="556" y="0"/>
                  </a:lnTo>
                  <a:lnTo>
                    <a:pt x="475" y="0"/>
                  </a:lnTo>
                  <a:close/>
                  <a:moveTo>
                    <a:pt x="143" y="0"/>
                  </a:moveTo>
                  <a:lnTo>
                    <a:pt x="143" y="86"/>
                  </a:lnTo>
                  <a:cubicBezTo>
                    <a:pt x="143" y="109"/>
                    <a:pt x="162" y="127"/>
                    <a:pt x="184" y="127"/>
                  </a:cubicBezTo>
                  <a:cubicBezTo>
                    <a:pt x="207" y="127"/>
                    <a:pt x="225" y="109"/>
                    <a:pt x="225" y="86"/>
                  </a:cubicBezTo>
                  <a:lnTo>
                    <a:pt x="225" y="0"/>
                  </a:lnTo>
                  <a:lnTo>
                    <a:pt x="143" y="0"/>
                  </a:lnTo>
                  <a:close/>
                  <a:moveTo>
                    <a:pt x="475" y="0"/>
                  </a:moveTo>
                  <a:lnTo>
                    <a:pt x="556" y="0"/>
                  </a:lnTo>
                  <a:moveTo>
                    <a:pt x="143" y="0"/>
                  </a:moveTo>
                  <a:lnTo>
                    <a:pt x="225" y="0"/>
                  </a:lnTo>
                  <a:moveTo>
                    <a:pt x="515" y="461"/>
                  </a:moveTo>
                  <a:lnTo>
                    <a:pt x="477" y="461"/>
                  </a:lnTo>
                  <a:cubicBezTo>
                    <a:pt x="469" y="461"/>
                    <a:pt x="462" y="454"/>
                    <a:pt x="462" y="446"/>
                  </a:cubicBezTo>
                  <a:lnTo>
                    <a:pt x="462" y="409"/>
                  </a:lnTo>
                  <a:cubicBezTo>
                    <a:pt x="462" y="401"/>
                    <a:pt x="469" y="394"/>
                    <a:pt x="477" y="394"/>
                  </a:cubicBezTo>
                  <a:lnTo>
                    <a:pt x="515" y="394"/>
                  </a:lnTo>
                  <a:cubicBezTo>
                    <a:pt x="523" y="394"/>
                    <a:pt x="529" y="401"/>
                    <a:pt x="529" y="409"/>
                  </a:cubicBezTo>
                  <a:lnTo>
                    <a:pt x="529" y="446"/>
                  </a:lnTo>
                  <a:cubicBezTo>
                    <a:pt x="529" y="454"/>
                    <a:pt x="523" y="461"/>
                    <a:pt x="515" y="461"/>
                  </a:cubicBezTo>
                  <a:close/>
                  <a:moveTo>
                    <a:pt x="414" y="461"/>
                  </a:moveTo>
                  <a:lnTo>
                    <a:pt x="377" y="461"/>
                  </a:lnTo>
                  <a:cubicBezTo>
                    <a:pt x="369" y="461"/>
                    <a:pt x="362" y="454"/>
                    <a:pt x="362" y="446"/>
                  </a:cubicBezTo>
                  <a:lnTo>
                    <a:pt x="362" y="409"/>
                  </a:lnTo>
                  <a:cubicBezTo>
                    <a:pt x="362" y="401"/>
                    <a:pt x="369" y="394"/>
                    <a:pt x="377" y="394"/>
                  </a:cubicBezTo>
                  <a:lnTo>
                    <a:pt x="414" y="394"/>
                  </a:lnTo>
                  <a:cubicBezTo>
                    <a:pt x="422" y="394"/>
                    <a:pt x="429" y="401"/>
                    <a:pt x="429" y="409"/>
                  </a:cubicBezTo>
                  <a:lnTo>
                    <a:pt x="429" y="446"/>
                  </a:lnTo>
                  <a:cubicBezTo>
                    <a:pt x="429" y="454"/>
                    <a:pt x="422" y="461"/>
                    <a:pt x="414" y="461"/>
                  </a:cubicBezTo>
                  <a:close/>
                  <a:moveTo>
                    <a:pt x="314" y="461"/>
                  </a:moveTo>
                  <a:lnTo>
                    <a:pt x="277" y="461"/>
                  </a:lnTo>
                  <a:cubicBezTo>
                    <a:pt x="269" y="461"/>
                    <a:pt x="262" y="454"/>
                    <a:pt x="262" y="446"/>
                  </a:cubicBezTo>
                  <a:lnTo>
                    <a:pt x="262" y="409"/>
                  </a:lnTo>
                  <a:cubicBezTo>
                    <a:pt x="262" y="401"/>
                    <a:pt x="269" y="394"/>
                    <a:pt x="277" y="394"/>
                  </a:cubicBezTo>
                  <a:lnTo>
                    <a:pt x="314" y="394"/>
                  </a:lnTo>
                  <a:cubicBezTo>
                    <a:pt x="322" y="394"/>
                    <a:pt x="329" y="401"/>
                    <a:pt x="329" y="409"/>
                  </a:cubicBezTo>
                  <a:lnTo>
                    <a:pt x="329" y="446"/>
                  </a:lnTo>
                  <a:cubicBezTo>
                    <a:pt x="329" y="454"/>
                    <a:pt x="322" y="461"/>
                    <a:pt x="314" y="461"/>
                  </a:cubicBezTo>
                  <a:close/>
                  <a:moveTo>
                    <a:pt x="214" y="461"/>
                  </a:moveTo>
                  <a:lnTo>
                    <a:pt x="177" y="461"/>
                  </a:lnTo>
                  <a:cubicBezTo>
                    <a:pt x="169" y="461"/>
                    <a:pt x="162" y="454"/>
                    <a:pt x="162" y="446"/>
                  </a:cubicBezTo>
                  <a:lnTo>
                    <a:pt x="162" y="409"/>
                  </a:lnTo>
                  <a:cubicBezTo>
                    <a:pt x="162" y="401"/>
                    <a:pt x="169" y="394"/>
                    <a:pt x="177" y="394"/>
                  </a:cubicBezTo>
                  <a:lnTo>
                    <a:pt x="214" y="394"/>
                  </a:lnTo>
                  <a:cubicBezTo>
                    <a:pt x="222" y="394"/>
                    <a:pt x="229" y="401"/>
                    <a:pt x="229" y="409"/>
                  </a:cubicBezTo>
                  <a:lnTo>
                    <a:pt x="229" y="446"/>
                  </a:lnTo>
                  <a:cubicBezTo>
                    <a:pt x="229" y="454"/>
                    <a:pt x="222" y="461"/>
                    <a:pt x="214" y="461"/>
                  </a:cubicBezTo>
                  <a:close/>
                  <a:moveTo>
                    <a:pt x="114" y="461"/>
                  </a:moveTo>
                  <a:lnTo>
                    <a:pt x="76" y="461"/>
                  </a:lnTo>
                  <a:cubicBezTo>
                    <a:pt x="68" y="461"/>
                    <a:pt x="62" y="454"/>
                    <a:pt x="62" y="446"/>
                  </a:cubicBezTo>
                  <a:lnTo>
                    <a:pt x="62" y="409"/>
                  </a:lnTo>
                  <a:cubicBezTo>
                    <a:pt x="62" y="401"/>
                    <a:pt x="68" y="394"/>
                    <a:pt x="76" y="394"/>
                  </a:cubicBezTo>
                  <a:lnTo>
                    <a:pt x="114" y="394"/>
                  </a:lnTo>
                  <a:cubicBezTo>
                    <a:pt x="122" y="394"/>
                    <a:pt x="129" y="401"/>
                    <a:pt x="129" y="409"/>
                  </a:cubicBezTo>
                  <a:lnTo>
                    <a:pt x="129" y="446"/>
                  </a:lnTo>
                  <a:cubicBezTo>
                    <a:pt x="129" y="454"/>
                    <a:pt x="122" y="461"/>
                    <a:pt x="114" y="461"/>
                  </a:cubicBezTo>
                  <a:close/>
                  <a:moveTo>
                    <a:pt x="580" y="354"/>
                  </a:moveTo>
                  <a:lnTo>
                    <a:pt x="612" y="354"/>
                  </a:lnTo>
                  <a:lnTo>
                    <a:pt x="612" y="322"/>
                  </a:lnTo>
                  <a:lnTo>
                    <a:pt x="580" y="322"/>
                  </a:lnTo>
                  <a:lnTo>
                    <a:pt x="580" y="354"/>
                  </a:lnTo>
                  <a:close/>
                  <a:moveTo>
                    <a:pt x="615" y="371"/>
                  </a:moveTo>
                  <a:lnTo>
                    <a:pt x="577" y="371"/>
                  </a:lnTo>
                  <a:cubicBezTo>
                    <a:pt x="569" y="371"/>
                    <a:pt x="562" y="365"/>
                    <a:pt x="562" y="357"/>
                  </a:cubicBezTo>
                  <a:lnTo>
                    <a:pt x="562" y="319"/>
                  </a:lnTo>
                  <a:cubicBezTo>
                    <a:pt x="562" y="311"/>
                    <a:pt x="569" y="304"/>
                    <a:pt x="577" y="304"/>
                  </a:cubicBezTo>
                  <a:lnTo>
                    <a:pt x="615" y="304"/>
                  </a:lnTo>
                  <a:cubicBezTo>
                    <a:pt x="623" y="304"/>
                    <a:pt x="629" y="311"/>
                    <a:pt x="629" y="319"/>
                  </a:cubicBezTo>
                  <a:lnTo>
                    <a:pt x="629" y="357"/>
                  </a:lnTo>
                  <a:cubicBezTo>
                    <a:pt x="629" y="365"/>
                    <a:pt x="623" y="371"/>
                    <a:pt x="615" y="371"/>
                  </a:cubicBezTo>
                  <a:close/>
                  <a:moveTo>
                    <a:pt x="515" y="371"/>
                  </a:moveTo>
                  <a:lnTo>
                    <a:pt x="477" y="371"/>
                  </a:lnTo>
                  <a:cubicBezTo>
                    <a:pt x="469" y="371"/>
                    <a:pt x="462" y="365"/>
                    <a:pt x="462" y="357"/>
                  </a:cubicBezTo>
                  <a:lnTo>
                    <a:pt x="462" y="319"/>
                  </a:lnTo>
                  <a:cubicBezTo>
                    <a:pt x="462" y="311"/>
                    <a:pt x="469" y="304"/>
                    <a:pt x="477" y="304"/>
                  </a:cubicBezTo>
                  <a:lnTo>
                    <a:pt x="515" y="304"/>
                  </a:lnTo>
                  <a:cubicBezTo>
                    <a:pt x="523" y="304"/>
                    <a:pt x="529" y="311"/>
                    <a:pt x="529" y="319"/>
                  </a:cubicBezTo>
                  <a:lnTo>
                    <a:pt x="529" y="357"/>
                  </a:lnTo>
                  <a:cubicBezTo>
                    <a:pt x="529" y="365"/>
                    <a:pt x="523" y="371"/>
                    <a:pt x="515" y="371"/>
                  </a:cubicBezTo>
                  <a:close/>
                  <a:moveTo>
                    <a:pt x="414" y="371"/>
                  </a:moveTo>
                  <a:lnTo>
                    <a:pt x="377" y="371"/>
                  </a:lnTo>
                  <a:cubicBezTo>
                    <a:pt x="369" y="371"/>
                    <a:pt x="362" y="365"/>
                    <a:pt x="362" y="357"/>
                  </a:cubicBezTo>
                  <a:lnTo>
                    <a:pt x="362" y="319"/>
                  </a:lnTo>
                  <a:cubicBezTo>
                    <a:pt x="362" y="311"/>
                    <a:pt x="369" y="304"/>
                    <a:pt x="377" y="304"/>
                  </a:cubicBezTo>
                  <a:lnTo>
                    <a:pt x="414" y="304"/>
                  </a:lnTo>
                  <a:cubicBezTo>
                    <a:pt x="422" y="304"/>
                    <a:pt x="429" y="311"/>
                    <a:pt x="429" y="319"/>
                  </a:cubicBezTo>
                  <a:lnTo>
                    <a:pt x="429" y="357"/>
                  </a:lnTo>
                  <a:cubicBezTo>
                    <a:pt x="429" y="365"/>
                    <a:pt x="422" y="371"/>
                    <a:pt x="414" y="371"/>
                  </a:cubicBezTo>
                  <a:close/>
                  <a:moveTo>
                    <a:pt x="314" y="371"/>
                  </a:moveTo>
                  <a:lnTo>
                    <a:pt x="277" y="371"/>
                  </a:lnTo>
                  <a:cubicBezTo>
                    <a:pt x="269" y="371"/>
                    <a:pt x="262" y="365"/>
                    <a:pt x="262" y="357"/>
                  </a:cubicBezTo>
                  <a:lnTo>
                    <a:pt x="262" y="319"/>
                  </a:lnTo>
                  <a:cubicBezTo>
                    <a:pt x="262" y="311"/>
                    <a:pt x="269" y="304"/>
                    <a:pt x="277" y="304"/>
                  </a:cubicBezTo>
                  <a:lnTo>
                    <a:pt x="314" y="304"/>
                  </a:lnTo>
                  <a:cubicBezTo>
                    <a:pt x="322" y="304"/>
                    <a:pt x="329" y="311"/>
                    <a:pt x="329" y="319"/>
                  </a:cubicBezTo>
                  <a:lnTo>
                    <a:pt x="329" y="357"/>
                  </a:lnTo>
                  <a:cubicBezTo>
                    <a:pt x="329" y="365"/>
                    <a:pt x="322" y="371"/>
                    <a:pt x="314" y="371"/>
                  </a:cubicBezTo>
                  <a:close/>
                  <a:moveTo>
                    <a:pt x="214" y="371"/>
                  </a:moveTo>
                  <a:lnTo>
                    <a:pt x="177" y="371"/>
                  </a:lnTo>
                  <a:cubicBezTo>
                    <a:pt x="169" y="371"/>
                    <a:pt x="162" y="365"/>
                    <a:pt x="162" y="357"/>
                  </a:cubicBezTo>
                  <a:lnTo>
                    <a:pt x="162" y="319"/>
                  </a:lnTo>
                  <a:cubicBezTo>
                    <a:pt x="162" y="311"/>
                    <a:pt x="169" y="304"/>
                    <a:pt x="177" y="304"/>
                  </a:cubicBezTo>
                  <a:lnTo>
                    <a:pt x="214" y="304"/>
                  </a:lnTo>
                  <a:cubicBezTo>
                    <a:pt x="222" y="304"/>
                    <a:pt x="229" y="311"/>
                    <a:pt x="229" y="319"/>
                  </a:cubicBezTo>
                  <a:lnTo>
                    <a:pt x="229" y="357"/>
                  </a:lnTo>
                  <a:cubicBezTo>
                    <a:pt x="229" y="365"/>
                    <a:pt x="222" y="371"/>
                    <a:pt x="214" y="371"/>
                  </a:cubicBezTo>
                  <a:close/>
                  <a:moveTo>
                    <a:pt x="114" y="371"/>
                  </a:moveTo>
                  <a:lnTo>
                    <a:pt x="76" y="371"/>
                  </a:lnTo>
                  <a:cubicBezTo>
                    <a:pt x="68" y="371"/>
                    <a:pt x="62" y="365"/>
                    <a:pt x="62" y="357"/>
                  </a:cubicBezTo>
                  <a:lnTo>
                    <a:pt x="62" y="319"/>
                  </a:lnTo>
                  <a:cubicBezTo>
                    <a:pt x="62" y="311"/>
                    <a:pt x="68" y="304"/>
                    <a:pt x="76" y="304"/>
                  </a:cubicBezTo>
                  <a:lnTo>
                    <a:pt x="114" y="304"/>
                  </a:lnTo>
                  <a:cubicBezTo>
                    <a:pt x="122" y="304"/>
                    <a:pt x="129" y="311"/>
                    <a:pt x="129" y="319"/>
                  </a:cubicBezTo>
                  <a:lnTo>
                    <a:pt x="129" y="357"/>
                  </a:lnTo>
                  <a:cubicBezTo>
                    <a:pt x="129" y="365"/>
                    <a:pt x="122" y="371"/>
                    <a:pt x="114" y="371"/>
                  </a:cubicBezTo>
                  <a:close/>
                  <a:moveTo>
                    <a:pt x="580" y="264"/>
                  </a:moveTo>
                  <a:lnTo>
                    <a:pt x="612" y="264"/>
                  </a:lnTo>
                  <a:lnTo>
                    <a:pt x="612" y="232"/>
                  </a:lnTo>
                  <a:lnTo>
                    <a:pt x="580" y="232"/>
                  </a:lnTo>
                  <a:lnTo>
                    <a:pt x="580" y="264"/>
                  </a:lnTo>
                  <a:close/>
                  <a:moveTo>
                    <a:pt x="615" y="282"/>
                  </a:moveTo>
                  <a:lnTo>
                    <a:pt x="577" y="282"/>
                  </a:lnTo>
                  <a:cubicBezTo>
                    <a:pt x="569" y="282"/>
                    <a:pt x="562" y="275"/>
                    <a:pt x="562" y="267"/>
                  </a:cubicBezTo>
                  <a:lnTo>
                    <a:pt x="562" y="229"/>
                  </a:lnTo>
                  <a:cubicBezTo>
                    <a:pt x="562" y="221"/>
                    <a:pt x="569" y="215"/>
                    <a:pt x="577" y="215"/>
                  </a:cubicBezTo>
                  <a:lnTo>
                    <a:pt x="615" y="215"/>
                  </a:lnTo>
                  <a:cubicBezTo>
                    <a:pt x="623" y="215"/>
                    <a:pt x="629" y="221"/>
                    <a:pt x="629" y="229"/>
                  </a:cubicBezTo>
                  <a:lnTo>
                    <a:pt x="629" y="267"/>
                  </a:lnTo>
                  <a:cubicBezTo>
                    <a:pt x="629" y="275"/>
                    <a:pt x="623" y="282"/>
                    <a:pt x="615" y="282"/>
                  </a:cubicBezTo>
                  <a:close/>
                  <a:moveTo>
                    <a:pt x="515" y="282"/>
                  </a:moveTo>
                  <a:lnTo>
                    <a:pt x="477" y="282"/>
                  </a:lnTo>
                  <a:cubicBezTo>
                    <a:pt x="469" y="282"/>
                    <a:pt x="462" y="275"/>
                    <a:pt x="462" y="267"/>
                  </a:cubicBezTo>
                  <a:lnTo>
                    <a:pt x="462" y="229"/>
                  </a:lnTo>
                  <a:cubicBezTo>
                    <a:pt x="462" y="221"/>
                    <a:pt x="469" y="215"/>
                    <a:pt x="477" y="215"/>
                  </a:cubicBezTo>
                  <a:lnTo>
                    <a:pt x="515" y="215"/>
                  </a:lnTo>
                  <a:cubicBezTo>
                    <a:pt x="523" y="215"/>
                    <a:pt x="529" y="221"/>
                    <a:pt x="529" y="229"/>
                  </a:cubicBezTo>
                  <a:lnTo>
                    <a:pt x="529" y="267"/>
                  </a:lnTo>
                  <a:cubicBezTo>
                    <a:pt x="529" y="275"/>
                    <a:pt x="523" y="282"/>
                    <a:pt x="515" y="282"/>
                  </a:cubicBezTo>
                  <a:close/>
                  <a:moveTo>
                    <a:pt x="414" y="282"/>
                  </a:moveTo>
                  <a:lnTo>
                    <a:pt x="377" y="282"/>
                  </a:lnTo>
                  <a:cubicBezTo>
                    <a:pt x="369" y="282"/>
                    <a:pt x="362" y="275"/>
                    <a:pt x="362" y="267"/>
                  </a:cubicBezTo>
                  <a:lnTo>
                    <a:pt x="362" y="229"/>
                  </a:lnTo>
                  <a:cubicBezTo>
                    <a:pt x="362" y="221"/>
                    <a:pt x="369" y="215"/>
                    <a:pt x="377" y="215"/>
                  </a:cubicBezTo>
                  <a:lnTo>
                    <a:pt x="414" y="215"/>
                  </a:lnTo>
                  <a:cubicBezTo>
                    <a:pt x="422" y="215"/>
                    <a:pt x="429" y="221"/>
                    <a:pt x="429" y="229"/>
                  </a:cubicBezTo>
                  <a:lnTo>
                    <a:pt x="429" y="267"/>
                  </a:lnTo>
                  <a:cubicBezTo>
                    <a:pt x="429" y="275"/>
                    <a:pt x="422" y="282"/>
                    <a:pt x="414" y="282"/>
                  </a:cubicBezTo>
                  <a:close/>
                  <a:moveTo>
                    <a:pt x="314" y="282"/>
                  </a:moveTo>
                  <a:lnTo>
                    <a:pt x="277" y="282"/>
                  </a:lnTo>
                  <a:cubicBezTo>
                    <a:pt x="269" y="282"/>
                    <a:pt x="262" y="275"/>
                    <a:pt x="262" y="267"/>
                  </a:cubicBezTo>
                  <a:lnTo>
                    <a:pt x="262" y="229"/>
                  </a:lnTo>
                  <a:cubicBezTo>
                    <a:pt x="262" y="221"/>
                    <a:pt x="269" y="215"/>
                    <a:pt x="277" y="215"/>
                  </a:cubicBezTo>
                  <a:lnTo>
                    <a:pt x="314" y="215"/>
                  </a:lnTo>
                  <a:cubicBezTo>
                    <a:pt x="322" y="215"/>
                    <a:pt x="329" y="221"/>
                    <a:pt x="329" y="229"/>
                  </a:cubicBezTo>
                  <a:lnTo>
                    <a:pt x="329" y="267"/>
                  </a:lnTo>
                  <a:cubicBezTo>
                    <a:pt x="329" y="275"/>
                    <a:pt x="322" y="282"/>
                    <a:pt x="314" y="282"/>
                  </a:cubicBezTo>
                  <a:close/>
                  <a:moveTo>
                    <a:pt x="214" y="282"/>
                  </a:moveTo>
                  <a:lnTo>
                    <a:pt x="177" y="282"/>
                  </a:lnTo>
                  <a:cubicBezTo>
                    <a:pt x="169" y="282"/>
                    <a:pt x="162" y="275"/>
                    <a:pt x="162" y="267"/>
                  </a:cubicBezTo>
                  <a:lnTo>
                    <a:pt x="162" y="229"/>
                  </a:lnTo>
                  <a:cubicBezTo>
                    <a:pt x="162" y="221"/>
                    <a:pt x="169" y="215"/>
                    <a:pt x="177" y="215"/>
                  </a:cubicBezTo>
                  <a:lnTo>
                    <a:pt x="214" y="215"/>
                  </a:lnTo>
                  <a:cubicBezTo>
                    <a:pt x="222" y="215"/>
                    <a:pt x="229" y="221"/>
                    <a:pt x="229" y="229"/>
                  </a:cubicBezTo>
                  <a:lnTo>
                    <a:pt x="229" y="267"/>
                  </a:lnTo>
                  <a:cubicBezTo>
                    <a:pt x="229" y="275"/>
                    <a:pt x="222" y="282"/>
                    <a:pt x="214" y="282"/>
                  </a:cubicBezTo>
                  <a:close/>
                </a:path>
              </a:pathLst>
            </a:custGeom>
            <a:solidFill>
              <a:schemeClr val="bg1"/>
            </a:solidFill>
            <a:ln>
              <a:noFill/>
            </a:ln>
          </p:spPr>
          <p:txBody>
            <a:bodyPr vert="horz" wrap="square" lIns="91299" tIns="45649" rIns="91299" bIns="45649" numCol="1" anchor="t" anchorCtr="0" compatLnSpc="1">
              <a:prstTxWarp prst="textNoShape">
                <a:avLst/>
              </a:prstTxWarp>
            </a:bodyPr>
            <a:lstStyle/>
            <a:p>
              <a:endParaRPr lang="en-US" sz="2400"/>
            </a:p>
          </p:txBody>
        </p:sp>
      </p:grpSp>
      <p:cxnSp>
        <p:nvCxnSpPr>
          <p:cNvPr id="122" name="Straight Connector 121"/>
          <p:cNvCxnSpPr/>
          <p:nvPr/>
        </p:nvCxnSpPr>
        <p:spPr>
          <a:xfrm flipH="1">
            <a:off x="3764820" y="2660563"/>
            <a:ext cx="1693149" cy="0"/>
          </a:xfrm>
          <a:prstGeom prst="line">
            <a:avLst/>
          </a:prstGeom>
          <a:ln w="635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3764821" y="4203835"/>
            <a:ext cx="1788399" cy="0"/>
          </a:xfrm>
          <a:prstGeom prst="line">
            <a:avLst/>
          </a:prstGeom>
          <a:ln w="635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3764821" y="5472351"/>
            <a:ext cx="2001107" cy="0"/>
          </a:xfrm>
          <a:prstGeom prst="line">
            <a:avLst/>
          </a:prstGeom>
          <a:ln w="635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436203" y="4011887"/>
            <a:ext cx="679769" cy="679769"/>
            <a:chOff x="13646413" y="6542201"/>
            <a:chExt cx="1087631" cy="1087631"/>
          </a:xfrm>
        </p:grpSpPr>
        <p:grpSp>
          <p:nvGrpSpPr>
            <p:cNvPr id="88" name="Group 87"/>
            <p:cNvGrpSpPr/>
            <p:nvPr/>
          </p:nvGrpSpPr>
          <p:grpSpPr>
            <a:xfrm>
              <a:off x="13646413" y="6542201"/>
              <a:ext cx="1087631" cy="1087631"/>
              <a:chOff x="912987" y="3985306"/>
              <a:chExt cx="1332461" cy="1332461"/>
            </a:xfrm>
          </p:grpSpPr>
          <p:sp>
            <p:nvSpPr>
              <p:cNvPr id="89" name="Oval 88"/>
              <p:cNvSpPr/>
              <p:nvPr/>
            </p:nvSpPr>
            <p:spPr>
              <a:xfrm>
                <a:off x="912987" y="3985306"/>
                <a:ext cx="1332461" cy="1332461"/>
              </a:xfrm>
              <a:prstGeom prst="ellipse">
                <a:avLst/>
              </a:prstGeom>
              <a:solidFill>
                <a:schemeClr val="accent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0" name="Oval 89"/>
              <p:cNvSpPr/>
              <p:nvPr/>
            </p:nvSpPr>
            <p:spPr>
              <a:xfrm>
                <a:off x="1008481" y="4080800"/>
                <a:ext cx="1141474" cy="1141474"/>
              </a:xfrm>
              <a:prstGeom prst="ellipse">
                <a:avLst/>
              </a:prstGeom>
              <a:solidFill>
                <a:schemeClr val="accent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1" name="Oval 90"/>
              <p:cNvSpPr/>
              <p:nvPr/>
            </p:nvSpPr>
            <p:spPr>
              <a:xfrm>
                <a:off x="1108900" y="4181219"/>
                <a:ext cx="940635" cy="9406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grpSp>
        <p:sp>
          <p:nvSpPr>
            <p:cNvPr id="125" name="Freeform 124"/>
            <p:cNvSpPr>
              <a:spLocks noEditPoints="1"/>
            </p:cNvSpPr>
            <p:nvPr/>
          </p:nvSpPr>
          <p:spPr bwMode="auto">
            <a:xfrm>
              <a:off x="14064961" y="6975544"/>
              <a:ext cx="250535" cy="220945"/>
            </a:xfrm>
            <a:custGeom>
              <a:avLst/>
              <a:gdLst>
                <a:gd name="T0" fmla="*/ 490 w 669"/>
                <a:gd name="T1" fmla="*/ 241 h 591"/>
                <a:gd name="T2" fmla="*/ 480 w 669"/>
                <a:gd name="T3" fmla="*/ 231 h 591"/>
                <a:gd name="T4" fmla="*/ 593 w 669"/>
                <a:gd name="T5" fmla="*/ 118 h 591"/>
                <a:gd name="T6" fmla="*/ 602 w 669"/>
                <a:gd name="T7" fmla="*/ 128 h 591"/>
                <a:gd name="T8" fmla="*/ 490 w 669"/>
                <a:gd name="T9" fmla="*/ 241 h 591"/>
                <a:gd name="T10" fmla="*/ 453 w 669"/>
                <a:gd name="T11" fmla="*/ 204 h 591"/>
                <a:gd name="T12" fmla="*/ 443 w 669"/>
                <a:gd name="T13" fmla="*/ 194 h 591"/>
                <a:gd name="T14" fmla="*/ 556 w 669"/>
                <a:gd name="T15" fmla="*/ 81 h 591"/>
                <a:gd name="T16" fmla="*/ 566 w 669"/>
                <a:gd name="T17" fmla="*/ 91 h 591"/>
                <a:gd name="T18" fmla="*/ 453 w 669"/>
                <a:gd name="T19" fmla="*/ 204 h 591"/>
                <a:gd name="T20" fmla="*/ 538 w 669"/>
                <a:gd name="T21" fmla="*/ 515 h 591"/>
                <a:gd name="T22" fmla="*/ 562 w 669"/>
                <a:gd name="T23" fmla="*/ 539 h 591"/>
                <a:gd name="T24" fmla="*/ 538 w 669"/>
                <a:gd name="T25" fmla="*/ 563 h 591"/>
                <a:gd name="T26" fmla="*/ 514 w 669"/>
                <a:gd name="T27" fmla="*/ 539 h 591"/>
                <a:gd name="T28" fmla="*/ 538 w 669"/>
                <a:gd name="T29" fmla="*/ 515 h 591"/>
                <a:gd name="T30" fmla="*/ 661 w 669"/>
                <a:gd name="T31" fmla="*/ 81 h 591"/>
                <a:gd name="T32" fmla="*/ 603 w 669"/>
                <a:gd name="T33" fmla="*/ 22 h 591"/>
                <a:gd name="T34" fmla="*/ 573 w 669"/>
                <a:gd name="T35" fmla="*/ 22 h 591"/>
                <a:gd name="T36" fmla="*/ 567 w 669"/>
                <a:gd name="T37" fmla="*/ 40 h 591"/>
                <a:gd name="T38" fmla="*/ 555 w 669"/>
                <a:gd name="T39" fmla="*/ 44 h 591"/>
                <a:gd name="T40" fmla="*/ 555 w 669"/>
                <a:gd name="T41" fmla="*/ 44 h 591"/>
                <a:gd name="T42" fmla="*/ 402 w 669"/>
                <a:gd name="T43" fmla="*/ 196 h 591"/>
                <a:gd name="T44" fmla="*/ 393 w 669"/>
                <a:gd name="T45" fmla="*/ 234 h 591"/>
                <a:gd name="T46" fmla="*/ 409 w 669"/>
                <a:gd name="T47" fmla="*/ 251 h 591"/>
                <a:gd name="T48" fmla="*/ 409 w 669"/>
                <a:gd name="T49" fmla="*/ 250 h 591"/>
                <a:gd name="T50" fmla="*/ 411 w 669"/>
                <a:gd name="T51" fmla="*/ 252 h 591"/>
                <a:gd name="T52" fmla="*/ 377 w 669"/>
                <a:gd name="T53" fmla="*/ 285 h 591"/>
                <a:gd name="T54" fmla="*/ 267 w 669"/>
                <a:gd name="T55" fmla="*/ 175 h 591"/>
                <a:gd name="T56" fmla="*/ 233 w 669"/>
                <a:gd name="T57" fmla="*/ 46 h 591"/>
                <a:gd name="T58" fmla="*/ 105 w 669"/>
                <a:gd name="T59" fmla="*/ 12 h 591"/>
                <a:gd name="T60" fmla="*/ 180 w 669"/>
                <a:gd name="T61" fmla="*/ 87 h 591"/>
                <a:gd name="T62" fmla="*/ 160 w 669"/>
                <a:gd name="T63" fmla="*/ 160 h 591"/>
                <a:gd name="T64" fmla="*/ 87 w 669"/>
                <a:gd name="T65" fmla="*/ 180 h 591"/>
                <a:gd name="T66" fmla="*/ 12 w 669"/>
                <a:gd name="T67" fmla="*/ 105 h 591"/>
                <a:gd name="T68" fmla="*/ 46 w 669"/>
                <a:gd name="T69" fmla="*/ 233 h 591"/>
                <a:gd name="T70" fmla="*/ 181 w 669"/>
                <a:gd name="T71" fmla="*/ 265 h 591"/>
                <a:gd name="T72" fmla="*/ 181 w 669"/>
                <a:gd name="T73" fmla="*/ 266 h 591"/>
                <a:gd name="T74" fmla="*/ 289 w 669"/>
                <a:gd name="T75" fmla="*/ 373 h 591"/>
                <a:gd name="T76" fmla="*/ 186 w 669"/>
                <a:gd name="T77" fmla="*/ 476 h 591"/>
                <a:gd name="T78" fmla="*/ 181 w 669"/>
                <a:gd name="T79" fmla="*/ 471 h 591"/>
                <a:gd name="T80" fmla="*/ 152 w 669"/>
                <a:gd name="T81" fmla="*/ 494 h 591"/>
                <a:gd name="T82" fmla="*/ 103 w 669"/>
                <a:gd name="T83" fmla="*/ 571 h 591"/>
                <a:gd name="T84" fmla="*/ 116 w 669"/>
                <a:gd name="T85" fmla="*/ 583 h 591"/>
                <a:gd name="T86" fmla="*/ 193 w 669"/>
                <a:gd name="T87" fmla="*/ 534 h 591"/>
                <a:gd name="T88" fmla="*/ 216 w 669"/>
                <a:gd name="T89" fmla="*/ 506 h 591"/>
                <a:gd name="T90" fmla="*/ 210 w 669"/>
                <a:gd name="T91" fmla="*/ 500 h 591"/>
                <a:gd name="T92" fmla="*/ 313 w 669"/>
                <a:gd name="T93" fmla="*/ 397 h 591"/>
                <a:gd name="T94" fmla="*/ 489 w 669"/>
                <a:gd name="T95" fmla="*/ 573 h 591"/>
                <a:gd name="T96" fmla="*/ 533 w 669"/>
                <a:gd name="T97" fmla="*/ 591 h 591"/>
                <a:gd name="T98" fmla="*/ 577 w 669"/>
                <a:gd name="T99" fmla="*/ 573 h 591"/>
                <a:gd name="T100" fmla="*/ 577 w 669"/>
                <a:gd name="T101" fmla="*/ 485 h 591"/>
                <a:gd name="T102" fmla="*/ 401 w 669"/>
                <a:gd name="T103" fmla="*/ 309 h 591"/>
                <a:gd name="T104" fmla="*/ 434 w 669"/>
                <a:gd name="T105" fmla="*/ 276 h 591"/>
                <a:gd name="T106" fmla="*/ 448 w 669"/>
                <a:gd name="T107" fmla="*/ 291 h 591"/>
                <a:gd name="T108" fmla="*/ 488 w 669"/>
                <a:gd name="T109" fmla="*/ 281 h 591"/>
                <a:gd name="T110" fmla="*/ 638 w 669"/>
                <a:gd name="T111" fmla="*/ 131 h 591"/>
                <a:gd name="T112" fmla="*/ 640 w 669"/>
                <a:gd name="T113" fmla="*/ 129 h 591"/>
                <a:gd name="T114" fmla="*/ 639 w 669"/>
                <a:gd name="T115" fmla="*/ 128 h 591"/>
                <a:gd name="T116" fmla="*/ 644 w 669"/>
                <a:gd name="T117" fmla="*/ 116 h 591"/>
                <a:gd name="T118" fmla="*/ 661 w 669"/>
                <a:gd name="T119" fmla="*/ 110 h 591"/>
                <a:gd name="T120" fmla="*/ 661 w 669"/>
                <a:gd name="T121" fmla="*/ 8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91">
                  <a:moveTo>
                    <a:pt x="490" y="241"/>
                  </a:moveTo>
                  <a:lnTo>
                    <a:pt x="480" y="231"/>
                  </a:lnTo>
                  <a:lnTo>
                    <a:pt x="593" y="118"/>
                  </a:lnTo>
                  <a:lnTo>
                    <a:pt x="602" y="128"/>
                  </a:lnTo>
                  <a:lnTo>
                    <a:pt x="490" y="241"/>
                  </a:lnTo>
                  <a:close/>
                  <a:moveTo>
                    <a:pt x="453" y="204"/>
                  </a:moveTo>
                  <a:lnTo>
                    <a:pt x="443" y="194"/>
                  </a:lnTo>
                  <a:lnTo>
                    <a:pt x="556" y="81"/>
                  </a:lnTo>
                  <a:lnTo>
                    <a:pt x="566" y="91"/>
                  </a:lnTo>
                  <a:lnTo>
                    <a:pt x="453" y="204"/>
                  </a:lnTo>
                  <a:close/>
                  <a:moveTo>
                    <a:pt x="538" y="515"/>
                  </a:moveTo>
                  <a:cubicBezTo>
                    <a:pt x="551" y="515"/>
                    <a:pt x="562" y="526"/>
                    <a:pt x="562" y="539"/>
                  </a:cubicBezTo>
                  <a:cubicBezTo>
                    <a:pt x="562" y="552"/>
                    <a:pt x="551" y="563"/>
                    <a:pt x="538" y="563"/>
                  </a:cubicBezTo>
                  <a:cubicBezTo>
                    <a:pt x="525" y="563"/>
                    <a:pt x="514" y="552"/>
                    <a:pt x="514" y="539"/>
                  </a:cubicBezTo>
                  <a:cubicBezTo>
                    <a:pt x="514" y="526"/>
                    <a:pt x="525" y="515"/>
                    <a:pt x="538" y="515"/>
                  </a:cubicBezTo>
                  <a:close/>
                  <a:moveTo>
                    <a:pt x="661" y="81"/>
                  </a:moveTo>
                  <a:lnTo>
                    <a:pt x="603" y="22"/>
                  </a:lnTo>
                  <a:cubicBezTo>
                    <a:pt x="594" y="14"/>
                    <a:pt x="581" y="14"/>
                    <a:pt x="573" y="22"/>
                  </a:cubicBezTo>
                  <a:cubicBezTo>
                    <a:pt x="568" y="27"/>
                    <a:pt x="567" y="33"/>
                    <a:pt x="567" y="40"/>
                  </a:cubicBezTo>
                  <a:cubicBezTo>
                    <a:pt x="563" y="40"/>
                    <a:pt x="559" y="41"/>
                    <a:pt x="555" y="44"/>
                  </a:cubicBezTo>
                  <a:lnTo>
                    <a:pt x="555" y="44"/>
                  </a:lnTo>
                  <a:lnTo>
                    <a:pt x="402" y="196"/>
                  </a:lnTo>
                  <a:cubicBezTo>
                    <a:pt x="404" y="209"/>
                    <a:pt x="400" y="223"/>
                    <a:pt x="393" y="234"/>
                  </a:cubicBezTo>
                  <a:lnTo>
                    <a:pt x="409" y="251"/>
                  </a:lnTo>
                  <a:lnTo>
                    <a:pt x="409" y="250"/>
                  </a:lnTo>
                  <a:lnTo>
                    <a:pt x="411" y="252"/>
                  </a:lnTo>
                  <a:lnTo>
                    <a:pt x="377" y="285"/>
                  </a:lnTo>
                  <a:lnTo>
                    <a:pt x="267" y="175"/>
                  </a:lnTo>
                  <a:cubicBezTo>
                    <a:pt x="279" y="131"/>
                    <a:pt x="268" y="81"/>
                    <a:pt x="233" y="46"/>
                  </a:cubicBezTo>
                  <a:cubicBezTo>
                    <a:pt x="198" y="12"/>
                    <a:pt x="149" y="0"/>
                    <a:pt x="105" y="12"/>
                  </a:cubicBezTo>
                  <a:lnTo>
                    <a:pt x="180" y="87"/>
                  </a:lnTo>
                  <a:lnTo>
                    <a:pt x="160" y="160"/>
                  </a:lnTo>
                  <a:lnTo>
                    <a:pt x="87" y="180"/>
                  </a:lnTo>
                  <a:lnTo>
                    <a:pt x="12" y="105"/>
                  </a:lnTo>
                  <a:cubicBezTo>
                    <a:pt x="0" y="149"/>
                    <a:pt x="12" y="198"/>
                    <a:pt x="46" y="233"/>
                  </a:cubicBezTo>
                  <a:cubicBezTo>
                    <a:pt x="83" y="269"/>
                    <a:pt x="135" y="280"/>
                    <a:pt x="181" y="265"/>
                  </a:cubicBezTo>
                  <a:lnTo>
                    <a:pt x="181" y="266"/>
                  </a:lnTo>
                  <a:lnTo>
                    <a:pt x="289" y="373"/>
                  </a:lnTo>
                  <a:lnTo>
                    <a:pt x="186" y="476"/>
                  </a:lnTo>
                  <a:lnTo>
                    <a:pt x="181" y="471"/>
                  </a:lnTo>
                  <a:lnTo>
                    <a:pt x="152" y="494"/>
                  </a:lnTo>
                  <a:lnTo>
                    <a:pt x="103" y="571"/>
                  </a:lnTo>
                  <a:lnTo>
                    <a:pt x="116" y="583"/>
                  </a:lnTo>
                  <a:lnTo>
                    <a:pt x="193" y="534"/>
                  </a:lnTo>
                  <a:lnTo>
                    <a:pt x="216" y="506"/>
                  </a:lnTo>
                  <a:lnTo>
                    <a:pt x="210" y="500"/>
                  </a:lnTo>
                  <a:lnTo>
                    <a:pt x="313" y="397"/>
                  </a:lnTo>
                  <a:lnTo>
                    <a:pt x="489" y="573"/>
                  </a:lnTo>
                  <a:cubicBezTo>
                    <a:pt x="501" y="585"/>
                    <a:pt x="517" y="591"/>
                    <a:pt x="533" y="591"/>
                  </a:cubicBezTo>
                  <a:cubicBezTo>
                    <a:pt x="549" y="591"/>
                    <a:pt x="565" y="585"/>
                    <a:pt x="577" y="573"/>
                  </a:cubicBezTo>
                  <a:cubicBezTo>
                    <a:pt x="601" y="549"/>
                    <a:pt x="601" y="509"/>
                    <a:pt x="577" y="485"/>
                  </a:cubicBezTo>
                  <a:lnTo>
                    <a:pt x="401" y="309"/>
                  </a:lnTo>
                  <a:lnTo>
                    <a:pt x="434" y="276"/>
                  </a:lnTo>
                  <a:lnTo>
                    <a:pt x="448" y="291"/>
                  </a:lnTo>
                  <a:cubicBezTo>
                    <a:pt x="460" y="283"/>
                    <a:pt x="474" y="280"/>
                    <a:pt x="488" y="281"/>
                  </a:cubicBezTo>
                  <a:lnTo>
                    <a:pt x="638" y="131"/>
                  </a:lnTo>
                  <a:lnTo>
                    <a:pt x="640" y="129"/>
                  </a:lnTo>
                  <a:lnTo>
                    <a:pt x="639" y="128"/>
                  </a:lnTo>
                  <a:cubicBezTo>
                    <a:pt x="642" y="125"/>
                    <a:pt x="644" y="120"/>
                    <a:pt x="644" y="116"/>
                  </a:cubicBezTo>
                  <a:cubicBezTo>
                    <a:pt x="650" y="117"/>
                    <a:pt x="657" y="115"/>
                    <a:pt x="661" y="110"/>
                  </a:cubicBezTo>
                  <a:cubicBezTo>
                    <a:pt x="669" y="102"/>
                    <a:pt x="669" y="89"/>
                    <a:pt x="661" y="81"/>
                  </a:cubicBezTo>
                  <a:close/>
                </a:path>
              </a:pathLst>
            </a:custGeom>
            <a:solidFill>
              <a:schemeClr val="bg1"/>
            </a:solidFill>
            <a:ln>
              <a:noFill/>
            </a:ln>
          </p:spPr>
          <p:txBody>
            <a:bodyPr vert="horz" wrap="square" lIns="91299" tIns="45649" rIns="91299" bIns="45649" numCol="1" anchor="t" anchorCtr="0" compatLnSpc="1">
              <a:prstTxWarp prst="textNoShape">
                <a:avLst/>
              </a:prstTxWarp>
            </a:bodyPr>
            <a:lstStyle/>
            <a:p>
              <a:endParaRPr lang="en-US" sz="2400"/>
            </a:p>
          </p:txBody>
        </p:sp>
      </p:grpSp>
      <p:grpSp>
        <p:nvGrpSpPr>
          <p:cNvPr id="7" name="Group 6"/>
          <p:cNvGrpSpPr/>
          <p:nvPr/>
        </p:nvGrpSpPr>
        <p:grpSpPr>
          <a:xfrm>
            <a:off x="8436203" y="5282597"/>
            <a:ext cx="679769" cy="679769"/>
            <a:chOff x="13646413" y="8575337"/>
            <a:chExt cx="1087631" cy="1087631"/>
          </a:xfrm>
        </p:grpSpPr>
        <p:grpSp>
          <p:nvGrpSpPr>
            <p:cNvPr id="102" name="Group 101"/>
            <p:cNvGrpSpPr/>
            <p:nvPr/>
          </p:nvGrpSpPr>
          <p:grpSpPr>
            <a:xfrm>
              <a:off x="13646413" y="8575337"/>
              <a:ext cx="1087631" cy="1087631"/>
              <a:chOff x="912987" y="3985306"/>
              <a:chExt cx="1332461" cy="1332461"/>
            </a:xfrm>
          </p:grpSpPr>
          <p:sp>
            <p:nvSpPr>
              <p:cNvPr id="103" name="Oval 102"/>
              <p:cNvSpPr/>
              <p:nvPr/>
            </p:nvSpPr>
            <p:spPr>
              <a:xfrm>
                <a:off x="912987" y="3985306"/>
                <a:ext cx="1332461" cy="1332461"/>
              </a:xfrm>
              <a:prstGeom prst="ellipse">
                <a:avLst/>
              </a:prstGeom>
              <a:solidFill>
                <a:schemeClr val="accent2">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4" name="Oval 103"/>
              <p:cNvSpPr/>
              <p:nvPr/>
            </p:nvSpPr>
            <p:spPr>
              <a:xfrm>
                <a:off x="1008481" y="4080800"/>
                <a:ext cx="1141474" cy="1141474"/>
              </a:xfrm>
              <a:prstGeom prst="ellipse">
                <a:avLst/>
              </a:prstGeom>
              <a:solidFill>
                <a:schemeClr val="accent2">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5" name="Oval 104"/>
              <p:cNvSpPr/>
              <p:nvPr/>
            </p:nvSpPr>
            <p:spPr>
              <a:xfrm>
                <a:off x="1108900" y="4181219"/>
                <a:ext cx="940635" cy="94063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grpSp>
        <p:sp>
          <p:nvSpPr>
            <p:cNvPr id="126" name="Freeform 125"/>
            <p:cNvSpPr>
              <a:spLocks noEditPoints="1"/>
            </p:cNvSpPr>
            <p:nvPr/>
          </p:nvSpPr>
          <p:spPr bwMode="auto">
            <a:xfrm>
              <a:off x="14064961" y="8936364"/>
              <a:ext cx="250535" cy="365576"/>
            </a:xfrm>
            <a:custGeom>
              <a:avLst/>
              <a:gdLst>
                <a:gd name="T0" fmla="*/ 280 w 513"/>
                <a:gd name="T1" fmla="*/ 519 h 745"/>
                <a:gd name="T2" fmla="*/ 280 w 513"/>
                <a:gd name="T3" fmla="*/ 466 h 745"/>
                <a:gd name="T4" fmla="*/ 256 w 513"/>
                <a:gd name="T5" fmla="*/ 442 h 745"/>
                <a:gd name="T6" fmla="*/ 233 w 513"/>
                <a:gd name="T7" fmla="*/ 466 h 745"/>
                <a:gd name="T8" fmla="*/ 233 w 513"/>
                <a:gd name="T9" fmla="*/ 519 h 745"/>
                <a:gd name="T10" fmla="*/ 210 w 513"/>
                <a:gd name="T11" fmla="*/ 559 h 745"/>
                <a:gd name="T12" fmla="*/ 256 w 513"/>
                <a:gd name="T13" fmla="*/ 605 h 745"/>
                <a:gd name="T14" fmla="*/ 303 w 513"/>
                <a:gd name="T15" fmla="*/ 559 h 745"/>
                <a:gd name="T16" fmla="*/ 280 w 513"/>
                <a:gd name="T17" fmla="*/ 519 h 745"/>
                <a:gd name="T18" fmla="*/ 466 w 513"/>
                <a:gd name="T19" fmla="*/ 675 h 745"/>
                <a:gd name="T20" fmla="*/ 443 w 513"/>
                <a:gd name="T21" fmla="*/ 699 h 745"/>
                <a:gd name="T22" fmla="*/ 70 w 513"/>
                <a:gd name="T23" fmla="*/ 699 h 745"/>
                <a:gd name="T24" fmla="*/ 47 w 513"/>
                <a:gd name="T25" fmla="*/ 675 h 745"/>
                <a:gd name="T26" fmla="*/ 47 w 513"/>
                <a:gd name="T27" fmla="*/ 396 h 745"/>
                <a:gd name="T28" fmla="*/ 70 w 513"/>
                <a:gd name="T29" fmla="*/ 372 h 745"/>
                <a:gd name="T30" fmla="*/ 443 w 513"/>
                <a:gd name="T31" fmla="*/ 372 h 745"/>
                <a:gd name="T32" fmla="*/ 466 w 513"/>
                <a:gd name="T33" fmla="*/ 396 h 745"/>
                <a:gd name="T34" fmla="*/ 466 w 513"/>
                <a:gd name="T35" fmla="*/ 675 h 745"/>
                <a:gd name="T36" fmla="*/ 117 w 513"/>
                <a:gd name="T37" fmla="*/ 186 h 745"/>
                <a:gd name="T38" fmla="*/ 256 w 513"/>
                <a:gd name="T39" fmla="*/ 46 h 745"/>
                <a:gd name="T40" fmla="*/ 396 w 513"/>
                <a:gd name="T41" fmla="*/ 186 h 745"/>
                <a:gd name="T42" fmla="*/ 396 w 513"/>
                <a:gd name="T43" fmla="*/ 326 h 745"/>
                <a:gd name="T44" fmla="*/ 117 w 513"/>
                <a:gd name="T45" fmla="*/ 326 h 745"/>
                <a:gd name="T46" fmla="*/ 117 w 513"/>
                <a:gd name="T47" fmla="*/ 186 h 745"/>
                <a:gd name="T48" fmla="*/ 443 w 513"/>
                <a:gd name="T49" fmla="*/ 326 h 745"/>
                <a:gd name="T50" fmla="*/ 443 w 513"/>
                <a:gd name="T51" fmla="*/ 186 h 745"/>
                <a:gd name="T52" fmla="*/ 256 w 513"/>
                <a:gd name="T53" fmla="*/ 0 h 745"/>
                <a:gd name="T54" fmla="*/ 70 w 513"/>
                <a:gd name="T55" fmla="*/ 186 h 745"/>
                <a:gd name="T56" fmla="*/ 70 w 513"/>
                <a:gd name="T57" fmla="*/ 326 h 745"/>
                <a:gd name="T58" fmla="*/ 0 w 513"/>
                <a:gd name="T59" fmla="*/ 396 h 745"/>
                <a:gd name="T60" fmla="*/ 0 w 513"/>
                <a:gd name="T61" fmla="*/ 675 h 745"/>
                <a:gd name="T62" fmla="*/ 70 w 513"/>
                <a:gd name="T63" fmla="*/ 745 h 745"/>
                <a:gd name="T64" fmla="*/ 443 w 513"/>
                <a:gd name="T65" fmla="*/ 745 h 745"/>
                <a:gd name="T66" fmla="*/ 513 w 513"/>
                <a:gd name="T67" fmla="*/ 675 h 745"/>
                <a:gd name="T68" fmla="*/ 513 w 513"/>
                <a:gd name="T69" fmla="*/ 396 h 745"/>
                <a:gd name="T70" fmla="*/ 443 w 513"/>
                <a:gd name="T71" fmla="*/ 32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3" h="745">
                  <a:moveTo>
                    <a:pt x="280" y="519"/>
                  </a:moveTo>
                  <a:lnTo>
                    <a:pt x="280" y="466"/>
                  </a:lnTo>
                  <a:cubicBezTo>
                    <a:pt x="280" y="453"/>
                    <a:pt x="269" y="442"/>
                    <a:pt x="256" y="442"/>
                  </a:cubicBezTo>
                  <a:cubicBezTo>
                    <a:pt x="243" y="442"/>
                    <a:pt x="233" y="453"/>
                    <a:pt x="233" y="466"/>
                  </a:cubicBezTo>
                  <a:lnTo>
                    <a:pt x="233" y="519"/>
                  </a:lnTo>
                  <a:cubicBezTo>
                    <a:pt x="219" y="527"/>
                    <a:pt x="210" y="542"/>
                    <a:pt x="210" y="559"/>
                  </a:cubicBezTo>
                  <a:cubicBezTo>
                    <a:pt x="210" y="585"/>
                    <a:pt x="231" y="605"/>
                    <a:pt x="256" y="605"/>
                  </a:cubicBezTo>
                  <a:cubicBezTo>
                    <a:pt x="282" y="605"/>
                    <a:pt x="303" y="585"/>
                    <a:pt x="303" y="559"/>
                  </a:cubicBezTo>
                  <a:cubicBezTo>
                    <a:pt x="303" y="542"/>
                    <a:pt x="294" y="527"/>
                    <a:pt x="280" y="519"/>
                  </a:cubicBezTo>
                  <a:close/>
                  <a:moveTo>
                    <a:pt x="466" y="675"/>
                  </a:moveTo>
                  <a:cubicBezTo>
                    <a:pt x="466" y="688"/>
                    <a:pt x="456" y="699"/>
                    <a:pt x="443" y="699"/>
                  </a:cubicBezTo>
                  <a:lnTo>
                    <a:pt x="70" y="699"/>
                  </a:lnTo>
                  <a:cubicBezTo>
                    <a:pt x="57" y="699"/>
                    <a:pt x="47" y="688"/>
                    <a:pt x="47" y="675"/>
                  </a:cubicBezTo>
                  <a:lnTo>
                    <a:pt x="47" y="396"/>
                  </a:lnTo>
                  <a:cubicBezTo>
                    <a:pt x="47" y="383"/>
                    <a:pt x="57" y="372"/>
                    <a:pt x="70" y="372"/>
                  </a:cubicBezTo>
                  <a:lnTo>
                    <a:pt x="443" y="372"/>
                  </a:lnTo>
                  <a:cubicBezTo>
                    <a:pt x="456" y="372"/>
                    <a:pt x="466" y="383"/>
                    <a:pt x="466" y="396"/>
                  </a:cubicBezTo>
                  <a:lnTo>
                    <a:pt x="466" y="675"/>
                  </a:lnTo>
                  <a:close/>
                  <a:moveTo>
                    <a:pt x="117" y="186"/>
                  </a:moveTo>
                  <a:cubicBezTo>
                    <a:pt x="117" y="109"/>
                    <a:pt x="179" y="46"/>
                    <a:pt x="256" y="46"/>
                  </a:cubicBezTo>
                  <a:cubicBezTo>
                    <a:pt x="333" y="46"/>
                    <a:pt x="396" y="109"/>
                    <a:pt x="396" y="186"/>
                  </a:cubicBezTo>
                  <a:lnTo>
                    <a:pt x="396" y="326"/>
                  </a:lnTo>
                  <a:lnTo>
                    <a:pt x="117" y="326"/>
                  </a:lnTo>
                  <a:lnTo>
                    <a:pt x="117" y="186"/>
                  </a:lnTo>
                  <a:close/>
                  <a:moveTo>
                    <a:pt x="443" y="326"/>
                  </a:moveTo>
                  <a:lnTo>
                    <a:pt x="443" y="186"/>
                  </a:lnTo>
                  <a:cubicBezTo>
                    <a:pt x="443" y="83"/>
                    <a:pt x="359" y="0"/>
                    <a:pt x="256" y="0"/>
                  </a:cubicBezTo>
                  <a:cubicBezTo>
                    <a:pt x="154" y="0"/>
                    <a:pt x="70" y="83"/>
                    <a:pt x="70" y="186"/>
                  </a:cubicBezTo>
                  <a:lnTo>
                    <a:pt x="70" y="326"/>
                  </a:lnTo>
                  <a:cubicBezTo>
                    <a:pt x="31" y="326"/>
                    <a:pt x="0" y="357"/>
                    <a:pt x="0" y="396"/>
                  </a:cubicBezTo>
                  <a:lnTo>
                    <a:pt x="0" y="675"/>
                  </a:lnTo>
                  <a:cubicBezTo>
                    <a:pt x="0" y="714"/>
                    <a:pt x="31" y="745"/>
                    <a:pt x="70" y="745"/>
                  </a:cubicBezTo>
                  <a:lnTo>
                    <a:pt x="443" y="745"/>
                  </a:lnTo>
                  <a:cubicBezTo>
                    <a:pt x="481" y="745"/>
                    <a:pt x="513" y="714"/>
                    <a:pt x="513" y="675"/>
                  </a:cubicBezTo>
                  <a:lnTo>
                    <a:pt x="513" y="396"/>
                  </a:lnTo>
                  <a:cubicBezTo>
                    <a:pt x="513" y="357"/>
                    <a:pt x="481" y="326"/>
                    <a:pt x="443" y="326"/>
                  </a:cubicBezTo>
                  <a:close/>
                </a:path>
              </a:pathLst>
            </a:custGeom>
            <a:solidFill>
              <a:schemeClr val="bg1"/>
            </a:solidFill>
            <a:ln>
              <a:noFill/>
            </a:ln>
          </p:spPr>
          <p:txBody>
            <a:bodyPr vert="horz" wrap="square" lIns="91299" tIns="45649" rIns="91299" bIns="45649" numCol="1" anchor="t" anchorCtr="0" compatLnSpc="1">
              <a:prstTxWarp prst="textNoShape">
                <a:avLst/>
              </a:prstTxWarp>
            </a:bodyPr>
            <a:lstStyle/>
            <a:p>
              <a:endParaRPr lang="en-US" sz="2400"/>
            </a:p>
          </p:txBody>
        </p:sp>
      </p:grpSp>
      <p:grpSp>
        <p:nvGrpSpPr>
          <p:cNvPr id="4" name="Group 3"/>
          <p:cNvGrpSpPr/>
          <p:nvPr/>
        </p:nvGrpSpPr>
        <p:grpSpPr>
          <a:xfrm>
            <a:off x="2998901" y="5208784"/>
            <a:ext cx="679769" cy="679769"/>
            <a:chOff x="4946729" y="8457236"/>
            <a:chExt cx="1087631" cy="1087631"/>
          </a:xfrm>
        </p:grpSpPr>
        <p:grpSp>
          <p:nvGrpSpPr>
            <p:cNvPr id="96" name="Group 95"/>
            <p:cNvGrpSpPr/>
            <p:nvPr/>
          </p:nvGrpSpPr>
          <p:grpSpPr>
            <a:xfrm>
              <a:off x="4946729" y="8457236"/>
              <a:ext cx="1087631" cy="1087631"/>
              <a:chOff x="912987" y="3985306"/>
              <a:chExt cx="1332461" cy="1332461"/>
            </a:xfrm>
          </p:grpSpPr>
          <p:sp>
            <p:nvSpPr>
              <p:cNvPr id="97" name="Oval 96"/>
              <p:cNvSpPr/>
              <p:nvPr/>
            </p:nvSpPr>
            <p:spPr>
              <a:xfrm>
                <a:off x="912987" y="3985306"/>
                <a:ext cx="1332461" cy="1332461"/>
              </a:xfrm>
              <a:prstGeom prst="ellipse">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8" name="Oval 97"/>
              <p:cNvSpPr/>
              <p:nvPr/>
            </p:nvSpPr>
            <p:spPr>
              <a:xfrm>
                <a:off x="1008481" y="4080800"/>
                <a:ext cx="1141474" cy="1141474"/>
              </a:xfrm>
              <a:prstGeom prst="ellipse">
                <a:avLst/>
              </a:prstGeom>
              <a:solidFill>
                <a:schemeClr val="accent3">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9" name="Oval 98"/>
              <p:cNvSpPr/>
              <p:nvPr/>
            </p:nvSpPr>
            <p:spPr>
              <a:xfrm>
                <a:off x="1108900" y="4181219"/>
                <a:ext cx="940635" cy="94063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grpSp>
        <p:sp>
          <p:nvSpPr>
            <p:cNvPr id="127" name="Freeform 126"/>
            <p:cNvSpPr>
              <a:spLocks noEditPoints="1"/>
            </p:cNvSpPr>
            <p:nvPr/>
          </p:nvSpPr>
          <p:spPr bwMode="auto">
            <a:xfrm>
              <a:off x="5352453" y="8858029"/>
              <a:ext cx="276182" cy="286044"/>
            </a:xfrm>
            <a:custGeom>
              <a:avLst/>
              <a:gdLst>
                <a:gd name="T0" fmla="*/ 230 w 732"/>
                <a:gd name="T1" fmla="*/ 217 h 758"/>
                <a:gd name="T2" fmla="*/ 79 w 732"/>
                <a:gd name="T3" fmla="*/ 314 h 758"/>
                <a:gd name="T4" fmla="*/ 28 w 732"/>
                <a:gd name="T5" fmla="*/ 583 h 758"/>
                <a:gd name="T6" fmla="*/ 85 w 732"/>
                <a:gd name="T7" fmla="*/ 343 h 758"/>
                <a:gd name="T8" fmla="*/ 133 w 732"/>
                <a:gd name="T9" fmla="*/ 233 h 758"/>
                <a:gd name="T10" fmla="*/ 257 w 732"/>
                <a:gd name="T11" fmla="*/ 204 h 758"/>
                <a:gd name="T12" fmla="*/ 225 w 732"/>
                <a:gd name="T13" fmla="*/ 405 h 758"/>
                <a:gd name="T14" fmla="*/ 177 w 732"/>
                <a:gd name="T15" fmla="*/ 543 h 758"/>
                <a:gd name="T16" fmla="*/ 172 w 732"/>
                <a:gd name="T17" fmla="*/ 611 h 758"/>
                <a:gd name="T18" fmla="*/ 292 w 732"/>
                <a:gd name="T19" fmla="*/ 364 h 758"/>
                <a:gd name="T20" fmla="*/ 286 w 732"/>
                <a:gd name="T21" fmla="*/ 360 h 758"/>
                <a:gd name="T22" fmla="*/ 258 w 732"/>
                <a:gd name="T23" fmla="*/ 372 h 758"/>
                <a:gd name="T24" fmla="*/ 298 w 732"/>
                <a:gd name="T25" fmla="*/ 332 h 758"/>
                <a:gd name="T26" fmla="*/ 293 w 732"/>
                <a:gd name="T27" fmla="*/ 353 h 758"/>
                <a:gd name="T28" fmla="*/ 318 w 732"/>
                <a:gd name="T29" fmla="*/ 306 h 758"/>
                <a:gd name="T30" fmla="*/ 312 w 732"/>
                <a:gd name="T31" fmla="*/ 302 h 758"/>
                <a:gd name="T32" fmla="*/ 284 w 732"/>
                <a:gd name="T33" fmla="*/ 314 h 758"/>
                <a:gd name="T34" fmla="*/ 324 w 732"/>
                <a:gd name="T35" fmla="*/ 274 h 758"/>
                <a:gd name="T36" fmla="*/ 319 w 732"/>
                <a:gd name="T37" fmla="*/ 295 h 758"/>
                <a:gd name="T38" fmla="*/ 343 w 732"/>
                <a:gd name="T39" fmla="*/ 250 h 758"/>
                <a:gd name="T40" fmla="*/ 337 w 732"/>
                <a:gd name="T41" fmla="*/ 245 h 758"/>
                <a:gd name="T42" fmla="*/ 309 w 732"/>
                <a:gd name="T43" fmla="*/ 257 h 758"/>
                <a:gd name="T44" fmla="*/ 349 w 732"/>
                <a:gd name="T45" fmla="*/ 218 h 758"/>
                <a:gd name="T46" fmla="*/ 344 w 732"/>
                <a:gd name="T47" fmla="*/ 238 h 758"/>
                <a:gd name="T48" fmla="*/ 369 w 732"/>
                <a:gd name="T49" fmla="*/ 192 h 758"/>
                <a:gd name="T50" fmla="*/ 363 w 732"/>
                <a:gd name="T51" fmla="*/ 188 h 758"/>
                <a:gd name="T52" fmla="*/ 335 w 732"/>
                <a:gd name="T53" fmla="*/ 199 h 758"/>
                <a:gd name="T54" fmla="*/ 375 w 732"/>
                <a:gd name="T55" fmla="*/ 159 h 758"/>
                <a:gd name="T56" fmla="*/ 370 w 732"/>
                <a:gd name="T57" fmla="*/ 180 h 758"/>
                <a:gd name="T58" fmla="*/ 447 w 732"/>
                <a:gd name="T59" fmla="*/ 20 h 758"/>
                <a:gd name="T60" fmla="*/ 493 w 732"/>
                <a:gd name="T61" fmla="*/ 0 h 758"/>
                <a:gd name="T62" fmla="*/ 576 w 732"/>
                <a:gd name="T63" fmla="*/ 87 h 758"/>
                <a:gd name="T64" fmla="*/ 723 w 732"/>
                <a:gd name="T65" fmla="*/ 201 h 758"/>
                <a:gd name="T66" fmla="*/ 731 w 732"/>
                <a:gd name="T67" fmla="*/ 215 h 758"/>
                <a:gd name="T68" fmla="*/ 719 w 732"/>
                <a:gd name="T69" fmla="*/ 226 h 758"/>
                <a:gd name="T70" fmla="*/ 597 w 732"/>
                <a:gd name="T71" fmla="*/ 205 h 758"/>
                <a:gd name="T72" fmla="*/ 277 w 732"/>
                <a:gd name="T73" fmla="*/ 695 h 758"/>
                <a:gd name="T74" fmla="*/ 106 w 732"/>
                <a:gd name="T75" fmla="*/ 741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2" h="758">
                  <a:moveTo>
                    <a:pt x="169" y="288"/>
                  </a:moveTo>
                  <a:cubicBezTo>
                    <a:pt x="211" y="262"/>
                    <a:pt x="238" y="230"/>
                    <a:pt x="230" y="217"/>
                  </a:cubicBezTo>
                  <a:cubicBezTo>
                    <a:pt x="221" y="204"/>
                    <a:pt x="181" y="216"/>
                    <a:pt x="140" y="242"/>
                  </a:cubicBezTo>
                  <a:cubicBezTo>
                    <a:pt x="98" y="269"/>
                    <a:pt x="71" y="301"/>
                    <a:pt x="79" y="314"/>
                  </a:cubicBezTo>
                  <a:cubicBezTo>
                    <a:pt x="87" y="326"/>
                    <a:pt x="128" y="315"/>
                    <a:pt x="169" y="288"/>
                  </a:cubicBezTo>
                  <a:close/>
                  <a:moveTo>
                    <a:pt x="28" y="583"/>
                  </a:moveTo>
                  <a:cubicBezTo>
                    <a:pt x="28" y="583"/>
                    <a:pt x="38" y="560"/>
                    <a:pt x="38" y="559"/>
                  </a:cubicBezTo>
                  <a:cubicBezTo>
                    <a:pt x="39" y="558"/>
                    <a:pt x="102" y="434"/>
                    <a:pt x="85" y="343"/>
                  </a:cubicBezTo>
                  <a:cubicBezTo>
                    <a:pt x="66" y="345"/>
                    <a:pt x="57" y="338"/>
                    <a:pt x="53" y="332"/>
                  </a:cubicBezTo>
                  <a:cubicBezTo>
                    <a:pt x="36" y="304"/>
                    <a:pt x="95" y="257"/>
                    <a:pt x="133" y="233"/>
                  </a:cubicBezTo>
                  <a:cubicBezTo>
                    <a:pt x="171" y="209"/>
                    <a:pt x="209" y="193"/>
                    <a:pt x="233" y="193"/>
                  </a:cubicBezTo>
                  <a:cubicBezTo>
                    <a:pt x="247" y="193"/>
                    <a:pt x="254" y="199"/>
                    <a:pt x="257" y="204"/>
                  </a:cubicBezTo>
                  <a:cubicBezTo>
                    <a:pt x="264" y="215"/>
                    <a:pt x="259" y="230"/>
                    <a:pt x="243" y="249"/>
                  </a:cubicBezTo>
                  <a:cubicBezTo>
                    <a:pt x="244" y="317"/>
                    <a:pt x="226" y="401"/>
                    <a:pt x="225" y="405"/>
                  </a:cubicBezTo>
                  <a:cubicBezTo>
                    <a:pt x="225" y="406"/>
                    <a:pt x="218" y="435"/>
                    <a:pt x="213" y="449"/>
                  </a:cubicBezTo>
                  <a:lnTo>
                    <a:pt x="177" y="543"/>
                  </a:lnTo>
                  <a:lnTo>
                    <a:pt x="153" y="595"/>
                  </a:lnTo>
                  <a:cubicBezTo>
                    <a:pt x="156" y="601"/>
                    <a:pt x="161" y="611"/>
                    <a:pt x="172" y="611"/>
                  </a:cubicBezTo>
                  <a:cubicBezTo>
                    <a:pt x="175" y="611"/>
                    <a:pt x="178" y="610"/>
                    <a:pt x="182" y="608"/>
                  </a:cubicBezTo>
                  <a:lnTo>
                    <a:pt x="292" y="364"/>
                  </a:lnTo>
                  <a:lnTo>
                    <a:pt x="288" y="363"/>
                  </a:lnTo>
                  <a:cubicBezTo>
                    <a:pt x="287" y="362"/>
                    <a:pt x="286" y="361"/>
                    <a:pt x="286" y="360"/>
                  </a:cubicBezTo>
                  <a:lnTo>
                    <a:pt x="277" y="380"/>
                  </a:lnTo>
                  <a:lnTo>
                    <a:pt x="258" y="372"/>
                  </a:lnTo>
                  <a:lnTo>
                    <a:pt x="279" y="324"/>
                  </a:lnTo>
                  <a:lnTo>
                    <a:pt x="298" y="332"/>
                  </a:lnTo>
                  <a:lnTo>
                    <a:pt x="289" y="352"/>
                  </a:lnTo>
                  <a:cubicBezTo>
                    <a:pt x="290" y="352"/>
                    <a:pt x="291" y="352"/>
                    <a:pt x="293" y="353"/>
                  </a:cubicBezTo>
                  <a:lnTo>
                    <a:pt x="296" y="354"/>
                  </a:lnTo>
                  <a:lnTo>
                    <a:pt x="318" y="306"/>
                  </a:lnTo>
                  <a:lnTo>
                    <a:pt x="314" y="305"/>
                  </a:lnTo>
                  <a:cubicBezTo>
                    <a:pt x="313" y="304"/>
                    <a:pt x="312" y="303"/>
                    <a:pt x="312" y="302"/>
                  </a:cubicBezTo>
                  <a:lnTo>
                    <a:pt x="303" y="322"/>
                  </a:lnTo>
                  <a:lnTo>
                    <a:pt x="284" y="314"/>
                  </a:lnTo>
                  <a:lnTo>
                    <a:pt x="305" y="266"/>
                  </a:lnTo>
                  <a:lnTo>
                    <a:pt x="324" y="274"/>
                  </a:lnTo>
                  <a:lnTo>
                    <a:pt x="315" y="294"/>
                  </a:lnTo>
                  <a:cubicBezTo>
                    <a:pt x="316" y="294"/>
                    <a:pt x="317" y="294"/>
                    <a:pt x="319" y="295"/>
                  </a:cubicBezTo>
                  <a:lnTo>
                    <a:pt x="322" y="296"/>
                  </a:lnTo>
                  <a:lnTo>
                    <a:pt x="343" y="250"/>
                  </a:lnTo>
                  <a:lnTo>
                    <a:pt x="339" y="248"/>
                  </a:lnTo>
                  <a:cubicBezTo>
                    <a:pt x="338" y="247"/>
                    <a:pt x="337" y="246"/>
                    <a:pt x="337" y="245"/>
                  </a:cubicBezTo>
                  <a:lnTo>
                    <a:pt x="328" y="265"/>
                  </a:lnTo>
                  <a:lnTo>
                    <a:pt x="309" y="257"/>
                  </a:lnTo>
                  <a:lnTo>
                    <a:pt x="330" y="209"/>
                  </a:lnTo>
                  <a:lnTo>
                    <a:pt x="349" y="218"/>
                  </a:lnTo>
                  <a:lnTo>
                    <a:pt x="340" y="238"/>
                  </a:lnTo>
                  <a:cubicBezTo>
                    <a:pt x="341" y="238"/>
                    <a:pt x="343" y="237"/>
                    <a:pt x="344" y="238"/>
                  </a:cubicBezTo>
                  <a:lnTo>
                    <a:pt x="348" y="240"/>
                  </a:lnTo>
                  <a:lnTo>
                    <a:pt x="369" y="192"/>
                  </a:lnTo>
                  <a:lnTo>
                    <a:pt x="365" y="190"/>
                  </a:lnTo>
                  <a:cubicBezTo>
                    <a:pt x="364" y="190"/>
                    <a:pt x="363" y="189"/>
                    <a:pt x="363" y="188"/>
                  </a:cubicBezTo>
                  <a:lnTo>
                    <a:pt x="354" y="207"/>
                  </a:lnTo>
                  <a:lnTo>
                    <a:pt x="335" y="199"/>
                  </a:lnTo>
                  <a:lnTo>
                    <a:pt x="356" y="151"/>
                  </a:lnTo>
                  <a:lnTo>
                    <a:pt x="375" y="159"/>
                  </a:lnTo>
                  <a:lnTo>
                    <a:pt x="366" y="180"/>
                  </a:lnTo>
                  <a:cubicBezTo>
                    <a:pt x="367" y="180"/>
                    <a:pt x="368" y="180"/>
                    <a:pt x="370" y="180"/>
                  </a:cubicBezTo>
                  <a:lnTo>
                    <a:pt x="374" y="182"/>
                  </a:lnTo>
                  <a:lnTo>
                    <a:pt x="447" y="20"/>
                  </a:lnTo>
                  <a:cubicBezTo>
                    <a:pt x="448" y="17"/>
                    <a:pt x="450" y="16"/>
                    <a:pt x="452" y="15"/>
                  </a:cubicBezTo>
                  <a:cubicBezTo>
                    <a:pt x="458" y="10"/>
                    <a:pt x="473" y="0"/>
                    <a:pt x="493" y="0"/>
                  </a:cubicBezTo>
                  <a:cubicBezTo>
                    <a:pt x="516" y="0"/>
                    <a:pt x="548" y="14"/>
                    <a:pt x="573" y="79"/>
                  </a:cubicBezTo>
                  <a:lnTo>
                    <a:pt x="576" y="87"/>
                  </a:lnTo>
                  <a:cubicBezTo>
                    <a:pt x="584" y="109"/>
                    <a:pt x="599" y="151"/>
                    <a:pt x="620" y="164"/>
                  </a:cubicBezTo>
                  <a:cubicBezTo>
                    <a:pt x="643" y="178"/>
                    <a:pt x="690" y="193"/>
                    <a:pt x="723" y="201"/>
                  </a:cubicBezTo>
                  <a:cubicBezTo>
                    <a:pt x="726" y="201"/>
                    <a:pt x="729" y="203"/>
                    <a:pt x="730" y="206"/>
                  </a:cubicBezTo>
                  <a:cubicBezTo>
                    <a:pt x="732" y="209"/>
                    <a:pt x="732" y="212"/>
                    <a:pt x="731" y="215"/>
                  </a:cubicBezTo>
                  <a:lnTo>
                    <a:pt x="729" y="219"/>
                  </a:lnTo>
                  <a:cubicBezTo>
                    <a:pt x="728" y="223"/>
                    <a:pt x="724" y="226"/>
                    <a:pt x="719" y="226"/>
                  </a:cubicBezTo>
                  <a:lnTo>
                    <a:pt x="719" y="226"/>
                  </a:lnTo>
                  <a:cubicBezTo>
                    <a:pt x="697" y="226"/>
                    <a:pt x="628" y="222"/>
                    <a:pt x="597" y="205"/>
                  </a:cubicBezTo>
                  <a:cubicBezTo>
                    <a:pt x="577" y="194"/>
                    <a:pt x="544" y="158"/>
                    <a:pt x="527" y="138"/>
                  </a:cubicBezTo>
                  <a:lnTo>
                    <a:pt x="277" y="695"/>
                  </a:lnTo>
                  <a:cubicBezTo>
                    <a:pt x="258" y="736"/>
                    <a:pt x="223" y="758"/>
                    <a:pt x="178" y="758"/>
                  </a:cubicBezTo>
                  <a:cubicBezTo>
                    <a:pt x="156" y="758"/>
                    <a:pt x="131" y="753"/>
                    <a:pt x="106" y="741"/>
                  </a:cubicBezTo>
                  <a:cubicBezTo>
                    <a:pt x="30" y="707"/>
                    <a:pt x="0" y="646"/>
                    <a:pt x="28" y="583"/>
                  </a:cubicBezTo>
                  <a:close/>
                </a:path>
              </a:pathLst>
            </a:custGeom>
            <a:solidFill>
              <a:schemeClr val="bg1"/>
            </a:solidFill>
            <a:ln>
              <a:noFill/>
            </a:ln>
          </p:spPr>
          <p:txBody>
            <a:bodyPr vert="horz" wrap="square" lIns="91299" tIns="45649" rIns="91299" bIns="45649" numCol="1" anchor="t" anchorCtr="0" compatLnSpc="1">
              <a:prstTxWarp prst="textNoShape">
                <a:avLst/>
              </a:prstTxWarp>
            </a:bodyPr>
            <a:lstStyle/>
            <a:p>
              <a:endParaRPr lang="en-US" sz="2400"/>
            </a:p>
          </p:txBody>
        </p:sp>
      </p:grpSp>
      <p:grpSp>
        <p:nvGrpSpPr>
          <p:cNvPr id="3" name="Group 2"/>
          <p:cNvGrpSpPr/>
          <p:nvPr/>
        </p:nvGrpSpPr>
        <p:grpSpPr>
          <a:xfrm>
            <a:off x="2998901" y="3787875"/>
            <a:ext cx="679769" cy="679769"/>
            <a:chOff x="4946729" y="6183781"/>
            <a:chExt cx="1087631" cy="1087631"/>
          </a:xfrm>
        </p:grpSpPr>
        <p:grpSp>
          <p:nvGrpSpPr>
            <p:cNvPr id="82" name="Group 81"/>
            <p:cNvGrpSpPr/>
            <p:nvPr/>
          </p:nvGrpSpPr>
          <p:grpSpPr>
            <a:xfrm>
              <a:off x="4946729" y="6183781"/>
              <a:ext cx="1087631" cy="1087631"/>
              <a:chOff x="912987" y="3985306"/>
              <a:chExt cx="1332461" cy="1332461"/>
            </a:xfrm>
          </p:grpSpPr>
          <p:sp>
            <p:nvSpPr>
              <p:cNvPr id="83" name="Oval 82"/>
              <p:cNvSpPr/>
              <p:nvPr/>
            </p:nvSpPr>
            <p:spPr>
              <a:xfrm>
                <a:off x="912987" y="3985306"/>
                <a:ext cx="1332461" cy="1332461"/>
              </a:xfrm>
              <a:prstGeom prst="ellipse">
                <a:avLst/>
              </a:prstGeom>
              <a:solidFill>
                <a:schemeClr val="accent4">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4" name="Oval 83"/>
              <p:cNvSpPr/>
              <p:nvPr/>
            </p:nvSpPr>
            <p:spPr>
              <a:xfrm>
                <a:off x="1008481" y="4080800"/>
                <a:ext cx="1141474" cy="1141474"/>
              </a:xfrm>
              <a:prstGeom prst="ellipse">
                <a:avLst/>
              </a:prstGeom>
              <a:solidFill>
                <a:schemeClr val="accent4">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5" name="Oval 84"/>
              <p:cNvSpPr/>
              <p:nvPr/>
            </p:nvSpPr>
            <p:spPr>
              <a:xfrm>
                <a:off x="1108900" y="4181219"/>
                <a:ext cx="940635" cy="940635"/>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grpSp>
        <p:sp>
          <p:nvSpPr>
            <p:cNvPr id="128" name="Freeform 207"/>
            <p:cNvSpPr>
              <a:spLocks noEditPoints="1"/>
            </p:cNvSpPr>
            <p:nvPr/>
          </p:nvSpPr>
          <p:spPr bwMode="auto">
            <a:xfrm>
              <a:off x="5376126" y="6574710"/>
              <a:ext cx="228837" cy="305772"/>
            </a:xfrm>
            <a:custGeom>
              <a:avLst/>
              <a:gdLst>
                <a:gd name="T0" fmla="*/ 609 w 609"/>
                <a:gd name="T1" fmla="*/ 813 h 813"/>
                <a:gd name="T2" fmla="*/ 0 w 609"/>
                <a:gd name="T3" fmla="*/ 813 h 813"/>
                <a:gd name="T4" fmla="*/ 0 w 609"/>
                <a:gd name="T5" fmla="*/ 102 h 813"/>
                <a:gd name="T6" fmla="*/ 78 w 609"/>
                <a:gd name="T7" fmla="*/ 102 h 813"/>
                <a:gd name="T8" fmla="*/ 102 w 609"/>
                <a:gd name="T9" fmla="*/ 102 h 813"/>
                <a:gd name="T10" fmla="*/ 153 w 609"/>
                <a:gd name="T11" fmla="*/ 102 h 813"/>
                <a:gd name="T12" fmla="*/ 153 w 609"/>
                <a:gd name="T13" fmla="*/ 51 h 813"/>
                <a:gd name="T14" fmla="*/ 232 w 609"/>
                <a:gd name="T15" fmla="*/ 51 h 813"/>
                <a:gd name="T16" fmla="*/ 304 w 609"/>
                <a:gd name="T17" fmla="*/ 0 h 813"/>
                <a:gd name="T18" fmla="*/ 376 w 609"/>
                <a:gd name="T19" fmla="*/ 51 h 813"/>
                <a:gd name="T20" fmla="*/ 456 w 609"/>
                <a:gd name="T21" fmla="*/ 51 h 813"/>
                <a:gd name="T22" fmla="*/ 456 w 609"/>
                <a:gd name="T23" fmla="*/ 102 h 813"/>
                <a:gd name="T24" fmla="*/ 506 w 609"/>
                <a:gd name="T25" fmla="*/ 102 h 813"/>
                <a:gd name="T26" fmla="*/ 525 w 609"/>
                <a:gd name="T27" fmla="*/ 102 h 813"/>
                <a:gd name="T28" fmla="*/ 609 w 609"/>
                <a:gd name="T29" fmla="*/ 102 h 813"/>
                <a:gd name="T30" fmla="*/ 609 w 609"/>
                <a:gd name="T31" fmla="*/ 813 h 813"/>
                <a:gd name="T32" fmla="*/ 456 w 609"/>
                <a:gd name="T33" fmla="*/ 357 h 813"/>
                <a:gd name="T34" fmla="*/ 152 w 609"/>
                <a:gd name="T35" fmla="*/ 357 h 813"/>
                <a:gd name="T36" fmla="*/ 152 w 609"/>
                <a:gd name="T37" fmla="*/ 307 h 813"/>
                <a:gd name="T38" fmla="*/ 456 w 609"/>
                <a:gd name="T39" fmla="*/ 307 h 813"/>
                <a:gd name="T40" fmla="*/ 456 w 609"/>
                <a:gd name="T41" fmla="*/ 357 h 813"/>
                <a:gd name="T42" fmla="*/ 456 w 609"/>
                <a:gd name="T43" fmla="*/ 153 h 813"/>
                <a:gd name="T44" fmla="*/ 456 w 609"/>
                <a:gd name="T45" fmla="*/ 204 h 813"/>
                <a:gd name="T46" fmla="*/ 153 w 609"/>
                <a:gd name="T47" fmla="*/ 204 h 813"/>
                <a:gd name="T48" fmla="*/ 153 w 609"/>
                <a:gd name="T49" fmla="*/ 153 h 813"/>
                <a:gd name="T50" fmla="*/ 102 w 609"/>
                <a:gd name="T51" fmla="*/ 153 h 813"/>
                <a:gd name="T52" fmla="*/ 102 w 609"/>
                <a:gd name="T53" fmla="*/ 153 h 813"/>
                <a:gd name="T54" fmla="*/ 51 w 609"/>
                <a:gd name="T55" fmla="*/ 153 h 813"/>
                <a:gd name="T56" fmla="*/ 51 w 609"/>
                <a:gd name="T57" fmla="*/ 762 h 813"/>
                <a:gd name="T58" fmla="*/ 558 w 609"/>
                <a:gd name="T59" fmla="*/ 762 h 813"/>
                <a:gd name="T60" fmla="*/ 558 w 609"/>
                <a:gd name="T61" fmla="*/ 153 h 813"/>
                <a:gd name="T62" fmla="*/ 506 w 609"/>
                <a:gd name="T63" fmla="*/ 153 h 813"/>
                <a:gd name="T64" fmla="*/ 506 w 609"/>
                <a:gd name="T65" fmla="*/ 153 h 813"/>
                <a:gd name="T66" fmla="*/ 456 w 609"/>
                <a:gd name="T67" fmla="*/ 153 h 813"/>
                <a:gd name="T68" fmla="*/ 456 w 609"/>
                <a:gd name="T69" fmla="*/ 660 h 813"/>
                <a:gd name="T70" fmla="*/ 152 w 609"/>
                <a:gd name="T71" fmla="*/ 660 h 813"/>
                <a:gd name="T72" fmla="*/ 152 w 609"/>
                <a:gd name="T73" fmla="*/ 610 h 813"/>
                <a:gd name="T74" fmla="*/ 456 w 609"/>
                <a:gd name="T75" fmla="*/ 610 h 813"/>
                <a:gd name="T76" fmla="*/ 456 w 609"/>
                <a:gd name="T77" fmla="*/ 660 h 813"/>
                <a:gd name="T78" fmla="*/ 456 w 609"/>
                <a:gd name="T79" fmla="*/ 559 h 813"/>
                <a:gd name="T80" fmla="*/ 152 w 609"/>
                <a:gd name="T81" fmla="*/ 559 h 813"/>
                <a:gd name="T82" fmla="*/ 152 w 609"/>
                <a:gd name="T83" fmla="*/ 508 h 813"/>
                <a:gd name="T84" fmla="*/ 456 w 609"/>
                <a:gd name="T85" fmla="*/ 508 h 813"/>
                <a:gd name="T86" fmla="*/ 456 w 609"/>
                <a:gd name="T87" fmla="*/ 559 h 813"/>
                <a:gd name="T88" fmla="*/ 456 w 609"/>
                <a:gd name="T89" fmla="*/ 457 h 813"/>
                <a:gd name="T90" fmla="*/ 152 w 609"/>
                <a:gd name="T91" fmla="*/ 457 h 813"/>
                <a:gd name="T92" fmla="*/ 152 w 609"/>
                <a:gd name="T93" fmla="*/ 407 h 813"/>
                <a:gd name="T94" fmla="*/ 456 w 609"/>
                <a:gd name="T95" fmla="*/ 407 h 813"/>
                <a:gd name="T96" fmla="*/ 456 w 609"/>
                <a:gd name="T97" fmla="*/ 457 h 813"/>
                <a:gd name="T98" fmla="*/ 204 w 609"/>
                <a:gd name="T99" fmla="*/ 153 h 813"/>
                <a:gd name="T100" fmla="*/ 405 w 609"/>
                <a:gd name="T101" fmla="*/ 153 h 813"/>
                <a:gd name="T102" fmla="*/ 405 w 609"/>
                <a:gd name="T103" fmla="*/ 102 h 813"/>
                <a:gd name="T104" fmla="*/ 330 w 609"/>
                <a:gd name="T105" fmla="*/ 102 h 813"/>
                <a:gd name="T106" fmla="*/ 330 w 609"/>
                <a:gd name="T107" fmla="*/ 77 h 813"/>
                <a:gd name="T108" fmla="*/ 304 w 609"/>
                <a:gd name="T109" fmla="*/ 51 h 813"/>
                <a:gd name="T110" fmla="*/ 279 w 609"/>
                <a:gd name="T111" fmla="*/ 77 h 813"/>
                <a:gd name="T112" fmla="*/ 279 w 609"/>
                <a:gd name="T113" fmla="*/ 102 h 813"/>
                <a:gd name="T114" fmla="*/ 204 w 609"/>
                <a:gd name="T115" fmla="*/ 102 h 813"/>
                <a:gd name="T116" fmla="*/ 204 w 609"/>
                <a:gd name="T117" fmla="*/ 15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9" h="813">
                  <a:moveTo>
                    <a:pt x="609" y="813"/>
                  </a:moveTo>
                  <a:lnTo>
                    <a:pt x="0" y="813"/>
                  </a:lnTo>
                  <a:lnTo>
                    <a:pt x="0" y="102"/>
                  </a:lnTo>
                  <a:lnTo>
                    <a:pt x="78" y="102"/>
                  </a:lnTo>
                  <a:lnTo>
                    <a:pt x="102" y="102"/>
                  </a:lnTo>
                  <a:lnTo>
                    <a:pt x="153" y="102"/>
                  </a:lnTo>
                  <a:lnTo>
                    <a:pt x="153" y="51"/>
                  </a:lnTo>
                  <a:lnTo>
                    <a:pt x="232" y="51"/>
                  </a:lnTo>
                  <a:cubicBezTo>
                    <a:pt x="243" y="22"/>
                    <a:pt x="271" y="0"/>
                    <a:pt x="304" y="0"/>
                  </a:cubicBezTo>
                  <a:cubicBezTo>
                    <a:pt x="337" y="0"/>
                    <a:pt x="366" y="22"/>
                    <a:pt x="376" y="51"/>
                  </a:cubicBezTo>
                  <a:lnTo>
                    <a:pt x="456" y="51"/>
                  </a:lnTo>
                  <a:lnTo>
                    <a:pt x="456" y="102"/>
                  </a:lnTo>
                  <a:lnTo>
                    <a:pt x="506" y="102"/>
                  </a:lnTo>
                  <a:lnTo>
                    <a:pt x="525" y="102"/>
                  </a:lnTo>
                  <a:lnTo>
                    <a:pt x="609" y="102"/>
                  </a:lnTo>
                  <a:lnTo>
                    <a:pt x="609" y="813"/>
                  </a:lnTo>
                  <a:close/>
                  <a:moveTo>
                    <a:pt x="456" y="357"/>
                  </a:moveTo>
                  <a:lnTo>
                    <a:pt x="152" y="357"/>
                  </a:lnTo>
                  <a:lnTo>
                    <a:pt x="152" y="307"/>
                  </a:lnTo>
                  <a:lnTo>
                    <a:pt x="456" y="307"/>
                  </a:lnTo>
                  <a:lnTo>
                    <a:pt x="456" y="357"/>
                  </a:lnTo>
                  <a:close/>
                  <a:moveTo>
                    <a:pt x="456" y="153"/>
                  </a:moveTo>
                  <a:lnTo>
                    <a:pt x="456" y="204"/>
                  </a:lnTo>
                  <a:lnTo>
                    <a:pt x="153" y="204"/>
                  </a:lnTo>
                  <a:lnTo>
                    <a:pt x="153" y="153"/>
                  </a:lnTo>
                  <a:lnTo>
                    <a:pt x="102" y="153"/>
                  </a:lnTo>
                  <a:lnTo>
                    <a:pt x="102" y="153"/>
                  </a:lnTo>
                  <a:lnTo>
                    <a:pt x="51" y="153"/>
                  </a:lnTo>
                  <a:lnTo>
                    <a:pt x="51" y="762"/>
                  </a:lnTo>
                  <a:lnTo>
                    <a:pt x="558" y="762"/>
                  </a:lnTo>
                  <a:lnTo>
                    <a:pt x="558" y="153"/>
                  </a:lnTo>
                  <a:lnTo>
                    <a:pt x="506" y="153"/>
                  </a:lnTo>
                  <a:lnTo>
                    <a:pt x="506" y="153"/>
                  </a:lnTo>
                  <a:lnTo>
                    <a:pt x="456" y="153"/>
                  </a:lnTo>
                  <a:close/>
                  <a:moveTo>
                    <a:pt x="456" y="660"/>
                  </a:moveTo>
                  <a:lnTo>
                    <a:pt x="152" y="660"/>
                  </a:lnTo>
                  <a:lnTo>
                    <a:pt x="152" y="610"/>
                  </a:lnTo>
                  <a:lnTo>
                    <a:pt x="456" y="610"/>
                  </a:lnTo>
                  <a:lnTo>
                    <a:pt x="456" y="660"/>
                  </a:lnTo>
                  <a:close/>
                  <a:moveTo>
                    <a:pt x="456" y="559"/>
                  </a:moveTo>
                  <a:lnTo>
                    <a:pt x="152" y="559"/>
                  </a:lnTo>
                  <a:lnTo>
                    <a:pt x="152" y="508"/>
                  </a:lnTo>
                  <a:lnTo>
                    <a:pt x="456" y="508"/>
                  </a:lnTo>
                  <a:lnTo>
                    <a:pt x="456" y="559"/>
                  </a:lnTo>
                  <a:close/>
                  <a:moveTo>
                    <a:pt x="456" y="457"/>
                  </a:moveTo>
                  <a:lnTo>
                    <a:pt x="152" y="457"/>
                  </a:lnTo>
                  <a:lnTo>
                    <a:pt x="152" y="407"/>
                  </a:lnTo>
                  <a:lnTo>
                    <a:pt x="456" y="407"/>
                  </a:lnTo>
                  <a:lnTo>
                    <a:pt x="456" y="457"/>
                  </a:lnTo>
                  <a:close/>
                  <a:moveTo>
                    <a:pt x="204" y="153"/>
                  </a:moveTo>
                  <a:lnTo>
                    <a:pt x="405" y="153"/>
                  </a:lnTo>
                  <a:lnTo>
                    <a:pt x="405" y="102"/>
                  </a:lnTo>
                  <a:lnTo>
                    <a:pt x="330" y="102"/>
                  </a:lnTo>
                  <a:lnTo>
                    <a:pt x="330" y="77"/>
                  </a:lnTo>
                  <a:cubicBezTo>
                    <a:pt x="330" y="63"/>
                    <a:pt x="318" y="51"/>
                    <a:pt x="304" y="51"/>
                  </a:cubicBezTo>
                  <a:cubicBezTo>
                    <a:pt x="290" y="51"/>
                    <a:pt x="279" y="63"/>
                    <a:pt x="279" y="77"/>
                  </a:cubicBezTo>
                  <a:lnTo>
                    <a:pt x="279" y="102"/>
                  </a:lnTo>
                  <a:lnTo>
                    <a:pt x="204" y="102"/>
                  </a:lnTo>
                  <a:lnTo>
                    <a:pt x="204" y="153"/>
                  </a:lnTo>
                  <a:close/>
                </a:path>
              </a:pathLst>
            </a:custGeom>
            <a:solidFill>
              <a:schemeClr val="bg1"/>
            </a:solidFill>
            <a:ln>
              <a:noFill/>
            </a:ln>
          </p:spPr>
          <p:txBody>
            <a:bodyPr vert="horz" wrap="square" lIns="91299" tIns="45649" rIns="91299" bIns="45649" numCol="1" anchor="t" anchorCtr="0" compatLnSpc="1">
              <a:prstTxWarp prst="textNoShape">
                <a:avLst/>
              </a:prstTxWarp>
            </a:bodyPr>
            <a:lstStyle/>
            <a:p>
              <a:endParaRPr lang="en-US" sz="2400"/>
            </a:p>
          </p:txBody>
        </p:sp>
      </p:grpSp>
      <p:sp>
        <p:nvSpPr>
          <p:cNvPr id="93" name="TextBox 92">
            <a:extLst>
              <a:ext uri="{FF2B5EF4-FFF2-40B4-BE49-F238E27FC236}">
                <a16:creationId xmlns:a16="http://schemas.microsoft.com/office/drawing/2014/main" id="{CD23D325-5E60-486D-BC47-36A947F50B8E}"/>
              </a:ext>
            </a:extLst>
          </p:cNvPr>
          <p:cNvSpPr txBox="1"/>
          <p:nvPr/>
        </p:nvSpPr>
        <p:spPr>
          <a:xfrm>
            <a:off x="2363538" y="836562"/>
            <a:ext cx="7475810" cy="830997"/>
          </a:xfrm>
          <a:prstGeom prst="rect">
            <a:avLst/>
          </a:prstGeom>
          <a:noFill/>
        </p:spPr>
        <p:txBody>
          <a:bodyPr wrap="square" rtlCol="0">
            <a:spAutoFit/>
          </a:bodyPr>
          <a:lstStyle/>
          <a:p>
            <a:pPr algn="ctr"/>
            <a:r>
              <a:rPr lang="en-US" sz="4800" b="1" spc="300" dirty="0">
                <a:solidFill>
                  <a:schemeClr val="tx2"/>
                </a:solidFill>
                <a:ea typeface="Montserrat" charset="0"/>
                <a:cs typeface="Montserrat" charset="0"/>
              </a:rPr>
              <a:t>SIMPLE </a:t>
            </a:r>
            <a:r>
              <a:rPr lang="en-US" sz="4800" b="1" spc="300" dirty="0">
                <a:solidFill>
                  <a:schemeClr val="accent2"/>
                </a:solidFill>
                <a:ea typeface="Montserrat" charset="0"/>
                <a:cs typeface="Montserrat" charset="0"/>
              </a:rPr>
              <a:t>MINIMAL</a:t>
            </a:r>
          </a:p>
        </p:txBody>
      </p:sp>
      <p:sp>
        <p:nvSpPr>
          <p:cNvPr id="106" name="TextBox 105">
            <a:extLst>
              <a:ext uri="{FF2B5EF4-FFF2-40B4-BE49-F238E27FC236}">
                <a16:creationId xmlns:a16="http://schemas.microsoft.com/office/drawing/2014/main" id="{9F4B8639-5472-43F0-8A56-73894DF07AAE}"/>
              </a:ext>
            </a:extLst>
          </p:cNvPr>
          <p:cNvSpPr txBox="1"/>
          <p:nvPr/>
        </p:nvSpPr>
        <p:spPr>
          <a:xfrm>
            <a:off x="4554678" y="546559"/>
            <a:ext cx="3093531" cy="307777"/>
          </a:xfrm>
          <a:prstGeom prst="rect">
            <a:avLst/>
          </a:prstGeom>
          <a:noFill/>
        </p:spPr>
        <p:txBody>
          <a:bodyPr wrap="square" rtlCol="0">
            <a:spAutoFit/>
          </a:bodyPr>
          <a:lstStyle/>
          <a:p>
            <a:pPr algn="ctr"/>
            <a:r>
              <a:rPr lang="en-US" sz="1400" spc="300" dirty="0">
                <a:solidFill>
                  <a:schemeClr val="tx2"/>
                </a:solidFill>
                <a:ea typeface="Montserrat" charset="0"/>
                <a:cs typeface="Montserrat" charset="0"/>
              </a:rPr>
              <a:t>YOU CAN WRITE </a:t>
            </a:r>
            <a:r>
              <a:rPr lang="en-US" sz="1400" b="1" spc="300" dirty="0">
                <a:solidFill>
                  <a:schemeClr val="tx2"/>
                </a:solidFill>
                <a:ea typeface="Montserrat Extra" charset="0"/>
                <a:cs typeface="Montserrat Extra" charset="0"/>
              </a:rPr>
              <a:t>HERE</a:t>
            </a:r>
          </a:p>
        </p:txBody>
      </p:sp>
    </p:spTree>
    <p:extLst>
      <p:ext uri="{BB962C8B-B14F-4D97-AF65-F5344CB8AC3E}">
        <p14:creationId xmlns:p14="http://schemas.microsoft.com/office/powerpoint/2010/main" val="977807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6124721" y="1828800"/>
          <a:ext cx="5278447" cy="4695316"/>
        </p:xfrm>
        <a:graphic>
          <a:graphicData uri="http://schemas.openxmlformats.org/drawingml/2006/chart">
            <c:chart xmlns:c="http://schemas.openxmlformats.org/drawingml/2006/chart" xmlns:r="http://schemas.openxmlformats.org/officeDocument/2006/relationships" r:id="rId2"/>
          </a:graphicData>
        </a:graphic>
      </p:graphicFrame>
      <p:sp>
        <p:nvSpPr>
          <p:cNvPr id="9" name="Shape 2841"/>
          <p:cNvSpPr/>
          <p:nvPr/>
        </p:nvSpPr>
        <p:spPr>
          <a:xfrm>
            <a:off x="1108695" y="2279483"/>
            <a:ext cx="626955" cy="512963"/>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chemeClr val="tx1">
              <a:lumMod val="65000"/>
              <a:lumOff val="35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j-lt"/>
            </a:endParaRPr>
          </a:p>
        </p:txBody>
      </p:sp>
      <p:sp>
        <p:nvSpPr>
          <p:cNvPr id="14" name="Shape 2847"/>
          <p:cNvSpPr/>
          <p:nvPr/>
        </p:nvSpPr>
        <p:spPr>
          <a:xfrm>
            <a:off x="3441233" y="2242960"/>
            <a:ext cx="626955" cy="626948"/>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chemeClr val="tx1">
              <a:lumMod val="65000"/>
              <a:lumOff val="35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j-lt"/>
            </a:endParaRPr>
          </a:p>
        </p:txBody>
      </p:sp>
      <p:sp>
        <p:nvSpPr>
          <p:cNvPr id="15" name="TextBox 14"/>
          <p:cNvSpPr txBox="1"/>
          <p:nvPr/>
        </p:nvSpPr>
        <p:spPr>
          <a:xfrm>
            <a:off x="1040165" y="3678415"/>
            <a:ext cx="2022477" cy="1535036"/>
          </a:xfrm>
          <a:prstGeom prst="rect">
            <a:avLst/>
          </a:prstGeom>
          <a:noFill/>
        </p:spPr>
        <p:txBody>
          <a:bodyPr wrap="square" rtlCol="0">
            <a:spAutoFit/>
          </a:bodyPr>
          <a:lstStyle/>
          <a:p>
            <a:pPr>
              <a:lnSpc>
                <a:spcPct val="150000"/>
              </a:lnSpc>
            </a:pPr>
            <a:r>
              <a:rPr lang="en-US" sz="1250" dirty="0">
                <a:latin typeface="+mj-lt"/>
                <a:ea typeface="Lato Light" charset="0"/>
                <a:cs typeface="Lato Light" charset="0"/>
              </a:rPr>
              <a:t>Entrepreneurial activities differ substantially depending on the type of organization and creativity involved. </a:t>
            </a:r>
          </a:p>
        </p:txBody>
      </p:sp>
      <p:sp>
        <p:nvSpPr>
          <p:cNvPr id="16" name="Rectangle 15"/>
          <p:cNvSpPr/>
          <p:nvPr/>
        </p:nvSpPr>
        <p:spPr>
          <a:xfrm>
            <a:off x="1050486" y="3259169"/>
            <a:ext cx="1607876" cy="276999"/>
          </a:xfrm>
          <a:prstGeom prst="rect">
            <a:avLst/>
          </a:prstGeom>
        </p:spPr>
        <p:txBody>
          <a:bodyPr wrap="none">
            <a:spAutoFit/>
          </a:bodyPr>
          <a:lstStyle/>
          <a:p>
            <a:r>
              <a:rPr lang="en-US" sz="1200" b="1" spc="300" dirty="0">
                <a:solidFill>
                  <a:schemeClr val="accent1"/>
                </a:solidFill>
                <a:latin typeface="+mj-lt"/>
                <a:ea typeface="Montserrat" charset="0"/>
                <a:cs typeface="Montserrat" charset="0"/>
              </a:rPr>
              <a:t>SERVICE NAME</a:t>
            </a:r>
          </a:p>
        </p:txBody>
      </p:sp>
      <p:sp>
        <p:nvSpPr>
          <p:cNvPr id="17" name="TextBox 16"/>
          <p:cNvSpPr txBox="1"/>
          <p:nvPr/>
        </p:nvSpPr>
        <p:spPr>
          <a:xfrm>
            <a:off x="3381664" y="3678415"/>
            <a:ext cx="2022477" cy="1535036"/>
          </a:xfrm>
          <a:prstGeom prst="rect">
            <a:avLst/>
          </a:prstGeom>
          <a:noFill/>
        </p:spPr>
        <p:txBody>
          <a:bodyPr wrap="square" rtlCol="0">
            <a:spAutoFit/>
          </a:bodyPr>
          <a:lstStyle/>
          <a:p>
            <a:pPr>
              <a:lnSpc>
                <a:spcPct val="150000"/>
              </a:lnSpc>
            </a:pPr>
            <a:r>
              <a:rPr lang="en-US" sz="1250" dirty="0">
                <a:latin typeface="+mj-lt"/>
                <a:ea typeface="Lato Light" charset="0"/>
                <a:cs typeface="Lato Light" charset="0"/>
              </a:rPr>
              <a:t>Entrepreneurial activities differ substantially depending on the type of organization and creativity involved. </a:t>
            </a:r>
          </a:p>
        </p:txBody>
      </p:sp>
      <p:sp>
        <p:nvSpPr>
          <p:cNvPr id="18" name="Rectangle 17"/>
          <p:cNvSpPr/>
          <p:nvPr/>
        </p:nvSpPr>
        <p:spPr>
          <a:xfrm>
            <a:off x="3391985" y="3259169"/>
            <a:ext cx="1607876" cy="276999"/>
          </a:xfrm>
          <a:prstGeom prst="rect">
            <a:avLst/>
          </a:prstGeom>
        </p:spPr>
        <p:txBody>
          <a:bodyPr wrap="none">
            <a:spAutoFit/>
          </a:bodyPr>
          <a:lstStyle/>
          <a:p>
            <a:r>
              <a:rPr lang="en-US" sz="1200" b="1" spc="300" dirty="0">
                <a:solidFill>
                  <a:schemeClr val="accent1"/>
                </a:solidFill>
                <a:latin typeface="+mj-lt"/>
                <a:ea typeface="Montserrat" charset="0"/>
                <a:cs typeface="Montserrat" charset="0"/>
              </a:rPr>
              <a:t>SERVICE NAME</a:t>
            </a:r>
          </a:p>
        </p:txBody>
      </p:sp>
      <p:sp>
        <p:nvSpPr>
          <p:cNvPr id="11" name="TextBox 10">
            <a:extLst>
              <a:ext uri="{FF2B5EF4-FFF2-40B4-BE49-F238E27FC236}">
                <a16:creationId xmlns:a16="http://schemas.microsoft.com/office/drawing/2014/main" id="{8CBE0F73-49FA-4B25-80DE-C634410FB7CF}"/>
              </a:ext>
            </a:extLst>
          </p:cNvPr>
          <p:cNvSpPr txBox="1"/>
          <p:nvPr/>
        </p:nvSpPr>
        <p:spPr>
          <a:xfrm>
            <a:off x="2363538" y="836562"/>
            <a:ext cx="7475810" cy="830997"/>
          </a:xfrm>
          <a:prstGeom prst="rect">
            <a:avLst/>
          </a:prstGeom>
          <a:noFill/>
        </p:spPr>
        <p:txBody>
          <a:bodyPr wrap="square" rtlCol="0">
            <a:spAutoFit/>
          </a:bodyPr>
          <a:lstStyle/>
          <a:p>
            <a:pPr algn="ctr"/>
            <a:r>
              <a:rPr lang="en-US" sz="4800" b="1" spc="300" dirty="0">
                <a:solidFill>
                  <a:schemeClr val="tx2"/>
                </a:solidFill>
                <a:ea typeface="Montserrat" charset="0"/>
                <a:cs typeface="Montserrat" charset="0"/>
              </a:rPr>
              <a:t>SIMPLE </a:t>
            </a:r>
            <a:r>
              <a:rPr lang="en-US" sz="4800" b="1" spc="300" dirty="0">
                <a:solidFill>
                  <a:schemeClr val="accent2"/>
                </a:solidFill>
                <a:ea typeface="Montserrat" charset="0"/>
                <a:cs typeface="Montserrat" charset="0"/>
              </a:rPr>
              <a:t>MINIMAL</a:t>
            </a:r>
          </a:p>
        </p:txBody>
      </p:sp>
      <p:sp>
        <p:nvSpPr>
          <p:cNvPr id="12" name="TextBox 11">
            <a:extLst>
              <a:ext uri="{FF2B5EF4-FFF2-40B4-BE49-F238E27FC236}">
                <a16:creationId xmlns:a16="http://schemas.microsoft.com/office/drawing/2014/main" id="{95220969-956E-4869-BDCA-5C0AD461DF49}"/>
              </a:ext>
            </a:extLst>
          </p:cNvPr>
          <p:cNvSpPr txBox="1"/>
          <p:nvPr/>
        </p:nvSpPr>
        <p:spPr>
          <a:xfrm>
            <a:off x="4554678" y="546559"/>
            <a:ext cx="3093531" cy="307777"/>
          </a:xfrm>
          <a:prstGeom prst="rect">
            <a:avLst/>
          </a:prstGeom>
          <a:noFill/>
        </p:spPr>
        <p:txBody>
          <a:bodyPr wrap="square" rtlCol="0">
            <a:spAutoFit/>
          </a:bodyPr>
          <a:lstStyle/>
          <a:p>
            <a:pPr algn="ctr"/>
            <a:r>
              <a:rPr lang="en-US" sz="1400" spc="300" dirty="0">
                <a:solidFill>
                  <a:schemeClr val="tx2"/>
                </a:solidFill>
                <a:ea typeface="Montserrat" charset="0"/>
                <a:cs typeface="Montserrat" charset="0"/>
              </a:rPr>
              <a:t>YOU CAN WRITE </a:t>
            </a:r>
            <a:r>
              <a:rPr lang="en-US" sz="1400" b="1" spc="300" dirty="0">
                <a:solidFill>
                  <a:schemeClr val="tx2"/>
                </a:solidFill>
                <a:ea typeface="Montserrat Extra" charset="0"/>
                <a:cs typeface="Montserrat Extra" charset="0"/>
              </a:rPr>
              <a:t>HERE</a:t>
            </a:r>
          </a:p>
        </p:txBody>
      </p:sp>
    </p:spTree>
    <p:extLst>
      <p:ext uri="{BB962C8B-B14F-4D97-AF65-F5344CB8AC3E}">
        <p14:creationId xmlns:p14="http://schemas.microsoft.com/office/powerpoint/2010/main" val="23750741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ubtitle 2"/>
          <p:cNvSpPr txBox="1">
            <a:spLocks/>
          </p:cNvSpPr>
          <p:nvPr/>
        </p:nvSpPr>
        <p:spPr>
          <a:xfrm>
            <a:off x="5070872" y="4810070"/>
            <a:ext cx="2819929" cy="62276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20"/>
              </a:lnSpc>
            </a:pPr>
            <a:r>
              <a:rPr lang="en-US" sz="1200" dirty="0">
                <a:solidFill>
                  <a:schemeClr val="tx1">
                    <a:lumMod val="65000"/>
                    <a:lumOff val="35000"/>
                  </a:schemeClr>
                </a:solidFill>
                <a:latin typeface="+mj-lt"/>
                <a:ea typeface="Poppins Light" charset="0"/>
                <a:cs typeface="Calibri" panose="020F0502020204030204" pitchFamily="34" charset="0"/>
              </a:rPr>
              <a:t>Frequently, your initial font choice is taken out of your awesome hands</a:t>
            </a:r>
          </a:p>
        </p:txBody>
      </p:sp>
      <p:sp>
        <p:nvSpPr>
          <p:cNvPr id="54" name="TextBox 53"/>
          <p:cNvSpPr txBox="1"/>
          <p:nvPr/>
        </p:nvSpPr>
        <p:spPr>
          <a:xfrm>
            <a:off x="5116751" y="4241693"/>
            <a:ext cx="912429" cy="246221"/>
          </a:xfrm>
          <a:prstGeom prst="rect">
            <a:avLst/>
          </a:prstGeom>
          <a:noFill/>
        </p:spPr>
        <p:txBody>
          <a:bodyPr wrap="none" rtlCol="0" anchor="ctr" anchorCtr="0">
            <a:spAutoFit/>
          </a:bodyPr>
          <a:lstStyle/>
          <a:p>
            <a:r>
              <a:rPr lang="en-US" sz="1000" dirty="0">
                <a:solidFill>
                  <a:schemeClr val="tx1">
                    <a:lumMod val="65000"/>
                    <a:lumOff val="35000"/>
                  </a:schemeClr>
                </a:solidFill>
                <a:latin typeface="+mj-lt"/>
                <a:ea typeface="Poppins Light" charset="0"/>
                <a:cs typeface="Calibri" panose="020F0502020204030204" pitchFamily="34" charset="0"/>
              </a:rPr>
              <a:t>Apple Devices</a:t>
            </a:r>
          </a:p>
        </p:txBody>
      </p:sp>
      <p:sp>
        <p:nvSpPr>
          <p:cNvPr id="56" name="TextBox 55"/>
          <p:cNvSpPr txBox="1"/>
          <p:nvPr/>
        </p:nvSpPr>
        <p:spPr>
          <a:xfrm>
            <a:off x="5123056" y="4482770"/>
            <a:ext cx="874983" cy="307777"/>
          </a:xfrm>
          <a:prstGeom prst="rect">
            <a:avLst/>
          </a:prstGeom>
          <a:noFill/>
        </p:spPr>
        <p:txBody>
          <a:bodyPr wrap="none" rtlCol="0" anchor="ctr" anchorCtr="0">
            <a:spAutoFit/>
          </a:bodyPr>
          <a:lstStyle/>
          <a:p>
            <a:r>
              <a:rPr lang="en-US" sz="1400" dirty="0">
                <a:solidFill>
                  <a:schemeClr val="tx1">
                    <a:lumMod val="65000"/>
                    <a:lumOff val="35000"/>
                  </a:schemeClr>
                </a:solidFill>
                <a:latin typeface="+mj-lt"/>
                <a:ea typeface="Poppins Medium" charset="0"/>
                <a:cs typeface="Calibri" panose="020F0502020204030204" pitchFamily="34" charset="0"/>
              </a:rPr>
              <a:t>Five Stars</a:t>
            </a:r>
          </a:p>
        </p:txBody>
      </p:sp>
      <p:sp>
        <p:nvSpPr>
          <p:cNvPr id="57" name="Subtitle 2"/>
          <p:cNvSpPr txBox="1">
            <a:spLocks/>
          </p:cNvSpPr>
          <p:nvPr/>
        </p:nvSpPr>
        <p:spPr>
          <a:xfrm>
            <a:off x="8719300" y="4810070"/>
            <a:ext cx="2819929" cy="62276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20"/>
              </a:lnSpc>
            </a:pPr>
            <a:r>
              <a:rPr lang="en-US" sz="1200" dirty="0">
                <a:solidFill>
                  <a:schemeClr val="tx1">
                    <a:lumMod val="65000"/>
                    <a:lumOff val="35000"/>
                  </a:schemeClr>
                </a:solidFill>
                <a:latin typeface="+mj-lt"/>
                <a:ea typeface="Poppins Light" charset="0"/>
                <a:cs typeface="Calibri" panose="020F0502020204030204" pitchFamily="34" charset="0"/>
              </a:rPr>
              <a:t>Frequently, your initial font choice is taken out of your awesome hands</a:t>
            </a:r>
          </a:p>
        </p:txBody>
      </p:sp>
      <p:sp>
        <p:nvSpPr>
          <p:cNvPr id="58" name="TextBox 57"/>
          <p:cNvSpPr txBox="1"/>
          <p:nvPr/>
        </p:nvSpPr>
        <p:spPr>
          <a:xfrm>
            <a:off x="8765178" y="4241693"/>
            <a:ext cx="912429" cy="246221"/>
          </a:xfrm>
          <a:prstGeom prst="rect">
            <a:avLst/>
          </a:prstGeom>
          <a:noFill/>
        </p:spPr>
        <p:txBody>
          <a:bodyPr wrap="none" rtlCol="0" anchor="ctr" anchorCtr="0">
            <a:spAutoFit/>
          </a:bodyPr>
          <a:lstStyle/>
          <a:p>
            <a:r>
              <a:rPr lang="en-US" sz="1000" dirty="0">
                <a:solidFill>
                  <a:schemeClr val="tx1">
                    <a:lumMod val="65000"/>
                    <a:lumOff val="35000"/>
                  </a:schemeClr>
                </a:solidFill>
                <a:latin typeface="+mj-lt"/>
                <a:ea typeface="Poppins Light" charset="0"/>
                <a:cs typeface="Calibri" panose="020F0502020204030204" pitchFamily="34" charset="0"/>
              </a:rPr>
              <a:t>Apple Devices</a:t>
            </a:r>
          </a:p>
        </p:txBody>
      </p:sp>
      <p:sp>
        <p:nvSpPr>
          <p:cNvPr id="59" name="TextBox 58"/>
          <p:cNvSpPr txBox="1"/>
          <p:nvPr/>
        </p:nvSpPr>
        <p:spPr>
          <a:xfrm>
            <a:off x="8771483" y="4482770"/>
            <a:ext cx="1042208" cy="307777"/>
          </a:xfrm>
          <a:prstGeom prst="rect">
            <a:avLst/>
          </a:prstGeom>
          <a:noFill/>
        </p:spPr>
        <p:txBody>
          <a:bodyPr wrap="none" rtlCol="0" anchor="ctr" anchorCtr="0">
            <a:spAutoFit/>
          </a:bodyPr>
          <a:lstStyle/>
          <a:p>
            <a:r>
              <a:rPr lang="en-US" sz="1400" dirty="0">
                <a:solidFill>
                  <a:schemeClr val="tx1">
                    <a:lumMod val="65000"/>
                    <a:lumOff val="35000"/>
                  </a:schemeClr>
                </a:solidFill>
                <a:latin typeface="+mj-lt"/>
                <a:ea typeface="Poppins Medium" charset="0"/>
                <a:cs typeface="Calibri" panose="020F0502020204030204" pitchFamily="34" charset="0"/>
              </a:rPr>
              <a:t>Online Chat</a:t>
            </a:r>
          </a:p>
        </p:txBody>
      </p:sp>
      <p:sp>
        <p:nvSpPr>
          <p:cNvPr id="60" name="Subtitle 2"/>
          <p:cNvSpPr txBox="1">
            <a:spLocks/>
          </p:cNvSpPr>
          <p:nvPr/>
        </p:nvSpPr>
        <p:spPr>
          <a:xfrm>
            <a:off x="1427917" y="4810070"/>
            <a:ext cx="2819929" cy="62276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20"/>
              </a:lnSpc>
            </a:pPr>
            <a:r>
              <a:rPr lang="en-US" sz="1200" dirty="0">
                <a:solidFill>
                  <a:schemeClr val="tx1">
                    <a:lumMod val="65000"/>
                    <a:lumOff val="35000"/>
                  </a:schemeClr>
                </a:solidFill>
                <a:latin typeface="+mj-lt"/>
                <a:ea typeface="Poppins Light" charset="0"/>
                <a:cs typeface="Calibri" panose="020F0502020204030204" pitchFamily="34" charset="0"/>
              </a:rPr>
              <a:t>Frequently, your initial font choice is taken out of your awesome hands</a:t>
            </a:r>
          </a:p>
        </p:txBody>
      </p:sp>
      <p:sp>
        <p:nvSpPr>
          <p:cNvPr id="61" name="TextBox 60"/>
          <p:cNvSpPr txBox="1"/>
          <p:nvPr/>
        </p:nvSpPr>
        <p:spPr>
          <a:xfrm>
            <a:off x="1473796" y="4241693"/>
            <a:ext cx="912429" cy="246221"/>
          </a:xfrm>
          <a:prstGeom prst="rect">
            <a:avLst/>
          </a:prstGeom>
          <a:noFill/>
        </p:spPr>
        <p:txBody>
          <a:bodyPr wrap="none" rtlCol="0" anchor="ctr" anchorCtr="0">
            <a:spAutoFit/>
          </a:bodyPr>
          <a:lstStyle/>
          <a:p>
            <a:r>
              <a:rPr lang="en-US" sz="1000" dirty="0">
                <a:solidFill>
                  <a:schemeClr val="tx1">
                    <a:lumMod val="65000"/>
                    <a:lumOff val="35000"/>
                  </a:schemeClr>
                </a:solidFill>
                <a:latin typeface="+mj-lt"/>
                <a:ea typeface="Poppins Light" charset="0"/>
                <a:cs typeface="Calibri" panose="020F0502020204030204" pitchFamily="34" charset="0"/>
              </a:rPr>
              <a:t>Apple Devices</a:t>
            </a:r>
          </a:p>
        </p:txBody>
      </p:sp>
      <p:sp>
        <p:nvSpPr>
          <p:cNvPr id="62" name="TextBox 61"/>
          <p:cNvSpPr txBox="1"/>
          <p:nvPr/>
        </p:nvSpPr>
        <p:spPr>
          <a:xfrm>
            <a:off x="1480101" y="4482770"/>
            <a:ext cx="985013" cy="307777"/>
          </a:xfrm>
          <a:prstGeom prst="rect">
            <a:avLst/>
          </a:prstGeom>
          <a:noFill/>
        </p:spPr>
        <p:txBody>
          <a:bodyPr wrap="none" rtlCol="0" anchor="ctr" anchorCtr="0">
            <a:spAutoFit/>
          </a:bodyPr>
          <a:lstStyle/>
          <a:p>
            <a:r>
              <a:rPr lang="en-US" sz="1400" dirty="0">
                <a:solidFill>
                  <a:schemeClr val="tx1">
                    <a:lumMod val="65000"/>
                    <a:lumOff val="35000"/>
                  </a:schemeClr>
                </a:solidFill>
                <a:latin typeface="+mj-lt"/>
                <a:ea typeface="Poppins Medium" charset="0"/>
                <a:cs typeface="Calibri" panose="020F0502020204030204" pitchFamily="34" charset="0"/>
              </a:rPr>
              <a:t>Worldwide</a:t>
            </a:r>
          </a:p>
        </p:txBody>
      </p:sp>
      <p:sp>
        <p:nvSpPr>
          <p:cNvPr id="63" name="Subtitle 2"/>
          <p:cNvSpPr txBox="1">
            <a:spLocks/>
          </p:cNvSpPr>
          <p:nvPr/>
        </p:nvSpPr>
        <p:spPr>
          <a:xfrm>
            <a:off x="5070872" y="2934377"/>
            <a:ext cx="2819929" cy="62276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20"/>
              </a:lnSpc>
            </a:pPr>
            <a:r>
              <a:rPr lang="en-US" sz="1200" dirty="0">
                <a:solidFill>
                  <a:schemeClr val="tx1">
                    <a:lumMod val="65000"/>
                    <a:lumOff val="35000"/>
                  </a:schemeClr>
                </a:solidFill>
                <a:latin typeface="+mj-lt"/>
                <a:ea typeface="Poppins Light" charset="0"/>
                <a:cs typeface="Calibri" panose="020F0502020204030204" pitchFamily="34" charset="0"/>
              </a:rPr>
              <a:t>Frequently, your initial font choice is taken out of your awesome hands</a:t>
            </a:r>
          </a:p>
        </p:txBody>
      </p:sp>
      <p:sp>
        <p:nvSpPr>
          <p:cNvPr id="64" name="TextBox 63"/>
          <p:cNvSpPr txBox="1"/>
          <p:nvPr/>
        </p:nvSpPr>
        <p:spPr>
          <a:xfrm>
            <a:off x="5116751" y="2366000"/>
            <a:ext cx="912429" cy="246221"/>
          </a:xfrm>
          <a:prstGeom prst="rect">
            <a:avLst/>
          </a:prstGeom>
          <a:noFill/>
        </p:spPr>
        <p:txBody>
          <a:bodyPr wrap="none" rtlCol="0" anchor="ctr" anchorCtr="0">
            <a:spAutoFit/>
          </a:bodyPr>
          <a:lstStyle/>
          <a:p>
            <a:r>
              <a:rPr lang="en-US" sz="1000" dirty="0">
                <a:solidFill>
                  <a:schemeClr val="tx1">
                    <a:lumMod val="65000"/>
                    <a:lumOff val="35000"/>
                  </a:schemeClr>
                </a:solidFill>
                <a:latin typeface="+mj-lt"/>
                <a:ea typeface="Poppins Light" charset="0"/>
                <a:cs typeface="Calibri" panose="020F0502020204030204" pitchFamily="34" charset="0"/>
              </a:rPr>
              <a:t>Apple Devices</a:t>
            </a:r>
          </a:p>
        </p:txBody>
      </p:sp>
      <p:sp>
        <p:nvSpPr>
          <p:cNvPr id="65" name="TextBox 64"/>
          <p:cNvSpPr txBox="1"/>
          <p:nvPr/>
        </p:nvSpPr>
        <p:spPr>
          <a:xfrm>
            <a:off x="5123056" y="2607077"/>
            <a:ext cx="768159" cy="307777"/>
          </a:xfrm>
          <a:prstGeom prst="rect">
            <a:avLst/>
          </a:prstGeom>
          <a:noFill/>
        </p:spPr>
        <p:txBody>
          <a:bodyPr wrap="none" rtlCol="0" anchor="ctr" anchorCtr="0">
            <a:spAutoFit/>
          </a:bodyPr>
          <a:lstStyle/>
          <a:p>
            <a:r>
              <a:rPr lang="en-US" sz="1400" dirty="0">
                <a:solidFill>
                  <a:schemeClr val="tx1">
                    <a:lumMod val="65000"/>
                    <a:lumOff val="35000"/>
                  </a:schemeClr>
                </a:solidFill>
                <a:latin typeface="+mj-lt"/>
                <a:ea typeface="Poppins Medium" charset="0"/>
                <a:cs typeface="Calibri" panose="020F0502020204030204" pitchFamily="34" charset="0"/>
              </a:rPr>
              <a:t>Support</a:t>
            </a:r>
          </a:p>
        </p:txBody>
      </p:sp>
      <p:sp>
        <p:nvSpPr>
          <p:cNvPr id="66" name="Subtitle 2"/>
          <p:cNvSpPr txBox="1">
            <a:spLocks/>
          </p:cNvSpPr>
          <p:nvPr/>
        </p:nvSpPr>
        <p:spPr>
          <a:xfrm>
            <a:off x="8719300" y="2934377"/>
            <a:ext cx="2819929" cy="62276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20"/>
              </a:lnSpc>
            </a:pPr>
            <a:r>
              <a:rPr lang="en-US" sz="1200" dirty="0">
                <a:solidFill>
                  <a:schemeClr val="tx1">
                    <a:lumMod val="65000"/>
                    <a:lumOff val="35000"/>
                  </a:schemeClr>
                </a:solidFill>
                <a:latin typeface="+mj-lt"/>
                <a:ea typeface="Poppins Light" charset="0"/>
                <a:cs typeface="Calibri" panose="020F0502020204030204" pitchFamily="34" charset="0"/>
              </a:rPr>
              <a:t>Frequently, your initial font choice is taken out of your awesome hands</a:t>
            </a:r>
          </a:p>
        </p:txBody>
      </p:sp>
      <p:sp>
        <p:nvSpPr>
          <p:cNvPr id="67" name="TextBox 66"/>
          <p:cNvSpPr txBox="1"/>
          <p:nvPr/>
        </p:nvSpPr>
        <p:spPr>
          <a:xfrm>
            <a:off x="8765178" y="2366000"/>
            <a:ext cx="912429" cy="246221"/>
          </a:xfrm>
          <a:prstGeom prst="rect">
            <a:avLst/>
          </a:prstGeom>
          <a:noFill/>
        </p:spPr>
        <p:txBody>
          <a:bodyPr wrap="none" rtlCol="0" anchor="ctr" anchorCtr="0">
            <a:spAutoFit/>
          </a:bodyPr>
          <a:lstStyle/>
          <a:p>
            <a:r>
              <a:rPr lang="en-US" sz="1000" dirty="0">
                <a:solidFill>
                  <a:schemeClr val="tx1">
                    <a:lumMod val="65000"/>
                    <a:lumOff val="35000"/>
                  </a:schemeClr>
                </a:solidFill>
                <a:latin typeface="+mj-lt"/>
                <a:ea typeface="Poppins Light" charset="0"/>
                <a:cs typeface="Calibri" panose="020F0502020204030204" pitchFamily="34" charset="0"/>
              </a:rPr>
              <a:t>Apple Devices</a:t>
            </a:r>
          </a:p>
        </p:txBody>
      </p:sp>
      <p:sp>
        <p:nvSpPr>
          <p:cNvPr id="68" name="TextBox 67"/>
          <p:cNvSpPr txBox="1"/>
          <p:nvPr/>
        </p:nvSpPr>
        <p:spPr>
          <a:xfrm>
            <a:off x="8771483" y="2607077"/>
            <a:ext cx="1322157" cy="307777"/>
          </a:xfrm>
          <a:prstGeom prst="rect">
            <a:avLst/>
          </a:prstGeom>
          <a:noFill/>
        </p:spPr>
        <p:txBody>
          <a:bodyPr wrap="none" rtlCol="0" anchor="ctr" anchorCtr="0">
            <a:spAutoFit/>
          </a:bodyPr>
          <a:lstStyle/>
          <a:p>
            <a:r>
              <a:rPr lang="en-US" sz="1400" dirty="0">
                <a:solidFill>
                  <a:schemeClr val="tx1">
                    <a:lumMod val="65000"/>
                    <a:lumOff val="35000"/>
                  </a:schemeClr>
                </a:solidFill>
                <a:latin typeface="+mj-lt"/>
                <a:ea typeface="Poppins Medium" charset="0"/>
                <a:cs typeface="Calibri" panose="020F0502020204030204" pitchFamily="34" charset="0"/>
              </a:rPr>
              <a:t>Exclusive Offers</a:t>
            </a:r>
          </a:p>
        </p:txBody>
      </p:sp>
      <p:sp>
        <p:nvSpPr>
          <p:cNvPr id="69" name="Subtitle 2"/>
          <p:cNvSpPr txBox="1">
            <a:spLocks/>
          </p:cNvSpPr>
          <p:nvPr/>
        </p:nvSpPr>
        <p:spPr>
          <a:xfrm>
            <a:off x="1427917" y="2934377"/>
            <a:ext cx="2819929" cy="62276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20"/>
              </a:lnSpc>
            </a:pPr>
            <a:r>
              <a:rPr lang="en-US" sz="1200" dirty="0">
                <a:solidFill>
                  <a:schemeClr val="tx1">
                    <a:lumMod val="65000"/>
                    <a:lumOff val="35000"/>
                  </a:schemeClr>
                </a:solidFill>
                <a:latin typeface="+mj-lt"/>
                <a:ea typeface="Poppins Light" charset="0"/>
                <a:cs typeface="Calibri" panose="020F0502020204030204" pitchFamily="34" charset="0"/>
              </a:rPr>
              <a:t>Frequently, your initial font choice is taken out of your awesome hands</a:t>
            </a:r>
          </a:p>
        </p:txBody>
      </p:sp>
      <p:sp>
        <p:nvSpPr>
          <p:cNvPr id="70" name="TextBox 69"/>
          <p:cNvSpPr txBox="1"/>
          <p:nvPr/>
        </p:nvSpPr>
        <p:spPr>
          <a:xfrm>
            <a:off x="1473796" y="2366000"/>
            <a:ext cx="912429" cy="246221"/>
          </a:xfrm>
          <a:prstGeom prst="rect">
            <a:avLst/>
          </a:prstGeom>
          <a:noFill/>
        </p:spPr>
        <p:txBody>
          <a:bodyPr wrap="none" rtlCol="0" anchor="ctr" anchorCtr="0">
            <a:spAutoFit/>
          </a:bodyPr>
          <a:lstStyle/>
          <a:p>
            <a:r>
              <a:rPr lang="en-US" sz="1000" dirty="0">
                <a:solidFill>
                  <a:schemeClr val="tx1">
                    <a:lumMod val="65000"/>
                    <a:lumOff val="35000"/>
                  </a:schemeClr>
                </a:solidFill>
                <a:latin typeface="+mj-lt"/>
                <a:ea typeface="Poppins Light" charset="0"/>
                <a:cs typeface="Calibri" panose="020F0502020204030204" pitchFamily="34" charset="0"/>
              </a:rPr>
              <a:t>Apple Devices</a:t>
            </a:r>
          </a:p>
        </p:txBody>
      </p:sp>
      <p:sp>
        <p:nvSpPr>
          <p:cNvPr id="71" name="TextBox 70"/>
          <p:cNvSpPr txBox="1"/>
          <p:nvPr/>
        </p:nvSpPr>
        <p:spPr>
          <a:xfrm>
            <a:off x="1480101" y="2607077"/>
            <a:ext cx="1332929" cy="307777"/>
          </a:xfrm>
          <a:prstGeom prst="rect">
            <a:avLst/>
          </a:prstGeom>
          <a:noFill/>
        </p:spPr>
        <p:txBody>
          <a:bodyPr wrap="none" rtlCol="0" anchor="ctr" anchorCtr="0">
            <a:spAutoFit/>
          </a:bodyPr>
          <a:lstStyle/>
          <a:p>
            <a:r>
              <a:rPr lang="en-US" sz="1400" dirty="0">
                <a:solidFill>
                  <a:schemeClr val="tx1">
                    <a:lumMod val="65000"/>
                    <a:lumOff val="35000"/>
                  </a:schemeClr>
                </a:solidFill>
                <a:latin typeface="+mj-lt"/>
                <a:ea typeface="Poppins Medium" charset="0"/>
                <a:cs typeface="Calibri" panose="020F0502020204030204" pitchFamily="34" charset="0"/>
              </a:rPr>
              <a:t>Fast Downloads</a:t>
            </a:r>
          </a:p>
        </p:txBody>
      </p:sp>
      <p:sp>
        <p:nvSpPr>
          <p:cNvPr id="72" name="Shape 2839"/>
          <p:cNvSpPr/>
          <p:nvPr/>
        </p:nvSpPr>
        <p:spPr>
          <a:xfrm>
            <a:off x="826477" y="2397072"/>
            <a:ext cx="502534" cy="456850"/>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1">
                  <a:lumMod val="65000"/>
                  <a:lumOff val="35000"/>
                </a:schemeClr>
              </a:solidFill>
              <a:latin typeface="+mj-lt"/>
              <a:cs typeface="Calibri" panose="020F0502020204030204" pitchFamily="34" charset="0"/>
            </a:endParaRPr>
          </a:p>
        </p:txBody>
      </p:sp>
      <p:sp>
        <p:nvSpPr>
          <p:cNvPr id="73" name="Shape 2547"/>
          <p:cNvSpPr/>
          <p:nvPr/>
        </p:nvSpPr>
        <p:spPr>
          <a:xfrm>
            <a:off x="4460452" y="2389083"/>
            <a:ext cx="505209" cy="5052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1">
                  <a:lumMod val="65000"/>
                  <a:lumOff val="35000"/>
                </a:schemeClr>
              </a:solidFill>
              <a:latin typeface="+mj-lt"/>
              <a:cs typeface="Calibri" panose="020F0502020204030204" pitchFamily="34" charset="0"/>
            </a:endParaRPr>
          </a:p>
        </p:txBody>
      </p:sp>
      <p:sp>
        <p:nvSpPr>
          <p:cNvPr id="74" name="Shape 2579"/>
          <p:cNvSpPr/>
          <p:nvPr/>
        </p:nvSpPr>
        <p:spPr>
          <a:xfrm>
            <a:off x="4482127" y="4255228"/>
            <a:ext cx="483534" cy="483534"/>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1">
                  <a:lumMod val="65000"/>
                  <a:lumOff val="35000"/>
                </a:schemeClr>
              </a:solidFill>
              <a:latin typeface="+mj-lt"/>
              <a:cs typeface="Calibri" panose="020F0502020204030204" pitchFamily="34" charset="0"/>
            </a:endParaRPr>
          </a:p>
        </p:txBody>
      </p:sp>
      <p:sp>
        <p:nvSpPr>
          <p:cNvPr id="75" name="Shape 2633"/>
          <p:cNvSpPr/>
          <p:nvPr/>
        </p:nvSpPr>
        <p:spPr>
          <a:xfrm>
            <a:off x="8129583" y="2420860"/>
            <a:ext cx="465101" cy="465101"/>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1">
                  <a:lumMod val="65000"/>
                  <a:lumOff val="35000"/>
                </a:schemeClr>
              </a:solidFill>
              <a:latin typeface="+mj-lt"/>
              <a:cs typeface="Calibri" panose="020F0502020204030204" pitchFamily="34" charset="0"/>
            </a:endParaRPr>
          </a:p>
        </p:txBody>
      </p:sp>
      <p:sp>
        <p:nvSpPr>
          <p:cNvPr id="76" name="Shape 2944"/>
          <p:cNvSpPr/>
          <p:nvPr/>
        </p:nvSpPr>
        <p:spPr>
          <a:xfrm>
            <a:off x="838200" y="4306034"/>
            <a:ext cx="432729" cy="43272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1">
                  <a:lumMod val="65000"/>
                  <a:lumOff val="35000"/>
                </a:schemeClr>
              </a:solidFill>
              <a:latin typeface="+mj-lt"/>
              <a:cs typeface="Calibri" panose="020F0502020204030204" pitchFamily="34" charset="0"/>
            </a:endParaRPr>
          </a:p>
        </p:txBody>
      </p:sp>
      <p:sp>
        <p:nvSpPr>
          <p:cNvPr id="77" name="Shape 2554"/>
          <p:cNvSpPr/>
          <p:nvPr/>
        </p:nvSpPr>
        <p:spPr>
          <a:xfrm>
            <a:off x="8137929" y="4306033"/>
            <a:ext cx="476001" cy="43272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1">
                  <a:lumMod val="65000"/>
                  <a:lumOff val="35000"/>
                </a:schemeClr>
              </a:solidFill>
              <a:latin typeface="+mj-lt"/>
              <a:cs typeface="Calibri" panose="020F0502020204030204" pitchFamily="34" charset="0"/>
            </a:endParaRPr>
          </a:p>
        </p:txBody>
      </p:sp>
      <p:sp>
        <p:nvSpPr>
          <p:cNvPr id="28" name="TextBox 27">
            <a:extLst>
              <a:ext uri="{FF2B5EF4-FFF2-40B4-BE49-F238E27FC236}">
                <a16:creationId xmlns:a16="http://schemas.microsoft.com/office/drawing/2014/main" id="{EAB2D5E5-EC0A-4555-B6EB-2BA716B8D91C}"/>
              </a:ext>
            </a:extLst>
          </p:cNvPr>
          <p:cNvSpPr txBox="1"/>
          <p:nvPr/>
        </p:nvSpPr>
        <p:spPr>
          <a:xfrm>
            <a:off x="2363538" y="836562"/>
            <a:ext cx="7475810" cy="830997"/>
          </a:xfrm>
          <a:prstGeom prst="rect">
            <a:avLst/>
          </a:prstGeom>
          <a:noFill/>
        </p:spPr>
        <p:txBody>
          <a:bodyPr wrap="square" rtlCol="0">
            <a:spAutoFit/>
          </a:bodyPr>
          <a:lstStyle/>
          <a:p>
            <a:pPr algn="ctr"/>
            <a:r>
              <a:rPr lang="en-US" sz="4800" b="1" spc="300" dirty="0">
                <a:solidFill>
                  <a:schemeClr val="tx2"/>
                </a:solidFill>
                <a:ea typeface="Montserrat" charset="0"/>
                <a:cs typeface="Montserrat" charset="0"/>
              </a:rPr>
              <a:t>SIMPLE </a:t>
            </a:r>
            <a:r>
              <a:rPr lang="en-US" sz="4800" b="1" spc="300" dirty="0">
                <a:solidFill>
                  <a:schemeClr val="accent2"/>
                </a:solidFill>
                <a:ea typeface="Montserrat" charset="0"/>
                <a:cs typeface="Montserrat" charset="0"/>
              </a:rPr>
              <a:t>MINIMAL</a:t>
            </a:r>
          </a:p>
        </p:txBody>
      </p:sp>
      <p:sp>
        <p:nvSpPr>
          <p:cNvPr id="29" name="TextBox 28">
            <a:extLst>
              <a:ext uri="{FF2B5EF4-FFF2-40B4-BE49-F238E27FC236}">
                <a16:creationId xmlns:a16="http://schemas.microsoft.com/office/drawing/2014/main" id="{19727D18-178E-4740-843E-34251F51FA2E}"/>
              </a:ext>
            </a:extLst>
          </p:cNvPr>
          <p:cNvSpPr txBox="1"/>
          <p:nvPr/>
        </p:nvSpPr>
        <p:spPr>
          <a:xfrm>
            <a:off x="4554678" y="546559"/>
            <a:ext cx="3093531" cy="307777"/>
          </a:xfrm>
          <a:prstGeom prst="rect">
            <a:avLst/>
          </a:prstGeom>
          <a:noFill/>
        </p:spPr>
        <p:txBody>
          <a:bodyPr wrap="square" rtlCol="0">
            <a:spAutoFit/>
          </a:bodyPr>
          <a:lstStyle/>
          <a:p>
            <a:pPr algn="ctr"/>
            <a:r>
              <a:rPr lang="en-US" sz="1400" spc="300" dirty="0">
                <a:solidFill>
                  <a:schemeClr val="tx2"/>
                </a:solidFill>
                <a:ea typeface="Montserrat" charset="0"/>
                <a:cs typeface="Montserrat" charset="0"/>
              </a:rPr>
              <a:t>YOU CAN WRITE </a:t>
            </a:r>
            <a:r>
              <a:rPr lang="en-US" sz="1400" b="1" spc="300" dirty="0">
                <a:solidFill>
                  <a:schemeClr val="tx2"/>
                </a:solidFill>
                <a:ea typeface="Montserrat Extra" charset="0"/>
                <a:cs typeface="Montserrat Extra" charset="0"/>
              </a:rPr>
              <a:t>HERE</a:t>
            </a:r>
          </a:p>
        </p:txBody>
      </p:sp>
    </p:spTree>
    <p:extLst>
      <p:ext uri="{BB962C8B-B14F-4D97-AF65-F5344CB8AC3E}">
        <p14:creationId xmlns:p14="http://schemas.microsoft.com/office/powerpoint/2010/main" val="3301562948"/>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104238"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98749" y="2092794"/>
            <a:ext cx="4896257" cy="1107996"/>
          </a:xfrm>
          <a:prstGeom prst="rect">
            <a:avLst/>
          </a:prstGeom>
        </p:spPr>
        <p:txBody>
          <a:bodyPr wrap="square">
            <a:spAutoFit/>
          </a:bodyPr>
          <a:lstStyle/>
          <a:p>
            <a:r>
              <a:rPr lang="en-US" sz="6600" b="1" dirty="0">
                <a:solidFill>
                  <a:schemeClr val="accent2"/>
                </a:solidFill>
              </a:rPr>
              <a:t>MESSAGE</a:t>
            </a:r>
          </a:p>
        </p:txBody>
      </p:sp>
      <p:sp>
        <p:nvSpPr>
          <p:cNvPr id="6" name="Rectangle 5"/>
          <p:cNvSpPr/>
          <p:nvPr/>
        </p:nvSpPr>
        <p:spPr>
          <a:xfrm>
            <a:off x="7274949" y="1419638"/>
            <a:ext cx="4318237" cy="923330"/>
          </a:xfrm>
          <a:prstGeom prst="rect">
            <a:avLst/>
          </a:prstGeom>
        </p:spPr>
        <p:txBody>
          <a:bodyPr wrap="square">
            <a:spAutoFit/>
          </a:bodyPr>
          <a:lstStyle/>
          <a:p>
            <a:r>
              <a:rPr lang="en-US" sz="5400" dirty="0">
                <a:solidFill>
                  <a:schemeClr val="bg1"/>
                </a:solidFill>
              </a:rPr>
              <a:t>WELCOME</a:t>
            </a:r>
          </a:p>
        </p:txBody>
      </p:sp>
      <p:sp>
        <p:nvSpPr>
          <p:cNvPr id="7" name="Right Triangle 6"/>
          <p:cNvSpPr/>
          <p:nvPr/>
        </p:nvSpPr>
        <p:spPr>
          <a:xfrm rot="5400000">
            <a:off x="7369506" y="3408946"/>
            <a:ext cx="514956" cy="514956"/>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1067706" y="735955"/>
            <a:ext cx="2382783" cy="5386090"/>
          </a:xfrm>
          <a:prstGeom prst="rect">
            <a:avLst/>
          </a:prstGeom>
          <a:noFill/>
        </p:spPr>
        <p:txBody>
          <a:bodyPr wrap="square" rtlCol="0">
            <a:spAutoFit/>
          </a:bodyPr>
          <a:lstStyle/>
          <a:p>
            <a:pPr algn="ctr"/>
            <a:r>
              <a:rPr lang="en-US" sz="34400" dirty="0">
                <a:solidFill>
                  <a:schemeClr val="bg1">
                    <a:alpha val="7000"/>
                  </a:schemeClr>
                </a:solidFill>
              </a:rPr>
              <a:t>0</a:t>
            </a:r>
          </a:p>
        </p:txBody>
      </p:sp>
      <p:sp>
        <p:nvSpPr>
          <p:cNvPr id="9" name="TextBox 8"/>
          <p:cNvSpPr txBox="1"/>
          <p:nvPr/>
        </p:nvSpPr>
        <p:spPr>
          <a:xfrm>
            <a:off x="3248900" y="735955"/>
            <a:ext cx="2382783" cy="5386090"/>
          </a:xfrm>
          <a:prstGeom prst="rect">
            <a:avLst/>
          </a:prstGeom>
          <a:noFill/>
        </p:spPr>
        <p:txBody>
          <a:bodyPr wrap="square" rtlCol="0">
            <a:spAutoFit/>
          </a:bodyPr>
          <a:lstStyle/>
          <a:p>
            <a:pPr algn="ctr"/>
            <a:r>
              <a:rPr lang="en-US" sz="34400" dirty="0">
                <a:solidFill>
                  <a:schemeClr val="bg1">
                    <a:alpha val="7000"/>
                  </a:schemeClr>
                </a:solidFill>
              </a:rPr>
              <a:t>1</a:t>
            </a:r>
          </a:p>
        </p:txBody>
      </p:sp>
      <p:sp>
        <p:nvSpPr>
          <p:cNvPr id="11" name="TextBox 10"/>
          <p:cNvSpPr txBox="1"/>
          <p:nvPr/>
        </p:nvSpPr>
        <p:spPr>
          <a:xfrm>
            <a:off x="7216753" y="4588948"/>
            <a:ext cx="4392549" cy="307777"/>
          </a:xfrm>
          <a:prstGeom prst="rect">
            <a:avLst/>
          </a:prstGeom>
          <a:noFill/>
        </p:spPr>
        <p:txBody>
          <a:bodyPr wrap="none" rtlCol="0">
            <a:spAutoFit/>
          </a:bodyPr>
          <a:lstStyle/>
          <a:p>
            <a:r>
              <a:rPr lang="en-US" sz="1400" spc="300" dirty="0">
                <a:solidFill>
                  <a:schemeClr val="bg1"/>
                </a:solidFill>
              </a:rPr>
              <a:t>PRESENTER - </a:t>
            </a:r>
            <a:r>
              <a:rPr lang="en-US" sz="1400" i="1" spc="300" dirty="0">
                <a:solidFill>
                  <a:schemeClr val="bg1"/>
                </a:solidFill>
              </a:rPr>
              <a:t>MICHAEL SIT DOWN</a:t>
            </a:r>
          </a:p>
        </p:txBody>
      </p:sp>
      <p:grpSp>
        <p:nvGrpSpPr>
          <p:cNvPr id="12" name="Group 11"/>
          <p:cNvGrpSpPr/>
          <p:nvPr/>
        </p:nvGrpSpPr>
        <p:grpSpPr>
          <a:xfrm>
            <a:off x="7340323" y="4426285"/>
            <a:ext cx="364735" cy="96993"/>
            <a:chOff x="8379502" y="4809083"/>
            <a:chExt cx="507323" cy="134911"/>
          </a:xfrm>
          <a:solidFill>
            <a:schemeClr val="bg1">
              <a:lumMod val="85000"/>
            </a:schemeClr>
          </a:solidFill>
        </p:grpSpPr>
        <p:sp>
          <p:nvSpPr>
            <p:cNvPr id="13" name="Oval 12"/>
            <p:cNvSpPr/>
            <p:nvPr/>
          </p:nvSpPr>
          <p:spPr>
            <a:xfrm>
              <a:off x="8379502" y="4809083"/>
              <a:ext cx="134911" cy="1349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4" name="Oval 13"/>
            <p:cNvSpPr/>
            <p:nvPr/>
          </p:nvSpPr>
          <p:spPr>
            <a:xfrm>
              <a:off x="8565708" y="4809083"/>
              <a:ext cx="134911" cy="1349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5" name="Oval 14"/>
            <p:cNvSpPr/>
            <p:nvPr/>
          </p:nvSpPr>
          <p:spPr>
            <a:xfrm>
              <a:off x="8751914" y="4809083"/>
              <a:ext cx="134911" cy="1349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grpSp>
      <p:sp>
        <p:nvSpPr>
          <p:cNvPr id="16" name="TextBox 15">
            <a:extLst>
              <a:ext uri="{FF2B5EF4-FFF2-40B4-BE49-F238E27FC236}">
                <a16:creationId xmlns:a16="http://schemas.microsoft.com/office/drawing/2014/main" id="{07761FAD-CA75-41A6-AF0C-261CEE957A7D}"/>
              </a:ext>
            </a:extLst>
          </p:cNvPr>
          <p:cNvSpPr txBox="1"/>
          <p:nvPr/>
        </p:nvSpPr>
        <p:spPr>
          <a:xfrm>
            <a:off x="882377" y="1157096"/>
            <a:ext cx="3945732" cy="4543808"/>
          </a:xfrm>
          <a:prstGeom prst="rect">
            <a:avLst/>
          </a:prstGeom>
          <a:noFill/>
        </p:spPr>
        <p:txBody>
          <a:bodyPr wrap="square" rtlCol="0">
            <a:spAutoFit/>
          </a:bodyPr>
          <a:lstStyle/>
          <a:p>
            <a:pPr>
              <a:lnSpc>
                <a:spcPct val="150000"/>
              </a:lnSpc>
            </a:pPr>
            <a:r>
              <a:rPr lang="en-US" sz="2800" b="1" spc="300" dirty="0">
                <a:solidFill>
                  <a:schemeClr val="bg1"/>
                </a:solidFill>
              </a:rPr>
              <a:t>WELCOME TO </a:t>
            </a:r>
            <a:br>
              <a:rPr lang="en-US" sz="2800" b="1" spc="300" dirty="0">
                <a:solidFill>
                  <a:schemeClr val="bg1"/>
                </a:solidFill>
              </a:rPr>
            </a:br>
            <a:r>
              <a:rPr lang="en-US" sz="2800" b="1" spc="300" dirty="0">
                <a:solidFill>
                  <a:schemeClr val="bg1"/>
                </a:solidFill>
              </a:rPr>
              <a:t>OUR AMAZING </a:t>
            </a:r>
            <a:r>
              <a:rPr lang="en-US" sz="2800" b="1" spc="300" dirty="0">
                <a:solidFill>
                  <a:schemeClr val="accent2"/>
                </a:solidFill>
              </a:rPr>
              <a:t>PRESENTATION </a:t>
            </a:r>
            <a:r>
              <a:rPr lang="en-US" sz="2800" b="1" spc="300" dirty="0">
                <a:solidFill>
                  <a:schemeClr val="bg1"/>
                </a:solidFill>
              </a:rPr>
              <a:t>AGENDA TODAY. ENJOY </a:t>
            </a:r>
            <a:r>
              <a:rPr lang="en-US" sz="2800" b="1" spc="300" dirty="0">
                <a:solidFill>
                  <a:schemeClr val="accent2"/>
                </a:solidFill>
              </a:rPr>
              <a:t>OUR</a:t>
            </a:r>
            <a:r>
              <a:rPr lang="en-US" sz="2800" b="1" spc="300" dirty="0">
                <a:solidFill>
                  <a:schemeClr val="bg1"/>
                </a:solidFill>
              </a:rPr>
              <a:t> PRESENTATION TOPIC NOW</a:t>
            </a:r>
          </a:p>
        </p:txBody>
      </p:sp>
    </p:spTree>
    <p:extLst>
      <p:ext uri="{BB962C8B-B14F-4D97-AF65-F5344CB8AC3E}">
        <p14:creationId xmlns:p14="http://schemas.microsoft.com/office/powerpoint/2010/main" val="304933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C3D9171E-6997-4312-BC3D-74628BB6768C}"/>
              </a:ext>
            </a:extLst>
          </p:cNvPr>
          <p:cNvSpPr/>
          <p:nvPr/>
        </p:nvSpPr>
        <p:spPr>
          <a:xfrm>
            <a:off x="0" y="595115"/>
            <a:ext cx="4709382" cy="6262885"/>
          </a:xfrm>
          <a:custGeom>
            <a:avLst/>
            <a:gdLst>
              <a:gd name="connsiteX0" fmla="*/ 1 w 4709382"/>
              <a:gd name="connsiteY0" fmla="*/ 0 h 6262885"/>
              <a:gd name="connsiteX1" fmla="*/ 4709382 w 4709382"/>
              <a:gd name="connsiteY1" fmla="*/ 4709381 h 6262885"/>
              <a:gd name="connsiteX2" fmla="*/ 4497658 w 4709382"/>
              <a:gd name="connsiteY2" fmla="*/ 6109807 h 6262885"/>
              <a:gd name="connsiteX3" fmla="*/ 4445862 w 4709382"/>
              <a:gd name="connsiteY3" fmla="*/ 6262885 h 6262885"/>
              <a:gd name="connsiteX4" fmla="*/ 0 w 4709382"/>
              <a:gd name="connsiteY4" fmla="*/ 6262885 h 6262885"/>
              <a:gd name="connsiteX5" fmla="*/ 0 w 4709382"/>
              <a:gd name="connsiteY5" fmla="*/ 0 h 626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9382" h="6262885">
                <a:moveTo>
                  <a:pt x="1" y="0"/>
                </a:moveTo>
                <a:cubicBezTo>
                  <a:pt x="2600920" y="0"/>
                  <a:pt x="4709382" y="2108462"/>
                  <a:pt x="4709382" y="4709381"/>
                </a:cubicBezTo>
                <a:cubicBezTo>
                  <a:pt x="4709382" y="5197054"/>
                  <a:pt x="4635257" y="5667413"/>
                  <a:pt x="4497658" y="6109807"/>
                </a:cubicBezTo>
                <a:lnTo>
                  <a:pt x="4445862" y="6262885"/>
                </a:lnTo>
                <a:lnTo>
                  <a:pt x="0" y="6262885"/>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908408" y="1462345"/>
            <a:ext cx="5487200" cy="1154162"/>
          </a:xfrm>
          <a:prstGeom prst="rect">
            <a:avLst/>
          </a:prstGeom>
          <a:noFill/>
        </p:spPr>
        <p:txBody>
          <a:bodyPr wrap="square" rtlCol="0">
            <a:spAutoFit/>
          </a:bodyPr>
          <a:lstStyle/>
          <a:p>
            <a:r>
              <a:rPr lang="en-US" sz="6900" b="1" dirty="0">
                <a:solidFill>
                  <a:schemeClr val="tx2"/>
                </a:solidFill>
                <a:latin typeface="+mj-lt"/>
                <a:ea typeface="Montserrat" charset="0"/>
                <a:cs typeface="Montserrat" charset="0"/>
              </a:rPr>
              <a:t>ABOUT </a:t>
            </a:r>
            <a:r>
              <a:rPr lang="en-US" sz="6900" b="1" dirty="0">
                <a:solidFill>
                  <a:schemeClr val="accent2"/>
                </a:solidFill>
                <a:latin typeface="+mj-lt"/>
                <a:ea typeface="Montserrat" charset="0"/>
                <a:cs typeface="Montserrat" charset="0"/>
              </a:rPr>
              <a:t>US</a:t>
            </a:r>
          </a:p>
        </p:txBody>
      </p:sp>
      <p:sp>
        <p:nvSpPr>
          <p:cNvPr id="10" name="TextBox 9"/>
          <p:cNvSpPr txBox="1"/>
          <p:nvPr/>
        </p:nvSpPr>
        <p:spPr>
          <a:xfrm>
            <a:off x="5908408" y="2761143"/>
            <a:ext cx="3093531" cy="523220"/>
          </a:xfrm>
          <a:prstGeom prst="rect">
            <a:avLst/>
          </a:prstGeom>
          <a:noFill/>
        </p:spPr>
        <p:txBody>
          <a:bodyPr wrap="square" rtlCol="0">
            <a:spAutoFit/>
          </a:bodyPr>
          <a:lstStyle/>
          <a:p>
            <a:r>
              <a:rPr lang="en-US" sz="1400" b="1" spc="300" dirty="0">
                <a:solidFill>
                  <a:schemeClr val="tx2"/>
                </a:solidFill>
                <a:latin typeface="+mj-lt"/>
                <a:ea typeface="Montserrat" charset="0"/>
                <a:cs typeface="Montserrat" charset="0"/>
              </a:rPr>
              <a:t>WRITE HERE SOMETHING ABOUT</a:t>
            </a:r>
          </a:p>
        </p:txBody>
      </p:sp>
      <p:sp>
        <p:nvSpPr>
          <p:cNvPr id="11" name="TextBox 10"/>
          <p:cNvSpPr txBox="1"/>
          <p:nvPr/>
        </p:nvSpPr>
        <p:spPr>
          <a:xfrm>
            <a:off x="5908408" y="3575113"/>
            <a:ext cx="4289140" cy="2002728"/>
          </a:xfrm>
          <a:prstGeom prst="rect">
            <a:avLst/>
          </a:prstGeom>
          <a:noFill/>
        </p:spPr>
        <p:txBody>
          <a:bodyPr wrap="square" rtlCol="0">
            <a:spAutoFit/>
          </a:bodyPr>
          <a:lstStyle/>
          <a:p>
            <a:pPr>
              <a:lnSpc>
                <a:spcPct val="150000"/>
              </a:lnSpc>
            </a:pPr>
            <a:r>
              <a:rPr lang="en-US" sz="1200" dirty="0">
                <a:latin typeface="+mj-lt"/>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Entrepreneurial activities differ substantially depending on the type of organization and creativity. Entrepreneurial activities differ substantially.</a:t>
            </a:r>
            <a:r>
              <a:rPr lang="en-US" sz="1200" dirty="0">
                <a:ea typeface="Montserrat Light" charset="0"/>
                <a:cs typeface="Montserrat Light" charset="0"/>
              </a:rPr>
              <a:t> on the type of organization and creativity. Entrepreneurial activities differ substantially.</a:t>
            </a:r>
          </a:p>
        </p:txBody>
      </p:sp>
      <p:sp>
        <p:nvSpPr>
          <p:cNvPr id="12" name="TextBox 11"/>
          <p:cNvSpPr txBox="1"/>
          <p:nvPr/>
        </p:nvSpPr>
        <p:spPr>
          <a:xfrm>
            <a:off x="5879085" y="1155696"/>
            <a:ext cx="3093531" cy="307777"/>
          </a:xfrm>
          <a:prstGeom prst="rect">
            <a:avLst/>
          </a:prstGeom>
          <a:noFill/>
        </p:spPr>
        <p:txBody>
          <a:bodyPr wrap="square" rtlCol="0">
            <a:spAutoFit/>
          </a:bodyPr>
          <a:lstStyle/>
          <a:p>
            <a:r>
              <a:rPr lang="en-US" sz="1400" spc="300" dirty="0">
                <a:solidFill>
                  <a:schemeClr val="tx2"/>
                </a:solidFill>
                <a:latin typeface="+mj-lt"/>
                <a:ea typeface="Montserrat" charset="0"/>
                <a:cs typeface="Montserrat" charset="0"/>
              </a:rPr>
              <a:t>YOU CAN WRITE </a:t>
            </a:r>
            <a:r>
              <a:rPr lang="en-US" sz="1400" b="1" spc="300" dirty="0">
                <a:solidFill>
                  <a:schemeClr val="tx2"/>
                </a:solidFill>
                <a:latin typeface="+mj-lt"/>
                <a:ea typeface="Montserrat Extra" charset="0"/>
                <a:cs typeface="Montserrat Extra" charset="0"/>
              </a:rPr>
              <a:t>HERE</a:t>
            </a:r>
          </a:p>
        </p:txBody>
      </p:sp>
      <p:sp>
        <p:nvSpPr>
          <p:cNvPr id="13" name="TextBox 12"/>
          <p:cNvSpPr txBox="1"/>
          <p:nvPr/>
        </p:nvSpPr>
        <p:spPr>
          <a:xfrm rot="16200000">
            <a:off x="2900107" y="2652852"/>
            <a:ext cx="3093531" cy="246221"/>
          </a:xfrm>
          <a:prstGeom prst="rect">
            <a:avLst/>
          </a:prstGeom>
          <a:noFill/>
        </p:spPr>
        <p:txBody>
          <a:bodyPr wrap="square" rtlCol="0">
            <a:spAutoFit/>
          </a:bodyPr>
          <a:lstStyle/>
          <a:p>
            <a:pPr algn="r"/>
            <a:r>
              <a:rPr lang="en-US" sz="1000" b="1" spc="300" dirty="0">
                <a:latin typeface="+mj-lt"/>
                <a:ea typeface="Montserrat" charset="0"/>
                <a:cs typeface="Montserrat" charset="0"/>
              </a:rPr>
              <a:t>WRITE SOMETHING</a:t>
            </a:r>
          </a:p>
        </p:txBody>
      </p:sp>
      <p:sp>
        <p:nvSpPr>
          <p:cNvPr id="14" name="Rectangle 13"/>
          <p:cNvSpPr/>
          <p:nvPr/>
        </p:nvSpPr>
        <p:spPr>
          <a:xfrm>
            <a:off x="1265453" y="2616507"/>
            <a:ext cx="2819615" cy="3117443"/>
          </a:xfrm>
          <a:prstGeom prst="rect">
            <a:avLst/>
          </a:prstGeom>
          <a:gradFill>
            <a:gsLst>
              <a:gs pos="0">
                <a:schemeClr val="accent2">
                  <a:alpha val="4000"/>
                </a:schemeClr>
              </a:gs>
              <a:gs pos="57000">
                <a:schemeClr val="accent2">
                  <a:alpha val="89000"/>
                </a:schemeClr>
              </a:gs>
              <a:gs pos="100000">
                <a:schemeClr val="accent2"/>
              </a:gs>
            </a:gsLst>
            <a:lin ang="5400000" scaled="1"/>
          </a:gradFill>
          <a:ln>
            <a:noFill/>
          </a:ln>
          <a:effectLst>
            <a:outerShdw blurRad="889000" dist="254000" dir="4800000" sx="101000" sy="101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224896" y="4175611"/>
            <a:ext cx="2860172" cy="1200329"/>
          </a:xfrm>
          <a:prstGeom prst="rect">
            <a:avLst/>
          </a:prstGeom>
          <a:noFill/>
        </p:spPr>
        <p:txBody>
          <a:bodyPr wrap="square" rtlCol="0">
            <a:spAutoFit/>
          </a:bodyPr>
          <a:lstStyle/>
          <a:p>
            <a:pPr algn="ctr"/>
            <a:r>
              <a:rPr lang="en-US" sz="2400" dirty="0">
                <a:solidFill>
                  <a:schemeClr val="bg1"/>
                </a:solidFill>
              </a:rPr>
              <a:t>Hi! I’m the CEO presentation template</a:t>
            </a:r>
          </a:p>
        </p:txBody>
      </p:sp>
      <p:pic>
        <p:nvPicPr>
          <p:cNvPr id="5" name="Picture Placeholder 4">
            <a:extLst>
              <a:ext uri="{FF2B5EF4-FFF2-40B4-BE49-F238E27FC236}">
                <a16:creationId xmlns:a16="http://schemas.microsoft.com/office/drawing/2014/main" id="{494BAAFE-91AF-4BF1-BCA9-20EE5936817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6032" r="6032"/>
          <a:stretch>
            <a:fillRect/>
          </a:stretch>
        </p:blipFill>
        <p:spPr/>
      </p:pic>
    </p:spTree>
    <p:extLst>
      <p:ext uri="{BB962C8B-B14F-4D97-AF65-F5344CB8AC3E}">
        <p14:creationId xmlns:p14="http://schemas.microsoft.com/office/powerpoint/2010/main" val="35704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26040" y="1155696"/>
            <a:ext cx="3093531" cy="307777"/>
          </a:xfrm>
          <a:prstGeom prst="rect">
            <a:avLst/>
          </a:prstGeom>
          <a:noFill/>
        </p:spPr>
        <p:txBody>
          <a:bodyPr wrap="square" rtlCol="0">
            <a:spAutoFit/>
          </a:bodyPr>
          <a:lstStyle/>
          <a:p>
            <a:r>
              <a:rPr lang="en-US" sz="1400" spc="300" dirty="0">
                <a:solidFill>
                  <a:schemeClr val="tx2"/>
                </a:solidFill>
                <a:latin typeface="+mj-lt"/>
                <a:ea typeface="Montserrat" charset="0"/>
                <a:cs typeface="Montserrat" charset="0"/>
              </a:rPr>
              <a:t>YOU CAN WRITE </a:t>
            </a:r>
            <a:r>
              <a:rPr lang="en-US" sz="1400" b="1" spc="300" dirty="0">
                <a:solidFill>
                  <a:schemeClr val="tx2"/>
                </a:solidFill>
                <a:latin typeface="+mj-lt"/>
                <a:ea typeface="Montserrat Extra" charset="0"/>
                <a:cs typeface="Montserrat Extra" charset="0"/>
              </a:rPr>
              <a:t>HERE</a:t>
            </a:r>
          </a:p>
        </p:txBody>
      </p:sp>
      <p:sp>
        <p:nvSpPr>
          <p:cNvPr id="11" name="TextBox 10"/>
          <p:cNvSpPr txBox="1"/>
          <p:nvPr/>
        </p:nvSpPr>
        <p:spPr>
          <a:xfrm>
            <a:off x="1326038" y="1462345"/>
            <a:ext cx="9539921" cy="1154162"/>
          </a:xfrm>
          <a:prstGeom prst="rect">
            <a:avLst/>
          </a:prstGeom>
          <a:noFill/>
        </p:spPr>
        <p:txBody>
          <a:bodyPr wrap="square" rtlCol="0">
            <a:spAutoFit/>
          </a:bodyPr>
          <a:lstStyle/>
          <a:p>
            <a:r>
              <a:rPr lang="en-US" sz="6900" b="1" dirty="0">
                <a:solidFill>
                  <a:schemeClr val="tx2"/>
                </a:solidFill>
                <a:latin typeface="+mj-lt"/>
                <a:ea typeface="Montserrat" charset="0"/>
                <a:cs typeface="Montserrat" charset="0"/>
              </a:rPr>
              <a:t>A BIT OF </a:t>
            </a:r>
            <a:r>
              <a:rPr lang="en-US" sz="6900" b="1" dirty="0">
                <a:solidFill>
                  <a:schemeClr val="accent2"/>
                </a:solidFill>
                <a:latin typeface="+mj-lt"/>
                <a:ea typeface="Montserrat" charset="0"/>
                <a:cs typeface="Montserrat" charset="0"/>
              </a:rPr>
              <a:t>HISTORY</a:t>
            </a:r>
          </a:p>
        </p:txBody>
      </p:sp>
      <p:cxnSp>
        <p:nvCxnSpPr>
          <p:cNvPr id="3" name="Straight Connector 2"/>
          <p:cNvCxnSpPr/>
          <p:nvPr/>
        </p:nvCxnSpPr>
        <p:spPr>
          <a:xfrm>
            <a:off x="1326040" y="2852928"/>
            <a:ext cx="924601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03449" y="3350340"/>
            <a:ext cx="3093531" cy="523220"/>
          </a:xfrm>
          <a:prstGeom prst="rect">
            <a:avLst/>
          </a:prstGeom>
          <a:noFill/>
        </p:spPr>
        <p:txBody>
          <a:bodyPr wrap="square" rtlCol="0">
            <a:spAutoFit/>
          </a:bodyPr>
          <a:lstStyle/>
          <a:p>
            <a:r>
              <a:rPr lang="en-US" sz="1400" b="1" spc="300" dirty="0">
                <a:solidFill>
                  <a:schemeClr val="tx2"/>
                </a:solidFill>
                <a:latin typeface="+mj-lt"/>
                <a:ea typeface="Montserrat" charset="0"/>
                <a:cs typeface="Montserrat" charset="0"/>
              </a:rPr>
              <a:t>WRITE HERE SOMETHING ABOUT</a:t>
            </a:r>
          </a:p>
        </p:txBody>
      </p:sp>
      <p:sp>
        <p:nvSpPr>
          <p:cNvPr id="12" name="TextBox 11"/>
          <p:cNvSpPr txBox="1"/>
          <p:nvPr/>
        </p:nvSpPr>
        <p:spPr>
          <a:xfrm>
            <a:off x="6703449" y="3919812"/>
            <a:ext cx="4328986" cy="1754326"/>
          </a:xfrm>
          <a:prstGeom prst="rect">
            <a:avLst/>
          </a:prstGeom>
          <a:noFill/>
        </p:spPr>
        <p:txBody>
          <a:bodyPr wrap="square" rtlCol="0">
            <a:spAutoFit/>
          </a:bodyPr>
          <a:lstStyle/>
          <a:p>
            <a:pPr>
              <a:lnSpc>
                <a:spcPct val="150000"/>
              </a:lnSpc>
            </a:pPr>
            <a:r>
              <a:rPr lang="en-US" sz="1200" dirty="0">
                <a:latin typeface="+mj-lt"/>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Entrepreneurial activities differ substantially depending on the type of organization and creativity. Entrepreneurial activities differ substantially.</a:t>
            </a:r>
          </a:p>
        </p:txBody>
      </p:sp>
      <p:sp>
        <p:nvSpPr>
          <p:cNvPr id="19" name="TextBox 18"/>
          <p:cNvSpPr txBox="1"/>
          <p:nvPr/>
        </p:nvSpPr>
        <p:spPr>
          <a:xfrm rot="16200000">
            <a:off x="-723327" y="4040162"/>
            <a:ext cx="3093531" cy="246221"/>
          </a:xfrm>
          <a:prstGeom prst="rect">
            <a:avLst/>
          </a:prstGeom>
          <a:noFill/>
        </p:spPr>
        <p:txBody>
          <a:bodyPr wrap="square" rtlCol="0">
            <a:spAutoFit/>
          </a:bodyPr>
          <a:lstStyle/>
          <a:p>
            <a:r>
              <a:rPr lang="en-US" sz="1000" b="1" spc="300">
                <a:latin typeface="+mj-lt"/>
                <a:ea typeface="Montserrat" charset="0"/>
                <a:cs typeface="Montserrat" charset="0"/>
              </a:rPr>
              <a:t>WRITE SOMETHING</a:t>
            </a:r>
            <a:endParaRPr lang="en-US" sz="1000" b="1" spc="300" dirty="0">
              <a:latin typeface="+mj-lt"/>
              <a:ea typeface="Montserrat" charset="0"/>
              <a:cs typeface="Montserrat" charset="0"/>
            </a:endParaRPr>
          </a:p>
        </p:txBody>
      </p:sp>
      <p:sp>
        <p:nvSpPr>
          <p:cNvPr id="14" name="Rectangle 13"/>
          <p:cNvSpPr/>
          <p:nvPr/>
        </p:nvSpPr>
        <p:spPr>
          <a:xfrm>
            <a:off x="3765950" y="3919812"/>
            <a:ext cx="2178519" cy="1680692"/>
          </a:xfrm>
          <a:prstGeom prst="rect">
            <a:avLst/>
          </a:prstGeom>
          <a:gradFill>
            <a:gsLst>
              <a:gs pos="0">
                <a:schemeClr val="accent2">
                  <a:alpha val="4000"/>
                </a:schemeClr>
              </a:gs>
              <a:gs pos="57000">
                <a:schemeClr val="accent2">
                  <a:alpha val="89000"/>
                </a:schemeClr>
              </a:gs>
              <a:gs pos="100000">
                <a:schemeClr val="accent2"/>
              </a:gs>
            </a:gsLst>
            <a:lin ang="5400000" scaled="1"/>
          </a:gradFill>
          <a:ln>
            <a:noFill/>
          </a:ln>
          <a:effectLst>
            <a:outerShdw blurRad="889000" dist="254000" dir="4800000" sx="101000" sy="101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854388" y="4527106"/>
            <a:ext cx="2001642" cy="830997"/>
          </a:xfrm>
          <a:prstGeom prst="rect">
            <a:avLst/>
          </a:prstGeom>
          <a:noFill/>
        </p:spPr>
        <p:txBody>
          <a:bodyPr wrap="square" rtlCol="0">
            <a:spAutoFit/>
          </a:bodyPr>
          <a:lstStyle/>
          <a:p>
            <a:pPr algn="ctr"/>
            <a:r>
              <a:rPr lang="en-US" sz="1600" dirty="0">
                <a:solidFill>
                  <a:schemeClr val="bg1"/>
                </a:solidFill>
              </a:rPr>
              <a:t>Hi! I’m the CEO presentation template</a:t>
            </a:r>
          </a:p>
        </p:txBody>
      </p:sp>
      <p:pic>
        <p:nvPicPr>
          <p:cNvPr id="6" name="Picture Placeholder 5">
            <a:extLst>
              <a:ext uri="{FF2B5EF4-FFF2-40B4-BE49-F238E27FC236}">
                <a16:creationId xmlns:a16="http://schemas.microsoft.com/office/drawing/2014/main" id="{3A354B94-4B73-4AE2-B84E-2E3F489288E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7035" b="17035"/>
          <a:stretch>
            <a:fillRect/>
          </a:stretch>
        </p:blipFill>
        <p:spPr/>
      </p:pic>
      <p:pic>
        <p:nvPicPr>
          <p:cNvPr id="8" name="Picture Placeholder 7">
            <a:extLst>
              <a:ext uri="{FF2B5EF4-FFF2-40B4-BE49-F238E27FC236}">
                <a16:creationId xmlns:a16="http://schemas.microsoft.com/office/drawing/2014/main" id="{090EDF21-09E2-4984-AF8D-E1D2EDD09D3A}"/>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5523" r="15523"/>
          <a:stretch>
            <a:fillRect/>
          </a:stretch>
        </p:blipFill>
        <p:spPr/>
      </p:pic>
    </p:spTree>
    <p:extLst>
      <p:ext uri="{BB962C8B-B14F-4D97-AF65-F5344CB8AC3E}">
        <p14:creationId xmlns:p14="http://schemas.microsoft.com/office/powerpoint/2010/main" val="2756956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6B95776-07BD-49F8-A0A0-EE790C312F6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09" b="7809"/>
          <a:stretch>
            <a:fillRect/>
          </a:stretch>
        </p:blipFill>
        <p:spPr/>
      </p:pic>
      <p:sp>
        <p:nvSpPr>
          <p:cNvPr id="12" name="Rectangle 11"/>
          <p:cNvSpPr/>
          <p:nvPr/>
        </p:nvSpPr>
        <p:spPr>
          <a:xfrm>
            <a:off x="-1" y="0"/>
            <a:ext cx="12192001" cy="6858000"/>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869820" y="1195121"/>
            <a:ext cx="3003568" cy="830997"/>
          </a:xfrm>
          <a:prstGeom prst="rect">
            <a:avLst/>
          </a:prstGeom>
          <a:noFill/>
        </p:spPr>
        <p:txBody>
          <a:bodyPr wrap="square" rtlCol="0">
            <a:spAutoFit/>
          </a:bodyPr>
          <a:lstStyle/>
          <a:p>
            <a:r>
              <a:rPr lang="en-US" sz="2400" b="1" spc="300" dirty="0">
                <a:solidFill>
                  <a:schemeClr val="bg1"/>
                </a:solidFill>
                <a:latin typeface="Montserrat" charset="0"/>
                <a:ea typeface="Montserrat" charset="0"/>
                <a:cs typeface="Montserrat" charset="0"/>
              </a:rPr>
              <a:t>SALES</a:t>
            </a:r>
          </a:p>
          <a:p>
            <a:r>
              <a:rPr lang="en-US" sz="2400" b="1" spc="300" dirty="0">
                <a:solidFill>
                  <a:schemeClr val="bg1"/>
                </a:solidFill>
                <a:latin typeface="Montserrat" charset="0"/>
                <a:ea typeface="Montserrat" charset="0"/>
                <a:cs typeface="Montserrat" charset="0"/>
              </a:rPr>
              <a:t>DEPARTMENT</a:t>
            </a:r>
          </a:p>
        </p:txBody>
      </p:sp>
      <p:sp>
        <p:nvSpPr>
          <p:cNvPr id="28" name="TextBox 27"/>
          <p:cNvSpPr txBox="1"/>
          <p:nvPr/>
        </p:nvSpPr>
        <p:spPr>
          <a:xfrm>
            <a:off x="9769362" y="720010"/>
            <a:ext cx="1732777" cy="1623521"/>
          </a:xfrm>
          <a:prstGeom prst="rect">
            <a:avLst/>
          </a:prstGeom>
          <a:noFill/>
        </p:spPr>
        <p:txBody>
          <a:bodyPr wrap="square" rtlCol="0">
            <a:spAutoFit/>
          </a:bodyPr>
          <a:lstStyle/>
          <a:p>
            <a:pPr algn="r"/>
            <a:r>
              <a:rPr lang="en-US" sz="9950" spc="300" dirty="0">
                <a:solidFill>
                  <a:schemeClr val="accent2"/>
                </a:solidFill>
                <a:latin typeface="Montserrat Light" charset="0"/>
                <a:ea typeface="Montserrat Light" charset="0"/>
                <a:cs typeface="Montserrat Light" charset="0"/>
              </a:rPr>
              <a:t>01</a:t>
            </a:r>
          </a:p>
        </p:txBody>
      </p:sp>
      <p:sp>
        <p:nvSpPr>
          <p:cNvPr id="29" name="TextBox 28"/>
          <p:cNvSpPr txBox="1"/>
          <p:nvPr/>
        </p:nvSpPr>
        <p:spPr>
          <a:xfrm rot="16200000">
            <a:off x="9062334" y="3897791"/>
            <a:ext cx="3772509" cy="707886"/>
          </a:xfrm>
          <a:prstGeom prst="rect">
            <a:avLst/>
          </a:prstGeom>
          <a:noFill/>
        </p:spPr>
        <p:txBody>
          <a:bodyPr wrap="square" rtlCol="0">
            <a:spAutoFit/>
          </a:bodyPr>
          <a:lstStyle/>
          <a:p>
            <a:pPr algn="r"/>
            <a:r>
              <a:rPr lang="en-US" sz="2000" b="1" spc="300" dirty="0">
                <a:solidFill>
                  <a:schemeClr val="bg1"/>
                </a:solidFill>
                <a:latin typeface="Montserrat" charset="0"/>
                <a:ea typeface="Montserrat" charset="0"/>
                <a:cs typeface="Montserrat" charset="0"/>
              </a:rPr>
              <a:t>THE TITLE</a:t>
            </a:r>
          </a:p>
          <a:p>
            <a:pPr algn="r"/>
            <a:r>
              <a:rPr lang="en-US" sz="2000" b="1" spc="300" dirty="0">
                <a:solidFill>
                  <a:schemeClr val="bg1"/>
                </a:solidFill>
                <a:latin typeface="Montserrat" charset="0"/>
                <a:ea typeface="Montserrat" charset="0"/>
                <a:cs typeface="Montserrat" charset="0"/>
              </a:rPr>
              <a:t>GOES HERE</a:t>
            </a:r>
          </a:p>
        </p:txBody>
      </p:sp>
      <p:grpSp>
        <p:nvGrpSpPr>
          <p:cNvPr id="10" name="Group 9"/>
          <p:cNvGrpSpPr/>
          <p:nvPr/>
        </p:nvGrpSpPr>
        <p:grpSpPr>
          <a:xfrm>
            <a:off x="10948588" y="5584171"/>
            <a:ext cx="92028" cy="558212"/>
            <a:chOff x="2922525" y="10651508"/>
            <a:chExt cx="586550" cy="3557836"/>
          </a:xfrm>
        </p:grpSpPr>
        <p:sp>
          <p:nvSpPr>
            <p:cNvPr id="31" name="Shape 2901"/>
            <p:cNvSpPr/>
            <p:nvPr/>
          </p:nvSpPr>
          <p:spPr>
            <a:xfrm>
              <a:off x="2922525" y="10651508"/>
              <a:ext cx="586550" cy="1173097"/>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chemeClr val="bg1"/>
            </a:solidFill>
            <a:ln w="12700">
              <a:solidFill>
                <a:schemeClr val="bg1"/>
              </a:solid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2" name="Shape 2902"/>
            <p:cNvSpPr/>
            <p:nvPr/>
          </p:nvSpPr>
          <p:spPr>
            <a:xfrm>
              <a:off x="2922525" y="13036247"/>
              <a:ext cx="586550" cy="1173097"/>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chemeClr val="bg1"/>
            </a:solidFill>
            <a:ln w="12700">
              <a:solidFill>
                <a:schemeClr val="bg1"/>
              </a:solid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
        <p:nvSpPr>
          <p:cNvPr id="14" name="TextBox 13"/>
          <p:cNvSpPr txBox="1"/>
          <p:nvPr/>
        </p:nvSpPr>
        <p:spPr>
          <a:xfrm rot="16200000">
            <a:off x="-474112" y="2932341"/>
            <a:ext cx="3093531" cy="246221"/>
          </a:xfrm>
          <a:prstGeom prst="rect">
            <a:avLst/>
          </a:prstGeom>
          <a:noFill/>
        </p:spPr>
        <p:txBody>
          <a:bodyPr wrap="square" rtlCol="0">
            <a:spAutoFit/>
          </a:bodyPr>
          <a:lstStyle/>
          <a:p>
            <a:r>
              <a:rPr lang="en-US" sz="1000" b="1" spc="300">
                <a:solidFill>
                  <a:schemeClr val="bg1"/>
                </a:solidFill>
                <a:latin typeface="Montserrat" charset="0"/>
                <a:ea typeface="Montserrat" charset="0"/>
                <a:cs typeface="Montserrat" charset="0"/>
              </a:rPr>
              <a:t>WRITE SOMETHING</a:t>
            </a:r>
            <a:endParaRPr lang="en-US" sz="1000" b="1" spc="300" dirty="0">
              <a:solidFill>
                <a:schemeClr val="bg1"/>
              </a:solidFill>
              <a:latin typeface="Montserrat" charset="0"/>
              <a:ea typeface="Montserrat" charset="0"/>
              <a:cs typeface="Montserrat" charset="0"/>
            </a:endParaRPr>
          </a:p>
        </p:txBody>
      </p:sp>
      <p:sp>
        <p:nvSpPr>
          <p:cNvPr id="15" name="Rectangle 14"/>
          <p:cNvSpPr/>
          <p:nvPr/>
        </p:nvSpPr>
        <p:spPr>
          <a:xfrm>
            <a:off x="972626" y="0"/>
            <a:ext cx="200056" cy="19594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TextBox 12"/>
          <p:cNvSpPr txBox="1"/>
          <p:nvPr/>
        </p:nvSpPr>
        <p:spPr>
          <a:xfrm>
            <a:off x="1810826" y="3429000"/>
            <a:ext cx="7976969" cy="1754326"/>
          </a:xfrm>
          <a:prstGeom prst="rect">
            <a:avLst/>
          </a:prstGeom>
          <a:noFill/>
        </p:spPr>
        <p:txBody>
          <a:bodyPr wrap="square" rtlCol="0">
            <a:spAutoFit/>
          </a:bodyPr>
          <a:lstStyle/>
          <a:p>
            <a:r>
              <a:rPr lang="en-US" sz="5400" b="1" dirty="0">
                <a:solidFill>
                  <a:srgbClr val="FAF8FC"/>
                </a:solidFill>
                <a:latin typeface="+mj-lt"/>
                <a:ea typeface="Montserrat" charset="0"/>
                <a:cs typeface="Montserrat" charset="0"/>
              </a:rPr>
              <a:t>WRITE </a:t>
            </a:r>
            <a:r>
              <a:rPr lang="en-US" sz="5400" b="1" dirty="0">
                <a:solidFill>
                  <a:schemeClr val="accent2"/>
                </a:solidFill>
                <a:latin typeface="+mj-lt"/>
                <a:ea typeface="Montserrat" charset="0"/>
                <a:cs typeface="Montserrat" charset="0"/>
              </a:rPr>
              <a:t>HERE</a:t>
            </a:r>
          </a:p>
          <a:p>
            <a:r>
              <a:rPr lang="en-US" sz="5400" b="1" dirty="0">
                <a:solidFill>
                  <a:schemeClr val="accent2"/>
                </a:solidFill>
                <a:latin typeface="+mj-lt"/>
                <a:ea typeface="Montserrat" charset="0"/>
                <a:cs typeface="Montserrat" charset="0"/>
              </a:rPr>
              <a:t>SOME</a:t>
            </a:r>
            <a:r>
              <a:rPr lang="en-US" sz="5400" b="1" dirty="0">
                <a:solidFill>
                  <a:srgbClr val="FAF8FC"/>
                </a:solidFill>
                <a:latin typeface="+mj-lt"/>
                <a:ea typeface="Montserrat" charset="0"/>
                <a:cs typeface="Montserrat" charset="0"/>
              </a:rPr>
              <a:t>THING ABOUT</a:t>
            </a:r>
          </a:p>
        </p:txBody>
      </p:sp>
    </p:spTree>
    <p:extLst>
      <p:ext uri="{BB962C8B-B14F-4D97-AF65-F5344CB8AC3E}">
        <p14:creationId xmlns:p14="http://schemas.microsoft.com/office/powerpoint/2010/main" val="354301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6240A54-45B8-49A6-A392-D42B6F6458C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6" name="Rectangle 5"/>
          <p:cNvSpPr/>
          <p:nvPr/>
        </p:nvSpPr>
        <p:spPr>
          <a:xfrm>
            <a:off x="1588" y="893"/>
            <a:ext cx="12188825" cy="685621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34" name="TextBox 33"/>
          <p:cNvSpPr txBox="1"/>
          <p:nvPr/>
        </p:nvSpPr>
        <p:spPr>
          <a:xfrm>
            <a:off x="4742787" y="1908081"/>
            <a:ext cx="2731838" cy="261610"/>
          </a:xfrm>
          <a:prstGeom prst="rect">
            <a:avLst/>
          </a:prstGeom>
          <a:noFill/>
        </p:spPr>
        <p:txBody>
          <a:bodyPr wrap="none" rtlCol="0" anchor="ctr" anchorCtr="0">
            <a:spAutoFit/>
          </a:bodyPr>
          <a:lstStyle/>
          <a:p>
            <a:pPr algn="ctr"/>
            <a:r>
              <a:rPr lang="en-US" sz="1100" dirty="0">
                <a:solidFill>
                  <a:schemeClr val="bg1"/>
                </a:solidFill>
                <a:latin typeface="+mj-lt"/>
                <a:ea typeface="Lato Light" charset="0"/>
                <a:cs typeface="Calibri" panose="020F0502020204030204" pitchFamily="34" charset="0"/>
              </a:rPr>
              <a:t>Modern and Minimal Presentation Template</a:t>
            </a:r>
          </a:p>
        </p:txBody>
      </p:sp>
      <p:cxnSp>
        <p:nvCxnSpPr>
          <p:cNvPr id="43" name="Straight Connector 42"/>
          <p:cNvCxnSpPr/>
          <p:nvPr/>
        </p:nvCxnSpPr>
        <p:spPr>
          <a:xfrm>
            <a:off x="5805926" y="2590793"/>
            <a:ext cx="59646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Subtitle 2"/>
          <p:cNvSpPr txBox="1">
            <a:spLocks/>
          </p:cNvSpPr>
          <p:nvPr/>
        </p:nvSpPr>
        <p:spPr>
          <a:xfrm>
            <a:off x="803352" y="2841589"/>
            <a:ext cx="10610850" cy="62276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20"/>
              </a:lnSpc>
            </a:pPr>
            <a:r>
              <a:rPr lang="en-US" sz="1400" dirty="0">
                <a:solidFill>
                  <a:schemeClr val="bg1"/>
                </a:solidFill>
                <a:latin typeface="+mj-lt"/>
                <a:ea typeface="Poppins Light" charset="0"/>
                <a:cs typeface="Calibri" panose="020F0502020204030204" pitchFamily="34" charset="0"/>
              </a:rPr>
              <a:t>Frequently, your initial font choice is taken out of your awesome hands also we are companies often specify a typeface, or even a set of fonts,  part of their brand guides However, if you a great Frequently, </a:t>
            </a:r>
          </a:p>
        </p:txBody>
      </p:sp>
      <p:sp>
        <p:nvSpPr>
          <p:cNvPr id="45" name="Rectangle 44"/>
          <p:cNvSpPr/>
          <p:nvPr/>
        </p:nvSpPr>
        <p:spPr>
          <a:xfrm>
            <a:off x="5050012" y="3973995"/>
            <a:ext cx="2095062" cy="42655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cs typeface="Calibri" panose="020F0502020204030204" pitchFamily="34" charset="0"/>
            </a:endParaRPr>
          </a:p>
        </p:txBody>
      </p:sp>
      <p:sp>
        <p:nvSpPr>
          <p:cNvPr id="46" name="TextBox 45"/>
          <p:cNvSpPr txBox="1"/>
          <p:nvPr/>
        </p:nvSpPr>
        <p:spPr>
          <a:xfrm>
            <a:off x="5493240" y="4030967"/>
            <a:ext cx="1205523" cy="307777"/>
          </a:xfrm>
          <a:prstGeom prst="rect">
            <a:avLst/>
          </a:prstGeom>
          <a:noFill/>
        </p:spPr>
        <p:txBody>
          <a:bodyPr wrap="none" rtlCol="0" anchor="ctr" anchorCtr="0">
            <a:spAutoFit/>
          </a:bodyPr>
          <a:lstStyle/>
          <a:p>
            <a:pPr algn="ctr"/>
            <a:r>
              <a:rPr lang="en-US" sz="1400" b="1" dirty="0">
                <a:solidFill>
                  <a:schemeClr val="bg1"/>
                </a:solidFill>
                <a:latin typeface="+mj-lt"/>
                <a:ea typeface="Poppins SemiBold" charset="0"/>
                <a:cs typeface="Calibri" panose="020F0502020204030204" pitchFamily="34" charset="0"/>
              </a:rPr>
              <a:t>OUR HISTORY</a:t>
            </a:r>
          </a:p>
        </p:txBody>
      </p:sp>
      <p:sp>
        <p:nvSpPr>
          <p:cNvPr id="47" name="TextBox 46"/>
          <p:cNvSpPr txBox="1"/>
          <p:nvPr/>
        </p:nvSpPr>
        <p:spPr>
          <a:xfrm>
            <a:off x="697344" y="1203078"/>
            <a:ext cx="10797312" cy="646331"/>
          </a:xfrm>
          <a:prstGeom prst="rect">
            <a:avLst/>
          </a:prstGeom>
          <a:noFill/>
        </p:spPr>
        <p:txBody>
          <a:bodyPr wrap="square" rtlCol="0">
            <a:spAutoFit/>
          </a:bodyPr>
          <a:lstStyle/>
          <a:p>
            <a:pPr algn="ctr"/>
            <a:r>
              <a:rPr lang="en-US" sz="3600" b="1" dirty="0">
                <a:solidFill>
                  <a:schemeClr val="bg1"/>
                </a:solidFill>
                <a:latin typeface="+mj-lt"/>
                <a:ea typeface="Lato Black" charset="0"/>
                <a:cs typeface="Calibri" panose="020F0502020204030204" pitchFamily="34" charset="0"/>
              </a:rPr>
              <a:t>JUTS LET THE DESIGN SPEAK BY ITSELF.</a:t>
            </a:r>
          </a:p>
        </p:txBody>
      </p:sp>
      <p:grpSp>
        <p:nvGrpSpPr>
          <p:cNvPr id="51" name="Group 4"/>
          <p:cNvGrpSpPr>
            <a:grpSpLocks noChangeAspect="1"/>
          </p:cNvGrpSpPr>
          <p:nvPr/>
        </p:nvGrpSpPr>
        <p:grpSpPr bwMode="auto">
          <a:xfrm>
            <a:off x="6347663" y="5143951"/>
            <a:ext cx="320967" cy="325031"/>
            <a:chOff x="-690" y="2483"/>
            <a:chExt cx="316" cy="320"/>
          </a:xfrm>
          <a:solidFill>
            <a:schemeClr val="bg1"/>
          </a:solidFill>
        </p:grpSpPr>
        <p:sp>
          <p:nvSpPr>
            <p:cNvPr id="52" name="Freeform 6"/>
            <p:cNvSpPr>
              <a:spLocks/>
            </p:cNvSpPr>
            <p:nvPr/>
          </p:nvSpPr>
          <p:spPr bwMode="auto">
            <a:xfrm>
              <a:off x="-564" y="2611"/>
              <a:ext cx="63" cy="64"/>
            </a:xfrm>
            <a:custGeom>
              <a:avLst/>
              <a:gdLst>
                <a:gd name="T0" fmla="*/ 348 w 695"/>
                <a:gd name="T1" fmla="*/ 0 h 704"/>
                <a:gd name="T2" fmla="*/ 396 w 695"/>
                <a:gd name="T3" fmla="*/ 3 h 704"/>
                <a:gd name="T4" fmla="*/ 443 w 695"/>
                <a:gd name="T5" fmla="*/ 13 h 704"/>
                <a:gd name="T6" fmla="*/ 487 w 695"/>
                <a:gd name="T7" fmla="*/ 30 h 704"/>
                <a:gd name="T8" fmla="*/ 528 w 695"/>
                <a:gd name="T9" fmla="*/ 52 h 704"/>
                <a:gd name="T10" fmla="*/ 566 w 695"/>
                <a:gd name="T11" fmla="*/ 79 h 704"/>
                <a:gd name="T12" fmla="*/ 600 w 695"/>
                <a:gd name="T13" fmla="*/ 111 h 704"/>
                <a:gd name="T14" fmla="*/ 629 w 695"/>
                <a:gd name="T15" fmla="*/ 146 h 704"/>
                <a:gd name="T16" fmla="*/ 652 w 695"/>
                <a:gd name="T17" fmla="*/ 183 h 704"/>
                <a:gd name="T18" fmla="*/ 670 w 695"/>
                <a:gd name="T19" fmla="*/ 222 h 704"/>
                <a:gd name="T20" fmla="*/ 683 w 695"/>
                <a:gd name="T21" fmla="*/ 263 h 704"/>
                <a:gd name="T22" fmla="*/ 692 w 695"/>
                <a:gd name="T23" fmla="*/ 307 h 704"/>
                <a:gd name="T24" fmla="*/ 695 w 695"/>
                <a:gd name="T25" fmla="*/ 352 h 704"/>
                <a:gd name="T26" fmla="*/ 692 w 695"/>
                <a:gd name="T27" fmla="*/ 399 h 704"/>
                <a:gd name="T28" fmla="*/ 682 w 695"/>
                <a:gd name="T29" fmla="*/ 446 h 704"/>
                <a:gd name="T30" fmla="*/ 668 w 695"/>
                <a:gd name="T31" fmla="*/ 489 h 704"/>
                <a:gd name="T32" fmla="*/ 647 w 695"/>
                <a:gd name="T33" fmla="*/ 529 h 704"/>
                <a:gd name="T34" fmla="*/ 622 w 695"/>
                <a:gd name="T35" fmla="*/ 567 h 704"/>
                <a:gd name="T36" fmla="*/ 593 w 695"/>
                <a:gd name="T37" fmla="*/ 601 h 704"/>
                <a:gd name="T38" fmla="*/ 559 w 695"/>
                <a:gd name="T39" fmla="*/ 630 h 704"/>
                <a:gd name="T40" fmla="*/ 522 w 695"/>
                <a:gd name="T41" fmla="*/ 656 h 704"/>
                <a:gd name="T42" fmla="*/ 482 w 695"/>
                <a:gd name="T43" fmla="*/ 677 h 704"/>
                <a:gd name="T44" fmla="*/ 440 w 695"/>
                <a:gd name="T45" fmla="*/ 691 h 704"/>
                <a:gd name="T46" fmla="*/ 394 w 695"/>
                <a:gd name="T47" fmla="*/ 701 h 704"/>
                <a:gd name="T48" fmla="*/ 348 w 695"/>
                <a:gd name="T49" fmla="*/ 704 h 704"/>
                <a:gd name="T50" fmla="*/ 300 w 695"/>
                <a:gd name="T51" fmla="*/ 701 h 704"/>
                <a:gd name="T52" fmla="*/ 255 w 695"/>
                <a:gd name="T53" fmla="*/ 691 h 704"/>
                <a:gd name="T54" fmla="*/ 212 w 695"/>
                <a:gd name="T55" fmla="*/ 677 h 704"/>
                <a:gd name="T56" fmla="*/ 171 w 695"/>
                <a:gd name="T57" fmla="*/ 656 h 704"/>
                <a:gd name="T58" fmla="*/ 135 w 695"/>
                <a:gd name="T59" fmla="*/ 630 h 704"/>
                <a:gd name="T60" fmla="*/ 102 w 695"/>
                <a:gd name="T61" fmla="*/ 601 h 704"/>
                <a:gd name="T62" fmla="*/ 71 w 695"/>
                <a:gd name="T63" fmla="*/ 567 h 704"/>
                <a:gd name="T64" fmla="*/ 46 w 695"/>
                <a:gd name="T65" fmla="*/ 529 h 704"/>
                <a:gd name="T66" fmla="*/ 27 w 695"/>
                <a:gd name="T67" fmla="*/ 489 h 704"/>
                <a:gd name="T68" fmla="*/ 12 w 695"/>
                <a:gd name="T69" fmla="*/ 446 h 704"/>
                <a:gd name="T70" fmla="*/ 3 w 695"/>
                <a:gd name="T71" fmla="*/ 399 h 704"/>
                <a:gd name="T72" fmla="*/ 0 w 695"/>
                <a:gd name="T73" fmla="*/ 352 h 704"/>
                <a:gd name="T74" fmla="*/ 2 w 695"/>
                <a:gd name="T75" fmla="*/ 307 h 704"/>
                <a:gd name="T76" fmla="*/ 11 w 695"/>
                <a:gd name="T77" fmla="*/ 263 h 704"/>
                <a:gd name="T78" fmla="*/ 25 w 695"/>
                <a:gd name="T79" fmla="*/ 222 h 704"/>
                <a:gd name="T80" fmla="*/ 42 w 695"/>
                <a:gd name="T81" fmla="*/ 183 h 704"/>
                <a:gd name="T82" fmla="*/ 65 w 695"/>
                <a:gd name="T83" fmla="*/ 146 h 704"/>
                <a:gd name="T84" fmla="*/ 94 w 695"/>
                <a:gd name="T85" fmla="*/ 111 h 704"/>
                <a:gd name="T86" fmla="*/ 129 w 695"/>
                <a:gd name="T87" fmla="*/ 79 h 704"/>
                <a:gd name="T88" fmla="*/ 166 w 695"/>
                <a:gd name="T89" fmla="*/ 52 h 704"/>
                <a:gd name="T90" fmla="*/ 207 w 695"/>
                <a:gd name="T91" fmla="*/ 30 h 704"/>
                <a:gd name="T92" fmla="*/ 252 w 695"/>
                <a:gd name="T93" fmla="*/ 13 h 704"/>
                <a:gd name="T94" fmla="*/ 299 w 695"/>
                <a:gd name="T95" fmla="*/ 3 h 704"/>
                <a:gd name="T96" fmla="*/ 348 w 695"/>
                <a:gd name="T97"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5" h="704">
                  <a:moveTo>
                    <a:pt x="348" y="0"/>
                  </a:moveTo>
                  <a:lnTo>
                    <a:pt x="396" y="3"/>
                  </a:lnTo>
                  <a:lnTo>
                    <a:pt x="443" y="13"/>
                  </a:lnTo>
                  <a:lnTo>
                    <a:pt x="487" y="30"/>
                  </a:lnTo>
                  <a:lnTo>
                    <a:pt x="528" y="52"/>
                  </a:lnTo>
                  <a:lnTo>
                    <a:pt x="566" y="79"/>
                  </a:lnTo>
                  <a:lnTo>
                    <a:pt x="600" y="111"/>
                  </a:lnTo>
                  <a:lnTo>
                    <a:pt x="629" y="146"/>
                  </a:lnTo>
                  <a:lnTo>
                    <a:pt x="652" y="183"/>
                  </a:lnTo>
                  <a:lnTo>
                    <a:pt x="670" y="222"/>
                  </a:lnTo>
                  <a:lnTo>
                    <a:pt x="683" y="263"/>
                  </a:lnTo>
                  <a:lnTo>
                    <a:pt x="692" y="307"/>
                  </a:lnTo>
                  <a:lnTo>
                    <a:pt x="695" y="352"/>
                  </a:lnTo>
                  <a:lnTo>
                    <a:pt x="692" y="399"/>
                  </a:lnTo>
                  <a:lnTo>
                    <a:pt x="682" y="446"/>
                  </a:lnTo>
                  <a:lnTo>
                    <a:pt x="668" y="489"/>
                  </a:lnTo>
                  <a:lnTo>
                    <a:pt x="647" y="529"/>
                  </a:lnTo>
                  <a:lnTo>
                    <a:pt x="622" y="567"/>
                  </a:lnTo>
                  <a:lnTo>
                    <a:pt x="593" y="601"/>
                  </a:lnTo>
                  <a:lnTo>
                    <a:pt x="559" y="630"/>
                  </a:lnTo>
                  <a:lnTo>
                    <a:pt x="522" y="656"/>
                  </a:lnTo>
                  <a:lnTo>
                    <a:pt x="482" y="677"/>
                  </a:lnTo>
                  <a:lnTo>
                    <a:pt x="440" y="691"/>
                  </a:lnTo>
                  <a:lnTo>
                    <a:pt x="394" y="701"/>
                  </a:lnTo>
                  <a:lnTo>
                    <a:pt x="348" y="704"/>
                  </a:lnTo>
                  <a:lnTo>
                    <a:pt x="300" y="701"/>
                  </a:lnTo>
                  <a:lnTo>
                    <a:pt x="255" y="691"/>
                  </a:lnTo>
                  <a:lnTo>
                    <a:pt x="212" y="677"/>
                  </a:lnTo>
                  <a:lnTo>
                    <a:pt x="171" y="656"/>
                  </a:lnTo>
                  <a:lnTo>
                    <a:pt x="135" y="630"/>
                  </a:lnTo>
                  <a:lnTo>
                    <a:pt x="102" y="601"/>
                  </a:lnTo>
                  <a:lnTo>
                    <a:pt x="71" y="567"/>
                  </a:lnTo>
                  <a:lnTo>
                    <a:pt x="46" y="529"/>
                  </a:lnTo>
                  <a:lnTo>
                    <a:pt x="27" y="489"/>
                  </a:lnTo>
                  <a:lnTo>
                    <a:pt x="12" y="446"/>
                  </a:lnTo>
                  <a:lnTo>
                    <a:pt x="3" y="399"/>
                  </a:lnTo>
                  <a:lnTo>
                    <a:pt x="0" y="352"/>
                  </a:lnTo>
                  <a:lnTo>
                    <a:pt x="2" y="307"/>
                  </a:lnTo>
                  <a:lnTo>
                    <a:pt x="11" y="263"/>
                  </a:lnTo>
                  <a:lnTo>
                    <a:pt x="25" y="222"/>
                  </a:lnTo>
                  <a:lnTo>
                    <a:pt x="42" y="183"/>
                  </a:lnTo>
                  <a:lnTo>
                    <a:pt x="65" y="146"/>
                  </a:lnTo>
                  <a:lnTo>
                    <a:pt x="94" y="111"/>
                  </a:lnTo>
                  <a:lnTo>
                    <a:pt x="129" y="79"/>
                  </a:lnTo>
                  <a:lnTo>
                    <a:pt x="166" y="52"/>
                  </a:lnTo>
                  <a:lnTo>
                    <a:pt x="207" y="30"/>
                  </a:lnTo>
                  <a:lnTo>
                    <a:pt x="252" y="13"/>
                  </a:lnTo>
                  <a:lnTo>
                    <a:pt x="299" y="3"/>
                  </a:lnTo>
                  <a:lnTo>
                    <a:pt x="348"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3599">
                <a:solidFill>
                  <a:schemeClr val="bg1"/>
                </a:solidFill>
                <a:latin typeface="+mj-lt"/>
              </a:endParaRPr>
            </a:p>
          </p:txBody>
        </p:sp>
        <p:sp>
          <p:nvSpPr>
            <p:cNvPr id="53" name="Freeform 7"/>
            <p:cNvSpPr>
              <a:spLocks/>
            </p:cNvSpPr>
            <p:nvPr/>
          </p:nvSpPr>
          <p:spPr bwMode="auto">
            <a:xfrm>
              <a:off x="-494" y="2573"/>
              <a:ext cx="31" cy="31"/>
            </a:xfrm>
            <a:custGeom>
              <a:avLst/>
              <a:gdLst>
                <a:gd name="T0" fmla="*/ 292 w 336"/>
                <a:gd name="T1" fmla="*/ 0 h 340"/>
                <a:gd name="T2" fmla="*/ 336 w 336"/>
                <a:gd name="T3" fmla="*/ 0 h 340"/>
                <a:gd name="T4" fmla="*/ 336 w 336"/>
                <a:gd name="T5" fmla="*/ 339 h 340"/>
                <a:gd name="T6" fmla="*/ 1 w 336"/>
                <a:gd name="T7" fmla="*/ 340 h 340"/>
                <a:gd name="T8" fmla="*/ 0 w 336"/>
                <a:gd name="T9" fmla="*/ 1 h 340"/>
                <a:gd name="T10" fmla="*/ 292 w 336"/>
                <a:gd name="T11" fmla="*/ 0 h 340"/>
              </a:gdLst>
              <a:ahLst/>
              <a:cxnLst>
                <a:cxn ang="0">
                  <a:pos x="T0" y="T1"/>
                </a:cxn>
                <a:cxn ang="0">
                  <a:pos x="T2" y="T3"/>
                </a:cxn>
                <a:cxn ang="0">
                  <a:pos x="T4" y="T5"/>
                </a:cxn>
                <a:cxn ang="0">
                  <a:pos x="T6" y="T7"/>
                </a:cxn>
                <a:cxn ang="0">
                  <a:pos x="T8" y="T9"/>
                </a:cxn>
                <a:cxn ang="0">
                  <a:pos x="T10" y="T11"/>
                </a:cxn>
              </a:cxnLst>
              <a:rect l="0" t="0" r="r" b="b"/>
              <a:pathLst>
                <a:path w="336" h="340">
                  <a:moveTo>
                    <a:pt x="292" y="0"/>
                  </a:moveTo>
                  <a:lnTo>
                    <a:pt x="336" y="0"/>
                  </a:lnTo>
                  <a:lnTo>
                    <a:pt x="336" y="339"/>
                  </a:lnTo>
                  <a:lnTo>
                    <a:pt x="1" y="340"/>
                  </a:lnTo>
                  <a:lnTo>
                    <a:pt x="0" y="1"/>
                  </a:lnTo>
                  <a:lnTo>
                    <a:pt x="29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3599">
                <a:solidFill>
                  <a:schemeClr val="bg1"/>
                </a:solidFill>
                <a:latin typeface="+mj-lt"/>
              </a:endParaRPr>
            </a:p>
          </p:txBody>
        </p:sp>
        <p:sp>
          <p:nvSpPr>
            <p:cNvPr id="54" name="Freeform 8"/>
            <p:cNvSpPr>
              <a:spLocks noEditPoints="1"/>
            </p:cNvSpPr>
            <p:nvPr/>
          </p:nvSpPr>
          <p:spPr bwMode="auto">
            <a:xfrm>
              <a:off x="-690" y="2483"/>
              <a:ext cx="316" cy="320"/>
            </a:xfrm>
            <a:custGeom>
              <a:avLst/>
              <a:gdLst>
                <a:gd name="T0" fmla="*/ 1038 w 3474"/>
                <a:gd name="T1" fmla="*/ 771 h 3518"/>
                <a:gd name="T2" fmla="*/ 913 w 3474"/>
                <a:gd name="T3" fmla="*/ 829 h 3518"/>
                <a:gd name="T4" fmla="*/ 818 w 3474"/>
                <a:gd name="T5" fmla="*/ 925 h 3518"/>
                <a:gd name="T6" fmla="*/ 761 w 3474"/>
                <a:gd name="T7" fmla="*/ 1051 h 3518"/>
                <a:gd name="T8" fmla="*/ 750 w 3474"/>
                <a:gd name="T9" fmla="*/ 2373 h 3518"/>
                <a:gd name="T10" fmla="*/ 775 w 3474"/>
                <a:gd name="T11" fmla="*/ 2513 h 3518"/>
                <a:gd name="T12" fmla="*/ 845 w 3474"/>
                <a:gd name="T13" fmla="*/ 2629 h 3518"/>
                <a:gd name="T14" fmla="*/ 952 w 3474"/>
                <a:gd name="T15" fmla="*/ 2714 h 3518"/>
                <a:gd name="T16" fmla="*/ 1083 w 3474"/>
                <a:gd name="T17" fmla="*/ 2756 h 3518"/>
                <a:gd name="T18" fmla="*/ 2391 w 3474"/>
                <a:gd name="T19" fmla="*/ 2756 h 3518"/>
                <a:gd name="T20" fmla="*/ 2523 w 3474"/>
                <a:gd name="T21" fmla="*/ 2714 h 3518"/>
                <a:gd name="T22" fmla="*/ 2629 w 3474"/>
                <a:gd name="T23" fmla="*/ 2629 h 3518"/>
                <a:gd name="T24" fmla="*/ 2699 w 3474"/>
                <a:gd name="T25" fmla="*/ 2513 h 3518"/>
                <a:gd name="T26" fmla="*/ 2725 w 3474"/>
                <a:gd name="T27" fmla="*/ 2373 h 3518"/>
                <a:gd name="T28" fmla="*/ 2713 w 3474"/>
                <a:gd name="T29" fmla="*/ 1051 h 3518"/>
                <a:gd name="T30" fmla="*/ 2657 w 3474"/>
                <a:gd name="T31" fmla="*/ 925 h 3518"/>
                <a:gd name="T32" fmla="*/ 2561 w 3474"/>
                <a:gd name="T33" fmla="*/ 829 h 3518"/>
                <a:gd name="T34" fmla="*/ 2437 w 3474"/>
                <a:gd name="T35" fmla="*/ 771 h 3518"/>
                <a:gd name="T36" fmla="*/ 1131 w 3474"/>
                <a:gd name="T37" fmla="*/ 759 h 3518"/>
                <a:gd name="T38" fmla="*/ 1955 w 3474"/>
                <a:gd name="T39" fmla="*/ 15 h 3518"/>
                <a:gd name="T40" fmla="*/ 2266 w 3474"/>
                <a:gd name="T41" fmla="*/ 84 h 3518"/>
                <a:gd name="T42" fmla="*/ 2554 w 3474"/>
                <a:gd name="T43" fmla="*/ 207 h 3518"/>
                <a:gd name="T44" fmla="*/ 2811 w 3474"/>
                <a:gd name="T45" fmla="*/ 379 h 3518"/>
                <a:gd name="T46" fmla="*/ 3035 w 3474"/>
                <a:gd name="T47" fmla="*/ 592 h 3518"/>
                <a:gd name="T48" fmla="*/ 3220 w 3474"/>
                <a:gd name="T49" fmla="*/ 843 h 3518"/>
                <a:gd name="T50" fmla="*/ 3358 w 3474"/>
                <a:gd name="T51" fmla="*/ 1124 h 3518"/>
                <a:gd name="T52" fmla="*/ 3445 w 3474"/>
                <a:gd name="T53" fmla="*/ 1431 h 3518"/>
                <a:gd name="T54" fmla="*/ 3474 w 3474"/>
                <a:gd name="T55" fmla="*/ 1759 h 3518"/>
                <a:gd name="T56" fmla="*/ 3445 w 3474"/>
                <a:gd name="T57" fmla="*/ 2087 h 3518"/>
                <a:gd name="T58" fmla="*/ 3358 w 3474"/>
                <a:gd name="T59" fmla="*/ 2394 h 3518"/>
                <a:gd name="T60" fmla="*/ 3220 w 3474"/>
                <a:gd name="T61" fmla="*/ 2675 h 3518"/>
                <a:gd name="T62" fmla="*/ 3035 w 3474"/>
                <a:gd name="T63" fmla="*/ 2926 h 3518"/>
                <a:gd name="T64" fmla="*/ 2811 w 3474"/>
                <a:gd name="T65" fmla="*/ 3140 h 3518"/>
                <a:gd name="T66" fmla="*/ 2554 w 3474"/>
                <a:gd name="T67" fmla="*/ 3311 h 3518"/>
                <a:gd name="T68" fmla="*/ 2266 w 3474"/>
                <a:gd name="T69" fmla="*/ 3434 h 3518"/>
                <a:gd name="T70" fmla="*/ 1955 w 3474"/>
                <a:gd name="T71" fmla="*/ 3504 h 3518"/>
                <a:gd name="T72" fmla="*/ 1628 w 3474"/>
                <a:gd name="T73" fmla="*/ 3514 h 3518"/>
                <a:gd name="T74" fmla="*/ 1310 w 3474"/>
                <a:gd name="T75" fmla="*/ 3464 h 3518"/>
                <a:gd name="T76" fmla="*/ 1014 w 3474"/>
                <a:gd name="T77" fmla="*/ 3357 h 3518"/>
                <a:gd name="T78" fmla="*/ 745 w 3474"/>
                <a:gd name="T79" fmla="*/ 3202 h 3518"/>
                <a:gd name="T80" fmla="*/ 510 w 3474"/>
                <a:gd name="T81" fmla="*/ 3002 h 3518"/>
                <a:gd name="T82" fmla="*/ 312 w 3474"/>
                <a:gd name="T83" fmla="*/ 2763 h 3518"/>
                <a:gd name="T84" fmla="*/ 157 w 3474"/>
                <a:gd name="T85" fmla="*/ 2491 h 3518"/>
                <a:gd name="T86" fmla="*/ 53 w 3474"/>
                <a:gd name="T87" fmla="*/ 2191 h 3518"/>
                <a:gd name="T88" fmla="*/ 3 w 3474"/>
                <a:gd name="T89" fmla="*/ 1870 h 3518"/>
                <a:gd name="T90" fmla="*/ 14 w 3474"/>
                <a:gd name="T91" fmla="*/ 1539 h 3518"/>
                <a:gd name="T92" fmla="*/ 83 w 3474"/>
                <a:gd name="T93" fmla="*/ 1225 h 3518"/>
                <a:gd name="T94" fmla="*/ 204 w 3474"/>
                <a:gd name="T95" fmla="*/ 933 h 3518"/>
                <a:gd name="T96" fmla="*/ 373 w 3474"/>
                <a:gd name="T97" fmla="*/ 671 h 3518"/>
                <a:gd name="T98" fmla="*/ 585 w 3474"/>
                <a:gd name="T99" fmla="*/ 445 h 3518"/>
                <a:gd name="T100" fmla="*/ 831 w 3474"/>
                <a:gd name="T101" fmla="*/ 259 h 3518"/>
                <a:gd name="T102" fmla="*/ 1110 w 3474"/>
                <a:gd name="T103" fmla="*/ 119 h 3518"/>
                <a:gd name="T104" fmla="*/ 1414 w 3474"/>
                <a:gd name="T105" fmla="*/ 31 h 3518"/>
                <a:gd name="T106" fmla="*/ 1738 w 3474"/>
                <a:gd name="T107" fmla="*/ 0 h 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74" h="3518">
                  <a:moveTo>
                    <a:pt x="1131" y="759"/>
                  </a:moveTo>
                  <a:lnTo>
                    <a:pt x="1083" y="763"/>
                  </a:lnTo>
                  <a:lnTo>
                    <a:pt x="1038" y="771"/>
                  </a:lnTo>
                  <a:lnTo>
                    <a:pt x="993" y="786"/>
                  </a:lnTo>
                  <a:lnTo>
                    <a:pt x="952" y="804"/>
                  </a:lnTo>
                  <a:lnTo>
                    <a:pt x="913" y="829"/>
                  </a:lnTo>
                  <a:lnTo>
                    <a:pt x="878" y="857"/>
                  </a:lnTo>
                  <a:lnTo>
                    <a:pt x="845" y="889"/>
                  </a:lnTo>
                  <a:lnTo>
                    <a:pt x="818" y="925"/>
                  </a:lnTo>
                  <a:lnTo>
                    <a:pt x="794" y="964"/>
                  </a:lnTo>
                  <a:lnTo>
                    <a:pt x="775" y="1006"/>
                  </a:lnTo>
                  <a:lnTo>
                    <a:pt x="761" y="1051"/>
                  </a:lnTo>
                  <a:lnTo>
                    <a:pt x="752" y="1097"/>
                  </a:lnTo>
                  <a:lnTo>
                    <a:pt x="750" y="1145"/>
                  </a:lnTo>
                  <a:lnTo>
                    <a:pt x="750" y="2373"/>
                  </a:lnTo>
                  <a:lnTo>
                    <a:pt x="752" y="2421"/>
                  </a:lnTo>
                  <a:lnTo>
                    <a:pt x="761" y="2468"/>
                  </a:lnTo>
                  <a:lnTo>
                    <a:pt x="775" y="2513"/>
                  </a:lnTo>
                  <a:lnTo>
                    <a:pt x="794" y="2554"/>
                  </a:lnTo>
                  <a:lnTo>
                    <a:pt x="818" y="2593"/>
                  </a:lnTo>
                  <a:lnTo>
                    <a:pt x="845" y="2629"/>
                  </a:lnTo>
                  <a:lnTo>
                    <a:pt x="878" y="2661"/>
                  </a:lnTo>
                  <a:lnTo>
                    <a:pt x="913" y="2690"/>
                  </a:lnTo>
                  <a:lnTo>
                    <a:pt x="952" y="2714"/>
                  </a:lnTo>
                  <a:lnTo>
                    <a:pt x="993" y="2733"/>
                  </a:lnTo>
                  <a:lnTo>
                    <a:pt x="1038" y="2747"/>
                  </a:lnTo>
                  <a:lnTo>
                    <a:pt x="1083" y="2756"/>
                  </a:lnTo>
                  <a:lnTo>
                    <a:pt x="1131" y="2759"/>
                  </a:lnTo>
                  <a:lnTo>
                    <a:pt x="2343" y="2759"/>
                  </a:lnTo>
                  <a:lnTo>
                    <a:pt x="2391" y="2756"/>
                  </a:lnTo>
                  <a:lnTo>
                    <a:pt x="2437" y="2747"/>
                  </a:lnTo>
                  <a:lnTo>
                    <a:pt x="2481" y="2733"/>
                  </a:lnTo>
                  <a:lnTo>
                    <a:pt x="2523" y="2714"/>
                  </a:lnTo>
                  <a:lnTo>
                    <a:pt x="2561" y="2690"/>
                  </a:lnTo>
                  <a:lnTo>
                    <a:pt x="2597" y="2661"/>
                  </a:lnTo>
                  <a:lnTo>
                    <a:pt x="2629" y="2629"/>
                  </a:lnTo>
                  <a:lnTo>
                    <a:pt x="2657" y="2593"/>
                  </a:lnTo>
                  <a:lnTo>
                    <a:pt x="2681" y="2554"/>
                  </a:lnTo>
                  <a:lnTo>
                    <a:pt x="2699" y="2513"/>
                  </a:lnTo>
                  <a:lnTo>
                    <a:pt x="2713" y="2468"/>
                  </a:lnTo>
                  <a:lnTo>
                    <a:pt x="2722" y="2421"/>
                  </a:lnTo>
                  <a:lnTo>
                    <a:pt x="2725" y="2373"/>
                  </a:lnTo>
                  <a:lnTo>
                    <a:pt x="2725" y="1145"/>
                  </a:lnTo>
                  <a:lnTo>
                    <a:pt x="2722" y="1097"/>
                  </a:lnTo>
                  <a:lnTo>
                    <a:pt x="2713" y="1051"/>
                  </a:lnTo>
                  <a:lnTo>
                    <a:pt x="2699" y="1006"/>
                  </a:lnTo>
                  <a:lnTo>
                    <a:pt x="2681" y="964"/>
                  </a:lnTo>
                  <a:lnTo>
                    <a:pt x="2657" y="925"/>
                  </a:lnTo>
                  <a:lnTo>
                    <a:pt x="2629" y="889"/>
                  </a:lnTo>
                  <a:lnTo>
                    <a:pt x="2597" y="857"/>
                  </a:lnTo>
                  <a:lnTo>
                    <a:pt x="2561" y="829"/>
                  </a:lnTo>
                  <a:lnTo>
                    <a:pt x="2523" y="804"/>
                  </a:lnTo>
                  <a:lnTo>
                    <a:pt x="2481" y="786"/>
                  </a:lnTo>
                  <a:lnTo>
                    <a:pt x="2437" y="771"/>
                  </a:lnTo>
                  <a:lnTo>
                    <a:pt x="2391" y="763"/>
                  </a:lnTo>
                  <a:lnTo>
                    <a:pt x="2343" y="759"/>
                  </a:lnTo>
                  <a:lnTo>
                    <a:pt x="1131" y="759"/>
                  </a:lnTo>
                  <a:close/>
                  <a:moveTo>
                    <a:pt x="1738" y="0"/>
                  </a:moveTo>
                  <a:lnTo>
                    <a:pt x="1847" y="5"/>
                  </a:lnTo>
                  <a:lnTo>
                    <a:pt x="1955" y="15"/>
                  </a:lnTo>
                  <a:lnTo>
                    <a:pt x="2060" y="31"/>
                  </a:lnTo>
                  <a:lnTo>
                    <a:pt x="2165" y="54"/>
                  </a:lnTo>
                  <a:lnTo>
                    <a:pt x="2266" y="84"/>
                  </a:lnTo>
                  <a:lnTo>
                    <a:pt x="2365" y="119"/>
                  </a:lnTo>
                  <a:lnTo>
                    <a:pt x="2460" y="161"/>
                  </a:lnTo>
                  <a:lnTo>
                    <a:pt x="2554" y="207"/>
                  </a:lnTo>
                  <a:lnTo>
                    <a:pt x="2643" y="259"/>
                  </a:lnTo>
                  <a:lnTo>
                    <a:pt x="2729" y="316"/>
                  </a:lnTo>
                  <a:lnTo>
                    <a:pt x="2811" y="379"/>
                  </a:lnTo>
                  <a:lnTo>
                    <a:pt x="2890" y="445"/>
                  </a:lnTo>
                  <a:lnTo>
                    <a:pt x="2965" y="516"/>
                  </a:lnTo>
                  <a:lnTo>
                    <a:pt x="3035" y="592"/>
                  </a:lnTo>
                  <a:lnTo>
                    <a:pt x="3101" y="671"/>
                  </a:lnTo>
                  <a:lnTo>
                    <a:pt x="3163" y="755"/>
                  </a:lnTo>
                  <a:lnTo>
                    <a:pt x="3220" y="843"/>
                  </a:lnTo>
                  <a:lnTo>
                    <a:pt x="3271" y="933"/>
                  </a:lnTo>
                  <a:lnTo>
                    <a:pt x="3316" y="1028"/>
                  </a:lnTo>
                  <a:lnTo>
                    <a:pt x="3358" y="1124"/>
                  </a:lnTo>
                  <a:lnTo>
                    <a:pt x="3393" y="1225"/>
                  </a:lnTo>
                  <a:lnTo>
                    <a:pt x="3422" y="1327"/>
                  </a:lnTo>
                  <a:lnTo>
                    <a:pt x="3445" y="1431"/>
                  </a:lnTo>
                  <a:lnTo>
                    <a:pt x="3461" y="1539"/>
                  </a:lnTo>
                  <a:lnTo>
                    <a:pt x="3471" y="1648"/>
                  </a:lnTo>
                  <a:lnTo>
                    <a:pt x="3474" y="1759"/>
                  </a:lnTo>
                  <a:lnTo>
                    <a:pt x="3471" y="1870"/>
                  </a:lnTo>
                  <a:lnTo>
                    <a:pt x="3461" y="1979"/>
                  </a:lnTo>
                  <a:lnTo>
                    <a:pt x="3445" y="2087"/>
                  </a:lnTo>
                  <a:lnTo>
                    <a:pt x="3422" y="2191"/>
                  </a:lnTo>
                  <a:lnTo>
                    <a:pt x="3393" y="2294"/>
                  </a:lnTo>
                  <a:lnTo>
                    <a:pt x="3358" y="2394"/>
                  </a:lnTo>
                  <a:lnTo>
                    <a:pt x="3316" y="2491"/>
                  </a:lnTo>
                  <a:lnTo>
                    <a:pt x="3271" y="2585"/>
                  </a:lnTo>
                  <a:lnTo>
                    <a:pt x="3220" y="2675"/>
                  </a:lnTo>
                  <a:lnTo>
                    <a:pt x="3163" y="2763"/>
                  </a:lnTo>
                  <a:lnTo>
                    <a:pt x="3101" y="2847"/>
                  </a:lnTo>
                  <a:lnTo>
                    <a:pt x="3035" y="2926"/>
                  </a:lnTo>
                  <a:lnTo>
                    <a:pt x="2965" y="3002"/>
                  </a:lnTo>
                  <a:lnTo>
                    <a:pt x="2890" y="3074"/>
                  </a:lnTo>
                  <a:lnTo>
                    <a:pt x="2811" y="3140"/>
                  </a:lnTo>
                  <a:lnTo>
                    <a:pt x="2729" y="3202"/>
                  </a:lnTo>
                  <a:lnTo>
                    <a:pt x="2643" y="3260"/>
                  </a:lnTo>
                  <a:lnTo>
                    <a:pt x="2554" y="3311"/>
                  </a:lnTo>
                  <a:lnTo>
                    <a:pt x="2460" y="3357"/>
                  </a:lnTo>
                  <a:lnTo>
                    <a:pt x="2365" y="3399"/>
                  </a:lnTo>
                  <a:lnTo>
                    <a:pt x="2266" y="3434"/>
                  </a:lnTo>
                  <a:lnTo>
                    <a:pt x="2165" y="3464"/>
                  </a:lnTo>
                  <a:lnTo>
                    <a:pt x="2060" y="3487"/>
                  </a:lnTo>
                  <a:lnTo>
                    <a:pt x="1955" y="3504"/>
                  </a:lnTo>
                  <a:lnTo>
                    <a:pt x="1847" y="3514"/>
                  </a:lnTo>
                  <a:lnTo>
                    <a:pt x="1738" y="3518"/>
                  </a:lnTo>
                  <a:lnTo>
                    <a:pt x="1628" y="3514"/>
                  </a:lnTo>
                  <a:lnTo>
                    <a:pt x="1519" y="3504"/>
                  </a:lnTo>
                  <a:lnTo>
                    <a:pt x="1414" y="3487"/>
                  </a:lnTo>
                  <a:lnTo>
                    <a:pt x="1310" y="3464"/>
                  </a:lnTo>
                  <a:lnTo>
                    <a:pt x="1208" y="3434"/>
                  </a:lnTo>
                  <a:lnTo>
                    <a:pt x="1110" y="3399"/>
                  </a:lnTo>
                  <a:lnTo>
                    <a:pt x="1014" y="3357"/>
                  </a:lnTo>
                  <a:lnTo>
                    <a:pt x="921" y="3311"/>
                  </a:lnTo>
                  <a:lnTo>
                    <a:pt x="831" y="3260"/>
                  </a:lnTo>
                  <a:lnTo>
                    <a:pt x="745" y="3202"/>
                  </a:lnTo>
                  <a:lnTo>
                    <a:pt x="663" y="3140"/>
                  </a:lnTo>
                  <a:lnTo>
                    <a:pt x="585" y="3074"/>
                  </a:lnTo>
                  <a:lnTo>
                    <a:pt x="510" y="3002"/>
                  </a:lnTo>
                  <a:lnTo>
                    <a:pt x="439" y="2926"/>
                  </a:lnTo>
                  <a:lnTo>
                    <a:pt x="373" y="2847"/>
                  </a:lnTo>
                  <a:lnTo>
                    <a:pt x="312" y="2763"/>
                  </a:lnTo>
                  <a:lnTo>
                    <a:pt x="255" y="2675"/>
                  </a:lnTo>
                  <a:lnTo>
                    <a:pt x="204" y="2585"/>
                  </a:lnTo>
                  <a:lnTo>
                    <a:pt x="157" y="2491"/>
                  </a:lnTo>
                  <a:lnTo>
                    <a:pt x="117" y="2394"/>
                  </a:lnTo>
                  <a:lnTo>
                    <a:pt x="83" y="2294"/>
                  </a:lnTo>
                  <a:lnTo>
                    <a:pt x="53" y="2191"/>
                  </a:lnTo>
                  <a:lnTo>
                    <a:pt x="30" y="2087"/>
                  </a:lnTo>
                  <a:lnTo>
                    <a:pt x="14" y="1979"/>
                  </a:lnTo>
                  <a:lnTo>
                    <a:pt x="3" y="1870"/>
                  </a:lnTo>
                  <a:lnTo>
                    <a:pt x="0" y="1759"/>
                  </a:lnTo>
                  <a:lnTo>
                    <a:pt x="3" y="1648"/>
                  </a:lnTo>
                  <a:lnTo>
                    <a:pt x="14" y="1539"/>
                  </a:lnTo>
                  <a:lnTo>
                    <a:pt x="30" y="1431"/>
                  </a:lnTo>
                  <a:lnTo>
                    <a:pt x="53" y="1327"/>
                  </a:lnTo>
                  <a:lnTo>
                    <a:pt x="83" y="1225"/>
                  </a:lnTo>
                  <a:lnTo>
                    <a:pt x="117" y="1124"/>
                  </a:lnTo>
                  <a:lnTo>
                    <a:pt x="157" y="1028"/>
                  </a:lnTo>
                  <a:lnTo>
                    <a:pt x="204" y="933"/>
                  </a:lnTo>
                  <a:lnTo>
                    <a:pt x="255" y="843"/>
                  </a:lnTo>
                  <a:lnTo>
                    <a:pt x="312" y="755"/>
                  </a:lnTo>
                  <a:lnTo>
                    <a:pt x="373" y="671"/>
                  </a:lnTo>
                  <a:lnTo>
                    <a:pt x="439" y="592"/>
                  </a:lnTo>
                  <a:lnTo>
                    <a:pt x="510" y="516"/>
                  </a:lnTo>
                  <a:lnTo>
                    <a:pt x="585" y="445"/>
                  </a:lnTo>
                  <a:lnTo>
                    <a:pt x="663" y="379"/>
                  </a:lnTo>
                  <a:lnTo>
                    <a:pt x="745" y="316"/>
                  </a:lnTo>
                  <a:lnTo>
                    <a:pt x="831" y="259"/>
                  </a:lnTo>
                  <a:lnTo>
                    <a:pt x="921" y="207"/>
                  </a:lnTo>
                  <a:lnTo>
                    <a:pt x="1014" y="161"/>
                  </a:lnTo>
                  <a:lnTo>
                    <a:pt x="1110" y="119"/>
                  </a:lnTo>
                  <a:lnTo>
                    <a:pt x="1208" y="84"/>
                  </a:lnTo>
                  <a:lnTo>
                    <a:pt x="1310" y="54"/>
                  </a:lnTo>
                  <a:lnTo>
                    <a:pt x="1414" y="31"/>
                  </a:lnTo>
                  <a:lnTo>
                    <a:pt x="1519" y="15"/>
                  </a:lnTo>
                  <a:lnTo>
                    <a:pt x="1628" y="5"/>
                  </a:lnTo>
                  <a:lnTo>
                    <a:pt x="1738"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3599">
                <a:solidFill>
                  <a:schemeClr val="bg1"/>
                </a:solidFill>
                <a:latin typeface="+mj-lt"/>
              </a:endParaRPr>
            </a:p>
          </p:txBody>
        </p:sp>
        <p:sp>
          <p:nvSpPr>
            <p:cNvPr id="55" name="Freeform 9"/>
            <p:cNvSpPr>
              <a:spLocks/>
            </p:cNvSpPr>
            <p:nvPr/>
          </p:nvSpPr>
          <p:spPr bwMode="auto">
            <a:xfrm>
              <a:off x="-604" y="2624"/>
              <a:ext cx="144" cy="92"/>
            </a:xfrm>
            <a:custGeom>
              <a:avLst/>
              <a:gdLst>
                <a:gd name="T0" fmla="*/ 0 w 1591"/>
                <a:gd name="T1" fmla="*/ 0 h 1011"/>
                <a:gd name="T2" fmla="*/ 295 w 1591"/>
                <a:gd name="T3" fmla="*/ 0 h 1011"/>
                <a:gd name="T4" fmla="*/ 278 w 1591"/>
                <a:gd name="T5" fmla="*/ 50 h 1011"/>
                <a:gd name="T6" fmla="*/ 265 w 1591"/>
                <a:gd name="T7" fmla="*/ 101 h 1011"/>
                <a:gd name="T8" fmla="*/ 258 w 1591"/>
                <a:gd name="T9" fmla="*/ 152 h 1011"/>
                <a:gd name="T10" fmla="*/ 255 w 1591"/>
                <a:gd name="T11" fmla="*/ 206 h 1011"/>
                <a:gd name="T12" fmla="*/ 259 w 1591"/>
                <a:gd name="T13" fmla="*/ 266 h 1011"/>
                <a:gd name="T14" fmla="*/ 267 w 1591"/>
                <a:gd name="T15" fmla="*/ 323 h 1011"/>
                <a:gd name="T16" fmla="*/ 283 w 1591"/>
                <a:gd name="T17" fmla="*/ 379 h 1011"/>
                <a:gd name="T18" fmla="*/ 303 w 1591"/>
                <a:gd name="T19" fmla="*/ 432 h 1011"/>
                <a:gd name="T20" fmla="*/ 329 w 1591"/>
                <a:gd name="T21" fmla="*/ 482 h 1011"/>
                <a:gd name="T22" fmla="*/ 360 w 1591"/>
                <a:gd name="T23" fmla="*/ 528 h 1011"/>
                <a:gd name="T24" fmla="*/ 395 w 1591"/>
                <a:gd name="T25" fmla="*/ 572 h 1011"/>
                <a:gd name="T26" fmla="*/ 434 w 1591"/>
                <a:gd name="T27" fmla="*/ 612 h 1011"/>
                <a:gd name="T28" fmla="*/ 476 w 1591"/>
                <a:gd name="T29" fmla="*/ 647 h 1011"/>
                <a:gd name="T30" fmla="*/ 523 w 1591"/>
                <a:gd name="T31" fmla="*/ 678 h 1011"/>
                <a:gd name="T32" fmla="*/ 573 w 1591"/>
                <a:gd name="T33" fmla="*/ 704 h 1011"/>
                <a:gd name="T34" fmla="*/ 625 w 1591"/>
                <a:gd name="T35" fmla="*/ 725 h 1011"/>
                <a:gd name="T36" fmla="*/ 679 w 1591"/>
                <a:gd name="T37" fmla="*/ 741 h 1011"/>
                <a:gd name="T38" fmla="*/ 737 w 1591"/>
                <a:gd name="T39" fmla="*/ 750 h 1011"/>
                <a:gd name="T40" fmla="*/ 796 w 1591"/>
                <a:gd name="T41" fmla="*/ 753 h 1011"/>
                <a:gd name="T42" fmla="*/ 854 w 1591"/>
                <a:gd name="T43" fmla="*/ 750 h 1011"/>
                <a:gd name="T44" fmla="*/ 911 w 1591"/>
                <a:gd name="T45" fmla="*/ 741 h 1011"/>
                <a:gd name="T46" fmla="*/ 966 w 1591"/>
                <a:gd name="T47" fmla="*/ 725 h 1011"/>
                <a:gd name="T48" fmla="*/ 1018 w 1591"/>
                <a:gd name="T49" fmla="*/ 704 h 1011"/>
                <a:gd name="T50" fmla="*/ 1068 w 1591"/>
                <a:gd name="T51" fmla="*/ 678 h 1011"/>
                <a:gd name="T52" fmla="*/ 1114 w 1591"/>
                <a:gd name="T53" fmla="*/ 647 h 1011"/>
                <a:gd name="T54" fmla="*/ 1157 w 1591"/>
                <a:gd name="T55" fmla="*/ 612 h 1011"/>
                <a:gd name="T56" fmla="*/ 1196 w 1591"/>
                <a:gd name="T57" fmla="*/ 572 h 1011"/>
                <a:gd name="T58" fmla="*/ 1231 w 1591"/>
                <a:gd name="T59" fmla="*/ 528 h 1011"/>
                <a:gd name="T60" fmla="*/ 1262 w 1591"/>
                <a:gd name="T61" fmla="*/ 482 h 1011"/>
                <a:gd name="T62" fmla="*/ 1288 w 1591"/>
                <a:gd name="T63" fmla="*/ 432 h 1011"/>
                <a:gd name="T64" fmla="*/ 1308 w 1591"/>
                <a:gd name="T65" fmla="*/ 379 h 1011"/>
                <a:gd name="T66" fmla="*/ 1324 w 1591"/>
                <a:gd name="T67" fmla="*/ 323 h 1011"/>
                <a:gd name="T68" fmla="*/ 1332 w 1591"/>
                <a:gd name="T69" fmla="*/ 266 h 1011"/>
                <a:gd name="T70" fmla="*/ 1336 w 1591"/>
                <a:gd name="T71" fmla="*/ 206 h 1011"/>
                <a:gd name="T72" fmla="*/ 1333 w 1591"/>
                <a:gd name="T73" fmla="*/ 152 h 1011"/>
                <a:gd name="T74" fmla="*/ 1325 w 1591"/>
                <a:gd name="T75" fmla="*/ 101 h 1011"/>
                <a:gd name="T76" fmla="*/ 1313 w 1591"/>
                <a:gd name="T77" fmla="*/ 50 h 1011"/>
                <a:gd name="T78" fmla="*/ 1295 w 1591"/>
                <a:gd name="T79" fmla="*/ 0 h 1011"/>
                <a:gd name="T80" fmla="*/ 1591 w 1591"/>
                <a:gd name="T81" fmla="*/ 0 h 1011"/>
                <a:gd name="T82" fmla="*/ 1591 w 1591"/>
                <a:gd name="T83" fmla="*/ 820 h 1011"/>
                <a:gd name="T84" fmla="*/ 1588 w 1591"/>
                <a:gd name="T85" fmla="*/ 854 h 1011"/>
                <a:gd name="T86" fmla="*/ 1579 w 1591"/>
                <a:gd name="T87" fmla="*/ 887 h 1011"/>
                <a:gd name="T88" fmla="*/ 1565 w 1591"/>
                <a:gd name="T89" fmla="*/ 917 h 1011"/>
                <a:gd name="T90" fmla="*/ 1546 w 1591"/>
                <a:gd name="T91" fmla="*/ 943 h 1011"/>
                <a:gd name="T92" fmla="*/ 1524 w 1591"/>
                <a:gd name="T93" fmla="*/ 966 h 1011"/>
                <a:gd name="T94" fmla="*/ 1496 w 1591"/>
                <a:gd name="T95" fmla="*/ 985 h 1011"/>
                <a:gd name="T96" fmla="*/ 1467 w 1591"/>
                <a:gd name="T97" fmla="*/ 999 h 1011"/>
                <a:gd name="T98" fmla="*/ 1436 w 1591"/>
                <a:gd name="T99" fmla="*/ 1008 h 1011"/>
                <a:gd name="T100" fmla="*/ 1401 w 1591"/>
                <a:gd name="T101" fmla="*/ 1011 h 1011"/>
                <a:gd name="T102" fmla="*/ 189 w 1591"/>
                <a:gd name="T103" fmla="*/ 1011 h 1011"/>
                <a:gd name="T104" fmla="*/ 155 w 1591"/>
                <a:gd name="T105" fmla="*/ 1008 h 1011"/>
                <a:gd name="T106" fmla="*/ 123 w 1591"/>
                <a:gd name="T107" fmla="*/ 999 h 1011"/>
                <a:gd name="T108" fmla="*/ 94 w 1591"/>
                <a:gd name="T109" fmla="*/ 985 h 1011"/>
                <a:gd name="T110" fmla="*/ 67 w 1591"/>
                <a:gd name="T111" fmla="*/ 966 h 1011"/>
                <a:gd name="T112" fmla="*/ 45 w 1591"/>
                <a:gd name="T113" fmla="*/ 943 h 1011"/>
                <a:gd name="T114" fmla="*/ 26 w 1591"/>
                <a:gd name="T115" fmla="*/ 917 h 1011"/>
                <a:gd name="T116" fmla="*/ 12 w 1591"/>
                <a:gd name="T117" fmla="*/ 887 h 1011"/>
                <a:gd name="T118" fmla="*/ 3 w 1591"/>
                <a:gd name="T119" fmla="*/ 854 h 1011"/>
                <a:gd name="T120" fmla="*/ 0 w 1591"/>
                <a:gd name="T121" fmla="*/ 820 h 1011"/>
                <a:gd name="T122" fmla="*/ 0 w 1591"/>
                <a:gd name="T123"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1" h="1011">
                  <a:moveTo>
                    <a:pt x="0" y="0"/>
                  </a:moveTo>
                  <a:lnTo>
                    <a:pt x="295" y="0"/>
                  </a:lnTo>
                  <a:lnTo>
                    <a:pt x="278" y="50"/>
                  </a:lnTo>
                  <a:lnTo>
                    <a:pt x="265" y="101"/>
                  </a:lnTo>
                  <a:lnTo>
                    <a:pt x="258" y="152"/>
                  </a:lnTo>
                  <a:lnTo>
                    <a:pt x="255" y="206"/>
                  </a:lnTo>
                  <a:lnTo>
                    <a:pt x="259" y="266"/>
                  </a:lnTo>
                  <a:lnTo>
                    <a:pt x="267" y="323"/>
                  </a:lnTo>
                  <a:lnTo>
                    <a:pt x="283" y="379"/>
                  </a:lnTo>
                  <a:lnTo>
                    <a:pt x="303" y="432"/>
                  </a:lnTo>
                  <a:lnTo>
                    <a:pt x="329" y="482"/>
                  </a:lnTo>
                  <a:lnTo>
                    <a:pt x="360" y="528"/>
                  </a:lnTo>
                  <a:lnTo>
                    <a:pt x="395" y="572"/>
                  </a:lnTo>
                  <a:lnTo>
                    <a:pt x="434" y="612"/>
                  </a:lnTo>
                  <a:lnTo>
                    <a:pt x="476" y="647"/>
                  </a:lnTo>
                  <a:lnTo>
                    <a:pt x="523" y="678"/>
                  </a:lnTo>
                  <a:lnTo>
                    <a:pt x="573" y="704"/>
                  </a:lnTo>
                  <a:lnTo>
                    <a:pt x="625" y="725"/>
                  </a:lnTo>
                  <a:lnTo>
                    <a:pt x="679" y="741"/>
                  </a:lnTo>
                  <a:lnTo>
                    <a:pt x="737" y="750"/>
                  </a:lnTo>
                  <a:lnTo>
                    <a:pt x="796" y="753"/>
                  </a:lnTo>
                  <a:lnTo>
                    <a:pt x="854" y="750"/>
                  </a:lnTo>
                  <a:lnTo>
                    <a:pt x="911" y="741"/>
                  </a:lnTo>
                  <a:lnTo>
                    <a:pt x="966" y="725"/>
                  </a:lnTo>
                  <a:lnTo>
                    <a:pt x="1018" y="704"/>
                  </a:lnTo>
                  <a:lnTo>
                    <a:pt x="1068" y="678"/>
                  </a:lnTo>
                  <a:lnTo>
                    <a:pt x="1114" y="647"/>
                  </a:lnTo>
                  <a:lnTo>
                    <a:pt x="1157" y="612"/>
                  </a:lnTo>
                  <a:lnTo>
                    <a:pt x="1196" y="572"/>
                  </a:lnTo>
                  <a:lnTo>
                    <a:pt x="1231" y="528"/>
                  </a:lnTo>
                  <a:lnTo>
                    <a:pt x="1262" y="482"/>
                  </a:lnTo>
                  <a:lnTo>
                    <a:pt x="1288" y="432"/>
                  </a:lnTo>
                  <a:lnTo>
                    <a:pt x="1308" y="379"/>
                  </a:lnTo>
                  <a:lnTo>
                    <a:pt x="1324" y="323"/>
                  </a:lnTo>
                  <a:lnTo>
                    <a:pt x="1332" y="266"/>
                  </a:lnTo>
                  <a:lnTo>
                    <a:pt x="1336" y="206"/>
                  </a:lnTo>
                  <a:lnTo>
                    <a:pt x="1333" y="152"/>
                  </a:lnTo>
                  <a:lnTo>
                    <a:pt x="1325" y="101"/>
                  </a:lnTo>
                  <a:lnTo>
                    <a:pt x="1313" y="50"/>
                  </a:lnTo>
                  <a:lnTo>
                    <a:pt x="1295" y="0"/>
                  </a:lnTo>
                  <a:lnTo>
                    <a:pt x="1591" y="0"/>
                  </a:lnTo>
                  <a:lnTo>
                    <a:pt x="1591" y="820"/>
                  </a:lnTo>
                  <a:lnTo>
                    <a:pt x="1588" y="854"/>
                  </a:lnTo>
                  <a:lnTo>
                    <a:pt x="1579" y="887"/>
                  </a:lnTo>
                  <a:lnTo>
                    <a:pt x="1565" y="917"/>
                  </a:lnTo>
                  <a:lnTo>
                    <a:pt x="1546" y="943"/>
                  </a:lnTo>
                  <a:lnTo>
                    <a:pt x="1524" y="966"/>
                  </a:lnTo>
                  <a:lnTo>
                    <a:pt x="1496" y="985"/>
                  </a:lnTo>
                  <a:lnTo>
                    <a:pt x="1467" y="999"/>
                  </a:lnTo>
                  <a:lnTo>
                    <a:pt x="1436" y="1008"/>
                  </a:lnTo>
                  <a:lnTo>
                    <a:pt x="1401" y="1011"/>
                  </a:lnTo>
                  <a:lnTo>
                    <a:pt x="189" y="1011"/>
                  </a:lnTo>
                  <a:lnTo>
                    <a:pt x="155" y="1008"/>
                  </a:lnTo>
                  <a:lnTo>
                    <a:pt x="123" y="999"/>
                  </a:lnTo>
                  <a:lnTo>
                    <a:pt x="94" y="985"/>
                  </a:lnTo>
                  <a:lnTo>
                    <a:pt x="67" y="966"/>
                  </a:lnTo>
                  <a:lnTo>
                    <a:pt x="45" y="943"/>
                  </a:lnTo>
                  <a:lnTo>
                    <a:pt x="26" y="917"/>
                  </a:lnTo>
                  <a:lnTo>
                    <a:pt x="12" y="887"/>
                  </a:lnTo>
                  <a:lnTo>
                    <a:pt x="3" y="854"/>
                  </a:lnTo>
                  <a:lnTo>
                    <a:pt x="0" y="820"/>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3599">
                <a:solidFill>
                  <a:schemeClr val="bg1"/>
                </a:solidFill>
                <a:latin typeface="+mj-lt"/>
              </a:endParaRPr>
            </a:p>
          </p:txBody>
        </p:sp>
      </p:grpSp>
      <p:sp>
        <p:nvSpPr>
          <p:cNvPr id="56" name="Freeform 55"/>
          <p:cNvSpPr>
            <a:spLocks noEditPoints="1"/>
          </p:cNvSpPr>
          <p:nvPr/>
        </p:nvSpPr>
        <p:spPr bwMode="auto">
          <a:xfrm>
            <a:off x="5608066" y="5152411"/>
            <a:ext cx="309002" cy="312914"/>
          </a:xfrm>
          <a:custGeom>
            <a:avLst/>
            <a:gdLst>
              <a:gd name="T0" fmla="*/ 1795 w 3474"/>
              <a:gd name="T1" fmla="*/ 807 h 3518"/>
              <a:gd name="T2" fmla="*/ 1679 w 3474"/>
              <a:gd name="T3" fmla="*/ 843 h 3518"/>
              <a:gd name="T4" fmla="*/ 1593 w 3474"/>
              <a:gd name="T5" fmla="*/ 902 h 3518"/>
              <a:gd name="T6" fmla="*/ 1532 w 3474"/>
              <a:gd name="T7" fmla="*/ 977 h 3518"/>
              <a:gd name="T8" fmla="*/ 1494 w 3474"/>
              <a:gd name="T9" fmla="*/ 1062 h 3518"/>
              <a:gd name="T10" fmla="*/ 1473 w 3474"/>
              <a:gd name="T11" fmla="*/ 1148 h 3518"/>
              <a:gd name="T12" fmla="*/ 1468 w 3474"/>
              <a:gd name="T13" fmla="*/ 1228 h 3518"/>
              <a:gd name="T14" fmla="*/ 1269 w 3474"/>
              <a:gd name="T15" fmla="*/ 1821 h 3518"/>
              <a:gd name="T16" fmla="*/ 1886 w 3474"/>
              <a:gd name="T17" fmla="*/ 2840 h 3518"/>
              <a:gd name="T18" fmla="*/ 2206 w 3474"/>
              <a:gd name="T19" fmla="*/ 1461 h 3518"/>
              <a:gd name="T20" fmla="*/ 1889 w 3474"/>
              <a:gd name="T21" fmla="*/ 1225 h 3518"/>
              <a:gd name="T22" fmla="*/ 1911 w 3474"/>
              <a:gd name="T23" fmla="*/ 1175 h 3518"/>
              <a:gd name="T24" fmla="*/ 1949 w 3474"/>
              <a:gd name="T25" fmla="*/ 1154 h 3518"/>
              <a:gd name="T26" fmla="*/ 2200 w 3474"/>
              <a:gd name="T27" fmla="*/ 1151 h 3518"/>
              <a:gd name="T28" fmla="*/ 1738 w 3474"/>
              <a:gd name="T29" fmla="*/ 0 h 3518"/>
              <a:gd name="T30" fmla="*/ 2060 w 3474"/>
              <a:gd name="T31" fmla="*/ 31 h 3518"/>
              <a:gd name="T32" fmla="*/ 2365 w 3474"/>
              <a:gd name="T33" fmla="*/ 119 h 3518"/>
              <a:gd name="T34" fmla="*/ 2643 w 3474"/>
              <a:gd name="T35" fmla="*/ 259 h 3518"/>
              <a:gd name="T36" fmla="*/ 2890 w 3474"/>
              <a:gd name="T37" fmla="*/ 445 h 3518"/>
              <a:gd name="T38" fmla="*/ 3101 w 3474"/>
              <a:gd name="T39" fmla="*/ 671 h 3518"/>
              <a:gd name="T40" fmla="*/ 3271 w 3474"/>
              <a:gd name="T41" fmla="*/ 933 h 3518"/>
              <a:gd name="T42" fmla="*/ 3393 w 3474"/>
              <a:gd name="T43" fmla="*/ 1225 h 3518"/>
              <a:gd name="T44" fmla="*/ 3461 w 3474"/>
              <a:gd name="T45" fmla="*/ 1539 h 3518"/>
              <a:gd name="T46" fmla="*/ 3471 w 3474"/>
              <a:gd name="T47" fmla="*/ 1870 h 3518"/>
              <a:gd name="T48" fmla="*/ 3422 w 3474"/>
              <a:gd name="T49" fmla="*/ 2191 h 3518"/>
              <a:gd name="T50" fmla="*/ 3316 w 3474"/>
              <a:gd name="T51" fmla="*/ 2491 h 3518"/>
              <a:gd name="T52" fmla="*/ 3163 w 3474"/>
              <a:gd name="T53" fmla="*/ 2763 h 3518"/>
              <a:gd name="T54" fmla="*/ 2965 w 3474"/>
              <a:gd name="T55" fmla="*/ 3002 h 3518"/>
              <a:gd name="T56" fmla="*/ 2729 w 3474"/>
              <a:gd name="T57" fmla="*/ 3202 h 3518"/>
              <a:gd name="T58" fmla="*/ 2460 w 3474"/>
              <a:gd name="T59" fmla="*/ 3357 h 3518"/>
              <a:gd name="T60" fmla="*/ 2165 w 3474"/>
              <a:gd name="T61" fmla="*/ 3464 h 3518"/>
              <a:gd name="T62" fmla="*/ 1847 w 3474"/>
              <a:gd name="T63" fmla="*/ 3514 h 3518"/>
              <a:gd name="T64" fmla="*/ 1519 w 3474"/>
              <a:gd name="T65" fmla="*/ 3504 h 3518"/>
              <a:gd name="T66" fmla="*/ 1208 w 3474"/>
              <a:gd name="T67" fmla="*/ 3434 h 3518"/>
              <a:gd name="T68" fmla="*/ 921 w 3474"/>
              <a:gd name="T69" fmla="*/ 3311 h 3518"/>
              <a:gd name="T70" fmla="*/ 663 w 3474"/>
              <a:gd name="T71" fmla="*/ 3140 h 3518"/>
              <a:gd name="T72" fmla="*/ 439 w 3474"/>
              <a:gd name="T73" fmla="*/ 2926 h 3518"/>
              <a:gd name="T74" fmla="*/ 255 w 3474"/>
              <a:gd name="T75" fmla="*/ 2675 h 3518"/>
              <a:gd name="T76" fmla="*/ 117 w 3474"/>
              <a:gd name="T77" fmla="*/ 2394 h 3518"/>
              <a:gd name="T78" fmla="*/ 30 w 3474"/>
              <a:gd name="T79" fmla="*/ 2087 h 3518"/>
              <a:gd name="T80" fmla="*/ 0 w 3474"/>
              <a:gd name="T81" fmla="*/ 1759 h 3518"/>
              <a:gd name="T82" fmla="*/ 30 w 3474"/>
              <a:gd name="T83" fmla="*/ 1431 h 3518"/>
              <a:gd name="T84" fmla="*/ 117 w 3474"/>
              <a:gd name="T85" fmla="*/ 1124 h 3518"/>
              <a:gd name="T86" fmla="*/ 255 w 3474"/>
              <a:gd name="T87" fmla="*/ 843 h 3518"/>
              <a:gd name="T88" fmla="*/ 439 w 3474"/>
              <a:gd name="T89" fmla="*/ 592 h 3518"/>
              <a:gd name="T90" fmla="*/ 663 w 3474"/>
              <a:gd name="T91" fmla="*/ 379 h 3518"/>
              <a:gd name="T92" fmla="*/ 921 w 3474"/>
              <a:gd name="T93" fmla="*/ 207 h 3518"/>
              <a:gd name="T94" fmla="*/ 1208 w 3474"/>
              <a:gd name="T95" fmla="*/ 84 h 3518"/>
              <a:gd name="T96" fmla="*/ 1519 w 3474"/>
              <a:gd name="T97" fmla="*/ 15 h 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74" h="3518">
                <a:moveTo>
                  <a:pt x="1891" y="800"/>
                </a:moveTo>
                <a:lnTo>
                  <a:pt x="1841" y="801"/>
                </a:lnTo>
                <a:lnTo>
                  <a:pt x="1795" y="807"/>
                </a:lnTo>
                <a:lnTo>
                  <a:pt x="1753" y="816"/>
                </a:lnTo>
                <a:lnTo>
                  <a:pt x="1715" y="829"/>
                </a:lnTo>
                <a:lnTo>
                  <a:pt x="1679" y="843"/>
                </a:lnTo>
                <a:lnTo>
                  <a:pt x="1647" y="860"/>
                </a:lnTo>
                <a:lnTo>
                  <a:pt x="1619" y="880"/>
                </a:lnTo>
                <a:lnTo>
                  <a:pt x="1593" y="902"/>
                </a:lnTo>
                <a:lnTo>
                  <a:pt x="1570" y="925"/>
                </a:lnTo>
                <a:lnTo>
                  <a:pt x="1551" y="951"/>
                </a:lnTo>
                <a:lnTo>
                  <a:pt x="1532" y="977"/>
                </a:lnTo>
                <a:lnTo>
                  <a:pt x="1518" y="1005"/>
                </a:lnTo>
                <a:lnTo>
                  <a:pt x="1505" y="1033"/>
                </a:lnTo>
                <a:lnTo>
                  <a:pt x="1494" y="1062"/>
                </a:lnTo>
                <a:lnTo>
                  <a:pt x="1485" y="1090"/>
                </a:lnTo>
                <a:lnTo>
                  <a:pt x="1479" y="1119"/>
                </a:lnTo>
                <a:lnTo>
                  <a:pt x="1473" y="1148"/>
                </a:lnTo>
                <a:lnTo>
                  <a:pt x="1470" y="1175"/>
                </a:lnTo>
                <a:lnTo>
                  <a:pt x="1468" y="1201"/>
                </a:lnTo>
                <a:lnTo>
                  <a:pt x="1468" y="1228"/>
                </a:lnTo>
                <a:lnTo>
                  <a:pt x="1468" y="1461"/>
                </a:lnTo>
                <a:lnTo>
                  <a:pt x="1269" y="1461"/>
                </a:lnTo>
                <a:lnTo>
                  <a:pt x="1269" y="1821"/>
                </a:lnTo>
                <a:lnTo>
                  <a:pt x="1468" y="1821"/>
                </a:lnTo>
                <a:lnTo>
                  <a:pt x="1468" y="2840"/>
                </a:lnTo>
                <a:lnTo>
                  <a:pt x="1886" y="2840"/>
                </a:lnTo>
                <a:lnTo>
                  <a:pt x="1886" y="1821"/>
                </a:lnTo>
                <a:lnTo>
                  <a:pt x="2169" y="1821"/>
                </a:lnTo>
                <a:lnTo>
                  <a:pt x="2206" y="1461"/>
                </a:lnTo>
                <a:lnTo>
                  <a:pt x="1886" y="1461"/>
                </a:lnTo>
                <a:lnTo>
                  <a:pt x="1886" y="1249"/>
                </a:lnTo>
                <a:lnTo>
                  <a:pt x="1889" y="1225"/>
                </a:lnTo>
                <a:lnTo>
                  <a:pt x="1894" y="1205"/>
                </a:lnTo>
                <a:lnTo>
                  <a:pt x="1902" y="1188"/>
                </a:lnTo>
                <a:lnTo>
                  <a:pt x="1911" y="1175"/>
                </a:lnTo>
                <a:lnTo>
                  <a:pt x="1923" y="1165"/>
                </a:lnTo>
                <a:lnTo>
                  <a:pt x="1936" y="1159"/>
                </a:lnTo>
                <a:lnTo>
                  <a:pt x="1949" y="1154"/>
                </a:lnTo>
                <a:lnTo>
                  <a:pt x="1962" y="1152"/>
                </a:lnTo>
                <a:lnTo>
                  <a:pt x="1975" y="1151"/>
                </a:lnTo>
                <a:lnTo>
                  <a:pt x="2200" y="1151"/>
                </a:lnTo>
                <a:lnTo>
                  <a:pt x="2200" y="801"/>
                </a:lnTo>
                <a:lnTo>
                  <a:pt x="1891" y="800"/>
                </a:lnTo>
                <a:close/>
                <a:moveTo>
                  <a:pt x="1738" y="0"/>
                </a:moveTo>
                <a:lnTo>
                  <a:pt x="1847" y="5"/>
                </a:lnTo>
                <a:lnTo>
                  <a:pt x="1955" y="15"/>
                </a:lnTo>
                <a:lnTo>
                  <a:pt x="2060" y="31"/>
                </a:lnTo>
                <a:lnTo>
                  <a:pt x="2165" y="54"/>
                </a:lnTo>
                <a:lnTo>
                  <a:pt x="2266" y="84"/>
                </a:lnTo>
                <a:lnTo>
                  <a:pt x="2365" y="119"/>
                </a:lnTo>
                <a:lnTo>
                  <a:pt x="2460" y="161"/>
                </a:lnTo>
                <a:lnTo>
                  <a:pt x="2554" y="207"/>
                </a:lnTo>
                <a:lnTo>
                  <a:pt x="2643" y="259"/>
                </a:lnTo>
                <a:lnTo>
                  <a:pt x="2729" y="316"/>
                </a:lnTo>
                <a:lnTo>
                  <a:pt x="2811" y="379"/>
                </a:lnTo>
                <a:lnTo>
                  <a:pt x="2890" y="445"/>
                </a:lnTo>
                <a:lnTo>
                  <a:pt x="2965" y="516"/>
                </a:lnTo>
                <a:lnTo>
                  <a:pt x="3035" y="592"/>
                </a:lnTo>
                <a:lnTo>
                  <a:pt x="3101" y="671"/>
                </a:lnTo>
                <a:lnTo>
                  <a:pt x="3163" y="755"/>
                </a:lnTo>
                <a:lnTo>
                  <a:pt x="3220" y="843"/>
                </a:lnTo>
                <a:lnTo>
                  <a:pt x="3271" y="933"/>
                </a:lnTo>
                <a:lnTo>
                  <a:pt x="3316" y="1028"/>
                </a:lnTo>
                <a:lnTo>
                  <a:pt x="3358" y="1124"/>
                </a:lnTo>
                <a:lnTo>
                  <a:pt x="3393" y="1225"/>
                </a:lnTo>
                <a:lnTo>
                  <a:pt x="3422" y="1327"/>
                </a:lnTo>
                <a:lnTo>
                  <a:pt x="3445" y="1431"/>
                </a:lnTo>
                <a:lnTo>
                  <a:pt x="3461" y="1539"/>
                </a:lnTo>
                <a:lnTo>
                  <a:pt x="3471" y="1648"/>
                </a:lnTo>
                <a:lnTo>
                  <a:pt x="3474" y="1759"/>
                </a:lnTo>
                <a:lnTo>
                  <a:pt x="3471" y="1870"/>
                </a:lnTo>
                <a:lnTo>
                  <a:pt x="3461" y="1979"/>
                </a:lnTo>
                <a:lnTo>
                  <a:pt x="3445" y="2087"/>
                </a:lnTo>
                <a:lnTo>
                  <a:pt x="3422" y="2191"/>
                </a:lnTo>
                <a:lnTo>
                  <a:pt x="3393" y="2294"/>
                </a:lnTo>
                <a:lnTo>
                  <a:pt x="3358" y="2394"/>
                </a:lnTo>
                <a:lnTo>
                  <a:pt x="3316" y="2491"/>
                </a:lnTo>
                <a:lnTo>
                  <a:pt x="3271" y="2585"/>
                </a:lnTo>
                <a:lnTo>
                  <a:pt x="3220" y="2675"/>
                </a:lnTo>
                <a:lnTo>
                  <a:pt x="3163" y="2763"/>
                </a:lnTo>
                <a:lnTo>
                  <a:pt x="3101" y="2847"/>
                </a:lnTo>
                <a:lnTo>
                  <a:pt x="3035" y="2926"/>
                </a:lnTo>
                <a:lnTo>
                  <a:pt x="2965" y="3002"/>
                </a:lnTo>
                <a:lnTo>
                  <a:pt x="2890" y="3074"/>
                </a:lnTo>
                <a:lnTo>
                  <a:pt x="2811" y="3140"/>
                </a:lnTo>
                <a:lnTo>
                  <a:pt x="2729" y="3202"/>
                </a:lnTo>
                <a:lnTo>
                  <a:pt x="2643" y="3260"/>
                </a:lnTo>
                <a:lnTo>
                  <a:pt x="2554" y="3311"/>
                </a:lnTo>
                <a:lnTo>
                  <a:pt x="2460" y="3357"/>
                </a:lnTo>
                <a:lnTo>
                  <a:pt x="2365" y="3399"/>
                </a:lnTo>
                <a:lnTo>
                  <a:pt x="2266" y="3434"/>
                </a:lnTo>
                <a:lnTo>
                  <a:pt x="2165" y="3464"/>
                </a:lnTo>
                <a:lnTo>
                  <a:pt x="2060" y="3487"/>
                </a:lnTo>
                <a:lnTo>
                  <a:pt x="1955" y="3504"/>
                </a:lnTo>
                <a:lnTo>
                  <a:pt x="1847" y="3514"/>
                </a:lnTo>
                <a:lnTo>
                  <a:pt x="1738" y="3518"/>
                </a:lnTo>
                <a:lnTo>
                  <a:pt x="1628" y="3514"/>
                </a:lnTo>
                <a:lnTo>
                  <a:pt x="1519" y="3504"/>
                </a:lnTo>
                <a:lnTo>
                  <a:pt x="1414" y="3487"/>
                </a:lnTo>
                <a:lnTo>
                  <a:pt x="1310" y="3464"/>
                </a:lnTo>
                <a:lnTo>
                  <a:pt x="1208" y="3434"/>
                </a:lnTo>
                <a:lnTo>
                  <a:pt x="1110" y="3399"/>
                </a:lnTo>
                <a:lnTo>
                  <a:pt x="1014" y="3357"/>
                </a:lnTo>
                <a:lnTo>
                  <a:pt x="921" y="3311"/>
                </a:lnTo>
                <a:lnTo>
                  <a:pt x="831" y="3260"/>
                </a:lnTo>
                <a:lnTo>
                  <a:pt x="745" y="3202"/>
                </a:lnTo>
                <a:lnTo>
                  <a:pt x="663" y="3140"/>
                </a:lnTo>
                <a:lnTo>
                  <a:pt x="585" y="3074"/>
                </a:lnTo>
                <a:lnTo>
                  <a:pt x="510" y="3002"/>
                </a:lnTo>
                <a:lnTo>
                  <a:pt x="439" y="2926"/>
                </a:lnTo>
                <a:lnTo>
                  <a:pt x="373" y="2847"/>
                </a:lnTo>
                <a:lnTo>
                  <a:pt x="312" y="2763"/>
                </a:lnTo>
                <a:lnTo>
                  <a:pt x="255" y="2675"/>
                </a:lnTo>
                <a:lnTo>
                  <a:pt x="204" y="2585"/>
                </a:lnTo>
                <a:lnTo>
                  <a:pt x="157" y="2491"/>
                </a:lnTo>
                <a:lnTo>
                  <a:pt x="117" y="2394"/>
                </a:lnTo>
                <a:lnTo>
                  <a:pt x="83" y="2294"/>
                </a:lnTo>
                <a:lnTo>
                  <a:pt x="53" y="2191"/>
                </a:lnTo>
                <a:lnTo>
                  <a:pt x="30" y="2087"/>
                </a:lnTo>
                <a:lnTo>
                  <a:pt x="14" y="1979"/>
                </a:lnTo>
                <a:lnTo>
                  <a:pt x="3" y="1870"/>
                </a:lnTo>
                <a:lnTo>
                  <a:pt x="0" y="1759"/>
                </a:lnTo>
                <a:lnTo>
                  <a:pt x="3" y="1648"/>
                </a:lnTo>
                <a:lnTo>
                  <a:pt x="14" y="1539"/>
                </a:lnTo>
                <a:lnTo>
                  <a:pt x="30" y="1431"/>
                </a:lnTo>
                <a:lnTo>
                  <a:pt x="53" y="1327"/>
                </a:lnTo>
                <a:lnTo>
                  <a:pt x="83" y="1225"/>
                </a:lnTo>
                <a:lnTo>
                  <a:pt x="117" y="1124"/>
                </a:lnTo>
                <a:lnTo>
                  <a:pt x="157" y="1028"/>
                </a:lnTo>
                <a:lnTo>
                  <a:pt x="204" y="933"/>
                </a:lnTo>
                <a:lnTo>
                  <a:pt x="255" y="843"/>
                </a:lnTo>
                <a:lnTo>
                  <a:pt x="312" y="755"/>
                </a:lnTo>
                <a:lnTo>
                  <a:pt x="373" y="671"/>
                </a:lnTo>
                <a:lnTo>
                  <a:pt x="439" y="592"/>
                </a:lnTo>
                <a:lnTo>
                  <a:pt x="510" y="516"/>
                </a:lnTo>
                <a:lnTo>
                  <a:pt x="585" y="445"/>
                </a:lnTo>
                <a:lnTo>
                  <a:pt x="663" y="379"/>
                </a:lnTo>
                <a:lnTo>
                  <a:pt x="745" y="316"/>
                </a:lnTo>
                <a:lnTo>
                  <a:pt x="831" y="259"/>
                </a:lnTo>
                <a:lnTo>
                  <a:pt x="921" y="207"/>
                </a:lnTo>
                <a:lnTo>
                  <a:pt x="1014" y="161"/>
                </a:lnTo>
                <a:lnTo>
                  <a:pt x="1110" y="119"/>
                </a:lnTo>
                <a:lnTo>
                  <a:pt x="1208" y="84"/>
                </a:lnTo>
                <a:lnTo>
                  <a:pt x="1310" y="54"/>
                </a:lnTo>
                <a:lnTo>
                  <a:pt x="1414" y="31"/>
                </a:lnTo>
                <a:lnTo>
                  <a:pt x="1519" y="15"/>
                </a:lnTo>
                <a:lnTo>
                  <a:pt x="1628" y="5"/>
                </a:lnTo>
                <a:lnTo>
                  <a:pt x="1738" y="0"/>
                </a:lnTo>
                <a:close/>
              </a:path>
            </a:pathLst>
          </a:custGeom>
          <a:solidFill>
            <a:schemeClr val="bg1"/>
          </a:soli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3599">
              <a:solidFill>
                <a:schemeClr val="bg1"/>
              </a:solidFill>
              <a:latin typeface="+mj-lt"/>
            </a:endParaRPr>
          </a:p>
        </p:txBody>
      </p:sp>
      <p:sp>
        <p:nvSpPr>
          <p:cNvPr id="57" name="Freeform 19"/>
          <p:cNvSpPr>
            <a:spLocks noEditPoints="1"/>
          </p:cNvSpPr>
          <p:nvPr/>
        </p:nvSpPr>
        <p:spPr bwMode="auto">
          <a:xfrm>
            <a:off x="5977865" y="5152411"/>
            <a:ext cx="309002" cy="312914"/>
          </a:xfrm>
          <a:custGeom>
            <a:avLst/>
            <a:gdLst>
              <a:gd name="T0" fmla="*/ 1968 w 3474"/>
              <a:gd name="T1" fmla="*/ 985 h 3518"/>
              <a:gd name="T2" fmla="*/ 1814 w 3474"/>
              <a:gd name="T3" fmla="*/ 1094 h 3518"/>
              <a:gd name="T4" fmla="*/ 1724 w 3474"/>
              <a:gd name="T5" fmla="*/ 1263 h 3518"/>
              <a:gd name="T6" fmla="*/ 1722 w 3474"/>
              <a:gd name="T7" fmla="*/ 1454 h 3518"/>
              <a:gd name="T8" fmla="*/ 1405 w 3474"/>
              <a:gd name="T9" fmla="*/ 1392 h 3518"/>
              <a:gd name="T10" fmla="*/ 1126 w 3474"/>
              <a:gd name="T11" fmla="*/ 1247 h 3518"/>
              <a:gd name="T12" fmla="*/ 899 w 3474"/>
              <a:gd name="T13" fmla="*/ 1032 h 3518"/>
              <a:gd name="T14" fmla="*/ 846 w 3474"/>
              <a:gd name="T15" fmla="*/ 1192 h 3518"/>
              <a:gd name="T16" fmla="*/ 873 w 3474"/>
              <a:gd name="T17" fmla="*/ 1384 h 3518"/>
              <a:gd name="T18" fmla="*/ 984 w 3474"/>
              <a:gd name="T19" fmla="*/ 1542 h 3518"/>
              <a:gd name="T20" fmla="*/ 883 w 3474"/>
              <a:gd name="T21" fmla="*/ 1541 h 3518"/>
              <a:gd name="T22" fmla="*/ 844 w 3474"/>
              <a:gd name="T23" fmla="*/ 1579 h 3518"/>
              <a:gd name="T24" fmla="*/ 918 w 3474"/>
              <a:gd name="T25" fmla="*/ 1765 h 3518"/>
              <a:gd name="T26" fmla="*/ 1067 w 3474"/>
              <a:gd name="T27" fmla="*/ 1891 h 3518"/>
              <a:gd name="T28" fmla="*/ 1092 w 3474"/>
              <a:gd name="T29" fmla="*/ 1936 h 3518"/>
              <a:gd name="T30" fmla="*/ 1000 w 3474"/>
              <a:gd name="T31" fmla="*/ 1977 h 3518"/>
              <a:gd name="T32" fmla="*/ 1121 w 3474"/>
              <a:gd name="T33" fmla="*/ 2130 h 3518"/>
              <a:gd name="T34" fmla="*/ 1303 w 3474"/>
              <a:gd name="T35" fmla="*/ 2207 h 3518"/>
              <a:gd name="T36" fmla="*/ 1187 w 3474"/>
              <a:gd name="T37" fmla="*/ 2314 h 3518"/>
              <a:gd name="T38" fmla="*/ 928 w 3474"/>
              <a:gd name="T39" fmla="*/ 2382 h 3518"/>
              <a:gd name="T40" fmla="*/ 830 w 3474"/>
              <a:gd name="T41" fmla="*/ 2419 h 3518"/>
              <a:gd name="T42" fmla="*/ 1129 w 3474"/>
              <a:gd name="T43" fmla="*/ 2534 h 3518"/>
              <a:gd name="T44" fmla="*/ 1459 w 3474"/>
              <a:gd name="T45" fmla="*/ 2558 h 3518"/>
              <a:gd name="T46" fmla="*/ 1762 w 3474"/>
              <a:gd name="T47" fmla="*/ 2497 h 3518"/>
              <a:gd name="T48" fmla="*/ 2017 w 3474"/>
              <a:gd name="T49" fmla="*/ 2367 h 3518"/>
              <a:gd name="T50" fmla="*/ 2220 w 3474"/>
              <a:gd name="T51" fmla="*/ 2186 h 3518"/>
              <a:gd name="T52" fmla="*/ 2372 w 3474"/>
              <a:gd name="T53" fmla="*/ 1965 h 3518"/>
              <a:gd name="T54" fmla="*/ 2469 w 3474"/>
              <a:gd name="T55" fmla="*/ 1722 h 3518"/>
              <a:gd name="T56" fmla="*/ 2511 w 3474"/>
              <a:gd name="T57" fmla="*/ 1471 h 3518"/>
              <a:gd name="T58" fmla="*/ 2600 w 3474"/>
              <a:gd name="T59" fmla="*/ 1282 h 3518"/>
              <a:gd name="T60" fmla="*/ 2657 w 3474"/>
              <a:gd name="T61" fmla="*/ 1170 h 3518"/>
              <a:gd name="T62" fmla="*/ 2522 w 3474"/>
              <a:gd name="T63" fmla="*/ 1184 h 3518"/>
              <a:gd name="T64" fmla="*/ 2641 w 3474"/>
              <a:gd name="T65" fmla="*/ 1033 h 3518"/>
              <a:gd name="T66" fmla="*/ 2471 w 3474"/>
              <a:gd name="T67" fmla="*/ 1068 h 3518"/>
              <a:gd name="T68" fmla="*/ 2295 w 3474"/>
              <a:gd name="T69" fmla="*/ 1002 h 3518"/>
              <a:gd name="T70" fmla="*/ 2112 w 3474"/>
              <a:gd name="T71" fmla="*/ 957 h 3518"/>
              <a:gd name="T72" fmla="*/ 2060 w 3474"/>
              <a:gd name="T73" fmla="*/ 31 h 3518"/>
              <a:gd name="T74" fmla="*/ 2460 w 3474"/>
              <a:gd name="T75" fmla="*/ 161 h 3518"/>
              <a:gd name="T76" fmla="*/ 2811 w 3474"/>
              <a:gd name="T77" fmla="*/ 379 h 3518"/>
              <a:gd name="T78" fmla="*/ 3101 w 3474"/>
              <a:gd name="T79" fmla="*/ 671 h 3518"/>
              <a:gd name="T80" fmla="*/ 3316 w 3474"/>
              <a:gd name="T81" fmla="*/ 1028 h 3518"/>
              <a:gd name="T82" fmla="*/ 3445 w 3474"/>
              <a:gd name="T83" fmla="*/ 1431 h 3518"/>
              <a:gd name="T84" fmla="*/ 3471 w 3474"/>
              <a:gd name="T85" fmla="*/ 1870 h 3518"/>
              <a:gd name="T86" fmla="*/ 3393 w 3474"/>
              <a:gd name="T87" fmla="*/ 2294 h 3518"/>
              <a:gd name="T88" fmla="*/ 3220 w 3474"/>
              <a:gd name="T89" fmla="*/ 2675 h 3518"/>
              <a:gd name="T90" fmla="*/ 2965 w 3474"/>
              <a:gd name="T91" fmla="*/ 3002 h 3518"/>
              <a:gd name="T92" fmla="*/ 2643 w 3474"/>
              <a:gd name="T93" fmla="*/ 3260 h 3518"/>
              <a:gd name="T94" fmla="*/ 2266 w 3474"/>
              <a:gd name="T95" fmla="*/ 3434 h 3518"/>
              <a:gd name="T96" fmla="*/ 1847 w 3474"/>
              <a:gd name="T97" fmla="*/ 3514 h 3518"/>
              <a:gd name="T98" fmla="*/ 1414 w 3474"/>
              <a:gd name="T99" fmla="*/ 3487 h 3518"/>
              <a:gd name="T100" fmla="*/ 1014 w 3474"/>
              <a:gd name="T101" fmla="*/ 3357 h 3518"/>
              <a:gd name="T102" fmla="*/ 663 w 3474"/>
              <a:gd name="T103" fmla="*/ 3140 h 3518"/>
              <a:gd name="T104" fmla="*/ 373 w 3474"/>
              <a:gd name="T105" fmla="*/ 2847 h 3518"/>
              <a:gd name="T106" fmla="*/ 157 w 3474"/>
              <a:gd name="T107" fmla="*/ 2491 h 3518"/>
              <a:gd name="T108" fmla="*/ 30 w 3474"/>
              <a:gd name="T109" fmla="*/ 2087 h 3518"/>
              <a:gd name="T110" fmla="*/ 3 w 3474"/>
              <a:gd name="T111" fmla="*/ 1648 h 3518"/>
              <a:gd name="T112" fmla="*/ 83 w 3474"/>
              <a:gd name="T113" fmla="*/ 1225 h 3518"/>
              <a:gd name="T114" fmla="*/ 255 w 3474"/>
              <a:gd name="T115" fmla="*/ 843 h 3518"/>
              <a:gd name="T116" fmla="*/ 510 w 3474"/>
              <a:gd name="T117" fmla="*/ 516 h 3518"/>
              <a:gd name="T118" fmla="*/ 831 w 3474"/>
              <a:gd name="T119" fmla="*/ 259 h 3518"/>
              <a:gd name="T120" fmla="*/ 1208 w 3474"/>
              <a:gd name="T121" fmla="*/ 84 h 3518"/>
              <a:gd name="T122" fmla="*/ 1628 w 3474"/>
              <a:gd name="T123" fmla="*/ 5 h 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74" h="3518">
                <a:moveTo>
                  <a:pt x="2112" y="957"/>
                </a:moveTo>
                <a:lnTo>
                  <a:pt x="2061" y="961"/>
                </a:lnTo>
                <a:lnTo>
                  <a:pt x="2014" y="970"/>
                </a:lnTo>
                <a:lnTo>
                  <a:pt x="1968" y="985"/>
                </a:lnTo>
                <a:lnTo>
                  <a:pt x="1924" y="1005"/>
                </a:lnTo>
                <a:lnTo>
                  <a:pt x="1883" y="1030"/>
                </a:lnTo>
                <a:lnTo>
                  <a:pt x="1846" y="1060"/>
                </a:lnTo>
                <a:lnTo>
                  <a:pt x="1814" y="1094"/>
                </a:lnTo>
                <a:lnTo>
                  <a:pt x="1784" y="1131"/>
                </a:lnTo>
                <a:lnTo>
                  <a:pt x="1759" y="1172"/>
                </a:lnTo>
                <a:lnTo>
                  <a:pt x="1739" y="1216"/>
                </a:lnTo>
                <a:lnTo>
                  <a:pt x="1724" y="1263"/>
                </a:lnTo>
                <a:lnTo>
                  <a:pt x="1716" y="1311"/>
                </a:lnTo>
                <a:lnTo>
                  <a:pt x="1713" y="1362"/>
                </a:lnTo>
                <a:lnTo>
                  <a:pt x="1715" y="1409"/>
                </a:lnTo>
                <a:lnTo>
                  <a:pt x="1722" y="1454"/>
                </a:lnTo>
                <a:lnTo>
                  <a:pt x="1640" y="1448"/>
                </a:lnTo>
                <a:lnTo>
                  <a:pt x="1559" y="1435"/>
                </a:lnTo>
                <a:lnTo>
                  <a:pt x="1481" y="1416"/>
                </a:lnTo>
                <a:lnTo>
                  <a:pt x="1405" y="1392"/>
                </a:lnTo>
                <a:lnTo>
                  <a:pt x="1331" y="1363"/>
                </a:lnTo>
                <a:lnTo>
                  <a:pt x="1259" y="1329"/>
                </a:lnTo>
                <a:lnTo>
                  <a:pt x="1191" y="1289"/>
                </a:lnTo>
                <a:lnTo>
                  <a:pt x="1126" y="1247"/>
                </a:lnTo>
                <a:lnTo>
                  <a:pt x="1064" y="1198"/>
                </a:lnTo>
                <a:lnTo>
                  <a:pt x="1005" y="1146"/>
                </a:lnTo>
                <a:lnTo>
                  <a:pt x="950" y="1091"/>
                </a:lnTo>
                <a:lnTo>
                  <a:pt x="899" y="1032"/>
                </a:lnTo>
                <a:lnTo>
                  <a:pt x="880" y="1068"/>
                </a:lnTo>
                <a:lnTo>
                  <a:pt x="865" y="1108"/>
                </a:lnTo>
                <a:lnTo>
                  <a:pt x="854" y="1149"/>
                </a:lnTo>
                <a:lnTo>
                  <a:pt x="846" y="1192"/>
                </a:lnTo>
                <a:lnTo>
                  <a:pt x="844" y="1236"/>
                </a:lnTo>
                <a:lnTo>
                  <a:pt x="848" y="1287"/>
                </a:lnTo>
                <a:lnTo>
                  <a:pt x="857" y="1337"/>
                </a:lnTo>
                <a:lnTo>
                  <a:pt x="873" y="1384"/>
                </a:lnTo>
                <a:lnTo>
                  <a:pt x="893" y="1429"/>
                </a:lnTo>
                <a:lnTo>
                  <a:pt x="919" y="1471"/>
                </a:lnTo>
                <a:lnTo>
                  <a:pt x="950" y="1508"/>
                </a:lnTo>
                <a:lnTo>
                  <a:pt x="984" y="1542"/>
                </a:lnTo>
                <a:lnTo>
                  <a:pt x="1022" y="1572"/>
                </a:lnTo>
                <a:lnTo>
                  <a:pt x="974" y="1568"/>
                </a:lnTo>
                <a:lnTo>
                  <a:pt x="928" y="1557"/>
                </a:lnTo>
                <a:lnTo>
                  <a:pt x="883" y="1541"/>
                </a:lnTo>
                <a:lnTo>
                  <a:pt x="841" y="1522"/>
                </a:lnTo>
                <a:lnTo>
                  <a:pt x="841" y="1524"/>
                </a:lnTo>
                <a:lnTo>
                  <a:pt x="841" y="1527"/>
                </a:lnTo>
                <a:lnTo>
                  <a:pt x="844" y="1579"/>
                </a:lnTo>
                <a:lnTo>
                  <a:pt x="854" y="1629"/>
                </a:lnTo>
                <a:lnTo>
                  <a:pt x="870" y="1678"/>
                </a:lnTo>
                <a:lnTo>
                  <a:pt x="891" y="1723"/>
                </a:lnTo>
                <a:lnTo>
                  <a:pt x="918" y="1765"/>
                </a:lnTo>
                <a:lnTo>
                  <a:pt x="949" y="1803"/>
                </a:lnTo>
                <a:lnTo>
                  <a:pt x="984" y="1837"/>
                </a:lnTo>
                <a:lnTo>
                  <a:pt x="1025" y="1867"/>
                </a:lnTo>
                <a:lnTo>
                  <a:pt x="1067" y="1891"/>
                </a:lnTo>
                <a:lnTo>
                  <a:pt x="1113" y="1910"/>
                </a:lnTo>
                <a:lnTo>
                  <a:pt x="1162" y="1923"/>
                </a:lnTo>
                <a:lnTo>
                  <a:pt x="1128" y="1931"/>
                </a:lnTo>
                <a:lnTo>
                  <a:pt x="1092" y="1936"/>
                </a:lnTo>
                <a:lnTo>
                  <a:pt x="1056" y="1937"/>
                </a:lnTo>
                <a:lnTo>
                  <a:pt x="1018" y="1935"/>
                </a:lnTo>
                <a:lnTo>
                  <a:pt x="981" y="1930"/>
                </a:lnTo>
                <a:lnTo>
                  <a:pt x="1000" y="1977"/>
                </a:lnTo>
                <a:lnTo>
                  <a:pt x="1024" y="2021"/>
                </a:lnTo>
                <a:lnTo>
                  <a:pt x="1052" y="2062"/>
                </a:lnTo>
                <a:lnTo>
                  <a:pt x="1084" y="2098"/>
                </a:lnTo>
                <a:lnTo>
                  <a:pt x="1121" y="2130"/>
                </a:lnTo>
                <a:lnTo>
                  <a:pt x="1163" y="2157"/>
                </a:lnTo>
                <a:lnTo>
                  <a:pt x="1206" y="2179"/>
                </a:lnTo>
                <a:lnTo>
                  <a:pt x="1254" y="2196"/>
                </a:lnTo>
                <a:lnTo>
                  <a:pt x="1303" y="2207"/>
                </a:lnTo>
                <a:lnTo>
                  <a:pt x="1355" y="2211"/>
                </a:lnTo>
                <a:lnTo>
                  <a:pt x="1302" y="2250"/>
                </a:lnTo>
                <a:lnTo>
                  <a:pt x="1246" y="2284"/>
                </a:lnTo>
                <a:lnTo>
                  <a:pt x="1187" y="2314"/>
                </a:lnTo>
                <a:lnTo>
                  <a:pt x="1126" y="2339"/>
                </a:lnTo>
                <a:lnTo>
                  <a:pt x="1062" y="2359"/>
                </a:lnTo>
                <a:lnTo>
                  <a:pt x="995" y="2373"/>
                </a:lnTo>
                <a:lnTo>
                  <a:pt x="928" y="2382"/>
                </a:lnTo>
                <a:lnTo>
                  <a:pt x="858" y="2385"/>
                </a:lnTo>
                <a:lnTo>
                  <a:pt x="811" y="2383"/>
                </a:lnTo>
                <a:lnTo>
                  <a:pt x="763" y="2378"/>
                </a:lnTo>
                <a:lnTo>
                  <a:pt x="830" y="2419"/>
                </a:lnTo>
                <a:lnTo>
                  <a:pt x="902" y="2455"/>
                </a:lnTo>
                <a:lnTo>
                  <a:pt x="975" y="2487"/>
                </a:lnTo>
                <a:lnTo>
                  <a:pt x="1051" y="2513"/>
                </a:lnTo>
                <a:lnTo>
                  <a:pt x="1129" y="2534"/>
                </a:lnTo>
                <a:lnTo>
                  <a:pt x="1209" y="2548"/>
                </a:lnTo>
                <a:lnTo>
                  <a:pt x="1292" y="2558"/>
                </a:lnTo>
                <a:lnTo>
                  <a:pt x="1376" y="2561"/>
                </a:lnTo>
                <a:lnTo>
                  <a:pt x="1459" y="2558"/>
                </a:lnTo>
                <a:lnTo>
                  <a:pt x="1540" y="2550"/>
                </a:lnTo>
                <a:lnTo>
                  <a:pt x="1617" y="2537"/>
                </a:lnTo>
                <a:lnTo>
                  <a:pt x="1691" y="2519"/>
                </a:lnTo>
                <a:lnTo>
                  <a:pt x="1762" y="2497"/>
                </a:lnTo>
                <a:lnTo>
                  <a:pt x="1831" y="2471"/>
                </a:lnTo>
                <a:lnTo>
                  <a:pt x="1896" y="2440"/>
                </a:lnTo>
                <a:lnTo>
                  <a:pt x="1958" y="2406"/>
                </a:lnTo>
                <a:lnTo>
                  <a:pt x="2017" y="2367"/>
                </a:lnTo>
                <a:lnTo>
                  <a:pt x="2072" y="2327"/>
                </a:lnTo>
                <a:lnTo>
                  <a:pt x="2125" y="2283"/>
                </a:lnTo>
                <a:lnTo>
                  <a:pt x="2174" y="2235"/>
                </a:lnTo>
                <a:lnTo>
                  <a:pt x="2220" y="2186"/>
                </a:lnTo>
                <a:lnTo>
                  <a:pt x="2263" y="2133"/>
                </a:lnTo>
                <a:lnTo>
                  <a:pt x="2303" y="2079"/>
                </a:lnTo>
                <a:lnTo>
                  <a:pt x="2338" y="2023"/>
                </a:lnTo>
                <a:lnTo>
                  <a:pt x="2372" y="1965"/>
                </a:lnTo>
                <a:lnTo>
                  <a:pt x="2401" y="1905"/>
                </a:lnTo>
                <a:lnTo>
                  <a:pt x="2428" y="1845"/>
                </a:lnTo>
                <a:lnTo>
                  <a:pt x="2450" y="1784"/>
                </a:lnTo>
                <a:lnTo>
                  <a:pt x="2469" y="1722"/>
                </a:lnTo>
                <a:lnTo>
                  <a:pt x="2485" y="1659"/>
                </a:lnTo>
                <a:lnTo>
                  <a:pt x="2497" y="1596"/>
                </a:lnTo>
                <a:lnTo>
                  <a:pt x="2506" y="1534"/>
                </a:lnTo>
                <a:lnTo>
                  <a:pt x="2511" y="1471"/>
                </a:lnTo>
                <a:lnTo>
                  <a:pt x="2513" y="1409"/>
                </a:lnTo>
                <a:lnTo>
                  <a:pt x="2512" y="1357"/>
                </a:lnTo>
                <a:lnTo>
                  <a:pt x="2558" y="1321"/>
                </a:lnTo>
                <a:lnTo>
                  <a:pt x="2600" y="1282"/>
                </a:lnTo>
                <a:lnTo>
                  <a:pt x="2641" y="1240"/>
                </a:lnTo>
                <a:lnTo>
                  <a:pt x="2677" y="1195"/>
                </a:lnTo>
                <a:lnTo>
                  <a:pt x="2711" y="1148"/>
                </a:lnTo>
                <a:lnTo>
                  <a:pt x="2657" y="1170"/>
                </a:lnTo>
                <a:lnTo>
                  <a:pt x="2600" y="1188"/>
                </a:lnTo>
                <a:lnTo>
                  <a:pt x="2542" y="1201"/>
                </a:lnTo>
                <a:lnTo>
                  <a:pt x="2482" y="1211"/>
                </a:lnTo>
                <a:lnTo>
                  <a:pt x="2522" y="1184"/>
                </a:lnTo>
                <a:lnTo>
                  <a:pt x="2558" y="1152"/>
                </a:lnTo>
                <a:lnTo>
                  <a:pt x="2589" y="1116"/>
                </a:lnTo>
                <a:lnTo>
                  <a:pt x="2618" y="1076"/>
                </a:lnTo>
                <a:lnTo>
                  <a:pt x="2641" y="1033"/>
                </a:lnTo>
                <a:lnTo>
                  <a:pt x="2658" y="987"/>
                </a:lnTo>
                <a:lnTo>
                  <a:pt x="2598" y="1020"/>
                </a:lnTo>
                <a:lnTo>
                  <a:pt x="2536" y="1046"/>
                </a:lnTo>
                <a:lnTo>
                  <a:pt x="2471" y="1068"/>
                </a:lnTo>
                <a:lnTo>
                  <a:pt x="2404" y="1085"/>
                </a:lnTo>
                <a:lnTo>
                  <a:pt x="2371" y="1053"/>
                </a:lnTo>
                <a:lnTo>
                  <a:pt x="2334" y="1025"/>
                </a:lnTo>
                <a:lnTo>
                  <a:pt x="2295" y="1002"/>
                </a:lnTo>
                <a:lnTo>
                  <a:pt x="2253" y="984"/>
                </a:lnTo>
                <a:lnTo>
                  <a:pt x="2207" y="969"/>
                </a:lnTo>
                <a:lnTo>
                  <a:pt x="2160" y="961"/>
                </a:lnTo>
                <a:lnTo>
                  <a:pt x="2112" y="957"/>
                </a:lnTo>
                <a:close/>
                <a:moveTo>
                  <a:pt x="1738" y="0"/>
                </a:moveTo>
                <a:lnTo>
                  <a:pt x="1847" y="5"/>
                </a:lnTo>
                <a:lnTo>
                  <a:pt x="1955" y="15"/>
                </a:lnTo>
                <a:lnTo>
                  <a:pt x="2060" y="31"/>
                </a:lnTo>
                <a:lnTo>
                  <a:pt x="2165" y="54"/>
                </a:lnTo>
                <a:lnTo>
                  <a:pt x="2266" y="84"/>
                </a:lnTo>
                <a:lnTo>
                  <a:pt x="2365" y="119"/>
                </a:lnTo>
                <a:lnTo>
                  <a:pt x="2460" y="161"/>
                </a:lnTo>
                <a:lnTo>
                  <a:pt x="2554" y="207"/>
                </a:lnTo>
                <a:lnTo>
                  <a:pt x="2643" y="259"/>
                </a:lnTo>
                <a:lnTo>
                  <a:pt x="2729" y="316"/>
                </a:lnTo>
                <a:lnTo>
                  <a:pt x="2811" y="379"/>
                </a:lnTo>
                <a:lnTo>
                  <a:pt x="2890" y="445"/>
                </a:lnTo>
                <a:lnTo>
                  <a:pt x="2965" y="516"/>
                </a:lnTo>
                <a:lnTo>
                  <a:pt x="3035" y="592"/>
                </a:lnTo>
                <a:lnTo>
                  <a:pt x="3101" y="671"/>
                </a:lnTo>
                <a:lnTo>
                  <a:pt x="3163" y="755"/>
                </a:lnTo>
                <a:lnTo>
                  <a:pt x="3220" y="843"/>
                </a:lnTo>
                <a:lnTo>
                  <a:pt x="3271" y="933"/>
                </a:lnTo>
                <a:lnTo>
                  <a:pt x="3316" y="1028"/>
                </a:lnTo>
                <a:lnTo>
                  <a:pt x="3358" y="1124"/>
                </a:lnTo>
                <a:lnTo>
                  <a:pt x="3393" y="1225"/>
                </a:lnTo>
                <a:lnTo>
                  <a:pt x="3422" y="1327"/>
                </a:lnTo>
                <a:lnTo>
                  <a:pt x="3445" y="1431"/>
                </a:lnTo>
                <a:lnTo>
                  <a:pt x="3461" y="1539"/>
                </a:lnTo>
                <a:lnTo>
                  <a:pt x="3471" y="1648"/>
                </a:lnTo>
                <a:lnTo>
                  <a:pt x="3474" y="1759"/>
                </a:lnTo>
                <a:lnTo>
                  <a:pt x="3471" y="1870"/>
                </a:lnTo>
                <a:lnTo>
                  <a:pt x="3461" y="1979"/>
                </a:lnTo>
                <a:lnTo>
                  <a:pt x="3445" y="2087"/>
                </a:lnTo>
                <a:lnTo>
                  <a:pt x="3422" y="2191"/>
                </a:lnTo>
                <a:lnTo>
                  <a:pt x="3393" y="2294"/>
                </a:lnTo>
                <a:lnTo>
                  <a:pt x="3358" y="2394"/>
                </a:lnTo>
                <a:lnTo>
                  <a:pt x="3316" y="2491"/>
                </a:lnTo>
                <a:lnTo>
                  <a:pt x="3271" y="2585"/>
                </a:lnTo>
                <a:lnTo>
                  <a:pt x="3220" y="2675"/>
                </a:lnTo>
                <a:lnTo>
                  <a:pt x="3163" y="2763"/>
                </a:lnTo>
                <a:lnTo>
                  <a:pt x="3101" y="2847"/>
                </a:lnTo>
                <a:lnTo>
                  <a:pt x="3035" y="2926"/>
                </a:lnTo>
                <a:lnTo>
                  <a:pt x="2965" y="3002"/>
                </a:lnTo>
                <a:lnTo>
                  <a:pt x="2890" y="3074"/>
                </a:lnTo>
                <a:lnTo>
                  <a:pt x="2811" y="3140"/>
                </a:lnTo>
                <a:lnTo>
                  <a:pt x="2729" y="3202"/>
                </a:lnTo>
                <a:lnTo>
                  <a:pt x="2643" y="3260"/>
                </a:lnTo>
                <a:lnTo>
                  <a:pt x="2554" y="3311"/>
                </a:lnTo>
                <a:lnTo>
                  <a:pt x="2460" y="3357"/>
                </a:lnTo>
                <a:lnTo>
                  <a:pt x="2365" y="3399"/>
                </a:lnTo>
                <a:lnTo>
                  <a:pt x="2266" y="3434"/>
                </a:lnTo>
                <a:lnTo>
                  <a:pt x="2165" y="3464"/>
                </a:lnTo>
                <a:lnTo>
                  <a:pt x="2060" y="3487"/>
                </a:lnTo>
                <a:lnTo>
                  <a:pt x="1955" y="3504"/>
                </a:lnTo>
                <a:lnTo>
                  <a:pt x="1847" y="3514"/>
                </a:lnTo>
                <a:lnTo>
                  <a:pt x="1738" y="3518"/>
                </a:lnTo>
                <a:lnTo>
                  <a:pt x="1628" y="3514"/>
                </a:lnTo>
                <a:lnTo>
                  <a:pt x="1519" y="3504"/>
                </a:lnTo>
                <a:lnTo>
                  <a:pt x="1414" y="3487"/>
                </a:lnTo>
                <a:lnTo>
                  <a:pt x="1310" y="3464"/>
                </a:lnTo>
                <a:lnTo>
                  <a:pt x="1208" y="3434"/>
                </a:lnTo>
                <a:lnTo>
                  <a:pt x="1110" y="3399"/>
                </a:lnTo>
                <a:lnTo>
                  <a:pt x="1014" y="3357"/>
                </a:lnTo>
                <a:lnTo>
                  <a:pt x="921" y="3311"/>
                </a:lnTo>
                <a:lnTo>
                  <a:pt x="831" y="3260"/>
                </a:lnTo>
                <a:lnTo>
                  <a:pt x="745" y="3202"/>
                </a:lnTo>
                <a:lnTo>
                  <a:pt x="663" y="3140"/>
                </a:lnTo>
                <a:lnTo>
                  <a:pt x="585" y="3074"/>
                </a:lnTo>
                <a:lnTo>
                  <a:pt x="510" y="3002"/>
                </a:lnTo>
                <a:lnTo>
                  <a:pt x="439" y="2926"/>
                </a:lnTo>
                <a:lnTo>
                  <a:pt x="373" y="2847"/>
                </a:lnTo>
                <a:lnTo>
                  <a:pt x="312" y="2763"/>
                </a:lnTo>
                <a:lnTo>
                  <a:pt x="255" y="2675"/>
                </a:lnTo>
                <a:lnTo>
                  <a:pt x="204" y="2585"/>
                </a:lnTo>
                <a:lnTo>
                  <a:pt x="157" y="2491"/>
                </a:lnTo>
                <a:lnTo>
                  <a:pt x="117" y="2394"/>
                </a:lnTo>
                <a:lnTo>
                  <a:pt x="83" y="2294"/>
                </a:lnTo>
                <a:lnTo>
                  <a:pt x="53" y="2191"/>
                </a:lnTo>
                <a:lnTo>
                  <a:pt x="30" y="2087"/>
                </a:lnTo>
                <a:lnTo>
                  <a:pt x="14" y="1979"/>
                </a:lnTo>
                <a:lnTo>
                  <a:pt x="3" y="1870"/>
                </a:lnTo>
                <a:lnTo>
                  <a:pt x="0" y="1759"/>
                </a:lnTo>
                <a:lnTo>
                  <a:pt x="3" y="1648"/>
                </a:lnTo>
                <a:lnTo>
                  <a:pt x="14" y="1539"/>
                </a:lnTo>
                <a:lnTo>
                  <a:pt x="30" y="1431"/>
                </a:lnTo>
                <a:lnTo>
                  <a:pt x="53" y="1327"/>
                </a:lnTo>
                <a:lnTo>
                  <a:pt x="83" y="1225"/>
                </a:lnTo>
                <a:lnTo>
                  <a:pt x="117" y="1124"/>
                </a:lnTo>
                <a:lnTo>
                  <a:pt x="157" y="1028"/>
                </a:lnTo>
                <a:lnTo>
                  <a:pt x="204" y="933"/>
                </a:lnTo>
                <a:lnTo>
                  <a:pt x="255" y="843"/>
                </a:lnTo>
                <a:lnTo>
                  <a:pt x="312" y="755"/>
                </a:lnTo>
                <a:lnTo>
                  <a:pt x="373" y="671"/>
                </a:lnTo>
                <a:lnTo>
                  <a:pt x="439" y="592"/>
                </a:lnTo>
                <a:lnTo>
                  <a:pt x="510" y="516"/>
                </a:lnTo>
                <a:lnTo>
                  <a:pt x="585" y="445"/>
                </a:lnTo>
                <a:lnTo>
                  <a:pt x="663" y="379"/>
                </a:lnTo>
                <a:lnTo>
                  <a:pt x="745" y="316"/>
                </a:lnTo>
                <a:lnTo>
                  <a:pt x="831" y="259"/>
                </a:lnTo>
                <a:lnTo>
                  <a:pt x="921" y="207"/>
                </a:lnTo>
                <a:lnTo>
                  <a:pt x="1014" y="161"/>
                </a:lnTo>
                <a:lnTo>
                  <a:pt x="1110" y="119"/>
                </a:lnTo>
                <a:lnTo>
                  <a:pt x="1208" y="84"/>
                </a:lnTo>
                <a:lnTo>
                  <a:pt x="1310" y="54"/>
                </a:lnTo>
                <a:lnTo>
                  <a:pt x="1414" y="31"/>
                </a:lnTo>
                <a:lnTo>
                  <a:pt x="1519" y="15"/>
                </a:lnTo>
                <a:lnTo>
                  <a:pt x="1628" y="5"/>
                </a:lnTo>
                <a:lnTo>
                  <a:pt x="1738" y="0"/>
                </a:lnTo>
                <a:close/>
              </a:path>
            </a:pathLst>
          </a:custGeom>
          <a:solidFill>
            <a:schemeClr val="bg1"/>
          </a:soli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3599">
              <a:solidFill>
                <a:schemeClr val="bg1"/>
              </a:solidFill>
              <a:latin typeface="+mj-lt"/>
            </a:endParaRPr>
          </a:p>
        </p:txBody>
      </p:sp>
      <p:sp>
        <p:nvSpPr>
          <p:cNvPr id="58" name="TextBox 57">
            <a:extLst>
              <a:ext uri="{FF2B5EF4-FFF2-40B4-BE49-F238E27FC236}">
                <a16:creationId xmlns:a16="http://schemas.microsoft.com/office/drawing/2014/main" id="{C3F67C54-C4A7-499E-8E9B-F87950BAB6BE}"/>
              </a:ext>
            </a:extLst>
          </p:cNvPr>
          <p:cNvSpPr txBox="1"/>
          <p:nvPr/>
        </p:nvSpPr>
        <p:spPr>
          <a:xfrm>
            <a:off x="4803316" y="4655698"/>
            <a:ext cx="2658100" cy="307777"/>
          </a:xfrm>
          <a:prstGeom prst="rect">
            <a:avLst/>
          </a:prstGeom>
          <a:noFill/>
        </p:spPr>
        <p:txBody>
          <a:bodyPr wrap="none" rtlCol="0">
            <a:spAutoFit/>
          </a:bodyPr>
          <a:lstStyle/>
          <a:p>
            <a:pPr algn="ctr"/>
            <a:r>
              <a:rPr lang="en-US" sz="1400" dirty="0">
                <a:solidFill>
                  <a:schemeClr val="bg1"/>
                </a:solidFill>
                <a:latin typeface="+mj-lt"/>
              </a:rPr>
              <a:t>VORMER BUSINESS MEDIA</a:t>
            </a:r>
          </a:p>
        </p:txBody>
      </p:sp>
      <p:cxnSp>
        <p:nvCxnSpPr>
          <p:cNvPr id="59" name="Straight Connector 58"/>
          <p:cNvCxnSpPr/>
          <p:nvPr/>
        </p:nvCxnSpPr>
        <p:spPr>
          <a:xfrm>
            <a:off x="5370633" y="5005040"/>
            <a:ext cx="1530228" cy="0"/>
          </a:xfrm>
          <a:prstGeom prst="line">
            <a:avLst/>
          </a:prstGeom>
          <a:ln>
            <a:solidFill>
              <a:schemeClr val="bg1">
                <a:lumMod val="85000"/>
                <a:alpha val="31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30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067696" y="735955"/>
            <a:ext cx="2382783" cy="5386090"/>
          </a:xfrm>
          <a:prstGeom prst="rect">
            <a:avLst/>
          </a:prstGeom>
          <a:noFill/>
        </p:spPr>
        <p:txBody>
          <a:bodyPr wrap="square" rtlCol="0">
            <a:spAutoFit/>
          </a:bodyPr>
          <a:lstStyle/>
          <a:p>
            <a:pPr algn="ctr"/>
            <a:r>
              <a:rPr lang="en-US" sz="34400" dirty="0">
                <a:solidFill>
                  <a:schemeClr val="bg1">
                    <a:lumMod val="95000"/>
                  </a:schemeClr>
                </a:solidFill>
              </a:rPr>
              <a:t>0</a:t>
            </a:r>
          </a:p>
        </p:txBody>
      </p:sp>
      <p:sp>
        <p:nvSpPr>
          <p:cNvPr id="25" name="TextBox 24"/>
          <p:cNvSpPr txBox="1"/>
          <p:nvPr/>
        </p:nvSpPr>
        <p:spPr>
          <a:xfrm>
            <a:off x="3173876" y="735955"/>
            <a:ext cx="2382783" cy="5386090"/>
          </a:xfrm>
          <a:prstGeom prst="rect">
            <a:avLst/>
          </a:prstGeom>
          <a:noFill/>
        </p:spPr>
        <p:txBody>
          <a:bodyPr wrap="square" rtlCol="0">
            <a:spAutoFit/>
          </a:bodyPr>
          <a:lstStyle/>
          <a:p>
            <a:pPr algn="ctr"/>
            <a:r>
              <a:rPr lang="en-US" sz="34400" dirty="0">
                <a:solidFill>
                  <a:schemeClr val="bg1">
                    <a:lumMod val="95000"/>
                  </a:schemeClr>
                </a:solidFill>
              </a:rPr>
              <a:t>1</a:t>
            </a:r>
          </a:p>
        </p:txBody>
      </p:sp>
      <p:sp>
        <p:nvSpPr>
          <p:cNvPr id="35" name="TextBox 34"/>
          <p:cNvSpPr txBox="1"/>
          <p:nvPr/>
        </p:nvSpPr>
        <p:spPr>
          <a:xfrm>
            <a:off x="7081798" y="2005696"/>
            <a:ext cx="3467256" cy="636906"/>
          </a:xfrm>
          <a:prstGeom prst="rect">
            <a:avLst/>
          </a:prstGeom>
          <a:noFill/>
        </p:spPr>
        <p:txBody>
          <a:bodyPr wrap="square" rtlCol="0">
            <a:spAutoFit/>
          </a:bodyPr>
          <a:lstStyle/>
          <a:p>
            <a:pPr>
              <a:lnSpc>
                <a:spcPct val="150000"/>
              </a:lnSpc>
            </a:pPr>
            <a:r>
              <a:rPr lang="en-US" sz="1250" dirty="0">
                <a:solidFill>
                  <a:schemeClr val="bg1">
                    <a:lumMod val="65000"/>
                  </a:schemeClr>
                </a:solidFill>
                <a:ea typeface="Lato Light" charset="0"/>
                <a:cs typeface="Lato Light" charset="0"/>
              </a:rPr>
              <a:t>Entrepreneurial activities differ substantially depending on the type of</a:t>
            </a:r>
          </a:p>
        </p:txBody>
      </p:sp>
      <p:sp>
        <p:nvSpPr>
          <p:cNvPr id="36" name="Rectangle 35"/>
          <p:cNvSpPr/>
          <p:nvPr/>
        </p:nvSpPr>
        <p:spPr>
          <a:xfrm>
            <a:off x="7081798" y="1623997"/>
            <a:ext cx="1388072" cy="361637"/>
          </a:xfrm>
          <a:prstGeom prst="rect">
            <a:avLst/>
          </a:prstGeom>
        </p:spPr>
        <p:txBody>
          <a:bodyPr wrap="none">
            <a:spAutoFit/>
          </a:bodyPr>
          <a:lstStyle/>
          <a:p>
            <a:r>
              <a:rPr lang="en-US" sz="1750" b="1" dirty="0">
                <a:solidFill>
                  <a:schemeClr val="accent2"/>
                </a:solidFill>
                <a:ea typeface="Montserrat" charset="0"/>
                <a:cs typeface="Montserrat" charset="0"/>
              </a:rPr>
              <a:t>Element One</a:t>
            </a:r>
          </a:p>
        </p:txBody>
      </p:sp>
      <p:sp>
        <p:nvSpPr>
          <p:cNvPr id="37" name="TextBox 36"/>
          <p:cNvSpPr txBox="1"/>
          <p:nvPr/>
        </p:nvSpPr>
        <p:spPr>
          <a:xfrm>
            <a:off x="7081798" y="3631317"/>
            <a:ext cx="3467256" cy="636906"/>
          </a:xfrm>
          <a:prstGeom prst="rect">
            <a:avLst/>
          </a:prstGeom>
          <a:noFill/>
        </p:spPr>
        <p:txBody>
          <a:bodyPr wrap="square" rtlCol="0">
            <a:spAutoFit/>
          </a:bodyPr>
          <a:lstStyle/>
          <a:p>
            <a:pPr>
              <a:lnSpc>
                <a:spcPct val="150000"/>
              </a:lnSpc>
            </a:pPr>
            <a:r>
              <a:rPr lang="en-US" sz="1250" dirty="0">
                <a:solidFill>
                  <a:schemeClr val="bg1">
                    <a:lumMod val="65000"/>
                  </a:schemeClr>
                </a:solidFill>
                <a:ea typeface="Lato Light" charset="0"/>
                <a:cs typeface="Lato Light" charset="0"/>
              </a:rPr>
              <a:t>Entrepreneurial activities differ substantially depending on the type of</a:t>
            </a:r>
          </a:p>
        </p:txBody>
      </p:sp>
      <p:sp>
        <p:nvSpPr>
          <p:cNvPr id="38" name="Rectangle 37"/>
          <p:cNvSpPr/>
          <p:nvPr/>
        </p:nvSpPr>
        <p:spPr>
          <a:xfrm>
            <a:off x="7081798" y="3249618"/>
            <a:ext cx="1392432" cy="361637"/>
          </a:xfrm>
          <a:prstGeom prst="rect">
            <a:avLst/>
          </a:prstGeom>
        </p:spPr>
        <p:txBody>
          <a:bodyPr wrap="none">
            <a:spAutoFit/>
          </a:bodyPr>
          <a:lstStyle/>
          <a:p>
            <a:r>
              <a:rPr lang="en-US" sz="1750" b="1" dirty="0">
                <a:solidFill>
                  <a:schemeClr val="accent2"/>
                </a:solidFill>
                <a:ea typeface="Montserrat" charset="0"/>
                <a:cs typeface="Montserrat" charset="0"/>
              </a:rPr>
              <a:t>Element Two</a:t>
            </a:r>
          </a:p>
        </p:txBody>
      </p:sp>
      <p:sp>
        <p:nvSpPr>
          <p:cNvPr id="39" name="Shape 2525"/>
          <p:cNvSpPr/>
          <p:nvPr/>
        </p:nvSpPr>
        <p:spPr>
          <a:xfrm>
            <a:off x="6669989" y="1697106"/>
            <a:ext cx="320704" cy="320704"/>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0" name="Shape 2536"/>
          <p:cNvSpPr/>
          <p:nvPr/>
        </p:nvSpPr>
        <p:spPr>
          <a:xfrm>
            <a:off x="6669990" y="3338489"/>
            <a:ext cx="320704" cy="320704"/>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1" name="Rectangle 40"/>
          <p:cNvSpPr/>
          <p:nvPr/>
        </p:nvSpPr>
        <p:spPr>
          <a:xfrm>
            <a:off x="6655014" y="4785352"/>
            <a:ext cx="1120820" cy="646331"/>
          </a:xfrm>
          <a:prstGeom prst="rect">
            <a:avLst/>
          </a:prstGeom>
        </p:spPr>
        <p:txBody>
          <a:bodyPr wrap="none">
            <a:spAutoFit/>
          </a:bodyPr>
          <a:lstStyle/>
          <a:p>
            <a:r>
              <a:rPr lang="en-US" sz="3600" dirty="0">
                <a:solidFill>
                  <a:schemeClr val="accent2"/>
                </a:solidFill>
                <a:ea typeface="Montserrat" charset="0"/>
                <a:cs typeface="Montserrat" charset="0"/>
              </a:rPr>
              <a:t>2763</a:t>
            </a:r>
          </a:p>
        </p:txBody>
      </p:sp>
      <p:sp>
        <p:nvSpPr>
          <p:cNvPr id="43" name="TextBox 42"/>
          <p:cNvSpPr txBox="1"/>
          <p:nvPr/>
        </p:nvSpPr>
        <p:spPr>
          <a:xfrm>
            <a:off x="6669988" y="5346149"/>
            <a:ext cx="2039031" cy="348365"/>
          </a:xfrm>
          <a:prstGeom prst="rect">
            <a:avLst/>
          </a:prstGeom>
          <a:noFill/>
        </p:spPr>
        <p:txBody>
          <a:bodyPr wrap="square" rtlCol="0">
            <a:spAutoFit/>
          </a:bodyPr>
          <a:lstStyle/>
          <a:p>
            <a:pPr>
              <a:lnSpc>
                <a:spcPct val="150000"/>
              </a:lnSpc>
            </a:pPr>
            <a:r>
              <a:rPr lang="en-US" sz="1250" dirty="0">
                <a:solidFill>
                  <a:schemeClr val="bg1">
                    <a:lumMod val="65000"/>
                  </a:schemeClr>
                </a:solidFill>
                <a:ea typeface="Lato Light" charset="0"/>
                <a:cs typeface="Lato Light" charset="0"/>
              </a:rPr>
              <a:t>ENTREPRENEURIAL</a:t>
            </a:r>
          </a:p>
        </p:txBody>
      </p:sp>
      <p:sp>
        <p:nvSpPr>
          <p:cNvPr id="44" name="Rectangle 43"/>
          <p:cNvSpPr/>
          <p:nvPr/>
        </p:nvSpPr>
        <p:spPr>
          <a:xfrm>
            <a:off x="8874189" y="4785352"/>
            <a:ext cx="1120820" cy="646331"/>
          </a:xfrm>
          <a:prstGeom prst="rect">
            <a:avLst/>
          </a:prstGeom>
        </p:spPr>
        <p:txBody>
          <a:bodyPr wrap="none">
            <a:spAutoFit/>
          </a:bodyPr>
          <a:lstStyle/>
          <a:p>
            <a:r>
              <a:rPr lang="en-US" sz="3600" dirty="0">
                <a:solidFill>
                  <a:schemeClr val="accent2"/>
                </a:solidFill>
                <a:ea typeface="Montserrat" charset="0"/>
                <a:cs typeface="Montserrat" charset="0"/>
              </a:rPr>
              <a:t>2763</a:t>
            </a:r>
          </a:p>
        </p:txBody>
      </p:sp>
      <p:sp>
        <p:nvSpPr>
          <p:cNvPr id="45" name="TextBox 44"/>
          <p:cNvSpPr txBox="1"/>
          <p:nvPr/>
        </p:nvSpPr>
        <p:spPr>
          <a:xfrm>
            <a:off x="8889163" y="5346149"/>
            <a:ext cx="2039031" cy="348365"/>
          </a:xfrm>
          <a:prstGeom prst="rect">
            <a:avLst/>
          </a:prstGeom>
          <a:noFill/>
        </p:spPr>
        <p:txBody>
          <a:bodyPr wrap="square" rtlCol="0">
            <a:spAutoFit/>
          </a:bodyPr>
          <a:lstStyle/>
          <a:p>
            <a:pPr>
              <a:lnSpc>
                <a:spcPct val="150000"/>
              </a:lnSpc>
            </a:pPr>
            <a:r>
              <a:rPr lang="en-US" sz="1250" dirty="0">
                <a:solidFill>
                  <a:schemeClr val="bg1">
                    <a:lumMod val="65000"/>
                  </a:schemeClr>
                </a:solidFill>
                <a:ea typeface="Lato Light" charset="0"/>
                <a:cs typeface="Lato Light" charset="0"/>
              </a:rPr>
              <a:t>ENTREPRENEURIAL</a:t>
            </a:r>
          </a:p>
        </p:txBody>
      </p:sp>
      <p:sp>
        <p:nvSpPr>
          <p:cNvPr id="20" name="TextBox 19">
            <a:extLst>
              <a:ext uri="{FF2B5EF4-FFF2-40B4-BE49-F238E27FC236}">
                <a16:creationId xmlns:a16="http://schemas.microsoft.com/office/drawing/2014/main" id="{6DDA9BDB-A068-42D2-A896-18C491011527}"/>
              </a:ext>
            </a:extLst>
          </p:cNvPr>
          <p:cNvSpPr txBox="1"/>
          <p:nvPr/>
        </p:nvSpPr>
        <p:spPr>
          <a:xfrm>
            <a:off x="882377" y="1157096"/>
            <a:ext cx="3945732" cy="4543808"/>
          </a:xfrm>
          <a:prstGeom prst="rect">
            <a:avLst/>
          </a:prstGeom>
          <a:noFill/>
        </p:spPr>
        <p:txBody>
          <a:bodyPr wrap="square" rtlCol="0">
            <a:spAutoFit/>
          </a:bodyPr>
          <a:lstStyle/>
          <a:p>
            <a:pPr>
              <a:lnSpc>
                <a:spcPct val="150000"/>
              </a:lnSpc>
            </a:pPr>
            <a:r>
              <a:rPr lang="en-US" sz="2800" b="1" spc="300" dirty="0"/>
              <a:t>WELCOME TO </a:t>
            </a:r>
            <a:br>
              <a:rPr lang="en-US" sz="2800" b="1" spc="300" dirty="0"/>
            </a:br>
            <a:r>
              <a:rPr lang="en-US" sz="2800" b="1" spc="300" dirty="0"/>
              <a:t>OUR AMAZING </a:t>
            </a:r>
            <a:r>
              <a:rPr lang="en-US" sz="2800" b="1" spc="300" dirty="0">
                <a:solidFill>
                  <a:schemeClr val="accent2"/>
                </a:solidFill>
              </a:rPr>
              <a:t>PRESENTATION </a:t>
            </a:r>
            <a:r>
              <a:rPr lang="en-US" sz="2800" b="1" spc="300" dirty="0"/>
              <a:t>AGENDA TODAY. </a:t>
            </a:r>
            <a:r>
              <a:rPr lang="en-US" sz="2800" b="1" spc="300" dirty="0">
                <a:solidFill>
                  <a:schemeClr val="accent2"/>
                </a:solidFill>
              </a:rPr>
              <a:t>ENJOY OUR</a:t>
            </a:r>
            <a:r>
              <a:rPr lang="en-US" sz="2800" b="1" spc="300" dirty="0"/>
              <a:t> PRESENTATION TOPIC NOW</a:t>
            </a:r>
          </a:p>
        </p:txBody>
      </p:sp>
    </p:spTree>
    <p:extLst>
      <p:ext uri="{BB962C8B-B14F-4D97-AF65-F5344CB8AC3E}">
        <p14:creationId xmlns:p14="http://schemas.microsoft.com/office/powerpoint/2010/main" val="1413260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6A0C217-7CD2-4DC2-A55E-CFA2D948134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1372" b="11372"/>
          <a:stretch>
            <a:fillRect/>
          </a:stretch>
        </p:blipFill>
        <p:spPr>
          <a:xfrm>
            <a:off x="0" y="0"/>
            <a:ext cx="5543550" cy="6858000"/>
          </a:xfrm>
        </p:spPr>
      </p:pic>
      <p:sp>
        <p:nvSpPr>
          <p:cNvPr id="6" name="Rectangle 5"/>
          <p:cNvSpPr/>
          <p:nvPr/>
        </p:nvSpPr>
        <p:spPr>
          <a:xfrm>
            <a:off x="0" y="0"/>
            <a:ext cx="2724150"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392219" y="2767280"/>
            <a:ext cx="3508587" cy="1323439"/>
          </a:xfrm>
          <a:prstGeom prst="rect">
            <a:avLst/>
          </a:prstGeom>
        </p:spPr>
        <p:txBody>
          <a:bodyPr wrap="square">
            <a:spAutoFit/>
          </a:bodyPr>
          <a:lstStyle/>
          <a:p>
            <a:r>
              <a:rPr lang="en-US" sz="4000" b="1" dirty="0">
                <a:solidFill>
                  <a:schemeClr val="bg1"/>
                </a:solidFill>
              </a:rPr>
              <a:t>ABOUT COMPANY</a:t>
            </a:r>
          </a:p>
        </p:txBody>
      </p:sp>
      <p:sp>
        <p:nvSpPr>
          <p:cNvPr id="12" name="Right Triangle 11"/>
          <p:cNvSpPr/>
          <p:nvPr/>
        </p:nvSpPr>
        <p:spPr>
          <a:xfrm rot="5400000">
            <a:off x="6379999" y="2476632"/>
            <a:ext cx="514956" cy="51495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feld 32"/>
          <p:cNvSpPr txBox="1"/>
          <p:nvPr/>
        </p:nvSpPr>
        <p:spPr>
          <a:xfrm>
            <a:off x="6246186" y="3348234"/>
            <a:ext cx="4543733" cy="738664"/>
          </a:xfrm>
          <a:prstGeom prst="rect">
            <a:avLst/>
          </a:prstGeom>
          <a:noFill/>
        </p:spPr>
        <p:txBody>
          <a:bodyPr wrap="square" rtlCol="0">
            <a:spAutoFit/>
          </a:bodyPr>
          <a:lstStyle/>
          <a:p>
            <a:pPr>
              <a:lnSpc>
                <a:spcPct val="150000"/>
              </a:lnSpc>
            </a:pPr>
            <a:r>
              <a:rPr lang="de-DE" sz="1400" dirty="0">
                <a:latin typeface="+mj-lt"/>
              </a:rPr>
              <a:t>Lorem ipsum dolor sit amet, consetetur sadipscing elitr, sed diam nonumy eirmod tempor invidunt ut labore et.</a:t>
            </a:r>
          </a:p>
        </p:txBody>
      </p:sp>
      <p:sp>
        <p:nvSpPr>
          <p:cNvPr id="14" name="Textfeld 32"/>
          <p:cNvSpPr txBox="1"/>
          <p:nvPr/>
        </p:nvSpPr>
        <p:spPr>
          <a:xfrm>
            <a:off x="6246186" y="5112418"/>
            <a:ext cx="4543733" cy="738664"/>
          </a:xfrm>
          <a:prstGeom prst="rect">
            <a:avLst/>
          </a:prstGeom>
          <a:noFill/>
        </p:spPr>
        <p:txBody>
          <a:bodyPr wrap="square" rtlCol="0">
            <a:spAutoFit/>
          </a:bodyPr>
          <a:lstStyle/>
          <a:p>
            <a:pPr>
              <a:lnSpc>
                <a:spcPct val="150000"/>
              </a:lnSpc>
            </a:pPr>
            <a:r>
              <a:rPr lang="de-DE" sz="1400">
                <a:latin typeface="+mj-lt"/>
              </a:rPr>
              <a:t>Lorem ipsum dolor sit amet, consetetur sadipscing elitr, sed diam nonumy eirmod tempor invidunt ut labore et.</a:t>
            </a:r>
          </a:p>
        </p:txBody>
      </p:sp>
      <p:sp>
        <p:nvSpPr>
          <p:cNvPr id="15" name="Textfeld 34"/>
          <p:cNvSpPr txBox="1"/>
          <p:nvPr/>
        </p:nvSpPr>
        <p:spPr>
          <a:xfrm>
            <a:off x="6246187" y="4399603"/>
            <a:ext cx="3848789" cy="400110"/>
          </a:xfrm>
          <a:prstGeom prst="rect">
            <a:avLst/>
          </a:prstGeom>
          <a:noFill/>
        </p:spPr>
        <p:txBody>
          <a:bodyPr wrap="square" rtlCol="0">
            <a:spAutoFit/>
          </a:bodyPr>
          <a:lstStyle/>
          <a:p>
            <a:r>
              <a:rPr lang="de-DE" sz="2000" dirty="0">
                <a:latin typeface="+mj-lt"/>
              </a:rPr>
              <a:t>Public Relations </a:t>
            </a:r>
            <a:r>
              <a:rPr lang="de-DE" sz="2000" b="1" dirty="0">
                <a:latin typeface="+mj-lt"/>
              </a:rPr>
              <a:t>Worldwide</a:t>
            </a:r>
          </a:p>
        </p:txBody>
      </p:sp>
      <p:sp>
        <p:nvSpPr>
          <p:cNvPr id="16" name="Rectangle 15">
            <a:extLst>
              <a:ext uri="{FF2B5EF4-FFF2-40B4-BE49-F238E27FC236}">
                <a16:creationId xmlns:a16="http://schemas.microsoft.com/office/drawing/2014/main" id="{B037529A-0D17-42B8-9199-88E839B8BBD9}"/>
              </a:ext>
            </a:extLst>
          </p:cNvPr>
          <p:cNvSpPr/>
          <p:nvPr/>
        </p:nvSpPr>
        <p:spPr>
          <a:xfrm>
            <a:off x="6274416" y="1025178"/>
            <a:ext cx="4118260" cy="707886"/>
          </a:xfrm>
          <a:prstGeom prst="rect">
            <a:avLst/>
          </a:prstGeom>
        </p:spPr>
        <p:txBody>
          <a:bodyPr wrap="square">
            <a:spAutoFit/>
          </a:bodyPr>
          <a:lstStyle/>
          <a:p>
            <a:r>
              <a:rPr lang="en-US" sz="4000" b="1" dirty="0">
                <a:solidFill>
                  <a:schemeClr val="accent2"/>
                </a:solidFill>
              </a:rPr>
              <a:t>MESSAGE</a:t>
            </a:r>
          </a:p>
        </p:txBody>
      </p:sp>
      <p:sp>
        <p:nvSpPr>
          <p:cNvPr id="17" name="Rectangle 16">
            <a:extLst>
              <a:ext uri="{FF2B5EF4-FFF2-40B4-BE49-F238E27FC236}">
                <a16:creationId xmlns:a16="http://schemas.microsoft.com/office/drawing/2014/main" id="{C06240A0-6935-4B15-85F5-B31776D54629}"/>
              </a:ext>
            </a:extLst>
          </p:cNvPr>
          <p:cNvSpPr/>
          <p:nvPr/>
        </p:nvSpPr>
        <p:spPr>
          <a:xfrm>
            <a:off x="6274416" y="1609806"/>
            <a:ext cx="4067518" cy="707886"/>
          </a:xfrm>
          <a:prstGeom prst="rect">
            <a:avLst/>
          </a:prstGeom>
        </p:spPr>
        <p:txBody>
          <a:bodyPr wrap="square">
            <a:spAutoFit/>
          </a:bodyPr>
          <a:lstStyle/>
          <a:p>
            <a:r>
              <a:rPr lang="en-US" sz="4000" dirty="0">
                <a:solidFill>
                  <a:schemeClr val="tx1">
                    <a:lumMod val="65000"/>
                    <a:lumOff val="35000"/>
                  </a:schemeClr>
                </a:solidFill>
              </a:rPr>
              <a:t>WELCOME</a:t>
            </a:r>
          </a:p>
        </p:txBody>
      </p:sp>
    </p:spTree>
    <p:extLst>
      <p:ext uri="{BB962C8B-B14F-4D97-AF65-F5344CB8AC3E}">
        <p14:creationId xmlns:p14="http://schemas.microsoft.com/office/powerpoint/2010/main" val="182329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Office Theme">
  <a:themeElements>
    <a:clrScheme name="Custom 26">
      <a:dk1>
        <a:sysClr val="windowText" lastClr="000000"/>
      </a:dk1>
      <a:lt1>
        <a:sysClr val="window" lastClr="FFFFFF"/>
      </a:lt1>
      <a:dk2>
        <a:srgbClr val="17406D"/>
      </a:dk2>
      <a:lt2>
        <a:srgbClr val="DBEFF9"/>
      </a:lt2>
      <a:accent1>
        <a:srgbClr val="00B0F6"/>
      </a:accent1>
      <a:accent2>
        <a:srgbClr val="0BD0D9"/>
      </a:accent2>
      <a:accent3>
        <a:srgbClr val="10C696"/>
      </a:accent3>
      <a:accent4>
        <a:srgbClr val="00CC66"/>
      </a:accent4>
      <a:accent5>
        <a:srgbClr val="10C696"/>
      </a:accent5>
      <a:accent6>
        <a:srgbClr val="A5C249"/>
      </a:accent6>
      <a:hlink>
        <a:srgbClr val="F49100"/>
      </a:hlink>
      <a:folHlink>
        <a:srgbClr val="85DFD0"/>
      </a:folHlink>
    </a:clrScheme>
    <a:fontScheme name="Custom 3">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ureka 3">
    <a:dk1>
      <a:srgbClr val="7F7F7F"/>
    </a:dk1>
    <a:lt1>
      <a:srgbClr val="FFFFFF"/>
    </a:lt1>
    <a:dk2>
      <a:srgbClr val="000000"/>
    </a:dk2>
    <a:lt2>
      <a:srgbClr val="FFFFFF"/>
    </a:lt2>
    <a:accent1>
      <a:srgbClr val="000000"/>
    </a:accent1>
    <a:accent2>
      <a:srgbClr val="00B2B3"/>
    </a:accent2>
    <a:accent3>
      <a:srgbClr val="4B5050"/>
    </a:accent3>
    <a:accent4>
      <a:srgbClr val="91969B"/>
    </a:accent4>
    <a:accent5>
      <a:srgbClr val="4B5050"/>
    </a:accent5>
    <a:accent6>
      <a:srgbClr val="91969B"/>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TotalTime>
  <Words>1246</Words>
  <Application>Microsoft Office PowerPoint</Application>
  <PresentationFormat>Widescreen</PresentationFormat>
  <Paragraphs>208</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Gill Sans</vt:lpstr>
      <vt:lpstr>Montserrat</vt:lpstr>
      <vt:lpstr>Montserrat Light</vt:lpstr>
      <vt:lpstr>Poppins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Partha Pratim Chanda</dc:creator>
  <cp:lastModifiedBy>Michal Zavacky</cp:lastModifiedBy>
  <cp:revision>7</cp:revision>
  <dcterms:created xsi:type="dcterms:W3CDTF">2019-06-29T20:03:45Z</dcterms:created>
  <dcterms:modified xsi:type="dcterms:W3CDTF">2019-07-09T13:17:24Z</dcterms:modified>
</cp:coreProperties>
</file>