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05" r:id="rId1"/>
  </p:sldMasterIdLst>
  <p:notesMasterIdLst>
    <p:notesMasterId r:id="rId26"/>
  </p:notesMasterIdLst>
  <p:handoutMasterIdLst>
    <p:handoutMasterId r:id="rId27"/>
  </p:handoutMasterIdLst>
  <p:sldIdLst>
    <p:sldId id="257" r:id="rId2"/>
    <p:sldId id="297" r:id="rId3"/>
    <p:sldId id="280" r:id="rId4"/>
    <p:sldId id="282" r:id="rId5"/>
    <p:sldId id="283" r:id="rId6"/>
    <p:sldId id="289" r:id="rId7"/>
    <p:sldId id="316" r:id="rId8"/>
    <p:sldId id="320" r:id="rId9"/>
    <p:sldId id="317" r:id="rId10"/>
    <p:sldId id="267" r:id="rId11"/>
    <p:sldId id="271" r:id="rId12"/>
    <p:sldId id="278" r:id="rId13"/>
    <p:sldId id="325" r:id="rId14"/>
    <p:sldId id="326" r:id="rId15"/>
    <p:sldId id="300" r:id="rId16"/>
    <p:sldId id="312" r:id="rId17"/>
    <p:sldId id="287" r:id="rId18"/>
    <p:sldId id="288" r:id="rId19"/>
    <p:sldId id="290" r:id="rId20"/>
    <p:sldId id="335" r:id="rId21"/>
    <p:sldId id="349" r:id="rId22"/>
    <p:sldId id="350" r:id="rId23"/>
    <p:sldId id="351" r:id="rId24"/>
    <p:sldId id="363" r:id="rId25"/>
  </p:sldIdLst>
  <p:sldSz cx="12192000" cy="6858000"/>
  <p:notesSz cx="6858000" cy="9144000"/>
  <p:defaultTextStyle>
    <a:defPPr>
      <a:defRPr lang="en-US"/>
    </a:defPPr>
    <a:lvl1pPr marL="0" algn="l" defTabSz="914330" rtl="0" eaLnBrk="1" latinLnBrk="0" hangingPunct="1">
      <a:defRPr sz="1800" kern="1200">
        <a:solidFill>
          <a:schemeClr val="tx1"/>
        </a:solidFill>
        <a:latin typeface="+mn-lt"/>
        <a:ea typeface="+mn-ea"/>
        <a:cs typeface="+mn-cs"/>
      </a:defRPr>
    </a:lvl1pPr>
    <a:lvl2pPr marL="457165" algn="l" defTabSz="914330" rtl="0" eaLnBrk="1" latinLnBrk="0" hangingPunct="1">
      <a:defRPr sz="1800" kern="1200">
        <a:solidFill>
          <a:schemeClr val="tx1"/>
        </a:solidFill>
        <a:latin typeface="+mn-lt"/>
        <a:ea typeface="+mn-ea"/>
        <a:cs typeface="+mn-cs"/>
      </a:defRPr>
    </a:lvl2pPr>
    <a:lvl3pPr marL="914330" algn="l" defTabSz="914330" rtl="0" eaLnBrk="1" latinLnBrk="0" hangingPunct="1">
      <a:defRPr sz="1800" kern="1200">
        <a:solidFill>
          <a:schemeClr val="tx1"/>
        </a:solidFill>
        <a:latin typeface="+mn-lt"/>
        <a:ea typeface="+mn-ea"/>
        <a:cs typeface="+mn-cs"/>
      </a:defRPr>
    </a:lvl3pPr>
    <a:lvl4pPr marL="1371495" algn="l" defTabSz="914330" rtl="0" eaLnBrk="1" latinLnBrk="0" hangingPunct="1">
      <a:defRPr sz="1800" kern="1200">
        <a:solidFill>
          <a:schemeClr val="tx1"/>
        </a:solidFill>
        <a:latin typeface="+mn-lt"/>
        <a:ea typeface="+mn-ea"/>
        <a:cs typeface="+mn-cs"/>
      </a:defRPr>
    </a:lvl4pPr>
    <a:lvl5pPr marL="1828660" algn="l" defTabSz="914330" rtl="0" eaLnBrk="1" latinLnBrk="0" hangingPunct="1">
      <a:defRPr sz="1800" kern="1200">
        <a:solidFill>
          <a:schemeClr val="tx1"/>
        </a:solidFill>
        <a:latin typeface="+mn-lt"/>
        <a:ea typeface="+mn-ea"/>
        <a:cs typeface="+mn-cs"/>
      </a:defRPr>
    </a:lvl5pPr>
    <a:lvl6pPr marL="2285825" algn="l" defTabSz="914330" rtl="0" eaLnBrk="1" latinLnBrk="0" hangingPunct="1">
      <a:defRPr sz="1800" kern="1200">
        <a:solidFill>
          <a:schemeClr val="tx1"/>
        </a:solidFill>
        <a:latin typeface="+mn-lt"/>
        <a:ea typeface="+mn-ea"/>
        <a:cs typeface="+mn-cs"/>
      </a:defRPr>
    </a:lvl6pPr>
    <a:lvl7pPr marL="2742990" algn="l" defTabSz="914330" rtl="0" eaLnBrk="1" latinLnBrk="0" hangingPunct="1">
      <a:defRPr sz="1800" kern="1200">
        <a:solidFill>
          <a:schemeClr val="tx1"/>
        </a:solidFill>
        <a:latin typeface="+mn-lt"/>
        <a:ea typeface="+mn-ea"/>
        <a:cs typeface="+mn-cs"/>
      </a:defRPr>
    </a:lvl7pPr>
    <a:lvl8pPr marL="3200155" algn="l" defTabSz="914330" rtl="0" eaLnBrk="1" latinLnBrk="0" hangingPunct="1">
      <a:defRPr sz="1800" kern="1200">
        <a:solidFill>
          <a:schemeClr val="tx1"/>
        </a:solidFill>
        <a:latin typeface="+mn-lt"/>
        <a:ea typeface="+mn-ea"/>
        <a:cs typeface="+mn-cs"/>
      </a:defRPr>
    </a:lvl8pPr>
    <a:lvl9pPr marL="3657320" algn="l" defTabSz="91433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4" pos="3840">
          <p15:clr>
            <a:srgbClr val="A4A3A4"/>
          </p15:clr>
        </p15:guide>
        <p15:guide id="5" orient="horz" pos="2160">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671"/>
    <p:restoredTop sz="94685"/>
  </p:normalViewPr>
  <p:slideViewPr>
    <p:cSldViewPr snapToGrid="0" snapToObjects="1">
      <p:cViewPr varScale="1">
        <p:scale>
          <a:sx n="152" d="100"/>
          <a:sy n="152" d="100"/>
        </p:scale>
        <p:origin x="916" y="108"/>
      </p:cViewPr>
      <p:guideLst>
        <p:guide pos="3840"/>
        <p:guide orient="horz" pos="2160"/>
      </p:guideLst>
    </p:cSldViewPr>
  </p:slideViewPr>
  <p:notesTextViewPr>
    <p:cViewPr>
      <p:scale>
        <a:sx n="1" d="1"/>
        <a:sy n="1" d="1"/>
      </p:scale>
      <p:origin x="0" y="0"/>
    </p:cViewPr>
  </p:notesTextViewPr>
  <p:sorterViewPr>
    <p:cViewPr>
      <p:scale>
        <a:sx n="66" d="100"/>
        <a:sy n="66" d="100"/>
      </p:scale>
      <p:origin x="0" y="0"/>
    </p:cViewPr>
  </p:sorterViewPr>
  <p:notesViewPr>
    <p:cSldViewPr snapToGrid="0" snapToObjects="1" showGuides="1">
      <p:cViewPr varScale="1">
        <p:scale>
          <a:sx n="132" d="100"/>
          <a:sy n="132" d="100"/>
        </p:scale>
        <p:origin x="5344" y="17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rgbClr val="19C0B4"/>
            </a:solidFill>
            <a:ln>
              <a:noFill/>
            </a:ln>
            <a:effectLst/>
          </c:spPr>
          <c:invertIfNegative val="0"/>
          <c:dPt>
            <c:idx val="0"/>
            <c:invertIfNegative val="0"/>
            <c:bubble3D val="0"/>
            <c:spPr>
              <a:solidFill>
                <a:schemeClr val="accent1"/>
              </a:solidFill>
              <a:ln>
                <a:noFill/>
              </a:ln>
              <a:effectLst/>
            </c:spPr>
            <c:extLst>
              <c:ext xmlns:c16="http://schemas.microsoft.com/office/drawing/2014/chart" uri="{C3380CC4-5D6E-409C-BE32-E72D297353CC}">
                <c16:uniqueId val="{00000001-10D1-4FD0-9BAB-546142173815}"/>
              </c:ext>
            </c:extLst>
          </c:dPt>
          <c:dPt>
            <c:idx val="1"/>
            <c:invertIfNegative val="0"/>
            <c:bubble3D val="0"/>
            <c:spPr>
              <a:solidFill>
                <a:schemeClr val="accent1"/>
              </a:solidFill>
              <a:ln>
                <a:noFill/>
              </a:ln>
              <a:effectLst/>
            </c:spPr>
            <c:extLst>
              <c:ext xmlns:c16="http://schemas.microsoft.com/office/drawing/2014/chart" uri="{C3380CC4-5D6E-409C-BE32-E72D297353CC}">
                <c16:uniqueId val="{00000003-10D1-4FD0-9BAB-546142173815}"/>
              </c:ext>
            </c:extLst>
          </c:dPt>
          <c:dPt>
            <c:idx val="2"/>
            <c:invertIfNegative val="0"/>
            <c:bubble3D val="0"/>
            <c:spPr>
              <a:solidFill>
                <a:schemeClr val="accent1"/>
              </a:solidFill>
              <a:ln>
                <a:noFill/>
              </a:ln>
              <a:effectLst/>
            </c:spPr>
            <c:extLst>
              <c:ext xmlns:c16="http://schemas.microsoft.com/office/drawing/2014/chart" uri="{C3380CC4-5D6E-409C-BE32-E72D297353CC}">
                <c16:uniqueId val="{00000005-10D1-4FD0-9BAB-546142173815}"/>
              </c:ext>
            </c:extLst>
          </c:dPt>
          <c:dPt>
            <c:idx val="3"/>
            <c:invertIfNegative val="0"/>
            <c:bubble3D val="0"/>
            <c:spPr>
              <a:solidFill>
                <a:schemeClr val="accent1"/>
              </a:solidFill>
              <a:ln>
                <a:noFill/>
              </a:ln>
              <a:effectLst/>
            </c:spPr>
            <c:extLst>
              <c:ext xmlns:c16="http://schemas.microsoft.com/office/drawing/2014/chart" uri="{C3380CC4-5D6E-409C-BE32-E72D297353CC}">
                <c16:uniqueId val="{00000007-10D1-4FD0-9BAB-546142173815}"/>
              </c:ext>
            </c:extLst>
          </c:dPt>
          <c:dPt>
            <c:idx val="4"/>
            <c:invertIfNegative val="0"/>
            <c:bubble3D val="0"/>
            <c:spPr>
              <a:solidFill>
                <a:schemeClr val="accent2"/>
              </a:solidFill>
              <a:ln>
                <a:noFill/>
              </a:ln>
              <a:effectLst/>
            </c:spPr>
            <c:extLst>
              <c:ext xmlns:c16="http://schemas.microsoft.com/office/drawing/2014/chart" uri="{C3380CC4-5D6E-409C-BE32-E72D297353CC}">
                <c16:uniqueId val="{00000009-10D1-4FD0-9BAB-546142173815}"/>
              </c:ext>
            </c:extLst>
          </c:dPt>
          <c:dPt>
            <c:idx val="5"/>
            <c:invertIfNegative val="0"/>
            <c:bubble3D val="0"/>
            <c:spPr>
              <a:solidFill>
                <a:schemeClr val="accent2"/>
              </a:solidFill>
              <a:ln>
                <a:noFill/>
              </a:ln>
              <a:effectLst/>
            </c:spPr>
            <c:extLst>
              <c:ext xmlns:c16="http://schemas.microsoft.com/office/drawing/2014/chart" uri="{C3380CC4-5D6E-409C-BE32-E72D297353CC}">
                <c16:uniqueId val="{0000000B-10D1-4FD0-9BAB-546142173815}"/>
              </c:ext>
            </c:extLst>
          </c:dPt>
          <c:dPt>
            <c:idx val="6"/>
            <c:invertIfNegative val="0"/>
            <c:bubble3D val="0"/>
            <c:spPr>
              <a:solidFill>
                <a:schemeClr val="accent2"/>
              </a:solidFill>
              <a:ln>
                <a:noFill/>
              </a:ln>
              <a:effectLst/>
            </c:spPr>
            <c:extLst>
              <c:ext xmlns:c16="http://schemas.microsoft.com/office/drawing/2014/chart" uri="{C3380CC4-5D6E-409C-BE32-E72D297353CC}">
                <c16:uniqueId val="{0000000D-10D1-4FD0-9BAB-546142173815}"/>
              </c:ext>
            </c:extLst>
          </c:dPt>
          <c:dPt>
            <c:idx val="7"/>
            <c:invertIfNegative val="0"/>
            <c:bubble3D val="0"/>
            <c:spPr>
              <a:solidFill>
                <a:schemeClr val="accent2"/>
              </a:solidFill>
              <a:ln>
                <a:noFill/>
              </a:ln>
              <a:effectLst/>
            </c:spPr>
            <c:extLst>
              <c:ext xmlns:c16="http://schemas.microsoft.com/office/drawing/2014/chart" uri="{C3380CC4-5D6E-409C-BE32-E72D297353CC}">
                <c16:uniqueId val="{0000000F-10D1-4FD0-9BAB-546142173815}"/>
              </c:ext>
            </c:extLst>
          </c:dPt>
          <c:dPt>
            <c:idx val="8"/>
            <c:invertIfNegative val="0"/>
            <c:bubble3D val="0"/>
            <c:spPr>
              <a:solidFill>
                <a:schemeClr val="accent2"/>
              </a:solidFill>
              <a:ln>
                <a:noFill/>
              </a:ln>
              <a:effectLst/>
            </c:spPr>
            <c:extLst>
              <c:ext xmlns:c16="http://schemas.microsoft.com/office/drawing/2014/chart" uri="{C3380CC4-5D6E-409C-BE32-E72D297353CC}">
                <c16:uniqueId val="{00000011-10D1-4FD0-9BAB-546142173815}"/>
              </c:ext>
            </c:extLst>
          </c:dPt>
          <c:dPt>
            <c:idx val="9"/>
            <c:invertIfNegative val="0"/>
            <c:bubble3D val="0"/>
            <c:spPr>
              <a:solidFill>
                <a:schemeClr val="accent3"/>
              </a:solidFill>
              <a:ln>
                <a:noFill/>
              </a:ln>
              <a:effectLst/>
            </c:spPr>
            <c:extLst>
              <c:ext xmlns:c16="http://schemas.microsoft.com/office/drawing/2014/chart" uri="{C3380CC4-5D6E-409C-BE32-E72D297353CC}">
                <c16:uniqueId val="{00000013-10D1-4FD0-9BAB-546142173815}"/>
              </c:ext>
            </c:extLst>
          </c:dPt>
          <c:dPt>
            <c:idx val="10"/>
            <c:invertIfNegative val="0"/>
            <c:bubble3D val="0"/>
            <c:spPr>
              <a:solidFill>
                <a:schemeClr val="accent3"/>
              </a:solidFill>
              <a:ln>
                <a:noFill/>
              </a:ln>
              <a:effectLst/>
            </c:spPr>
            <c:extLst>
              <c:ext xmlns:c16="http://schemas.microsoft.com/office/drawing/2014/chart" uri="{C3380CC4-5D6E-409C-BE32-E72D297353CC}">
                <c16:uniqueId val="{00000015-10D1-4FD0-9BAB-546142173815}"/>
              </c:ext>
            </c:extLst>
          </c:dPt>
          <c:dPt>
            <c:idx val="11"/>
            <c:invertIfNegative val="0"/>
            <c:bubble3D val="0"/>
            <c:spPr>
              <a:solidFill>
                <a:schemeClr val="accent3"/>
              </a:solidFill>
              <a:ln>
                <a:noFill/>
              </a:ln>
              <a:effectLst/>
            </c:spPr>
            <c:extLst>
              <c:ext xmlns:c16="http://schemas.microsoft.com/office/drawing/2014/chart" uri="{C3380CC4-5D6E-409C-BE32-E72D297353CC}">
                <c16:uniqueId val="{00000017-10D1-4FD0-9BAB-546142173815}"/>
              </c:ext>
            </c:extLst>
          </c:dPt>
          <c:dPt>
            <c:idx val="12"/>
            <c:invertIfNegative val="0"/>
            <c:bubble3D val="0"/>
            <c:spPr>
              <a:solidFill>
                <a:schemeClr val="accent3"/>
              </a:solidFill>
              <a:ln>
                <a:noFill/>
              </a:ln>
              <a:effectLst/>
            </c:spPr>
            <c:extLst>
              <c:ext xmlns:c16="http://schemas.microsoft.com/office/drawing/2014/chart" uri="{C3380CC4-5D6E-409C-BE32-E72D297353CC}">
                <c16:uniqueId val="{00000019-10D1-4FD0-9BAB-546142173815}"/>
              </c:ext>
            </c:extLst>
          </c:dPt>
          <c:dPt>
            <c:idx val="13"/>
            <c:invertIfNegative val="0"/>
            <c:bubble3D val="0"/>
            <c:spPr>
              <a:solidFill>
                <a:schemeClr val="accent4"/>
              </a:solidFill>
              <a:ln>
                <a:noFill/>
              </a:ln>
              <a:effectLst/>
            </c:spPr>
            <c:extLst>
              <c:ext xmlns:c16="http://schemas.microsoft.com/office/drawing/2014/chart" uri="{C3380CC4-5D6E-409C-BE32-E72D297353CC}">
                <c16:uniqueId val="{0000001B-10D1-4FD0-9BAB-546142173815}"/>
              </c:ext>
            </c:extLst>
          </c:dPt>
          <c:dPt>
            <c:idx val="14"/>
            <c:invertIfNegative val="0"/>
            <c:bubble3D val="0"/>
            <c:spPr>
              <a:solidFill>
                <a:schemeClr val="accent4"/>
              </a:solidFill>
              <a:ln>
                <a:noFill/>
              </a:ln>
              <a:effectLst/>
            </c:spPr>
            <c:extLst>
              <c:ext xmlns:c16="http://schemas.microsoft.com/office/drawing/2014/chart" uri="{C3380CC4-5D6E-409C-BE32-E72D297353CC}">
                <c16:uniqueId val="{0000001D-10D1-4FD0-9BAB-546142173815}"/>
              </c:ext>
            </c:extLst>
          </c:dPt>
          <c:dPt>
            <c:idx val="15"/>
            <c:invertIfNegative val="0"/>
            <c:bubble3D val="0"/>
            <c:spPr>
              <a:solidFill>
                <a:schemeClr val="accent4"/>
              </a:solidFill>
              <a:ln>
                <a:noFill/>
              </a:ln>
              <a:effectLst/>
            </c:spPr>
            <c:extLst>
              <c:ext xmlns:c16="http://schemas.microsoft.com/office/drawing/2014/chart" uri="{C3380CC4-5D6E-409C-BE32-E72D297353CC}">
                <c16:uniqueId val="{0000001F-10D1-4FD0-9BAB-546142173815}"/>
              </c:ext>
            </c:extLst>
          </c:dPt>
          <c:dPt>
            <c:idx val="16"/>
            <c:invertIfNegative val="0"/>
            <c:bubble3D val="0"/>
            <c:spPr>
              <a:solidFill>
                <a:schemeClr val="accent4"/>
              </a:solidFill>
              <a:ln>
                <a:noFill/>
              </a:ln>
              <a:effectLst/>
            </c:spPr>
            <c:extLst>
              <c:ext xmlns:c16="http://schemas.microsoft.com/office/drawing/2014/chart" uri="{C3380CC4-5D6E-409C-BE32-E72D297353CC}">
                <c16:uniqueId val="{00000021-10D1-4FD0-9BAB-546142173815}"/>
              </c:ext>
            </c:extLst>
          </c:dPt>
          <c:dPt>
            <c:idx val="17"/>
            <c:invertIfNegative val="0"/>
            <c:bubble3D val="0"/>
            <c:spPr>
              <a:solidFill>
                <a:schemeClr val="accent4"/>
              </a:solidFill>
              <a:ln>
                <a:noFill/>
              </a:ln>
              <a:effectLst/>
            </c:spPr>
            <c:extLst>
              <c:ext xmlns:c16="http://schemas.microsoft.com/office/drawing/2014/chart" uri="{C3380CC4-5D6E-409C-BE32-E72D297353CC}">
                <c16:uniqueId val="{00000023-10D1-4FD0-9BAB-546142173815}"/>
              </c:ext>
            </c:extLst>
          </c:dPt>
          <c:dPt>
            <c:idx val="18"/>
            <c:invertIfNegative val="0"/>
            <c:bubble3D val="0"/>
            <c:spPr>
              <a:solidFill>
                <a:schemeClr val="accent4"/>
              </a:solidFill>
              <a:ln>
                <a:noFill/>
              </a:ln>
              <a:effectLst/>
            </c:spPr>
            <c:extLst>
              <c:ext xmlns:c16="http://schemas.microsoft.com/office/drawing/2014/chart" uri="{C3380CC4-5D6E-409C-BE32-E72D297353CC}">
                <c16:uniqueId val="{00000025-10D1-4FD0-9BAB-546142173815}"/>
              </c:ext>
            </c:extLst>
          </c:dPt>
          <c:dPt>
            <c:idx val="19"/>
            <c:invertIfNegative val="0"/>
            <c:bubble3D val="0"/>
            <c:spPr>
              <a:solidFill>
                <a:schemeClr val="accent4"/>
              </a:solidFill>
              <a:ln>
                <a:noFill/>
              </a:ln>
              <a:effectLst/>
            </c:spPr>
            <c:extLst>
              <c:ext xmlns:c16="http://schemas.microsoft.com/office/drawing/2014/chart" uri="{C3380CC4-5D6E-409C-BE32-E72D297353CC}">
                <c16:uniqueId val="{00000027-10D1-4FD0-9BAB-546142173815}"/>
              </c:ext>
            </c:extLst>
          </c:dPt>
          <c:cat>
            <c:numRef>
              <c:f>Sheet1!$A$2:$A$21</c:f>
              <c:numCache>
                <c:formatCode>General</c:formatCode>
                <c:ptCount val="20"/>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numCache>
            </c:numRef>
          </c:cat>
          <c:val>
            <c:numRef>
              <c:f>Sheet1!$B$2:$B$21</c:f>
              <c:numCache>
                <c:formatCode>General</c:formatCode>
                <c:ptCount val="20"/>
                <c:pt idx="0">
                  <c:v>7</c:v>
                </c:pt>
                <c:pt idx="1">
                  <c:v>5</c:v>
                </c:pt>
                <c:pt idx="2">
                  <c:v>2</c:v>
                </c:pt>
                <c:pt idx="3">
                  <c:v>3.5</c:v>
                </c:pt>
                <c:pt idx="4">
                  <c:v>1</c:v>
                </c:pt>
                <c:pt idx="5">
                  <c:v>4.5</c:v>
                </c:pt>
                <c:pt idx="6">
                  <c:v>2</c:v>
                </c:pt>
                <c:pt idx="7">
                  <c:v>1</c:v>
                </c:pt>
                <c:pt idx="8">
                  <c:v>3</c:v>
                </c:pt>
                <c:pt idx="9">
                  <c:v>1.5</c:v>
                </c:pt>
                <c:pt idx="10">
                  <c:v>4</c:v>
                </c:pt>
                <c:pt idx="11">
                  <c:v>3</c:v>
                </c:pt>
                <c:pt idx="12">
                  <c:v>1</c:v>
                </c:pt>
                <c:pt idx="13">
                  <c:v>4.5</c:v>
                </c:pt>
                <c:pt idx="14">
                  <c:v>5</c:v>
                </c:pt>
                <c:pt idx="15">
                  <c:v>3.5</c:v>
                </c:pt>
                <c:pt idx="16">
                  <c:v>2.5</c:v>
                </c:pt>
                <c:pt idx="17">
                  <c:v>1.5</c:v>
                </c:pt>
                <c:pt idx="18">
                  <c:v>0.5</c:v>
                </c:pt>
                <c:pt idx="19">
                  <c:v>0.2</c:v>
                </c:pt>
              </c:numCache>
            </c:numRef>
          </c:val>
          <c:extLst>
            <c:ext xmlns:c16="http://schemas.microsoft.com/office/drawing/2014/chart" uri="{C3380CC4-5D6E-409C-BE32-E72D297353CC}">
              <c16:uniqueId val="{00000028-10D1-4FD0-9BAB-546142173815}"/>
            </c:ext>
          </c:extLst>
        </c:ser>
        <c:dLbls>
          <c:showLegendKey val="0"/>
          <c:showVal val="0"/>
          <c:showCatName val="0"/>
          <c:showSerName val="0"/>
          <c:showPercent val="0"/>
          <c:showBubbleSize val="0"/>
        </c:dLbls>
        <c:gapWidth val="50"/>
        <c:overlap val="-27"/>
        <c:axId val="873591872"/>
        <c:axId val="874347200"/>
      </c:barChart>
      <c:catAx>
        <c:axId val="8735918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bg1">
                    <a:lumMod val="50000"/>
                  </a:schemeClr>
                </a:solidFill>
                <a:latin typeface="+mn-lt"/>
                <a:ea typeface="Titillium" charset="0"/>
                <a:cs typeface="Titillium" charset="0"/>
              </a:defRPr>
            </a:pPr>
            <a:endParaRPr lang="en-US"/>
          </a:p>
        </c:txPr>
        <c:crossAx val="874347200"/>
        <c:crosses val="autoZero"/>
        <c:auto val="1"/>
        <c:lblAlgn val="ctr"/>
        <c:lblOffset val="100"/>
        <c:noMultiLvlLbl val="0"/>
      </c:catAx>
      <c:valAx>
        <c:axId val="874347200"/>
        <c:scaling>
          <c:orientation val="minMax"/>
        </c:scaling>
        <c:delete val="0"/>
        <c:axPos val="l"/>
        <c:majorGridlines>
          <c:spPr>
            <a:ln w="9525" cap="flat" cmpd="sng" algn="ctr">
              <a:no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bg1">
                    <a:lumMod val="50000"/>
                  </a:schemeClr>
                </a:solidFill>
                <a:latin typeface="+mn-lt"/>
                <a:ea typeface="Titillium" charset="0"/>
                <a:cs typeface="Titillium" charset="0"/>
              </a:defRPr>
            </a:pPr>
            <a:endParaRPr lang="en-US"/>
          </a:p>
        </c:txPr>
        <c:crossAx val="873591872"/>
        <c:crosses val="autoZero"/>
        <c:crossBetween val="between"/>
      </c:valAx>
      <c:spPr>
        <a:noFill/>
        <a:ln>
          <a:noFill/>
        </a:ln>
        <a:effectLst/>
      </c:spPr>
    </c:plotArea>
    <c:plotVisOnly val="1"/>
    <c:dispBlanksAs val="gap"/>
    <c:showDLblsOverMax val="0"/>
  </c:chart>
  <c:spPr>
    <a:noFill/>
    <a:ln>
      <a:noFill/>
    </a:ln>
    <a:effectLst/>
  </c:spPr>
  <c:txPr>
    <a:bodyPr/>
    <a:lstStyle/>
    <a:p>
      <a:pPr>
        <a:defRPr sz="800" b="0" i="0">
          <a:solidFill>
            <a:schemeClr val="tx1"/>
          </a:solidFill>
          <a:latin typeface="+mn-lt"/>
          <a:ea typeface="Titillium" charset="0"/>
          <a:cs typeface="Titillium"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740EBAF-D955-C443-AB02-2BCBC7797572}" type="datetimeFigureOut">
              <a:rPr lang="en-US" smtClean="0"/>
              <a:t>10/15/2019</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9E1DC8B-0A09-DC4E-ABCE-FAAA12F0302B}" type="slidenum">
              <a:rPr lang="en-US" smtClean="0"/>
              <a:t>‹#›</a:t>
            </a:fld>
            <a:endParaRPr lang="en-US"/>
          </a:p>
        </p:txBody>
      </p:sp>
    </p:spTree>
    <p:extLst>
      <p:ext uri="{BB962C8B-B14F-4D97-AF65-F5344CB8AC3E}">
        <p14:creationId xmlns:p14="http://schemas.microsoft.com/office/powerpoint/2010/main" val="206857494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7A641A-FC50-3840-A830-42D90553FE8C}" type="datetimeFigureOut">
              <a:rPr lang="en-US" smtClean="0"/>
              <a:t>10/15/2019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896355-3DDC-9949-861F-AD0908BFCC23}" type="slidenum">
              <a:rPr lang="en-US" smtClean="0"/>
              <a:t>‹#›</a:t>
            </a:fld>
            <a:endParaRPr lang="en-US"/>
          </a:p>
        </p:txBody>
      </p:sp>
    </p:spTree>
    <p:extLst>
      <p:ext uri="{BB962C8B-B14F-4D97-AF65-F5344CB8AC3E}">
        <p14:creationId xmlns:p14="http://schemas.microsoft.com/office/powerpoint/2010/main" val="2099776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0" name="Picture Placeholder 9"/>
          <p:cNvSpPr>
            <a:spLocks noGrp="1"/>
          </p:cNvSpPr>
          <p:nvPr>
            <p:ph type="pic" sz="quarter" idx="11" hasCustomPrompt="1"/>
          </p:nvPr>
        </p:nvSpPr>
        <p:spPr>
          <a:xfrm>
            <a:off x="6781800" y="1222868"/>
            <a:ext cx="2997200" cy="5067634"/>
          </a:xfrm>
          <a:custGeom>
            <a:avLst/>
            <a:gdLst>
              <a:gd name="connsiteX0" fmla="*/ 2238249 w 2997200"/>
              <a:gd name="connsiteY0" fmla="*/ 0 h 5067634"/>
              <a:gd name="connsiteX1" fmla="*/ 2997200 w 2997200"/>
              <a:gd name="connsiteY1" fmla="*/ 0 h 5067634"/>
              <a:gd name="connsiteX2" fmla="*/ 758951 w 2997200"/>
              <a:gd name="connsiteY2" fmla="*/ 5067634 h 5067634"/>
              <a:gd name="connsiteX3" fmla="*/ 0 w 2997200"/>
              <a:gd name="connsiteY3" fmla="*/ 5067634 h 5067634"/>
            </a:gdLst>
            <a:ahLst/>
            <a:cxnLst>
              <a:cxn ang="0">
                <a:pos x="connsiteX0" y="connsiteY0"/>
              </a:cxn>
              <a:cxn ang="0">
                <a:pos x="connsiteX1" y="connsiteY1"/>
              </a:cxn>
              <a:cxn ang="0">
                <a:pos x="connsiteX2" y="connsiteY2"/>
              </a:cxn>
              <a:cxn ang="0">
                <a:pos x="connsiteX3" y="connsiteY3"/>
              </a:cxn>
            </a:cxnLst>
            <a:rect l="l" t="t" r="r" b="b"/>
            <a:pathLst>
              <a:path w="2997200" h="5067634">
                <a:moveTo>
                  <a:pt x="2238249" y="0"/>
                </a:moveTo>
                <a:lnTo>
                  <a:pt x="2997200" y="0"/>
                </a:lnTo>
                <a:lnTo>
                  <a:pt x="758951" y="5067634"/>
                </a:lnTo>
                <a:lnTo>
                  <a:pt x="0" y="5067634"/>
                </a:lnTo>
                <a:close/>
              </a:path>
            </a:pathLst>
          </a:custGeom>
          <a:pattFill prst="pct10">
            <a:fgClr>
              <a:schemeClr val="tx1"/>
            </a:fgClr>
            <a:bgClr>
              <a:schemeClr val="bg1"/>
            </a:bgClr>
          </a:pattFill>
        </p:spPr>
        <p:txBody>
          <a:bodyPr wrap="square" anchor="ctr">
            <a:noAutofit/>
          </a:bodyPr>
          <a:lstStyle>
            <a:lvl1pPr algn="ctr">
              <a:defRPr sz="1000" b="1" baseline="0"/>
            </a:lvl1pPr>
          </a:lstStyle>
          <a:p>
            <a:r>
              <a:rPr lang="en-US" dirty="0"/>
              <a:t>Drag &amp; Drop Image</a:t>
            </a:r>
          </a:p>
        </p:txBody>
      </p:sp>
      <p:sp>
        <p:nvSpPr>
          <p:cNvPr id="3" name="Slide Number Placeholder 2"/>
          <p:cNvSpPr>
            <a:spLocks noGrp="1"/>
          </p:cNvSpPr>
          <p:nvPr>
            <p:ph type="sldNum" sz="quarter" idx="10"/>
          </p:nvPr>
        </p:nvSpPr>
        <p:spPr>
          <a:xfrm>
            <a:off x="11076523" y="6112752"/>
            <a:ext cx="513735" cy="227164"/>
          </a:xfrm>
        </p:spPr>
        <p:txBody>
          <a:bodyPr/>
          <a:lstStyle/>
          <a:p>
            <a:fld id="{D8D877B3-D348-4611-9BDB-C5374591D951}" type="slidenum">
              <a:rPr lang="en-US" smtClean="0"/>
              <a:pPr/>
              <a:t>‹#›</a:t>
            </a:fld>
            <a:endParaRPr lang="en-US" dirty="0"/>
          </a:p>
        </p:txBody>
      </p:sp>
      <p:sp>
        <p:nvSpPr>
          <p:cNvPr id="4" name="Title 3"/>
          <p:cNvSpPr>
            <a:spLocks noGrp="1"/>
          </p:cNvSpPr>
          <p:nvPr>
            <p:ph type="title"/>
          </p:nvPr>
        </p:nvSpPr>
        <p:spPr/>
        <p:txBody>
          <a:bodyPr/>
          <a:lstStyle/>
          <a:p>
            <a:r>
              <a:rPr lang="en-US"/>
              <a:t>Click to edit Master title style</a:t>
            </a:r>
          </a:p>
        </p:txBody>
      </p:sp>
      <p:sp>
        <p:nvSpPr>
          <p:cNvPr id="15" name="Текст 7"/>
          <p:cNvSpPr>
            <a:spLocks noGrp="1"/>
          </p:cNvSpPr>
          <p:nvPr>
            <p:ph type="body" sz="quarter" idx="39" hasCustomPrompt="1"/>
          </p:nvPr>
        </p:nvSpPr>
        <p:spPr>
          <a:xfrm>
            <a:off x="2206170" y="3937001"/>
            <a:ext cx="9414329" cy="2377440"/>
          </a:xfrm>
        </p:spPr>
        <p:txBody>
          <a:bodyPr lIns="0" tIns="73152" rIns="0">
            <a:noAutofit/>
          </a:bodyPr>
          <a:lstStyle>
            <a:lvl1pPr algn="l">
              <a:lnSpc>
                <a:spcPct val="130000"/>
              </a:lnSpc>
              <a:spcBef>
                <a:spcPts val="0"/>
              </a:spcBef>
              <a:defRPr sz="2000" b="1" baseline="0">
                <a:solidFill>
                  <a:schemeClr val="tx1"/>
                </a:solidFill>
              </a:defRPr>
            </a:lvl1pPr>
            <a:lvl2pPr algn="ctr">
              <a:defRPr/>
            </a:lvl2pPr>
            <a:lvl3pPr algn="ctr">
              <a:defRPr/>
            </a:lvl3pPr>
            <a:lvl4pPr algn="ctr">
              <a:lnSpc>
                <a:spcPct val="150000"/>
              </a:lnSpc>
              <a:defRPr/>
            </a:lvl4pPr>
            <a:lvl5pPr algn="ctr">
              <a:defRPr/>
            </a:lvl5pPr>
          </a:lstStyle>
          <a:p>
            <a:pPr lvl="0"/>
            <a:r>
              <a:rPr lang="en-US" dirty="0"/>
              <a:t>Write text here</a:t>
            </a:r>
          </a:p>
        </p:txBody>
      </p:sp>
    </p:spTree>
    <p:extLst>
      <p:ext uri="{BB962C8B-B14F-4D97-AF65-F5344CB8AC3E}">
        <p14:creationId xmlns:p14="http://schemas.microsoft.com/office/powerpoint/2010/main" val="15952275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11076523" y="6112752"/>
            <a:ext cx="513735" cy="227164"/>
          </a:xfrm>
        </p:spPr>
        <p:txBody>
          <a:bodyPr/>
          <a:lstStyle/>
          <a:p>
            <a:fld id="{D8D877B3-D348-4611-9BDB-C5374591D951}" type="slidenum">
              <a:rPr lang="en-US" smtClean="0"/>
              <a:pPr/>
              <a:t>‹#›</a:t>
            </a:fld>
            <a:endParaRPr lang="en-US" dirty="0"/>
          </a:p>
        </p:txBody>
      </p:sp>
      <p:sp>
        <p:nvSpPr>
          <p:cNvPr id="5" name="Picture Placeholder 4"/>
          <p:cNvSpPr>
            <a:spLocks noGrp="1"/>
          </p:cNvSpPr>
          <p:nvPr>
            <p:ph type="pic" sz="quarter" idx="42" hasCustomPrompt="1"/>
          </p:nvPr>
        </p:nvSpPr>
        <p:spPr>
          <a:xfrm>
            <a:off x="2206171" y="3429000"/>
            <a:ext cx="9414329" cy="2857500"/>
          </a:xfrm>
          <a:prstGeom prst="rect">
            <a:avLst/>
          </a:prstGeom>
          <a:pattFill prst="pct10">
            <a:fgClr>
              <a:schemeClr val="tx1"/>
            </a:fgClr>
            <a:bgClr>
              <a:schemeClr val="bg1"/>
            </a:bgClr>
          </a:pattFill>
        </p:spPr>
        <p:txBody>
          <a:bodyPr wrap="square" anchor="ctr">
            <a:noAutofit/>
          </a:bodyPr>
          <a:lstStyle>
            <a:lvl1pPr algn="ctr">
              <a:defRPr sz="1000" b="1" baseline="0"/>
            </a:lvl1pPr>
          </a:lstStyle>
          <a:p>
            <a:r>
              <a:rPr lang="en-US" dirty="0"/>
              <a:t>Drag &amp; Drop Image</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7_Custom Layout">
    <p:bg>
      <p:bgPr>
        <a:solidFill>
          <a:schemeClr val="bg1"/>
        </a:solidFill>
        <a:effectLst/>
      </p:bgPr>
    </p:bg>
    <p:spTree>
      <p:nvGrpSpPr>
        <p:cNvPr id="1" name=""/>
        <p:cNvGrpSpPr/>
        <p:nvPr/>
      </p:nvGrpSpPr>
      <p:grpSpPr>
        <a:xfrm>
          <a:off x="0" y="0"/>
          <a:ext cx="0" cy="0"/>
          <a:chOff x="0" y="0"/>
          <a:chExt cx="0" cy="0"/>
        </a:xfrm>
      </p:grpSpPr>
      <p:sp>
        <p:nvSpPr>
          <p:cNvPr id="9" name="Picture Placeholder 8"/>
          <p:cNvSpPr>
            <a:spLocks noGrp="1"/>
          </p:cNvSpPr>
          <p:nvPr>
            <p:ph type="pic" sz="quarter" idx="13" hasCustomPrompt="1"/>
          </p:nvPr>
        </p:nvSpPr>
        <p:spPr>
          <a:xfrm>
            <a:off x="2872014" y="1977572"/>
            <a:ext cx="3098800" cy="3429000"/>
          </a:xfrm>
          <a:custGeom>
            <a:avLst/>
            <a:gdLst>
              <a:gd name="connsiteX0" fmla="*/ 2238249 w 4575629"/>
              <a:gd name="connsiteY0" fmla="*/ 0 h 5067634"/>
              <a:gd name="connsiteX1" fmla="*/ 2957915 w 4575629"/>
              <a:gd name="connsiteY1" fmla="*/ 0 h 5067634"/>
              <a:gd name="connsiteX2" fmla="*/ 2997200 w 4575629"/>
              <a:gd name="connsiteY2" fmla="*/ 0 h 5067634"/>
              <a:gd name="connsiteX3" fmla="*/ 3097012 w 4575629"/>
              <a:gd name="connsiteY3" fmla="*/ 0 h 5067634"/>
              <a:gd name="connsiteX4" fmla="*/ 3716866 w 4575629"/>
              <a:gd name="connsiteY4" fmla="*/ 0 h 5067634"/>
              <a:gd name="connsiteX5" fmla="*/ 3816678 w 4575629"/>
              <a:gd name="connsiteY5" fmla="*/ 0 h 5067634"/>
              <a:gd name="connsiteX6" fmla="*/ 3855963 w 4575629"/>
              <a:gd name="connsiteY6" fmla="*/ 0 h 5067634"/>
              <a:gd name="connsiteX7" fmla="*/ 4575629 w 4575629"/>
              <a:gd name="connsiteY7" fmla="*/ 0 h 5067634"/>
              <a:gd name="connsiteX8" fmla="*/ 2337380 w 4575629"/>
              <a:gd name="connsiteY8" fmla="*/ 5067634 h 5067634"/>
              <a:gd name="connsiteX9" fmla="*/ 1617714 w 4575629"/>
              <a:gd name="connsiteY9" fmla="*/ 5067634 h 5067634"/>
              <a:gd name="connsiteX10" fmla="*/ 1578429 w 4575629"/>
              <a:gd name="connsiteY10" fmla="*/ 5067634 h 5067634"/>
              <a:gd name="connsiteX11" fmla="*/ 1478617 w 4575629"/>
              <a:gd name="connsiteY11" fmla="*/ 5067634 h 5067634"/>
              <a:gd name="connsiteX12" fmla="*/ 858763 w 4575629"/>
              <a:gd name="connsiteY12" fmla="*/ 5067634 h 5067634"/>
              <a:gd name="connsiteX13" fmla="*/ 758951 w 4575629"/>
              <a:gd name="connsiteY13" fmla="*/ 5067634 h 5067634"/>
              <a:gd name="connsiteX14" fmla="*/ 719666 w 4575629"/>
              <a:gd name="connsiteY14" fmla="*/ 5067634 h 5067634"/>
              <a:gd name="connsiteX15" fmla="*/ 0 w 4575629"/>
              <a:gd name="connsiteY15" fmla="*/ 5067634 h 5067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575629" h="5067634">
                <a:moveTo>
                  <a:pt x="2238249" y="0"/>
                </a:moveTo>
                <a:lnTo>
                  <a:pt x="2957915" y="0"/>
                </a:lnTo>
                <a:lnTo>
                  <a:pt x="2997200" y="0"/>
                </a:lnTo>
                <a:lnTo>
                  <a:pt x="3097012" y="0"/>
                </a:lnTo>
                <a:lnTo>
                  <a:pt x="3716866" y="0"/>
                </a:lnTo>
                <a:lnTo>
                  <a:pt x="3816678" y="0"/>
                </a:lnTo>
                <a:lnTo>
                  <a:pt x="3855963" y="0"/>
                </a:lnTo>
                <a:lnTo>
                  <a:pt x="4575629" y="0"/>
                </a:lnTo>
                <a:lnTo>
                  <a:pt x="2337380" y="5067634"/>
                </a:lnTo>
                <a:lnTo>
                  <a:pt x="1617714" y="5067634"/>
                </a:lnTo>
                <a:lnTo>
                  <a:pt x="1578429" y="5067634"/>
                </a:lnTo>
                <a:lnTo>
                  <a:pt x="1478617" y="5067634"/>
                </a:lnTo>
                <a:lnTo>
                  <a:pt x="858763" y="5067634"/>
                </a:lnTo>
                <a:lnTo>
                  <a:pt x="758951" y="5067634"/>
                </a:lnTo>
                <a:lnTo>
                  <a:pt x="719666" y="5067634"/>
                </a:lnTo>
                <a:lnTo>
                  <a:pt x="0" y="5067634"/>
                </a:lnTo>
                <a:close/>
              </a:path>
            </a:pathLst>
          </a:custGeom>
          <a:pattFill prst="pct10">
            <a:fgClr>
              <a:schemeClr val="tx1"/>
            </a:fgClr>
            <a:bgClr>
              <a:schemeClr val="bg1"/>
            </a:bgClr>
          </a:pattFill>
        </p:spPr>
        <p:txBody>
          <a:bodyPr wrap="square" anchor="ctr">
            <a:noAutofit/>
          </a:bodyPr>
          <a:lstStyle>
            <a:lvl1pPr algn="ctr">
              <a:defRPr sz="1000" b="1" baseline="0"/>
            </a:lvl1pPr>
          </a:lstStyle>
          <a:p>
            <a:r>
              <a:rPr lang="en-US" dirty="0"/>
              <a:t>Drag &amp; Drop Image</a:t>
            </a:r>
          </a:p>
        </p:txBody>
      </p:sp>
      <p:sp>
        <p:nvSpPr>
          <p:cNvPr id="3" name="Slide Number Placeholder 2"/>
          <p:cNvSpPr>
            <a:spLocks noGrp="1"/>
          </p:cNvSpPr>
          <p:nvPr>
            <p:ph type="sldNum" sz="quarter" idx="10"/>
          </p:nvPr>
        </p:nvSpPr>
        <p:spPr>
          <a:xfrm>
            <a:off x="11076523" y="6112752"/>
            <a:ext cx="513735" cy="227164"/>
          </a:xfrm>
        </p:spPr>
        <p:txBody>
          <a:bodyPr/>
          <a:lstStyle/>
          <a:p>
            <a:fld id="{D8D877B3-D348-4611-9BDB-C5374591D951}" type="slidenum">
              <a:rPr lang="en-US" smtClean="0"/>
              <a:pPr/>
              <a:t>‹#›</a:t>
            </a:fld>
            <a:endParaRPr lang="en-US" dirty="0"/>
          </a:p>
        </p:txBody>
      </p:sp>
      <p:sp>
        <p:nvSpPr>
          <p:cNvPr id="4" name="Title 3"/>
          <p:cNvSpPr>
            <a:spLocks noGrp="1"/>
          </p:cNvSpPr>
          <p:nvPr>
            <p:ph type="title"/>
          </p:nvPr>
        </p:nvSpPr>
        <p:spPr>
          <a:xfrm>
            <a:off x="2206171" y="1026738"/>
            <a:ext cx="4575629" cy="1487862"/>
          </a:xfrm>
        </p:spPr>
        <p:txBody>
          <a:bodyPr/>
          <a:lstStyle/>
          <a:p>
            <a:r>
              <a:rPr lang="en-US"/>
              <a:t>Click to edit Master title style</a:t>
            </a:r>
          </a:p>
        </p:txBody>
      </p:sp>
      <p:sp>
        <p:nvSpPr>
          <p:cNvPr id="6" name="Picture Placeholder 5"/>
          <p:cNvSpPr>
            <a:spLocks noGrp="1"/>
          </p:cNvSpPr>
          <p:nvPr>
            <p:ph type="pic" sz="quarter" idx="14" hasCustomPrompt="1"/>
          </p:nvPr>
        </p:nvSpPr>
        <p:spPr>
          <a:xfrm>
            <a:off x="4755243" y="1977572"/>
            <a:ext cx="3098800" cy="3429000"/>
          </a:xfrm>
          <a:custGeom>
            <a:avLst/>
            <a:gdLst>
              <a:gd name="connsiteX0" fmla="*/ 2238249 w 4575629"/>
              <a:gd name="connsiteY0" fmla="*/ 0 h 5067634"/>
              <a:gd name="connsiteX1" fmla="*/ 2957915 w 4575629"/>
              <a:gd name="connsiteY1" fmla="*/ 0 h 5067634"/>
              <a:gd name="connsiteX2" fmla="*/ 2997200 w 4575629"/>
              <a:gd name="connsiteY2" fmla="*/ 0 h 5067634"/>
              <a:gd name="connsiteX3" fmla="*/ 3097012 w 4575629"/>
              <a:gd name="connsiteY3" fmla="*/ 0 h 5067634"/>
              <a:gd name="connsiteX4" fmla="*/ 3716866 w 4575629"/>
              <a:gd name="connsiteY4" fmla="*/ 0 h 5067634"/>
              <a:gd name="connsiteX5" fmla="*/ 3816678 w 4575629"/>
              <a:gd name="connsiteY5" fmla="*/ 0 h 5067634"/>
              <a:gd name="connsiteX6" fmla="*/ 3855963 w 4575629"/>
              <a:gd name="connsiteY6" fmla="*/ 0 h 5067634"/>
              <a:gd name="connsiteX7" fmla="*/ 4575629 w 4575629"/>
              <a:gd name="connsiteY7" fmla="*/ 0 h 5067634"/>
              <a:gd name="connsiteX8" fmla="*/ 2337380 w 4575629"/>
              <a:gd name="connsiteY8" fmla="*/ 5067634 h 5067634"/>
              <a:gd name="connsiteX9" fmla="*/ 1617714 w 4575629"/>
              <a:gd name="connsiteY9" fmla="*/ 5067634 h 5067634"/>
              <a:gd name="connsiteX10" fmla="*/ 1578429 w 4575629"/>
              <a:gd name="connsiteY10" fmla="*/ 5067634 h 5067634"/>
              <a:gd name="connsiteX11" fmla="*/ 1478617 w 4575629"/>
              <a:gd name="connsiteY11" fmla="*/ 5067634 h 5067634"/>
              <a:gd name="connsiteX12" fmla="*/ 858763 w 4575629"/>
              <a:gd name="connsiteY12" fmla="*/ 5067634 h 5067634"/>
              <a:gd name="connsiteX13" fmla="*/ 758951 w 4575629"/>
              <a:gd name="connsiteY13" fmla="*/ 5067634 h 5067634"/>
              <a:gd name="connsiteX14" fmla="*/ 719666 w 4575629"/>
              <a:gd name="connsiteY14" fmla="*/ 5067634 h 5067634"/>
              <a:gd name="connsiteX15" fmla="*/ 0 w 4575629"/>
              <a:gd name="connsiteY15" fmla="*/ 5067634 h 5067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575629" h="5067634">
                <a:moveTo>
                  <a:pt x="2238249" y="0"/>
                </a:moveTo>
                <a:lnTo>
                  <a:pt x="2957915" y="0"/>
                </a:lnTo>
                <a:lnTo>
                  <a:pt x="2997200" y="0"/>
                </a:lnTo>
                <a:lnTo>
                  <a:pt x="3097012" y="0"/>
                </a:lnTo>
                <a:lnTo>
                  <a:pt x="3716866" y="0"/>
                </a:lnTo>
                <a:lnTo>
                  <a:pt x="3816678" y="0"/>
                </a:lnTo>
                <a:lnTo>
                  <a:pt x="3855963" y="0"/>
                </a:lnTo>
                <a:lnTo>
                  <a:pt x="4575629" y="0"/>
                </a:lnTo>
                <a:lnTo>
                  <a:pt x="2337380" y="5067634"/>
                </a:lnTo>
                <a:lnTo>
                  <a:pt x="1617714" y="5067634"/>
                </a:lnTo>
                <a:lnTo>
                  <a:pt x="1578429" y="5067634"/>
                </a:lnTo>
                <a:lnTo>
                  <a:pt x="1478617" y="5067634"/>
                </a:lnTo>
                <a:lnTo>
                  <a:pt x="858763" y="5067634"/>
                </a:lnTo>
                <a:lnTo>
                  <a:pt x="758951" y="5067634"/>
                </a:lnTo>
                <a:lnTo>
                  <a:pt x="719666" y="5067634"/>
                </a:lnTo>
                <a:lnTo>
                  <a:pt x="0" y="5067634"/>
                </a:lnTo>
                <a:close/>
              </a:path>
            </a:pathLst>
          </a:custGeom>
          <a:pattFill prst="pct10">
            <a:fgClr>
              <a:schemeClr val="tx1"/>
            </a:fgClr>
            <a:bgClr>
              <a:schemeClr val="bg1"/>
            </a:bgClr>
          </a:pattFill>
        </p:spPr>
        <p:txBody>
          <a:bodyPr wrap="square" anchor="ctr">
            <a:noAutofit/>
          </a:bodyPr>
          <a:lstStyle>
            <a:lvl1pPr algn="ctr">
              <a:defRPr sz="1000" b="1" baseline="0"/>
            </a:lvl1pPr>
          </a:lstStyle>
          <a:p>
            <a:r>
              <a:rPr lang="en-US" dirty="0"/>
              <a:t>Drag &amp; Drop Image</a:t>
            </a:r>
          </a:p>
        </p:txBody>
      </p:sp>
      <p:sp>
        <p:nvSpPr>
          <p:cNvPr id="7" name="Picture Placeholder 6"/>
          <p:cNvSpPr>
            <a:spLocks noGrp="1"/>
          </p:cNvSpPr>
          <p:nvPr>
            <p:ph type="pic" sz="quarter" idx="15" hasCustomPrompt="1"/>
          </p:nvPr>
        </p:nvSpPr>
        <p:spPr>
          <a:xfrm>
            <a:off x="6638472" y="1977572"/>
            <a:ext cx="3098800" cy="3429000"/>
          </a:xfrm>
          <a:custGeom>
            <a:avLst/>
            <a:gdLst>
              <a:gd name="connsiteX0" fmla="*/ 2238249 w 4575629"/>
              <a:gd name="connsiteY0" fmla="*/ 0 h 5067634"/>
              <a:gd name="connsiteX1" fmla="*/ 2957915 w 4575629"/>
              <a:gd name="connsiteY1" fmla="*/ 0 h 5067634"/>
              <a:gd name="connsiteX2" fmla="*/ 2997200 w 4575629"/>
              <a:gd name="connsiteY2" fmla="*/ 0 h 5067634"/>
              <a:gd name="connsiteX3" fmla="*/ 3097012 w 4575629"/>
              <a:gd name="connsiteY3" fmla="*/ 0 h 5067634"/>
              <a:gd name="connsiteX4" fmla="*/ 3716866 w 4575629"/>
              <a:gd name="connsiteY4" fmla="*/ 0 h 5067634"/>
              <a:gd name="connsiteX5" fmla="*/ 3816678 w 4575629"/>
              <a:gd name="connsiteY5" fmla="*/ 0 h 5067634"/>
              <a:gd name="connsiteX6" fmla="*/ 3855963 w 4575629"/>
              <a:gd name="connsiteY6" fmla="*/ 0 h 5067634"/>
              <a:gd name="connsiteX7" fmla="*/ 4575629 w 4575629"/>
              <a:gd name="connsiteY7" fmla="*/ 0 h 5067634"/>
              <a:gd name="connsiteX8" fmla="*/ 2337380 w 4575629"/>
              <a:gd name="connsiteY8" fmla="*/ 5067634 h 5067634"/>
              <a:gd name="connsiteX9" fmla="*/ 1617714 w 4575629"/>
              <a:gd name="connsiteY9" fmla="*/ 5067634 h 5067634"/>
              <a:gd name="connsiteX10" fmla="*/ 1578429 w 4575629"/>
              <a:gd name="connsiteY10" fmla="*/ 5067634 h 5067634"/>
              <a:gd name="connsiteX11" fmla="*/ 1478617 w 4575629"/>
              <a:gd name="connsiteY11" fmla="*/ 5067634 h 5067634"/>
              <a:gd name="connsiteX12" fmla="*/ 858763 w 4575629"/>
              <a:gd name="connsiteY12" fmla="*/ 5067634 h 5067634"/>
              <a:gd name="connsiteX13" fmla="*/ 758951 w 4575629"/>
              <a:gd name="connsiteY13" fmla="*/ 5067634 h 5067634"/>
              <a:gd name="connsiteX14" fmla="*/ 719666 w 4575629"/>
              <a:gd name="connsiteY14" fmla="*/ 5067634 h 5067634"/>
              <a:gd name="connsiteX15" fmla="*/ 0 w 4575629"/>
              <a:gd name="connsiteY15" fmla="*/ 5067634 h 5067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575629" h="5067634">
                <a:moveTo>
                  <a:pt x="2238249" y="0"/>
                </a:moveTo>
                <a:lnTo>
                  <a:pt x="2957915" y="0"/>
                </a:lnTo>
                <a:lnTo>
                  <a:pt x="2997200" y="0"/>
                </a:lnTo>
                <a:lnTo>
                  <a:pt x="3097012" y="0"/>
                </a:lnTo>
                <a:lnTo>
                  <a:pt x="3716866" y="0"/>
                </a:lnTo>
                <a:lnTo>
                  <a:pt x="3816678" y="0"/>
                </a:lnTo>
                <a:lnTo>
                  <a:pt x="3855963" y="0"/>
                </a:lnTo>
                <a:lnTo>
                  <a:pt x="4575629" y="0"/>
                </a:lnTo>
                <a:lnTo>
                  <a:pt x="2337380" y="5067634"/>
                </a:lnTo>
                <a:lnTo>
                  <a:pt x="1617714" y="5067634"/>
                </a:lnTo>
                <a:lnTo>
                  <a:pt x="1578429" y="5067634"/>
                </a:lnTo>
                <a:lnTo>
                  <a:pt x="1478617" y="5067634"/>
                </a:lnTo>
                <a:lnTo>
                  <a:pt x="858763" y="5067634"/>
                </a:lnTo>
                <a:lnTo>
                  <a:pt x="758951" y="5067634"/>
                </a:lnTo>
                <a:lnTo>
                  <a:pt x="719666" y="5067634"/>
                </a:lnTo>
                <a:lnTo>
                  <a:pt x="0" y="5067634"/>
                </a:lnTo>
                <a:close/>
              </a:path>
            </a:pathLst>
          </a:custGeom>
          <a:pattFill prst="pct10">
            <a:fgClr>
              <a:schemeClr val="tx1"/>
            </a:fgClr>
            <a:bgClr>
              <a:schemeClr val="bg1"/>
            </a:bgClr>
          </a:pattFill>
        </p:spPr>
        <p:txBody>
          <a:bodyPr wrap="square" anchor="ctr">
            <a:noAutofit/>
          </a:bodyPr>
          <a:lstStyle>
            <a:lvl1pPr algn="ctr">
              <a:defRPr sz="1000" b="1" baseline="0"/>
            </a:lvl1pPr>
          </a:lstStyle>
          <a:p>
            <a:r>
              <a:rPr lang="en-US" dirty="0"/>
              <a:t>Drag &amp; Drop Image</a:t>
            </a:r>
          </a:p>
        </p:txBody>
      </p:sp>
      <p:sp>
        <p:nvSpPr>
          <p:cNvPr id="8" name="Picture Placeholder 7"/>
          <p:cNvSpPr>
            <a:spLocks noGrp="1"/>
          </p:cNvSpPr>
          <p:nvPr>
            <p:ph type="pic" sz="quarter" idx="16" hasCustomPrompt="1"/>
          </p:nvPr>
        </p:nvSpPr>
        <p:spPr>
          <a:xfrm>
            <a:off x="8521700" y="1977572"/>
            <a:ext cx="3098800" cy="3429000"/>
          </a:xfrm>
          <a:custGeom>
            <a:avLst/>
            <a:gdLst>
              <a:gd name="connsiteX0" fmla="*/ 2238249 w 4575629"/>
              <a:gd name="connsiteY0" fmla="*/ 0 h 5067634"/>
              <a:gd name="connsiteX1" fmla="*/ 2957915 w 4575629"/>
              <a:gd name="connsiteY1" fmla="*/ 0 h 5067634"/>
              <a:gd name="connsiteX2" fmla="*/ 2997200 w 4575629"/>
              <a:gd name="connsiteY2" fmla="*/ 0 h 5067634"/>
              <a:gd name="connsiteX3" fmla="*/ 3097012 w 4575629"/>
              <a:gd name="connsiteY3" fmla="*/ 0 h 5067634"/>
              <a:gd name="connsiteX4" fmla="*/ 3716866 w 4575629"/>
              <a:gd name="connsiteY4" fmla="*/ 0 h 5067634"/>
              <a:gd name="connsiteX5" fmla="*/ 3816678 w 4575629"/>
              <a:gd name="connsiteY5" fmla="*/ 0 h 5067634"/>
              <a:gd name="connsiteX6" fmla="*/ 3855963 w 4575629"/>
              <a:gd name="connsiteY6" fmla="*/ 0 h 5067634"/>
              <a:gd name="connsiteX7" fmla="*/ 4575629 w 4575629"/>
              <a:gd name="connsiteY7" fmla="*/ 0 h 5067634"/>
              <a:gd name="connsiteX8" fmla="*/ 2337380 w 4575629"/>
              <a:gd name="connsiteY8" fmla="*/ 5067634 h 5067634"/>
              <a:gd name="connsiteX9" fmla="*/ 1617714 w 4575629"/>
              <a:gd name="connsiteY9" fmla="*/ 5067634 h 5067634"/>
              <a:gd name="connsiteX10" fmla="*/ 1578429 w 4575629"/>
              <a:gd name="connsiteY10" fmla="*/ 5067634 h 5067634"/>
              <a:gd name="connsiteX11" fmla="*/ 1478617 w 4575629"/>
              <a:gd name="connsiteY11" fmla="*/ 5067634 h 5067634"/>
              <a:gd name="connsiteX12" fmla="*/ 858763 w 4575629"/>
              <a:gd name="connsiteY12" fmla="*/ 5067634 h 5067634"/>
              <a:gd name="connsiteX13" fmla="*/ 758951 w 4575629"/>
              <a:gd name="connsiteY13" fmla="*/ 5067634 h 5067634"/>
              <a:gd name="connsiteX14" fmla="*/ 719666 w 4575629"/>
              <a:gd name="connsiteY14" fmla="*/ 5067634 h 5067634"/>
              <a:gd name="connsiteX15" fmla="*/ 0 w 4575629"/>
              <a:gd name="connsiteY15" fmla="*/ 5067634 h 5067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575629" h="5067634">
                <a:moveTo>
                  <a:pt x="2238249" y="0"/>
                </a:moveTo>
                <a:lnTo>
                  <a:pt x="2957915" y="0"/>
                </a:lnTo>
                <a:lnTo>
                  <a:pt x="2997200" y="0"/>
                </a:lnTo>
                <a:lnTo>
                  <a:pt x="3097012" y="0"/>
                </a:lnTo>
                <a:lnTo>
                  <a:pt x="3716866" y="0"/>
                </a:lnTo>
                <a:lnTo>
                  <a:pt x="3816678" y="0"/>
                </a:lnTo>
                <a:lnTo>
                  <a:pt x="3855963" y="0"/>
                </a:lnTo>
                <a:lnTo>
                  <a:pt x="4575629" y="0"/>
                </a:lnTo>
                <a:lnTo>
                  <a:pt x="2337380" y="5067634"/>
                </a:lnTo>
                <a:lnTo>
                  <a:pt x="1617714" y="5067634"/>
                </a:lnTo>
                <a:lnTo>
                  <a:pt x="1578429" y="5067634"/>
                </a:lnTo>
                <a:lnTo>
                  <a:pt x="1478617" y="5067634"/>
                </a:lnTo>
                <a:lnTo>
                  <a:pt x="858763" y="5067634"/>
                </a:lnTo>
                <a:lnTo>
                  <a:pt x="758951" y="5067634"/>
                </a:lnTo>
                <a:lnTo>
                  <a:pt x="719666" y="5067634"/>
                </a:lnTo>
                <a:lnTo>
                  <a:pt x="0" y="5067634"/>
                </a:lnTo>
                <a:close/>
              </a:path>
            </a:pathLst>
          </a:custGeom>
          <a:pattFill prst="pct10">
            <a:fgClr>
              <a:schemeClr val="tx1"/>
            </a:fgClr>
            <a:bgClr>
              <a:schemeClr val="bg1"/>
            </a:bgClr>
          </a:pattFill>
        </p:spPr>
        <p:txBody>
          <a:bodyPr wrap="square" anchor="ctr">
            <a:noAutofit/>
          </a:bodyPr>
          <a:lstStyle>
            <a:lvl1pPr algn="ctr">
              <a:defRPr sz="1000" b="1" baseline="0"/>
            </a:lvl1pPr>
          </a:lstStyle>
          <a:p>
            <a:r>
              <a:rPr lang="en-US" dirty="0"/>
              <a:t>Drag &amp; Drop Image</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6_Custom Layout">
    <p:bg>
      <p:bgPr>
        <a:solidFill>
          <a:schemeClr val="bg1"/>
        </a:soli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11076523" y="6112752"/>
            <a:ext cx="513735" cy="227164"/>
          </a:xfrm>
        </p:spPr>
        <p:txBody>
          <a:bodyPr/>
          <a:lstStyle/>
          <a:p>
            <a:fld id="{D8D877B3-D348-4611-9BDB-C5374591D951}" type="slidenum">
              <a:rPr lang="en-US" smtClean="0"/>
              <a:pPr/>
              <a:t>‹#›</a:t>
            </a:fld>
            <a:endParaRPr lang="en-US" dirty="0"/>
          </a:p>
        </p:txBody>
      </p:sp>
      <p:sp>
        <p:nvSpPr>
          <p:cNvPr id="10" name="Picture Placeholder 9"/>
          <p:cNvSpPr>
            <a:spLocks noGrp="1"/>
          </p:cNvSpPr>
          <p:nvPr>
            <p:ph type="pic" sz="quarter" idx="42" hasCustomPrompt="1"/>
          </p:nvPr>
        </p:nvSpPr>
        <p:spPr>
          <a:xfrm>
            <a:off x="2209800" y="1988197"/>
            <a:ext cx="3020878" cy="2653545"/>
          </a:xfrm>
          <a:prstGeom prst="rect">
            <a:avLst/>
          </a:prstGeom>
          <a:pattFill prst="pct10">
            <a:fgClr>
              <a:schemeClr val="tx1"/>
            </a:fgClr>
            <a:bgClr>
              <a:schemeClr val="bg1"/>
            </a:bgClr>
          </a:pattFill>
        </p:spPr>
        <p:txBody>
          <a:bodyPr wrap="square" anchor="ctr">
            <a:noAutofit/>
          </a:bodyPr>
          <a:lstStyle>
            <a:lvl1pPr algn="ctr">
              <a:defRPr sz="1000" b="1" baseline="0"/>
            </a:lvl1pPr>
          </a:lstStyle>
          <a:p>
            <a:r>
              <a:rPr lang="en-US" dirty="0"/>
              <a:t>Drag &amp; Drop Image</a:t>
            </a:r>
          </a:p>
        </p:txBody>
      </p:sp>
      <p:sp>
        <p:nvSpPr>
          <p:cNvPr id="15" name="Picture Placeholder 9"/>
          <p:cNvSpPr>
            <a:spLocks noGrp="1"/>
          </p:cNvSpPr>
          <p:nvPr>
            <p:ph type="pic" sz="quarter" idx="43" hasCustomPrompt="1"/>
          </p:nvPr>
        </p:nvSpPr>
        <p:spPr>
          <a:xfrm>
            <a:off x="5434695" y="2791881"/>
            <a:ext cx="3020878" cy="2653545"/>
          </a:xfrm>
          <a:prstGeom prst="rect">
            <a:avLst/>
          </a:prstGeom>
          <a:pattFill prst="pct10">
            <a:fgClr>
              <a:schemeClr val="tx1"/>
            </a:fgClr>
            <a:bgClr>
              <a:schemeClr val="bg1"/>
            </a:bgClr>
          </a:pattFill>
        </p:spPr>
        <p:txBody>
          <a:bodyPr wrap="square" anchor="ctr">
            <a:noAutofit/>
          </a:bodyPr>
          <a:lstStyle>
            <a:lvl1pPr algn="ctr">
              <a:defRPr sz="1000" b="1" baseline="0"/>
            </a:lvl1pPr>
          </a:lstStyle>
          <a:p>
            <a:r>
              <a:rPr lang="en-US" dirty="0"/>
              <a:t>Drag &amp; Drop Image</a:t>
            </a:r>
          </a:p>
        </p:txBody>
      </p:sp>
      <p:sp>
        <p:nvSpPr>
          <p:cNvPr id="16" name="Picture Placeholder 9"/>
          <p:cNvSpPr>
            <a:spLocks noGrp="1"/>
          </p:cNvSpPr>
          <p:nvPr>
            <p:ph type="pic" sz="quarter" idx="44" hasCustomPrompt="1"/>
          </p:nvPr>
        </p:nvSpPr>
        <p:spPr>
          <a:xfrm>
            <a:off x="8599622" y="1371959"/>
            <a:ext cx="3020878" cy="2653545"/>
          </a:xfrm>
          <a:prstGeom prst="rect">
            <a:avLst/>
          </a:prstGeom>
          <a:pattFill prst="pct10">
            <a:fgClr>
              <a:schemeClr val="tx1"/>
            </a:fgClr>
            <a:bgClr>
              <a:schemeClr val="bg1"/>
            </a:bgClr>
          </a:pattFill>
        </p:spPr>
        <p:txBody>
          <a:bodyPr wrap="square" anchor="ctr">
            <a:noAutofit/>
          </a:bodyPr>
          <a:lstStyle>
            <a:lvl1pPr algn="ctr">
              <a:defRPr sz="1000" b="1" baseline="0"/>
            </a:lvl1pPr>
          </a:lstStyle>
          <a:p>
            <a:r>
              <a:rPr lang="en-US" dirty="0"/>
              <a:t>Drag &amp; Drop Image</a:t>
            </a:r>
          </a:p>
        </p:txBody>
      </p:sp>
      <p:sp>
        <p:nvSpPr>
          <p:cNvPr id="17" name="Picture Placeholder 9"/>
          <p:cNvSpPr>
            <a:spLocks noGrp="1"/>
          </p:cNvSpPr>
          <p:nvPr>
            <p:ph type="pic" sz="quarter" idx="45" hasCustomPrompt="1"/>
          </p:nvPr>
        </p:nvSpPr>
        <p:spPr>
          <a:xfrm>
            <a:off x="2209800" y="-818108"/>
            <a:ext cx="3020878" cy="2653545"/>
          </a:xfrm>
          <a:prstGeom prst="rect">
            <a:avLst/>
          </a:prstGeom>
          <a:pattFill prst="pct10">
            <a:fgClr>
              <a:schemeClr val="tx1"/>
            </a:fgClr>
            <a:bgClr>
              <a:schemeClr val="bg1"/>
            </a:bgClr>
          </a:pattFill>
        </p:spPr>
        <p:txBody>
          <a:bodyPr wrap="square" anchor="ctr">
            <a:noAutofit/>
          </a:bodyPr>
          <a:lstStyle>
            <a:lvl1pPr algn="ctr">
              <a:defRPr sz="1000" b="1" baseline="0"/>
            </a:lvl1pPr>
          </a:lstStyle>
          <a:p>
            <a:r>
              <a:rPr lang="en-US" dirty="0"/>
              <a:t>Drag &amp; Drop Image</a:t>
            </a:r>
          </a:p>
        </p:txBody>
      </p:sp>
      <p:sp>
        <p:nvSpPr>
          <p:cNvPr id="18" name="Picture Placeholder 9"/>
          <p:cNvSpPr>
            <a:spLocks noGrp="1"/>
          </p:cNvSpPr>
          <p:nvPr>
            <p:ph type="pic" sz="quarter" idx="46" hasCustomPrompt="1"/>
          </p:nvPr>
        </p:nvSpPr>
        <p:spPr>
          <a:xfrm>
            <a:off x="5434695" y="-14424"/>
            <a:ext cx="3020878" cy="2653545"/>
          </a:xfrm>
          <a:prstGeom prst="rect">
            <a:avLst/>
          </a:prstGeom>
          <a:pattFill prst="pct10">
            <a:fgClr>
              <a:schemeClr val="tx1"/>
            </a:fgClr>
            <a:bgClr>
              <a:schemeClr val="bg1"/>
            </a:bgClr>
          </a:pattFill>
        </p:spPr>
        <p:txBody>
          <a:bodyPr wrap="square" anchor="ctr">
            <a:noAutofit/>
          </a:bodyPr>
          <a:lstStyle>
            <a:lvl1pPr algn="ctr">
              <a:defRPr sz="1000" b="1" baseline="0"/>
            </a:lvl1pPr>
          </a:lstStyle>
          <a:p>
            <a:r>
              <a:rPr lang="en-US" dirty="0"/>
              <a:t>Drag &amp; Drop Image</a:t>
            </a:r>
          </a:p>
        </p:txBody>
      </p:sp>
      <p:sp>
        <p:nvSpPr>
          <p:cNvPr id="19" name="Picture Placeholder 9"/>
          <p:cNvSpPr>
            <a:spLocks noGrp="1"/>
          </p:cNvSpPr>
          <p:nvPr>
            <p:ph type="pic" sz="quarter" idx="47" hasCustomPrompt="1"/>
          </p:nvPr>
        </p:nvSpPr>
        <p:spPr>
          <a:xfrm>
            <a:off x="8599622" y="-1434345"/>
            <a:ext cx="3020878" cy="2653545"/>
          </a:xfrm>
          <a:prstGeom prst="rect">
            <a:avLst/>
          </a:prstGeom>
          <a:pattFill prst="pct10">
            <a:fgClr>
              <a:schemeClr val="tx1"/>
            </a:fgClr>
            <a:bgClr>
              <a:schemeClr val="bg1"/>
            </a:bgClr>
          </a:pattFill>
        </p:spPr>
        <p:txBody>
          <a:bodyPr wrap="square" anchor="ctr">
            <a:noAutofit/>
          </a:bodyPr>
          <a:lstStyle>
            <a:lvl1pPr algn="ctr">
              <a:defRPr sz="1000" b="1" baseline="0"/>
            </a:lvl1pPr>
          </a:lstStyle>
          <a:p>
            <a:r>
              <a:rPr lang="en-US" dirty="0"/>
              <a:t>Drag &amp; Drop Image</a:t>
            </a:r>
          </a:p>
        </p:txBody>
      </p:sp>
      <p:sp>
        <p:nvSpPr>
          <p:cNvPr id="20" name="Picture Placeholder 9"/>
          <p:cNvSpPr>
            <a:spLocks noGrp="1"/>
          </p:cNvSpPr>
          <p:nvPr>
            <p:ph type="pic" sz="quarter" idx="48" hasCustomPrompt="1"/>
          </p:nvPr>
        </p:nvSpPr>
        <p:spPr>
          <a:xfrm>
            <a:off x="2209800" y="4794500"/>
            <a:ext cx="3020878" cy="2653545"/>
          </a:xfrm>
          <a:prstGeom prst="rect">
            <a:avLst/>
          </a:prstGeom>
          <a:pattFill prst="pct10">
            <a:fgClr>
              <a:schemeClr val="tx1"/>
            </a:fgClr>
            <a:bgClr>
              <a:schemeClr val="bg1"/>
            </a:bgClr>
          </a:pattFill>
        </p:spPr>
        <p:txBody>
          <a:bodyPr wrap="square" anchor="ctr">
            <a:noAutofit/>
          </a:bodyPr>
          <a:lstStyle>
            <a:lvl1pPr algn="ctr">
              <a:defRPr sz="1000" b="1" baseline="0"/>
            </a:lvl1pPr>
          </a:lstStyle>
          <a:p>
            <a:r>
              <a:rPr lang="en-US" dirty="0"/>
              <a:t>Drag &amp; Drop Image</a:t>
            </a:r>
          </a:p>
        </p:txBody>
      </p:sp>
      <p:sp>
        <p:nvSpPr>
          <p:cNvPr id="21" name="Picture Placeholder 9"/>
          <p:cNvSpPr>
            <a:spLocks noGrp="1"/>
          </p:cNvSpPr>
          <p:nvPr>
            <p:ph type="pic" sz="quarter" idx="49" hasCustomPrompt="1"/>
          </p:nvPr>
        </p:nvSpPr>
        <p:spPr>
          <a:xfrm>
            <a:off x="5434695" y="5598184"/>
            <a:ext cx="3020878" cy="2653545"/>
          </a:xfrm>
          <a:prstGeom prst="rect">
            <a:avLst/>
          </a:prstGeom>
          <a:pattFill prst="pct10">
            <a:fgClr>
              <a:schemeClr val="tx1"/>
            </a:fgClr>
            <a:bgClr>
              <a:schemeClr val="bg1"/>
            </a:bgClr>
          </a:pattFill>
        </p:spPr>
        <p:txBody>
          <a:bodyPr wrap="square" anchor="ctr">
            <a:noAutofit/>
          </a:bodyPr>
          <a:lstStyle>
            <a:lvl1pPr algn="ctr">
              <a:defRPr sz="1000" b="1" baseline="0"/>
            </a:lvl1pPr>
          </a:lstStyle>
          <a:p>
            <a:r>
              <a:rPr lang="en-US" dirty="0"/>
              <a:t>Drag &amp; Drop Image</a:t>
            </a:r>
          </a:p>
        </p:txBody>
      </p:sp>
      <p:sp>
        <p:nvSpPr>
          <p:cNvPr id="22" name="Picture Placeholder 9"/>
          <p:cNvSpPr>
            <a:spLocks noGrp="1"/>
          </p:cNvSpPr>
          <p:nvPr>
            <p:ph type="pic" sz="quarter" idx="50" hasCustomPrompt="1"/>
          </p:nvPr>
        </p:nvSpPr>
        <p:spPr>
          <a:xfrm>
            <a:off x="8599622" y="4186783"/>
            <a:ext cx="3020878" cy="2653545"/>
          </a:xfrm>
          <a:prstGeom prst="rect">
            <a:avLst/>
          </a:prstGeom>
          <a:pattFill prst="pct10">
            <a:fgClr>
              <a:schemeClr val="tx1"/>
            </a:fgClr>
            <a:bgClr>
              <a:schemeClr val="bg1"/>
            </a:bgClr>
          </a:pattFill>
        </p:spPr>
        <p:txBody>
          <a:bodyPr wrap="square" anchor="ctr">
            <a:noAutofit/>
          </a:bodyPr>
          <a:lstStyle>
            <a:lvl1pPr algn="ctr">
              <a:defRPr sz="1000" b="1" baseline="0"/>
            </a:lvl1pPr>
          </a:lstStyle>
          <a:p>
            <a:r>
              <a:rPr lang="en-US" dirty="0"/>
              <a:t>Drag &amp; Drop Image</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5_Custom Layout">
    <p:bg>
      <p:bgPr>
        <a:solidFill>
          <a:schemeClr val="bg1"/>
        </a:soli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11076523" y="6112752"/>
            <a:ext cx="513735" cy="227164"/>
          </a:xfrm>
        </p:spPr>
        <p:txBody>
          <a:bodyPr/>
          <a:lstStyle/>
          <a:p>
            <a:fld id="{D8D877B3-D348-4611-9BDB-C5374591D951}" type="slidenum">
              <a:rPr lang="en-US" smtClean="0"/>
              <a:pPr/>
              <a:t>‹#›</a:t>
            </a:fld>
            <a:endParaRPr lang="en-US" dirty="0"/>
          </a:p>
        </p:txBody>
      </p:sp>
      <p:sp>
        <p:nvSpPr>
          <p:cNvPr id="17" name="Picture Placeholder 16"/>
          <p:cNvSpPr>
            <a:spLocks noGrp="1"/>
          </p:cNvSpPr>
          <p:nvPr>
            <p:ph type="pic" sz="quarter" idx="13" hasCustomPrompt="1"/>
          </p:nvPr>
        </p:nvSpPr>
        <p:spPr>
          <a:xfrm>
            <a:off x="7096196" y="1219200"/>
            <a:ext cx="5095805" cy="5638800"/>
          </a:xfrm>
          <a:custGeom>
            <a:avLst/>
            <a:gdLst>
              <a:gd name="connsiteX0" fmla="*/ 3596844 w 8692649"/>
              <a:gd name="connsiteY0" fmla="*/ 0 h 5638800"/>
              <a:gd name="connsiteX1" fmla="*/ 4398325 w 8692649"/>
              <a:gd name="connsiteY1" fmla="*/ 0 h 5638800"/>
              <a:gd name="connsiteX2" fmla="*/ 4442076 w 8692649"/>
              <a:gd name="connsiteY2" fmla="*/ 0 h 5638800"/>
              <a:gd name="connsiteX3" fmla="*/ 4553235 w 8692649"/>
              <a:gd name="connsiteY3" fmla="*/ 0 h 5638800"/>
              <a:gd name="connsiteX4" fmla="*/ 5243556 w 8692649"/>
              <a:gd name="connsiteY4" fmla="*/ 0 h 5638800"/>
              <a:gd name="connsiteX5" fmla="*/ 5354715 w 8692649"/>
              <a:gd name="connsiteY5" fmla="*/ 0 h 5638800"/>
              <a:gd name="connsiteX6" fmla="*/ 5398466 w 8692649"/>
              <a:gd name="connsiteY6" fmla="*/ 0 h 5638800"/>
              <a:gd name="connsiteX7" fmla="*/ 6199947 w 8692649"/>
              <a:gd name="connsiteY7" fmla="*/ 0 h 5638800"/>
              <a:gd name="connsiteX8" fmla="*/ 8692649 w 8692649"/>
              <a:gd name="connsiteY8" fmla="*/ 5638800 h 5638800"/>
              <a:gd name="connsiteX9" fmla="*/ 7891168 w 8692649"/>
              <a:gd name="connsiteY9" fmla="*/ 5638800 h 5638800"/>
              <a:gd name="connsiteX10" fmla="*/ 7847417 w 8692649"/>
              <a:gd name="connsiteY10" fmla="*/ 5638800 h 5638800"/>
              <a:gd name="connsiteX11" fmla="*/ 7736258 w 8692649"/>
              <a:gd name="connsiteY11" fmla="*/ 5638800 h 5638800"/>
              <a:gd name="connsiteX12" fmla="*/ 7045937 w 8692649"/>
              <a:gd name="connsiteY12" fmla="*/ 5638800 h 5638800"/>
              <a:gd name="connsiteX13" fmla="*/ 6934778 w 8692649"/>
              <a:gd name="connsiteY13" fmla="*/ 5638800 h 5638800"/>
              <a:gd name="connsiteX14" fmla="*/ 6891027 w 8692649"/>
              <a:gd name="connsiteY14" fmla="*/ 5638800 h 5638800"/>
              <a:gd name="connsiteX15" fmla="*/ 6089546 w 8692649"/>
              <a:gd name="connsiteY15" fmla="*/ 5638800 h 5638800"/>
              <a:gd name="connsiteX16" fmla="*/ 1515832 w 8692649"/>
              <a:gd name="connsiteY16" fmla="*/ 0 h 5638800"/>
              <a:gd name="connsiteX17" fmla="*/ 2003219 w 8692649"/>
              <a:gd name="connsiteY17" fmla="*/ 0 h 5638800"/>
              <a:gd name="connsiteX18" fmla="*/ 2029825 w 8692649"/>
              <a:gd name="connsiteY18" fmla="*/ 0 h 5638800"/>
              <a:gd name="connsiteX19" fmla="*/ 2097421 w 8692649"/>
              <a:gd name="connsiteY19" fmla="*/ 0 h 5638800"/>
              <a:gd name="connsiteX20" fmla="*/ 2517211 w 8692649"/>
              <a:gd name="connsiteY20" fmla="*/ 0 h 5638800"/>
              <a:gd name="connsiteX21" fmla="*/ 2584808 w 8692649"/>
              <a:gd name="connsiteY21" fmla="*/ 0 h 5638800"/>
              <a:gd name="connsiteX22" fmla="*/ 2611413 w 8692649"/>
              <a:gd name="connsiteY22" fmla="*/ 0 h 5638800"/>
              <a:gd name="connsiteX23" fmla="*/ 3098800 w 8692649"/>
              <a:gd name="connsiteY23" fmla="*/ 0 h 5638800"/>
              <a:gd name="connsiteX24" fmla="*/ 1582968 w 8692649"/>
              <a:gd name="connsiteY24" fmla="*/ 3429000 h 5638800"/>
              <a:gd name="connsiteX25" fmla="*/ 1095581 w 8692649"/>
              <a:gd name="connsiteY25" fmla="*/ 3429000 h 5638800"/>
              <a:gd name="connsiteX26" fmla="*/ 1068976 w 8692649"/>
              <a:gd name="connsiteY26" fmla="*/ 3429000 h 5638800"/>
              <a:gd name="connsiteX27" fmla="*/ 1001379 w 8692649"/>
              <a:gd name="connsiteY27" fmla="*/ 3429000 h 5638800"/>
              <a:gd name="connsiteX28" fmla="*/ 581589 w 8692649"/>
              <a:gd name="connsiteY28" fmla="*/ 3429000 h 5638800"/>
              <a:gd name="connsiteX29" fmla="*/ 513993 w 8692649"/>
              <a:gd name="connsiteY29" fmla="*/ 3429000 h 5638800"/>
              <a:gd name="connsiteX30" fmla="*/ 487387 w 8692649"/>
              <a:gd name="connsiteY30" fmla="*/ 3429000 h 5638800"/>
              <a:gd name="connsiteX31" fmla="*/ 0 w 8692649"/>
              <a:gd name="connsiteY31" fmla="*/ 3429000 h 5638800"/>
              <a:gd name="connsiteX0" fmla="*/ 3596844 w 8692649"/>
              <a:gd name="connsiteY0" fmla="*/ 0 h 5638800"/>
              <a:gd name="connsiteX1" fmla="*/ 4398325 w 8692649"/>
              <a:gd name="connsiteY1" fmla="*/ 0 h 5638800"/>
              <a:gd name="connsiteX2" fmla="*/ 4442076 w 8692649"/>
              <a:gd name="connsiteY2" fmla="*/ 0 h 5638800"/>
              <a:gd name="connsiteX3" fmla="*/ 4553235 w 8692649"/>
              <a:gd name="connsiteY3" fmla="*/ 0 h 5638800"/>
              <a:gd name="connsiteX4" fmla="*/ 5243556 w 8692649"/>
              <a:gd name="connsiteY4" fmla="*/ 0 h 5638800"/>
              <a:gd name="connsiteX5" fmla="*/ 5354715 w 8692649"/>
              <a:gd name="connsiteY5" fmla="*/ 0 h 5638800"/>
              <a:gd name="connsiteX6" fmla="*/ 5398466 w 8692649"/>
              <a:gd name="connsiteY6" fmla="*/ 0 h 5638800"/>
              <a:gd name="connsiteX7" fmla="*/ 6199947 w 8692649"/>
              <a:gd name="connsiteY7" fmla="*/ 0 h 5638800"/>
              <a:gd name="connsiteX8" fmla="*/ 8692649 w 8692649"/>
              <a:gd name="connsiteY8" fmla="*/ 5638800 h 5638800"/>
              <a:gd name="connsiteX9" fmla="*/ 7891168 w 8692649"/>
              <a:gd name="connsiteY9" fmla="*/ 5638800 h 5638800"/>
              <a:gd name="connsiteX10" fmla="*/ 7847417 w 8692649"/>
              <a:gd name="connsiteY10" fmla="*/ 5638800 h 5638800"/>
              <a:gd name="connsiteX11" fmla="*/ 7736258 w 8692649"/>
              <a:gd name="connsiteY11" fmla="*/ 5638800 h 5638800"/>
              <a:gd name="connsiteX12" fmla="*/ 7045937 w 8692649"/>
              <a:gd name="connsiteY12" fmla="*/ 5638800 h 5638800"/>
              <a:gd name="connsiteX13" fmla="*/ 6934778 w 8692649"/>
              <a:gd name="connsiteY13" fmla="*/ 5638800 h 5638800"/>
              <a:gd name="connsiteX14" fmla="*/ 6891027 w 8692649"/>
              <a:gd name="connsiteY14" fmla="*/ 5638800 h 5638800"/>
              <a:gd name="connsiteX15" fmla="*/ 6089546 w 8692649"/>
              <a:gd name="connsiteY15" fmla="*/ 5638800 h 5638800"/>
              <a:gd name="connsiteX16" fmla="*/ 3596844 w 8692649"/>
              <a:gd name="connsiteY16" fmla="*/ 0 h 5638800"/>
              <a:gd name="connsiteX17" fmla="*/ 1515832 w 8692649"/>
              <a:gd name="connsiteY17" fmla="*/ 0 h 5638800"/>
              <a:gd name="connsiteX18" fmla="*/ 2003219 w 8692649"/>
              <a:gd name="connsiteY18" fmla="*/ 0 h 5638800"/>
              <a:gd name="connsiteX19" fmla="*/ 2029825 w 8692649"/>
              <a:gd name="connsiteY19" fmla="*/ 0 h 5638800"/>
              <a:gd name="connsiteX20" fmla="*/ 2097421 w 8692649"/>
              <a:gd name="connsiteY20" fmla="*/ 0 h 5638800"/>
              <a:gd name="connsiteX21" fmla="*/ 2517211 w 8692649"/>
              <a:gd name="connsiteY21" fmla="*/ 0 h 5638800"/>
              <a:gd name="connsiteX22" fmla="*/ 2584808 w 8692649"/>
              <a:gd name="connsiteY22" fmla="*/ 0 h 5638800"/>
              <a:gd name="connsiteX23" fmla="*/ 2611413 w 8692649"/>
              <a:gd name="connsiteY23" fmla="*/ 0 h 5638800"/>
              <a:gd name="connsiteX24" fmla="*/ 1582968 w 8692649"/>
              <a:gd name="connsiteY24" fmla="*/ 3429000 h 5638800"/>
              <a:gd name="connsiteX25" fmla="*/ 1095581 w 8692649"/>
              <a:gd name="connsiteY25" fmla="*/ 3429000 h 5638800"/>
              <a:gd name="connsiteX26" fmla="*/ 1068976 w 8692649"/>
              <a:gd name="connsiteY26" fmla="*/ 3429000 h 5638800"/>
              <a:gd name="connsiteX27" fmla="*/ 1001379 w 8692649"/>
              <a:gd name="connsiteY27" fmla="*/ 3429000 h 5638800"/>
              <a:gd name="connsiteX28" fmla="*/ 581589 w 8692649"/>
              <a:gd name="connsiteY28" fmla="*/ 3429000 h 5638800"/>
              <a:gd name="connsiteX29" fmla="*/ 513993 w 8692649"/>
              <a:gd name="connsiteY29" fmla="*/ 3429000 h 5638800"/>
              <a:gd name="connsiteX30" fmla="*/ 487387 w 8692649"/>
              <a:gd name="connsiteY30" fmla="*/ 3429000 h 5638800"/>
              <a:gd name="connsiteX31" fmla="*/ 0 w 8692649"/>
              <a:gd name="connsiteY31" fmla="*/ 3429000 h 5638800"/>
              <a:gd name="connsiteX32" fmla="*/ 1515832 w 8692649"/>
              <a:gd name="connsiteY32" fmla="*/ 0 h 5638800"/>
              <a:gd name="connsiteX0" fmla="*/ 3596844 w 8692649"/>
              <a:gd name="connsiteY0" fmla="*/ 0 h 5638800"/>
              <a:gd name="connsiteX1" fmla="*/ 4398325 w 8692649"/>
              <a:gd name="connsiteY1" fmla="*/ 0 h 5638800"/>
              <a:gd name="connsiteX2" fmla="*/ 4442076 w 8692649"/>
              <a:gd name="connsiteY2" fmla="*/ 0 h 5638800"/>
              <a:gd name="connsiteX3" fmla="*/ 4553235 w 8692649"/>
              <a:gd name="connsiteY3" fmla="*/ 0 h 5638800"/>
              <a:gd name="connsiteX4" fmla="*/ 5243556 w 8692649"/>
              <a:gd name="connsiteY4" fmla="*/ 0 h 5638800"/>
              <a:gd name="connsiteX5" fmla="*/ 5354715 w 8692649"/>
              <a:gd name="connsiteY5" fmla="*/ 0 h 5638800"/>
              <a:gd name="connsiteX6" fmla="*/ 5398466 w 8692649"/>
              <a:gd name="connsiteY6" fmla="*/ 0 h 5638800"/>
              <a:gd name="connsiteX7" fmla="*/ 6199947 w 8692649"/>
              <a:gd name="connsiteY7" fmla="*/ 0 h 5638800"/>
              <a:gd name="connsiteX8" fmla="*/ 8692649 w 8692649"/>
              <a:gd name="connsiteY8" fmla="*/ 5638800 h 5638800"/>
              <a:gd name="connsiteX9" fmla="*/ 7891168 w 8692649"/>
              <a:gd name="connsiteY9" fmla="*/ 5638800 h 5638800"/>
              <a:gd name="connsiteX10" fmla="*/ 7847417 w 8692649"/>
              <a:gd name="connsiteY10" fmla="*/ 5638800 h 5638800"/>
              <a:gd name="connsiteX11" fmla="*/ 7736258 w 8692649"/>
              <a:gd name="connsiteY11" fmla="*/ 5638800 h 5638800"/>
              <a:gd name="connsiteX12" fmla="*/ 7045937 w 8692649"/>
              <a:gd name="connsiteY12" fmla="*/ 5638800 h 5638800"/>
              <a:gd name="connsiteX13" fmla="*/ 6934778 w 8692649"/>
              <a:gd name="connsiteY13" fmla="*/ 5638800 h 5638800"/>
              <a:gd name="connsiteX14" fmla="*/ 6891027 w 8692649"/>
              <a:gd name="connsiteY14" fmla="*/ 5638800 h 5638800"/>
              <a:gd name="connsiteX15" fmla="*/ 6089546 w 8692649"/>
              <a:gd name="connsiteY15" fmla="*/ 5638800 h 5638800"/>
              <a:gd name="connsiteX16" fmla="*/ 3596844 w 8692649"/>
              <a:gd name="connsiteY16" fmla="*/ 0 h 5638800"/>
              <a:gd name="connsiteX17" fmla="*/ 1515832 w 8692649"/>
              <a:gd name="connsiteY17" fmla="*/ 0 h 5638800"/>
              <a:gd name="connsiteX18" fmla="*/ 2003219 w 8692649"/>
              <a:gd name="connsiteY18" fmla="*/ 0 h 5638800"/>
              <a:gd name="connsiteX19" fmla="*/ 2029825 w 8692649"/>
              <a:gd name="connsiteY19" fmla="*/ 0 h 5638800"/>
              <a:gd name="connsiteX20" fmla="*/ 2097421 w 8692649"/>
              <a:gd name="connsiteY20" fmla="*/ 0 h 5638800"/>
              <a:gd name="connsiteX21" fmla="*/ 2517211 w 8692649"/>
              <a:gd name="connsiteY21" fmla="*/ 0 h 5638800"/>
              <a:gd name="connsiteX22" fmla="*/ 2584808 w 8692649"/>
              <a:gd name="connsiteY22" fmla="*/ 0 h 5638800"/>
              <a:gd name="connsiteX23" fmla="*/ 1582968 w 8692649"/>
              <a:gd name="connsiteY23" fmla="*/ 3429000 h 5638800"/>
              <a:gd name="connsiteX24" fmla="*/ 1095581 w 8692649"/>
              <a:gd name="connsiteY24" fmla="*/ 3429000 h 5638800"/>
              <a:gd name="connsiteX25" fmla="*/ 1068976 w 8692649"/>
              <a:gd name="connsiteY25" fmla="*/ 3429000 h 5638800"/>
              <a:gd name="connsiteX26" fmla="*/ 1001379 w 8692649"/>
              <a:gd name="connsiteY26" fmla="*/ 3429000 h 5638800"/>
              <a:gd name="connsiteX27" fmla="*/ 581589 w 8692649"/>
              <a:gd name="connsiteY27" fmla="*/ 3429000 h 5638800"/>
              <a:gd name="connsiteX28" fmla="*/ 513993 w 8692649"/>
              <a:gd name="connsiteY28" fmla="*/ 3429000 h 5638800"/>
              <a:gd name="connsiteX29" fmla="*/ 487387 w 8692649"/>
              <a:gd name="connsiteY29" fmla="*/ 3429000 h 5638800"/>
              <a:gd name="connsiteX30" fmla="*/ 0 w 8692649"/>
              <a:gd name="connsiteY30" fmla="*/ 3429000 h 5638800"/>
              <a:gd name="connsiteX31" fmla="*/ 1515832 w 8692649"/>
              <a:gd name="connsiteY31" fmla="*/ 0 h 5638800"/>
              <a:gd name="connsiteX0" fmla="*/ 3596844 w 8692649"/>
              <a:gd name="connsiteY0" fmla="*/ 0 h 5638800"/>
              <a:gd name="connsiteX1" fmla="*/ 4398325 w 8692649"/>
              <a:gd name="connsiteY1" fmla="*/ 0 h 5638800"/>
              <a:gd name="connsiteX2" fmla="*/ 4442076 w 8692649"/>
              <a:gd name="connsiteY2" fmla="*/ 0 h 5638800"/>
              <a:gd name="connsiteX3" fmla="*/ 4553235 w 8692649"/>
              <a:gd name="connsiteY3" fmla="*/ 0 h 5638800"/>
              <a:gd name="connsiteX4" fmla="*/ 5243556 w 8692649"/>
              <a:gd name="connsiteY4" fmla="*/ 0 h 5638800"/>
              <a:gd name="connsiteX5" fmla="*/ 5354715 w 8692649"/>
              <a:gd name="connsiteY5" fmla="*/ 0 h 5638800"/>
              <a:gd name="connsiteX6" fmla="*/ 5398466 w 8692649"/>
              <a:gd name="connsiteY6" fmla="*/ 0 h 5638800"/>
              <a:gd name="connsiteX7" fmla="*/ 6199947 w 8692649"/>
              <a:gd name="connsiteY7" fmla="*/ 0 h 5638800"/>
              <a:gd name="connsiteX8" fmla="*/ 8692649 w 8692649"/>
              <a:gd name="connsiteY8" fmla="*/ 5638800 h 5638800"/>
              <a:gd name="connsiteX9" fmla="*/ 7891168 w 8692649"/>
              <a:gd name="connsiteY9" fmla="*/ 5638800 h 5638800"/>
              <a:gd name="connsiteX10" fmla="*/ 7847417 w 8692649"/>
              <a:gd name="connsiteY10" fmla="*/ 5638800 h 5638800"/>
              <a:gd name="connsiteX11" fmla="*/ 7736258 w 8692649"/>
              <a:gd name="connsiteY11" fmla="*/ 5638800 h 5638800"/>
              <a:gd name="connsiteX12" fmla="*/ 7045937 w 8692649"/>
              <a:gd name="connsiteY12" fmla="*/ 5638800 h 5638800"/>
              <a:gd name="connsiteX13" fmla="*/ 6934778 w 8692649"/>
              <a:gd name="connsiteY13" fmla="*/ 5638800 h 5638800"/>
              <a:gd name="connsiteX14" fmla="*/ 6891027 w 8692649"/>
              <a:gd name="connsiteY14" fmla="*/ 5638800 h 5638800"/>
              <a:gd name="connsiteX15" fmla="*/ 6089546 w 8692649"/>
              <a:gd name="connsiteY15" fmla="*/ 5638800 h 5638800"/>
              <a:gd name="connsiteX16" fmla="*/ 3596844 w 8692649"/>
              <a:gd name="connsiteY16" fmla="*/ 0 h 5638800"/>
              <a:gd name="connsiteX17" fmla="*/ 1515832 w 8692649"/>
              <a:gd name="connsiteY17" fmla="*/ 0 h 5638800"/>
              <a:gd name="connsiteX18" fmla="*/ 2003219 w 8692649"/>
              <a:gd name="connsiteY18" fmla="*/ 0 h 5638800"/>
              <a:gd name="connsiteX19" fmla="*/ 2029825 w 8692649"/>
              <a:gd name="connsiteY19" fmla="*/ 0 h 5638800"/>
              <a:gd name="connsiteX20" fmla="*/ 2097421 w 8692649"/>
              <a:gd name="connsiteY20" fmla="*/ 0 h 5638800"/>
              <a:gd name="connsiteX21" fmla="*/ 2517211 w 8692649"/>
              <a:gd name="connsiteY21" fmla="*/ 0 h 5638800"/>
              <a:gd name="connsiteX22" fmla="*/ 2584808 w 8692649"/>
              <a:gd name="connsiteY22" fmla="*/ 0 h 5638800"/>
              <a:gd name="connsiteX23" fmla="*/ 1095581 w 8692649"/>
              <a:gd name="connsiteY23" fmla="*/ 3429000 h 5638800"/>
              <a:gd name="connsiteX24" fmla="*/ 1068976 w 8692649"/>
              <a:gd name="connsiteY24" fmla="*/ 3429000 h 5638800"/>
              <a:gd name="connsiteX25" fmla="*/ 1001379 w 8692649"/>
              <a:gd name="connsiteY25" fmla="*/ 3429000 h 5638800"/>
              <a:gd name="connsiteX26" fmla="*/ 581589 w 8692649"/>
              <a:gd name="connsiteY26" fmla="*/ 3429000 h 5638800"/>
              <a:gd name="connsiteX27" fmla="*/ 513993 w 8692649"/>
              <a:gd name="connsiteY27" fmla="*/ 3429000 h 5638800"/>
              <a:gd name="connsiteX28" fmla="*/ 487387 w 8692649"/>
              <a:gd name="connsiteY28" fmla="*/ 3429000 h 5638800"/>
              <a:gd name="connsiteX29" fmla="*/ 0 w 8692649"/>
              <a:gd name="connsiteY29" fmla="*/ 3429000 h 5638800"/>
              <a:gd name="connsiteX30" fmla="*/ 1515832 w 8692649"/>
              <a:gd name="connsiteY30" fmla="*/ 0 h 5638800"/>
              <a:gd name="connsiteX0" fmla="*/ 3109457 w 8205262"/>
              <a:gd name="connsiteY0" fmla="*/ 0 h 5638800"/>
              <a:gd name="connsiteX1" fmla="*/ 3910938 w 8205262"/>
              <a:gd name="connsiteY1" fmla="*/ 0 h 5638800"/>
              <a:gd name="connsiteX2" fmla="*/ 3954689 w 8205262"/>
              <a:gd name="connsiteY2" fmla="*/ 0 h 5638800"/>
              <a:gd name="connsiteX3" fmla="*/ 4065848 w 8205262"/>
              <a:gd name="connsiteY3" fmla="*/ 0 h 5638800"/>
              <a:gd name="connsiteX4" fmla="*/ 4756169 w 8205262"/>
              <a:gd name="connsiteY4" fmla="*/ 0 h 5638800"/>
              <a:gd name="connsiteX5" fmla="*/ 4867328 w 8205262"/>
              <a:gd name="connsiteY5" fmla="*/ 0 h 5638800"/>
              <a:gd name="connsiteX6" fmla="*/ 4911079 w 8205262"/>
              <a:gd name="connsiteY6" fmla="*/ 0 h 5638800"/>
              <a:gd name="connsiteX7" fmla="*/ 5712560 w 8205262"/>
              <a:gd name="connsiteY7" fmla="*/ 0 h 5638800"/>
              <a:gd name="connsiteX8" fmla="*/ 8205262 w 8205262"/>
              <a:gd name="connsiteY8" fmla="*/ 5638800 h 5638800"/>
              <a:gd name="connsiteX9" fmla="*/ 7403781 w 8205262"/>
              <a:gd name="connsiteY9" fmla="*/ 5638800 h 5638800"/>
              <a:gd name="connsiteX10" fmla="*/ 7360030 w 8205262"/>
              <a:gd name="connsiteY10" fmla="*/ 5638800 h 5638800"/>
              <a:gd name="connsiteX11" fmla="*/ 7248871 w 8205262"/>
              <a:gd name="connsiteY11" fmla="*/ 5638800 h 5638800"/>
              <a:gd name="connsiteX12" fmla="*/ 6558550 w 8205262"/>
              <a:gd name="connsiteY12" fmla="*/ 5638800 h 5638800"/>
              <a:gd name="connsiteX13" fmla="*/ 6447391 w 8205262"/>
              <a:gd name="connsiteY13" fmla="*/ 5638800 h 5638800"/>
              <a:gd name="connsiteX14" fmla="*/ 6403640 w 8205262"/>
              <a:gd name="connsiteY14" fmla="*/ 5638800 h 5638800"/>
              <a:gd name="connsiteX15" fmla="*/ 5602159 w 8205262"/>
              <a:gd name="connsiteY15" fmla="*/ 5638800 h 5638800"/>
              <a:gd name="connsiteX16" fmla="*/ 3109457 w 8205262"/>
              <a:gd name="connsiteY16" fmla="*/ 0 h 5638800"/>
              <a:gd name="connsiteX17" fmla="*/ 1028445 w 8205262"/>
              <a:gd name="connsiteY17" fmla="*/ 0 h 5638800"/>
              <a:gd name="connsiteX18" fmla="*/ 1515832 w 8205262"/>
              <a:gd name="connsiteY18" fmla="*/ 0 h 5638800"/>
              <a:gd name="connsiteX19" fmla="*/ 1542438 w 8205262"/>
              <a:gd name="connsiteY19" fmla="*/ 0 h 5638800"/>
              <a:gd name="connsiteX20" fmla="*/ 1610034 w 8205262"/>
              <a:gd name="connsiteY20" fmla="*/ 0 h 5638800"/>
              <a:gd name="connsiteX21" fmla="*/ 2029824 w 8205262"/>
              <a:gd name="connsiteY21" fmla="*/ 0 h 5638800"/>
              <a:gd name="connsiteX22" fmla="*/ 2097421 w 8205262"/>
              <a:gd name="connsiteY22" fmla="*/ 0 h 5638800"/>
              <a:gd name="connsiteX23" fmla="*/ 608194 w 8205262"/>
              <a:gd name="connsiteY23" fmla="*/ 3429000 h 5638800"/>
              <a:gd name="connsiteX24" fmla="*/ 581589 w 8205262"/>
              <a:gd name="connsiteY24" fmla="*/ 3429000 h 5638800"/>
              <a:gd name="connsiteX25" fmla="*/ 513992 w 8205262"/>
              <a:gd name="connsiteY25" fmla="*/ 3429000 h 5638800"/>
              <a:gd name="connsiteX26" fmla="*/ 94202 w 8205262"/>
              <a:gd name="connsiteY26" fmla="*/ 3429000 h 5638800"/>
              <a:gd name="connsiteX27" fmla="*/ 26606 w 8205262"/>
              <a:gd name="connsiteY27" fmla="*/ 3429000 h 5638800"/>
              <a:gd name="connsiteX28" fmla="*/ 0 w 8205262"/>
              <a:gd name="connsiteY28" fmla="*/ 3429000 h 5638800"/>
              <a:gd name="connsiteX29" fmla="*/ 1028445 w 8205262"/>
              <a:gd name="connsiteY29" fmla="*/ 0 h 5638800"/>
              <a:gd name="connsiteX0" fmla="*/ 3082851 w 8178656"/>
              <a:gd name="connsiteY0" fmla="*/ 0 h 5638800"/>
              <a:gd name="connsiteX1" fmla="*/ 3884332 w 8178656"/>
              <a:gd name="connsiteY1" fmla="*/ 0 h 5638800"/>
              <a:gd name="connsiteX2" fmla="*/ 3928083 w 8178656"/>
              <a:gd name="connsiteY2" fmla="*/ 0 h 5638800"/>
              <a:gd name="connsiteX3" fmla="*/ 4039242 w 8178656"/>
              <a:gd name="connsiteY3" fmla="*/ 0 h 5638800"/>
              <a:gd name="connsiteX4" fmla="*/ 4729563 w 8178656"/>
              <a:gd name="connsiteY4" fmla="*/ 0 h 5638800"/>
              <a:gd name="connsiteX5" fmla="*/ 4840722 w 8178656"/>
              <a:gd name="connsiteY5" fmla="*/ 0 h 5638800"/>
              <a:gd name="connsiteX6" fmla="*/ 4884473 w 8178656"/>
              <a:gd name="connsiteY6" fmla="*/ 0 h 5638800"/>
              <a:gd name="connsiteX7" fmla="*/ 5685954 w 8178656"/>
              <a:gd name="connsiteY7" fmla="*/ 0 h 5638800"/>
              <a:gd name="connsiteX8" fmla="*/ 8178656 w 8178656"/>
              <a:gd name="connsiteY8" fmla="*/ 5638800 h 5638800"/>
              <a:gd name="connsiteX9" fmla="*/ 7377175 w 8178656"/>
              <a:gd name="connsiteY9" fmla="*/ 5638800 h 5638800"/>
              <a:gd name="connsiteX10" fmla="*/ 7333424 w 8178656"/>
              <a:gd name="connsiteY10" fmla="*/ 5638800 h 5638800"/>
              <a:gd name="connsiteX11" fmla="*/ 7222265 w 8178656"/>
              <a:gd name="connsiteY11" fmla="*/ 5638800 h 5638800"/>
              <a:gd name="connsiteX12" fmla="*/ 6531944 w 8178656"/>
              <a:gd name="connsiteY12" fmla="*/ 5638800 h 5638800"/>
              <a:gd name="connsiteX13" fmla="*/ 6420785 w 8178656"/>
              <a:gd name="connsiteY13" fmla="*/ 5638800 h 5638800"/>
              <a:gd name="connsiteX14" fmla="*/ 6377034 w 8178656"/>
              <a:gd name="connsiteY14" fmla="*/ 5638800 h 5638800"/>
              <a:gd name="connsiteX15" fmla="*/ 5575553 w 8178656"/>
              <a:gd name="connsiteY15" fmla="*/ 5638800 h 5638800"/>
              <a:gd name="connsiteX16" fmla="*/ 3082851 w 8178656"/>
              <a:gd name="connsiteY16" fmla="*/ 0 h 5638800"/>
              <a:gd name="connsiteX17" fmla="*/ 1001839 w 8178656"/>
              <a:gd name="connsiteY17" fmla="*/ 0 h 5638800"/>
              <a:gd name="connsiteX18" fmla="*/ 1489226 w 8178656"/>
              <a:gd name="connsiteY18" fmla="*/ 0 h 5638800"/>
              <a:gd name="connsiteX19" fmla="*/ 1515832 w 8178656"/>
              <a:gd name="connsiteY19" fmla="*/ 0 h 5638800"/>
              <a:gd name="connsiteX20" fmla="*/ 1583428 w 8178656"/>
              <a:gd name="connsiteY20" fmla="*/ 0 h 5638800"/>
              <a:gd name="connsiteX21" fmla="*/ 2003218 w 8178656"/>
              <a:gd name="connsiteY21" fmla="*/ 0 h 5638800"/>
              <a:gd name="connsiteX22" fmla="*/ 2070815 w 8178656"/>
              <a:gd name="connsiteY22" fmla="*/ 0 h 5638800"/>
              <a:gd name="connsiteX23" fmla="*/ 581588 w 8178656"/>
              <a:gd name="connsiteY23" fmla="*/ 3429000 h 5638800"/>
              <a:gd name="connsiteX24" fmla="*/ 554983 w 8178656"/>
              <a:gd name="connsiteY24" fmla="*/ 3429000 h 5638800"/>
              <a:gd name="connsiteX25" fmla="*/ 487386 w 8178656"/>
              <a:gd name="connsiteY25" fmla="*/ 3429000 h 5638800"/>
              <a:gd name="connsiteX26" fmla="*/ 67596 w 8178656"/>
              <a:gd name="connsiteY26" fmla="*/ 3429000 h 5638800"/>
              <a:gd name="connsiteX27" fmla="*/ 0 w 8178656"/>
              <a:gd name="connsiteY27" fmla="*/ 3429000 h 5638800"/>
              <a:gd name="connsiteX28" fmla="*/ 1001839 w 8178656"/>
              <a:gd name="connsiteY28" fmla="*/ 0 h 5638800"/>
              <a:gd name="connsiteX0" fmla="*/ 3082851 w 8178656"/>
              <a:gd name="connsiteY0" fmla="*/ 0 h 5638800"/>
              <a:gd name="connsiteX1" fmla="*/ 3884332 w 8178656"/>
              <a:gd name="connsiteY1" fmla="*/ 0 h 5638800"/>
              <a:gd name="connsiteX2" fmla="*/ 3928083 w 8178656"/>
              <a:gd name="connsiteY2" fmla="*/ 0 h 5638800"/>
              <a:gd name="connsiteX3" fmla="*/ 4039242 w 8178656"/>
              <a:gd name="connsiteY3" fmla="*/ 0 h 5638800"/>
              <a:gd name="connsiteX4" fmla="*/ 4729563 w 8178656"/>
              <a:gd name="connsiteY4" fmla="*/ 0 h 5638800"/>
              <a:gd name="connsiteX5" fmla="*/ 4840722 w 8178656"/>
              <a:gd name="connsiteY5" fmla="*/ 0 h 5638800"/>
              <a:gd name="connsiteX6" fmla="*/ 4884473 w 8178656"/>
              <a:gd name="connsiteY6" fmla="*/ 0 h 5638800"/>
              <a:gd name="connsiteX7" fmla="*/ 5685954 w 8178656"/>
              <a:gd name="connsiteY7" fmla="*/ 0 h 5638800"/>
              <a:gd name="connsiteX8" fmla="*/ 8178656 w 8178656"/>
              <a:gd name="connsiteY8" fmla="*/ 5638800 h 5638800"/>
              <a:gd name="connsiteX9" fmla="*/ 7377175 w 8178656"/>
              <a:gd name="connsiteY9" fmla="*/ 5638800 h 5638800"/>
              <a:gd name="connsiteX10" fmla="*/ 7333424 w 8178656"/>
              <a:gd name="connsiteY10" fmla="*/ 5638800 h 5638800"/>
              <a:gd name="connsiteX11" fmla="*/ 7222265 w 8178656"/>
              <a:gd name="connsiteY11" fmla="*/ 5638800 h 5638800"/>
              <a:gd name="connsiteX12" fmla="*/ 6531944 w 8178656"/>
              <a:gd name="connsiteY12" fmla="*/ 5638800 h 5638800"/>
              <a:gd name="connsiteX13" fmla="*/ 6420785 w 8178656"/>
              <a:gd name="connsiteY13" fmla="*/ 5638800 h 5638800"/>
              <a:gd name="connsiteX14" fmla="*/ 6377034 w 8178656"/>
              <a:gd name="connsiteY14" fmla="*/ 5638800 h 5638800"/>
              <a:gd name="connsiteX15" fmla="*/ 5575553 w 8178656"/>
              <a:gd name="connsiteY15" fmla="*/ 5638800 h 5638800"/>
              <a:gd name="connsiteX16" fmla="*/ 3082851 w 8178656"/>
              <a:gd name="connsiteY16" fmla="*/ 0 h 5638800"/>
              <a:gd name="connsiteX17" fmla="*/ 0 w 8178656"/>
              <a:gd name="connsiteY17" fmla="*/ 3429000 h 5638800"/>
              <a:gd name="connsiteX18" fmla="*/ 1489226 w 8178656"/>
              <a:gd name="connsiteY18" fmla="*/ 0 h 5638800"/>
              <a:gd name="connsiteX19" fmla="*/ 1515832 w 8178656"/>
              <a:gd name="connsiteY19" fmla="*/ 0 h 5638800"/>
              <a:gd name="connsiteX20" fmla="*/ 1583428 w 8178656"/>
              <a:gd name="connsiteY20" fmla="*/ 0 h 5638800"/>
              <a:gd name="connsiteX21" fmla="*/ 2003218 w 8178656"/>
              <a:gd name="connsiteY21" fmla="*/ 0 h 5638800"/>
              <a:gd name="connsiteX22" fmla="*/ 2070815 w 8178656"/>
              <a:gd name="connsiteY22" fmla="*/ 0 h 5638800"/>
              <a:gd name="connsiteX23" fmla="*/ 581588 w 8178656"/>
              <a:gd name="connsiteY23" fmla="*/ 3429000 h 5638800"/>
              <a:gd name="connsiteX24" fmla="*/ 554983 w 8178656"/>
              <a:gd name="connsiteY24" fmla="*/ 3429000 h 5638800"/>
              <a:gd name="connsiteX25" fmla="*/ 487386 w 8178656"/>
              <a:gd name="connsiteY25" fmla="*/ 3429000 h 5638800"/>
              <a:gd name="connsiteX26" fmla="*/ 67596 w 8178656"/>
              <a:gd name="connsiteY26" fmla="*/ 3429000 h 5638800"/>
              <a:gd name="connsiteX27" fmla="*/ 0 w 8178656"/>
              <a:gd name="connsiteY27" fmla="*/ 3429000 h 5638800"/>
              <a:gd name="connsiteX0" fmla="*/ 3082851 w 8178656"/>
              <a:gd name="connsiteY0" fmla="*/ 0 h 5638800"/>
              <a:gd name="connsiteX1" fmla="*/ 3884332 w 8178656"/>
              <a:gd name="connsiteY1" fmla="*/ 0 h 5638800"/>
              <a:gd name="connsiteX2" fmla="*/ 3928083 w 8178656"/>
              <a:gd name="connsiteY2" fmla="*/ 0 h 5638800"/>
              <a:gd name="connsiteX3" fmla="*/ 4039242 w 8178656"/>
              <a:gd name="connsiteY3" fmla="*/ 0 h 5638800"/>
              <a:gd name="connsiteX4" fmla="*/ 4729563 w 8178656"/>
              <a:gd name="connsiteY4" fmla="*/ 0 h 5638800"/>
              <a:gd name="connsiteX5" fmla="*/ 4840722 w 8178656"/>
              <a:gd name="connsiteY5" fmla="*/ 0 h 5638800"/>
              <a:gd name="connsiteX6" fmla="*/ 4884473 w 8178656"/>
              <a:gd name="connsiteY6" fmla="*/ 0 h 5638800"/>
              <a:gd name="connsiteX7" fmla="*/ 5685954 w 8178656"/>
              <a:gd name="connsiteY7" fmla="*/ 0 h 5638800"/>
              <a:gd name="connsiteX8" fmla="*/ 8178656 w 8178656"/>
              <a:gd name="connsiteY8" fmla="*/ 5638800 h 5638800"/>
              <a:gd name="connsiteX9" fmla="*/ 7377175 w 8178656"/>
              <a:gd name="connsiteY9" fmla="*/ 5638800 h 5638800"/>
              <a:gd name="connsiteX10" fmla="*/ 7333424 w 8178656"/>
              <a:gd name="connsiteY10" fmla="*/ 5638800 h 5638800"/>
              <a:gd name="connsiteX11" fmla="*/ 7222265 w 8178656"/>
              <a:gd name="connsiteY11" fmla="*/ 5638800 h 5638800"/>
              <a:gd name="connsiteX12" fmla="*/ 6531944 w 8178656"/>
              <a:gd name="connsiteY12" fmla="*/ 5638800 h 5638800"/>
              <a:gd name="connsiteX13" fmla="*/ 6420785 w 8178656"/>
              <a:gd name="connsiteY13" fmla="*/ 5638800 h 5638800"/>
              <a:gd name="connsiteX14" fmla="*/ 6377034 w 8178656"/>
              <a:gd name="connsiteY14" fmla="*/ 5638800 h 5638800"/>
              <a:gd name="connsiteX15" fmla="*/ 5575553 w 8178656"/>
              <a:gd name="connsiteY15" fmla="*/ 5638800 h 5638800"/>
              <a:gd name="connsiteX16" fmla="*/ 3082851 w 8178656"/>
              <a:gd name="connsiteY16" fmla="*/ 0 h 5638800"/>
              <a:gd name="connsiteX17" fmla="*/ 0 w 8178656"/>
              <a:gd name="connsiteY17" fmla="*/ 3429000 h 5638800"/>
              <a:gd name="connsiteX18" fmla="*/ 1489226 w 8178656"/>
              <a:gd name="connsiteY18" fmla="*/ 0 h 5638800"/>
              <a:gd name="connsiteX19" fmla="*/ 1515832 w 8178656"/>
              <a:gd name="connsiteY19" fmla="*/ 0 h 5638800"/>
              <a:gd name="connsiteX20" fmla="*/ 2003218 w 8178656"/>
              <a:gd name="connsiteY20" fmla="*/ 0 h 5638800"/>
              <a:gd name="connsiteX21" fmla="*/ 2070815 w 8178656"/>
              <a:gd name="connsiteY21" fmla="*/ 0 h 5638800"/>
              <a:gd name="connsiteX22" fmla="*/ 581588 w 8178656"/>
              <a:gd name="connsiteY22" fmla="*/ 3429000 h 5638800"/>
              <a:gd name="connsiteX23" fmla="*/ 554983 w 8178656"/>
              <a:gd name="connsiteY23" fmla="*/ 3429000 h 5638800"/>
              <a:gd name="connsiteX24" fmla="*/ 487386 w 8178656"/>
              <a:gd name="connsiteY24" fmla="*/ 3429000 h 5638800"/>
              <a:gd name="connsiteX25" fmla="*/ 67596 w 8178656"/>
              <a:gd name="connsiteY25" fmla="*/ 3429000 h 5638800"/>
              <a:gd name="connsiteX26" fmla="*/ 0 w 8178656"/>
              <a:gd name="connsiteY26" fmla="*/ 3429000 h 5638800"/>
              <a:gd name="connsiteX0" fmla="*/ 3082851 w 8178656"/>
              <a:gd name="connsiteY0" fmla="*/ 0 h 5638800"/>
              <a:gd name="connsiteX1" fmla="*/ 3884332 w 8178656"/>
              <a:gd name="connsiteY1" fmla="*/ 0 h 5638800"/>
              <a:gd name="connsiteX2" fmla="*/ 3928083 w 8178656"/>
              <a:gd name="connsiteY2" fmla="*/ 0 h 5638800"/>
              <a:gd name="connsiteX3" fmla="*/ 4039242 w 8178656"/>
              <a:gd name="connsiteY3" fmla="*/ 0 h 5638800"/>
              <a:gd name="connsiteX4" fmla="*/ 4729563 w 8178656"/>
              <a:gd name="connsiteY4" fmla="*/ 0 h 5638800"/>
              <a:gd name="connsiteX5" fmla="*/ 4840722 w 8178656"/>
              <a:gd name="connsiteY5" fmla="*/ 0 h 5638800"/>
              <a:gd name="connsiteX6" fmla="*/ 4884473 w 8178656"/>
              <a:gd name="connsiteY6" fmla="*/ 0 h 5638800"/>
              <a:gd name="connsiteX7" fmla="*/ 5685954 w 8178656"/>
              <a:gd name="connsiteY7" fmla="*/ 0 h 5638800"/>
              <a:gd name="connsiteX8" fmla="*/ 8178656 w 8178656"/>
              <a:gd name="connsiteY8" fmla="*/ 5638800 h 5638800"/>
              <a:gd name="connsiteX9" fmla="*/ 7377175 w 8178656"/>
              <a:gd name="connsiteY9" fmla="*/ 5638800 h 5638800"/>
              <a:gd name="connsiteX10" fmla="*/ 7333424 w 8178656"/>
              <a:gd name="connsiteY10" fmla="*/ 5638800 h 5638800"/>
              <a:gd name="connsiteX11" fmla="*/ 7222265 w 8178656"/>
              <a:gd name="connsiteY11" fmla="*/ 5638800 h 5638800"/>
              <a:gd name="connsiteX12" fmla="*/ 6531944 w 8178656"/>
              <a:gd name="connsiteY12" fmla="*/ 5638800 h 5638800"/>
              <a:gd name="connsiteX13" fmla="*/ 6420785 w 8178656"/>
              <a:gd name="connsiteY13" fmla="*/ 5638800 h 5638800"/>
              <a:gd name="connsiteX14" fmla="*/ 6377034 w 8178656"/>
              <a:gd name="connsiteY14" fmla="*/ 5638800 h 5638800"/>
              <a:gd name="connsiteX15" fmla="*/ 5575553 w 8178656"/>
              <a:gd name="connsiteY15" fmla="*/ 5638800 h 5638800"/>
              <a:gd name="connsiteX16" fmla="*/ 3082851 w 8178656"/>
              <a:gd name="connsiteY16" fmla="*/ 0 h 5638800"/>
              <a:gd name="connsiteX17" fmla="*/ 0 w 8178656"/>
              <a:gd name="connsiteY17" fmla="*/ 3429000 h 5638800"/>
              <a:gd name="connsiteX18" fmla="*/ 1489226 w 8178656"/>
              <a:gd name="connsiteY18" fmla="*/ 0 h 5638800"/>
              <a:gd name="connsiteX19" fmla="*/ 1515832 w 8178656"/>
              <a:gd name="connsiteY19" fmla="*/ 0 h 5638800"/>
              <a:gd name="connsiteX20" fmla="*/ 2003218 w 8178656"/>
              <a:gd name="connsiteY20" fmla="*/ 0 h 5638800"/>
              <a:gd name="connsiteX21" fmla="*/ 581588 w 8178656"/>
              <a:gd name="connsiteY21" fmla="*/ 3429000 h 5638800"/>
              <a:gd name="connsiteX22" fmla="*/ 554983 w 8178656"/>
              <a:gd name="connsiteY22" fmla="*/ 3429000 h 5638800"/>
              <a:gd name="connsiteX23" fmla="*/ 487386 w 8178656"/>
              <a:gd name="connsiteY23" fmla="*/ 3429000 h 5638800"/>
              <a:gd name="connsiteX24" fmla="*/ 67596 w 8178656"/>
              <a:gd name="connsiteY24" fmla="*/ 3429000 h 5638800"/>
              <a:gd name="connsiteX25" fmla="*/ 0 w 8178656"/>
              <a:gd name="connsiteY25" fmla="*/ 3429000 h 5638800"/>
              <a:gd name="connsiteX0" fmla="*/ 3082851 w 8178656"/>
              <a:gd name="connsiteY0" fmla="*/ 0 h 5638800"/>
              <a:gd name="connsiteX1" fmla="*/ 3884332 w 8178656"/>
              <a:gd name="connsiteY1" fmla="*/ 0 h 5638800"/>
              <a:gd name="connsiteX2" fmla="*/ 3928083 w 8178656"/>
              <a:gd name="connsiteY2" fmla="*/ 0 h 5638800"/>
              <a:gd name="connsiteX3" fmla="*/ 4039242 w 8178656"/>
              <a:gd name="connsiteY3" fmla="*/ 0 h 5638800"/>
              <a:gd name="connsiteX4" fmla="*/ 4729563 w 8178656"/>
              <a:gd name="connsiteY4" fmla="*/ 0 h 5638800"/>
              <a:gd name="connsiteX5" fmla="*/ 4840722 w 8178656"/>
              <a:gd name="connsiteY5" fmla="*/ 0 h 5638800"/>
              <a:gd name="connsiteX6" fmla="*/ 4884473 w 8178656"/>
              <a:gd name="connsiteY6" fmla="*/ 0 h 5638800"/>
              <a:gd name="connsiteX7" fmla="*/ 5685954 w 8178656"/>
              <a:gd name="connsiteY7" fmla="*/ 0 h 5638800"/>
              <a:gd name="connsiteX8" fmla="*/ 8178656 w 8178656"/>
              <a:gd name="connsiteY8" fmla="*/ 5638800 h 5638800"/>
              <a:gd name="connsiteX9" fmla="*/ 7377175 w 8178656"/>
              <a:gd name="connsiteY9" fmla="*/ 5638800 h 5638800"/>
              <a:gd name="connsiteX10" fmla="*/ 7333424 w 8178656"/>
              <a:gd name="connsiteY10" fmla="*/ 5638800 h 5638800"/>
              <a:gd name="connsiteX11" fmla="*/ 7222265 w 8178656"/>
              <a:gd name="connsiteY11" fmla="*/ 5638800 h 5638800"/>
              <a:gd name="connsiteX12" fmla="*/ 6531944 w 8178656"/>
              <a:gd name="connsiteY12" fmla="*/ 5638800 h 5638800"/>
              <a:gd name="connsiteX13" fmla="*/ 6420785 w 8178656"/>
              <a:gd name="connsiteY13" fmla="*/ 5638800 h 5638800"/>
              <a:gd name="connsiteX14" fmla="*/ 6377034 w 8178656"/>
              <a:gd name="connsiteY14" fmla="*/ 5638800 h 5638800"/>
              <a:gd name="connsiteX15" fmla="*/ 5575553 w 8178656"/>
              <a:gd name="connsiteY15" fmla="*/ 5638800 h 5638800"/>
              <a:gd name="connsiteX16" fmla="*/ 3082851 w 8178656"/>
              <a:gd name="connsiteY16" fmla="*/ 0 h 5638800"/>
              <a:gd name="connsiteX17" fmla="*/ 0 w 8178656"/>
              <a:gd name="connsiteY17" fmla="*/ 3429000 h 5638800"/>
              <a:gd name="connsiteX18" fmla="*/ 1489226 w 8178656"/>
              <a:gd name="connsiteY18" fmla="*/ 0 h 5638800"/>
              <a:gd name="connsiteX19" fmla="*/ 2003218 w 8178656"/>
              <a:gd name="connsiteY19" fmla="*/ 0 h 5638800"/>
              <a:gd name="connsiteX20" fmla="*/ 581588 w 8178656"/>
              <a:gd name="connsiteY20" fmla="*/ 3429000 h 5638800"/>
              <a:gd name="connsiteX21" fmla="*/ 554983 w 8178656"/>
              <a:gd name="connsiteY21" fmla="*/ 3429000 h 5638800"/>
              <a:gd name="connsiteX22" fmla="*/ 487386 w 8178656"/>
              <a:gd name="connsiteY22" fmla="*/ 3429000 h 5638800"/>
              <a:gd name="connsiteX23" fmla="*/ 67596 w 8178656"/>
              <a:gd name="connsiteY23" fmla="*/ 3429000 h 5638800"/>
              <a:gd name="connsiteX24" fmla="*/ 0 w 8178656"/>
              <a:gd name="connsiteY24" fmla="*/ 3429000 h 5638800"/>
              <a:gd name="connsiteX0" fmla="*/ 3082851 w 8178656"/>
              <a:gd name="connsiteY0" fmla="*/ 0 h 5638800"/>
              <a:gd name="connsiteX1" fmla="*/ 3884332 w 8178656"/>
              <a:gd name="connsiteY1" fmla="*/ 0 h 5638800"/>
              <a:gd name="connsiteX2" fmla="*/ 3928083 w 8178656"/>
              <a:gd name="connsiteY2" fmla="*/ 0 h 5638800"/>
              <a:gd name="connsiteX3" fmla="*/ 4039242 w 8178656"/>
              <a:gd name="connsiteY3" fmla="*/ 0 h 5638800"/>
              <a:gd name="connsiteX4" fmla="*/ 4729563 w 8178656"/>
              <a:gd name="connsiteY4" fmla="*/ 0 h 5638800"/>
              <a:gd name="connsiteX5" fmla="*/ 4840722 w 8178656"/>
              <a:gd name="connsiteY5" fmla="*/ 0 h 5638800"/>
              <a:gd name="connsiteX6" fmla="*/ 4884473 w 8178656"/>
              <a:gd name="connsiteY6" fmla="*/ 0 h 5638800"/>
              <a:gd name="connsiteX7" fmla="*/ 5685954 w 8178656"/>
              <a:gd name="connsiteY7" fmla="*/ 0 h 5638800"/>
              <a:gd name="connsiteX8" fmla="*/ 8178656 w 8178656"/>
              <a:gd name="connsiteY8" fmla="*/ 5638800 h 5638800"/>
              <a:gd name="connsiteX9" fmla="*/ 7377175 w 8178656"/>
              <a:gd name="connsiteY9" fmla="*/ 5638800 h 5638800"/>
              <a:gd name="connsiteX10" fmla="*/ 7333424 w 8178656"/>
              <a:gd name="connsiteY10" fmla="*/ 5638800 h 5638800"/>
              <a:gd name="connsiteX11" fmla="*/ 7222265 w 8178656"/>
              <a:gd name="connsiteY11" fmla="*/ 5638800 h 5638800"/>
              <a:gd name="connsiteX12" fmla="*/ 6531944 w 8178656"/>
              <a:gd name="connsiteY12" fmla="*/ 5638800 h 5638800"/>
              <a:gd name="connsiteX13" fmla="*/ 6420785 w 8178656"/>
              <a:gd name="connsiteY13" fmla="*/ 5638800 h 5638800"/>
              <a:gd name="connsiteX14" fmla="*/ 6377034 w 8178656"/>
              <a:gd name="connsiteY14" fmla="*/ 5638800 h 5638800"/>
              <a:gd name="connsiteX15" fmla="*/ 5575553 w 8178656"/>
              <a:gd name="connsiteY15" fmla="*/ 5638800 h 5638800"/>
              <a:gd name="connsiteX16" fmla="*/ 3082851 w 8178656"/>
              <a:gd name="connsiteY16" fmla="*/ 0 h 5638800"/>
              <a:gd name="connsiteX17" fmla="*/ 0 w 8178656"/>
              <a:gd name="connsiteY17" fmla="*/ 3429000 h 5638800"/>
              <a:gd name="connsiteX18" fmla="*/ 1489226 w 8178656"/>
              <a:gd name="connsiteY18" fmla="*/ 0 h 5638800"/>
              <a:gd name="connsiteX19" fmla="*/ 581588 w 8178656"/>
              <a:gd name="connsiteY19" fmla="*/ 3429000 h 5638800"/>
              <a:gd name="connsiteX20" fmla="*/ 554983 w 8178656"/>
              <a:gd name="connsiteY20" fmla="*/ 3429000 h 5638800"/>
              <a:gd name="connsiteX21" fmla="*/ 487386 w 8178656"/>
              <a:gd name="connsiteY21" fmla="*/ 3429000 h 5638800"/>
              <a:gd name="connsiteX22" fmla="*/ 67596 w 8178656"/>
              <a:gd name="connsiteY22" fmla="*/ 3429000 h 5638800"/>
              <a:gd name="connsiteX23" fmla="*/ 0 w 8178656"/>
              <a:gd name="connsiteY23" fmla="*/ 3429000 h 5638800"/>
              <a:gd name="connsiteX0" fmla="*/ 3082851 w 8178656"/>
              <a:gd name="connsiteY0" fmla="*/ 0 h 5638800"/>
              <a:gd name="connsiteX1" fmla="*/ 3884332 w 8178656"/>
              <a:gd name="connsiteY1" fmla="*/ 0 h 5638800"/>
              <a:gd name="connsiteX2" fmla="*/ 3928083 w 8178656"/>
              <a:gd name="connsiteY2" fmla="*/ 0 h 5638800"/>
              <a:gd name="connsiteX3" fmla="*/ 4039242 w 8178656"/>
              <a:gd name="connsiteY3" fmla="*/ 0 h 5638800"/>
              <a:gd name="connsiteX4" fmla="*/ 4729563 w 8178656"/>
              <a:gd name="connsiteY4" fmla="*/ 0 h 5638800"/>
              <a:gd name="connsiteX5" fmla="*/ 4840722 w 8178656"/>
              <a:gd name="connsiteY5" fmla="*/ 0 h 5638800"/>
              <a:gd name="connsiteX6" fmla="*/ 4884473 w 8178656"/>
              <a:gd name="connsiteY6" fmla="*/ 0 h 5638800"/>
              <a:gd name="connsiteX7" fmla="*/ 5685954 w 8178656"/>
              <a:gd name="connsiteY7" fmla="*/ 0 h 5638800"/>
              <a:gd name="connsiteX8" fmla="*/ 8178656 w 8178656"/>
              <a:gd name="connsiteY8" fmla="*/ 5638800 h 5638800"/>
              <a:gd name="connsiteX9" fmla="*/ 7377175 w 8178656"/>
              <a:gd name="connsiteY9" fmla="*/ 5638800 h 5638800"/>
              <a:gd name="connsiteX10" fmla="*/ 7333424 w 8178656"/>
              <a:gd name="connsiteY10" fmla="*/ 5638800 h 5638800"/>
              <a:gd name="connsiteX11" fmla="*/ 7222265 w 8178656"/>
              <a:gd name="connsiteY11" fmla="*/ 5638800 h 5638800"/>
              <a:gd name="connsiteX12" fmla="*/ 6531944 w 8178656"/>
              <a:gd name="connsiteY12" fmla="*/ 5638800 h 5638800"/>
              <a:gd name="connsiteX13" fmla="*/ 6420785 w 8178656"/>
              <a:gd name="connsiteY13" fmla="*/ 5638800 h 5638800"/>
              <a:gd name="connsiteX14" fmla="*/ 6377034 w 8178656"/>
              <a:gd name="connsiteY14" fmla="*/ 5638800 h 5638800"/>
              <a:gd name="connsiteX15" fmla="*/ 5575553 w 8178656"/>
              <a:gd name="connsiteY15" fmla="*/ 5638800 h 5638800"/>
              <a:gd name="connsiteX16" fmla="*/ 3082851 w 8178656"/>
              <a:gd name="connsiteY16" fmla="*/ 0 h 5638800"/>
              <a:gd name="connsiteX17" fmla="*/ 0 w 8178656"/>
              <a:gd name="connsiteY17" fmla="*/ 3429000 h 5638800"/>
              <a:gd name="connsiteX18" fmla="*/ 1489226 w 8178656"/>
              <a:gd name="connsiteY18" fmla="*/ 0 h 5638800"/>
              <a:gd name="connsiteX19" fmla="*/ 581588 w 8178656"/>
              <a:gd name="connsiteY19" fmla="*/ 3429000 h 5638800"/>
              <a:gd name="connsiteX20" fmla="*/ 554983 w 8178656"/>
              <a:gd name="connsiteY20" fmla="*/ 3429000 h 5638800"/>
              <a:gd name="connsiteX21" fmla="*/ 67596 w 8178656"/>
              <a:gd name="connsiteY21" fmla="*/ 3429000 h 5638800"/>
              <a:gd name="connsiteX22" fmla="*/ 0 w 8178656"/>
              <a:gd name="connsiteY22" fmla="*/ 3429000 h 5638800"/>
              <a:gd name="connsiteX0" fmla="*/ 3082851 w 8178656"/>
              <a:gd name="connsiteY0" fmla="*/ 0 h 5638800"/>
              <a:gd name="connsiteX1" fmla="*/ 3884332 w 8178656"/>
              <a:gd name="connsiteY1" fmla="*/ 0 h 5638800"/>
              <a:gd name="connsiteX2" fmla="*/ 3928083 w 8178656"/>
              <a:gd name="connsiteY2" fmla="*/ 0 h 5638800"/>
              <a:gd name="connsiteX3" fmla="*/ 4039242 w 8178656"/>
              <a:gd name="connsiteY3" fmla="*/ 0 h 5638800"/>
              <a:gd name="connsiteX4" fmla="*/ 4729563 w 8178656"/>
              <a:gd name="connsiteY4" fmla="*/ 0 h 5638800"/>
              <a:gd name="connsiteX5" fmla="*/ 4840722 w 8178656"/>
              <a:gd name="connsiteY5" fmla="*/ 0 h 5638800"/>
              <a:gd name="connsiteX6" fmla="*/ 4884473 w 8178656"/>
              <a:gd name="connsiteY6" fmla="*/ 0 h 5638800"/>
              <a:gd name="connsiteX7" fmla="*/ 5685954 w 8178656"/>
              <a:gd name="connsiteY7" fmla="*/ 0 h 5638800"/>
              <a:gd name="connsiteX8" fmla="*/ 8178656 w 8178656"/>
              <a:gd name="connsiteY8" fmla="*/ 5638800 h 5638800"/>
              <a:gd name="connsiteX9" fmla="*/ 7377175 w 8178656"/>
              <a:gd name="connsiteY9" fmla="*/ 5638800 h 5638800"/>
              <a:gd name="connsiteX10" fmla="*/ 7333424 w 8178656"/>
              <a:gd name="connsiteY10" fmla="*/ 5638800 h 5638800"/>
              <a:gd name="connsiteX11" fmla="*/ 7222265 w 8178656"/>
              <a:gd name="connsiteY11" fmla="*/ 5638800 h 5638800"/>
              <a:gd name="connsiteX12" fmla="*/ 6531944 w 8178656"/>
              <a:gd name="connsiteY12" fmla="*/ 5638800 h 5638800"/>
              <a:gd name="connsiteX13" fmla="*/ 6420785 w 8178656"/>
              <a:gd name="connsiteY13" fmla="*/ 5638800 h 5638800"/>
              <a:gd name="connsiteX14" fmla="*/ 6377034 w 8178656"/>
              <a:gd name="connsiteY14" fmla="*/ 5638800 h 5638800"/>
              <a:gd name="connsiteX15" fmla="*/ 5575553 w 8178656"/>
              <a:gd name="connsiteY15" fmla="*/ 5638800 h 5638800"/>
              <a:gd name="connsiteX16" fmla="*/ 3082851 w 8178656"/>
              <a:gd name="connsiteY16" fmla="*/ 0 h 5638800"/>
              <a:gd name="connsiteX17" fmla="*/ 0 w 8178656"/>
              <a:gd name="connsiteY17" fmla="*/ 3429000 h 5638800"/>
              <a:gd name="connsiteX18" fmla="*/ 1489226 w 8178656"/>
              <a:gd name="connsiteY18" fmla="*/ 0 h 5638800"/>
              <a:gd name="connsiteX19" fmla="*/ 581588 w 8178656"/>
              <a:gd name="connsiteY19" fmla="*/ 3429000 h 5638800"/>
              <a:gd name="connsiteX20" fmla="*/ 67596 w 8178656"/>
              <a:gd name="connsiteY20" fmla="*/ 3429000 h 5638800"/>
              <a:gd name="connsiteX21" fmla="*/ 0 w 8178656"/>
              <a:gd name="connsiteY21" fmla="*/ 3429000 h 5638800"/>
              <a:gd name="connsiteX0" fmla="*/ 3082851 w 8178656"/>
              <a:gd name="connsiteY0" fmla="*/ 0 h 5638800"/>
              <a:gd name="connsiteX1" fmla="*/ 3884332 w 8178656"/>
              <a:gd name="connsiteY1" fmla="*/ 0 h 5638800"/>
              <a:gd name="connsiteX2" fmla="*/ 3928083 w 8178656"/>
              <a:gd name="connsiteY2" fmla="*/ 0 h 5638800"/>
              <a:gd name="connsiteX3" fmla="*/ 4039242 w 8178656"/>
              <a:gd name="connsiteY3" fmla="*/ 0 h 5638800"/>
              <a:gd name="connsiteX4" fmla="*/ 4729563 w 8178656"/>
              <a:gd name="connsiteY4" fmla="*/ 0 h 5638800"/>
              <a:gd name="connsiteX5" fmla="*/ 4840722 w 8178656"/>
              <a:gd name="connsiteY5" fmla="*/ 0 h 5638800"/>
              <a:gd name="connsiteX6" fmla="*/ 4884473 w 8178656"/>
              <a:gd name="connsiteY6" fmla="*/ 0 h 5638800"/>
              <a:gd name="connsiteX7" fmla="*/ 5685954 w 8178656"/>
              <a:gd name="connsiteY7" fmla="*/ 0 h 5638800"/>
              <a:gd name="connsiteX8" fmla="*/ 8178656 w 8178656"/>
              <a:gd name="connsiteY8" fmla="*/ 5638800 h 5638800"/>
              <a:gd name="connsiteX9" fmla="*/ 7377175 w 8178656"/>
              <a:gd name="connsiteY9" fmla="*/ 5638800 h 5638800"/>
              <a:gd name="connsiteX10" fmla="*/ 7333424 w 8178656"/>
              <a:gd name="connsiteY10" fmla="*/ 5638800 h 5638800"/>
              <a:gd name="connsiteX11" fmla="*/ 7222265 w 8178656"/>
              <a:gd name="connsiteY11" fmla="*/ 5638800 h 5638800"/>
              <a:gd name="connsiteX12" fmla="*/ 6531944 w 8178656"/>
              <a:gd name="connsiteY12" fmla="*/ 5638800 h 5638800"/>
              <a:gd name="connsiteX13" fmla="*/ 6420785 w 8178656"/>
              <a:gd name="connsiteY13" fmla="*/ 5638800 h 5638800"/>
              <a:gd name="connsiteX14" fmla="*/ 6377034 w 8178656"/>
              <a:gd name="connsiteY14" fmla="*/ 5638800 h 5638800"/>
              <a:gd name="connsiteX15" fmla="*/ 5575553 w 8178656"/>
              <a:gd name="connsiteY15" fmla="*/ 5638800 h 5638800"/>
              <a:gd name="connsiteX16" fmla="*/ 3082851 w 8178656"/>
              <a:gd name="connsiteY16" fmla="*/ 0 h 5638800"/>
              <a:gd name="connsiteX17" fmla="*/ 0 w 8178656"/>
              <a:gd name="connsiteY17" fmla="*/ 3429000 h 5638800"/>
              <a:gd name="connsiteX18" fmla="*/ 1489226 w 8178656"/>
              <a:gd name="connsiteY18" fmla="*/ 0 h 5638800"/>
              <a:gd name="connsiteX19" fmla="*/ 67596 w 8178656"/>
              <a:gd name="connsiteY19" fmla="*/ 3429000 h 5638800"/>
              <a:gd name="connsiteX20" fmla="*/ 0 w 8178656"/>
              <a:gd name="connsiteY20" fmla="*/ 3429000 h 5638800"/>
              <a:gd name="connsiteX0" fmla="*/ 3015255 w 8111060"/>
              <a:gd name="connsiteY0" fmla="*/ 0 h 5638800"/>
              <a:gd name="connsiteX1" fmla="*/ 3816736 w 8111060"/>
              <a:gd name="connsiteY1" fmla="*/ 0 h 5638800"/>
              <a:gd name="connsiteX2" fmla="*/ 3860487 w 8111060"/>
              <a:gd name="connsiteY2" fmla="*/ 0 h 5638800"/>
              <a:gd name="connsiteX3" fmla="*/ 3971646 w 8111060"/>
              <a:gd name="connsiteY3" fmla="*/ 0 h 5638800"/>
              <a:gd name="connsiteX4" fmla="*/ 4661967 w 8111060"/>
              <a:gd name="connsiteY4" fmla="*/ 0 h 5638800"/>
              <a:gd name="connsiteX5" fmla="*/ 4773126 w 8111060"/>
              <a:gd name="connsiteY5" fmla="*/ 0 h 5638800"/>
              <a:gd name="connsiteX6" fmla="*/ 4816877 w 8111060"/>
              <a:gd name="connsiteY6" fmla="*/ 0 h 5638800"/>
              <a:gd name="connsiteX7" fmla="*/ 5618358 w 8111060"/>
              <a:gd name="connsiteY7" fmla="*/ 0 h 5638800"/>
              <a:gd name="connsiteX8" fmla="*/ 8111060 w 8111060"/>
              <a:gd name="connsiteY8" fmla="*/ 5638800 h 5638800"/>
              <a:gd name="connsiteX9" fmla="*/ 7309579 w 8111060"/>
              <a:gd name="connsiteY9" fmla="*/ 5638800 h 5638800"/>
              <a:gd name="connsiteX10" fmla="*/ 7265828 w 8111060"/>
              <a:gd name="connsiteY10" fmla="*/ 5638800 h 5638800"/>
              <a:gd name="connsiteX11" fmla="*/ 7154669 w 8111060"/>
              <a:gd name="connsiteY11" fmla="*/ 5638800 h 5638800"/>
              <a:gd name="connsiteX12" fmla="*/ 6464348 w 8111060"/>
              <a:gd name="connsiteY12" fmla="*/ 5638800 h 5638800"/>
              <a:gd name="connsiteX13" fmla="*/ 6353189 w 8111060"/>
              <a:gd name="connsiteY13" fmla="*/ 5638800 h 5638800"/>
              <a:gd name="connsiteX14" fmla="*/ 6309438 w 8111060"/>
              <a:gd name="connsiteY14" fmla="*/ 5638800 h 5638800"/>
              <a:gd name="connsiteX15" fmla="*/ 5507957 w 8111060"/>
              <a:gd name="connsiteY15" fmla="*/ 5638800 h 5638800"/>
              <a:gd name="connsiteX16" fmla="*/ 3015255 w 8111060"/>
              <a:gd name="connsiteY16" fmla="*/ 0 h 5638800"/>
              <a:gd name="connsiteX17" fmla="*/ 0 w 8111060"/>
              <a:gd name="connsiteY17" fmla="*/ 3429000 h 5638800"/>
              <a:gd name="connsiteX18" fmla="*/ 1421630 w 8111060"/>
              <a:gd name="connsiteY18" fmla="*/ 0 h 5638800"/>
              <a:gd name="connsiteX19" fmla="*/ 0 w 8111060"/>
              <a:gd name="connsiteY19" fmla="*/ 3429000 h 5638800"/>
              <a:gd name="connsiteX0" fmla="*/ 0 w 5095805"/>
              <a:gd name="connsiteY0" fmla="*/ 0 h 5638800"/>
              <a:gd name="connsiteX1" fmla="*/ 801481 w 5095805"/>
              <a:gd name="connsiteY1" fmla="*/ 0 h 5638800"/>
              <a:gd name="connsiteX2" fmla="*/ 845232 w 5095805"/>
              <a:gd name="connsiteY2" fmla="*/ 0 h 5638800"/>
              <a:gd name="connsiteX3" fmla="*/ 956391 w 5095805"/>
              <a:gd name="connsiteY3" fmla="*/ 0 h 5638800"/>
              <a:gd name="connsiteX4" fmla="*/ 1646712 w 5095805"/>
              <a:gd name="connsiteY4" fmla="*/ 0 h 5638800"/>
              <a:gd name="connsiteX5" fmla="*/ 1757871 w 5095805"/>
              <a:gd name="connsiteY5" fmla="*/ 0 h 5638800"/>
              <a:gd name="connsiteX6" fmla="*/ 1801622 w 5095805"/>
              <a:gd name="connsiteY6" fmla="*/ 0 h 5638800"/>
              <a:gd name="connsiteX7" fmla="*/ 2603103 w 5095805"/>
              <a:gd name="connsiteY7" fmla="*/ 0 h 5638800"/>
              <a:gd name="connsiteX8" fmla="*/ 5095805 w 5095805"/>
              <a:gd name="connsiteY8" fmla="*/ 5638800 h 5638800"/>
              <a:gd name="connsiteX9" fmla="*/ 4294324 w 5095805"/>
              <a:gd name="connsiteY9" fmla="*/ 5638800 h 5638800"/>
              <a:gd name="connsiteX10" fmla="*/ 4250573 w 5095805"/>
              <a:gd name="connsiteY10" fmla="*/ 5638800 h 5638800"/>
              <a:gd name="connsiteX11" fmla="*/ 4139414 w 5095805"/>
              <a:gd name="connsiteY11" fmla="*/ 5638800 h 5638800"/>
              <a:gd name="connsiteX12" fmla="*/ 3449093 w 5095805"/>
              <a:gd name="connsiteY12" fmla="*/ 5638800 h 5638800"/>
              <a:gd name="connsiteX13" fmla="*/ 3337934 w 5095805"/>
              <a:gd name="connsiteY13" fmla="*/ 5638800 h 5638800"/>
              <a:gd name="connsiteX14" fmla="*/ 3294183 w 5095805"/>
              <a:gd name="connsiteY14" fmla="*/ 5638800 h 5638800"/>
              <a:gd name="connsiteX15" fmla="*/ 2492702 w 5095805"/>
              <a:gd name="connsiteY15" fmla="*/ 5638800 h 5638800"/>
              <a:gd name="connsiteX16" fmla="*/ 0 w 5095805"/>
              <a:gd name="connsiteY16" fmla="*/ 0 h 563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95805" h="5638800">
                <a:moveTo>
                  <a:pt x="0" y="0"/>
                </a:moveTo>
                <a:lnTo>
                  <a:pt x="801481" y="0"/>
                </a:lnTo>
                <a:lnTo>
                  <a:pt x="845232" y="0"/>
                </a:lnTo>
                <a:lnTo>
                  <a:pt x="956391" y="0"/>
                </a:lnTo>
                <a:lnTo>
                  <a:pt x="1646712" y="0"/>
                </a:lnTo>
                <a:lnTo>
                  <a:pt x="1757871" y="0"/>
                </a:lnTo>
                <a:lnTo>
                  <a:pt x="1801622" y="0"/>
                </a:lnTo>
                <a:lnTo>
                  <a:pt x="2603103" y="0"/>
                </a:lnTo>
                <a:lnTo>
                  <a:pt x="5095805" y="5638800"/>
                </a:lnTo>
                <a:lnTo>
                  <a:pt x="4294324" y="5638800"/>
                </a:lnTo>
                <a:lnTo>
                  <a:pt x="4250573" y="5638800"/>
                </a:lnTo>
                <a:lnTo>
                  <a:pt x="4139414" y="5638800"/>
                </a:lnTo>
                <a:lnTo>
                  <a:pt x="3449093" y="5638800"/>
                </a:lnTo>
                <a:lnTo>
                  <a:pt x="3337934" y="5638800"/>
                </a:lnTo>
                <a:lnTo>
                  <a:pt x="3294183" y="5638800"/>
                </a:lnTo>
                <a:lnTo>
                  <a:pt x="2492702" y="5638800"/>
                </a:lnTo>
                <a:lnTo>
                  <a:pt x="0" y="0"/>
                </a:lnTo>
                <a:close/>
              </a:path>
            </a:pathLst>
          </a:custGeom>
          <a:pattFill prst="pct10">
            <a:fgClr>
              <a:schemeClr val="tx1"/>
            </a:fgClr>
            <a:bgClr>
              <a:schemeClr val="bg1"/>
            </a:bgClr>
          </a:pattFill>
        </p:spPr>
        <p:txBody>
          <a:bodyPr wrap="square" anchor="ctr">
            <a:noAutofit/>
          </a:bodyPr>
          <a:lstStyle>
            <a:lvl1pPr algn="ctr">
              <a:defRPr sz="1000" b="1" baseline="0"/>
            </a:lvl1pPr>
          </a:lstStyle>
          <a:p>
            <a:r>
              <a:rPr lang="en-US" dirty="0"/>
              <a:t>Drag &amp; Drop Image</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36_Custom Layout">
    <p:bg>
      <p:bgPr>
        <a:solidFill>
          <a:schemeClr val="bg1"/>
        </a:soli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11076523" y="6112752"/>
            <a:ext cx="513735" cy="227164"/>
          </a:xfrm>
        </p:spPr>
        <p:txBody>
          <a:bodyPr/>
          <a:lstStyle/>
          <a:p>
            <a:fld id="{D8D877B3-D348-4611-9BDB-C5374591D951}" type="slidenum">
              <a:rPr lang="en-US" smtClean="0"/>
              <a:pPr/>
              <a:t>‹#›</a:t>
            </a:fld>
            <a:endParaRPr lang="en-US" dirty="0"/>
          </a:p>
        </p:txBody>
      </p:sp>
      <p:sp>
        <p:nvSpPr>
          <p:cNvPr id="9" name="Picture Placeholder 8"/>
          <p:cNvSpPr>
            <a:spLocks noGrp="1"/>
          </p:cNvSpPr>
          <p:nvPr>
            <p:ph type="pic" sz="quarter" idx="13" hasCustomPrompt="1"/>
          </p:nvPr>
        </p:nvSpPr>
        <p:spPr>
          <a:xfrm>
            <a:off x="-1" y="1219200"/>
            <a:ext cx="5095805" cy="5638800"/>
          </a:xfrm>
          <a:custGeom>
            <a:avLst/>
            <a:gdLst>
              <a:gd name="connsiteX0" fmla="*/ 7375610 w 8958578"/>
              <a:gd name="connsiteY0" fmla="*/ 0 h 5638800"/>
              <a:gd name="connsiteX1" fmla="*/ 7862997 w 8958578"/>
              <a:gd name="connsiteY1" fmla="*/ 0 h 5638800"/>
              <a:gd name="connsiteX2" fmla="*/ 7889603 w 8958578"/>
              <a:gd name="connsiteY2" fmla="*/ 0 h 5638800"/>
              <a:gd name="connsiteX3" fmla="*/ 7957199 w 8958578"/>
              <a:gd name="connsiteY3" fmla="*/ 0 h 5638800"/>
              <a:gd name="connsiteX4" fmla="*/ 8376989 w 8958578"/>
              <a:gd name="connsiteY4" fmla="*/ 0 h 5638800"/>
              <a:gd name="connsiteX5" fmla="*/ 8444586 w 8958578"/>
              <a:gd name="connsiteY5" fmla="*/ 0 h 5638800"/>
              <a:gd name="connsiteX6" fmla="*/ 8471191 w 8958578"/>
              <a:gd name="connsiteY6" fmla="*/ 0 h 5638800"/>
              <a:gd name="connsiteX7" fmla="*/ 8958578 w 8958578"/>
              <a:gd name="connsiteY7" fmla="*/ 0 h 5638800"/>
              <a:gd name="connsiteX8" fmla="*/ 7442746 w 8958578"/>
              <a:gd name="connsiteY8" fmla="*/ 3429000 h 5638800"/>
              <a:gd name="connsiteX9" fmla="*/ 6955359 w 8958578"/>
              <a:gd name="connsiteY9" fmla="*/ 3429000 h 5638800"/>
              <a:gd name="connsiteX10" fmla="*/ 6928754 w 8958578"/>
              <a:gd name="connsiteY10" fmla="*/ 3429000 h 5638800"/>
              <a:gd name="connsiteX11" fmla="*/ 6861157 w 8958578"/>
              <a:gd name="connsiteY11" fmla="*/ 3429000 h 5638800"/>
              <a:gd name="connsiteX12" fmla="*/ 6441367 w 8958578"/>
              <a:gd name="connsiteY12" fmla="*/ 3429000 h 5638800"/>
              <a:gd name="connsiteX13" fmla="*/ 6373770 w 8958578"/>
              <a:gd name="connsiteY13" fmla="*/ 3429000 h 5638800"/>
              <a:gd name="connsiteX14" fmla="*/ 6347165 w 8958578"/>
              <a:gd name="connsiteY14" fmla="*/ 3429000 h 5638800"/>
              <a:gd name="connsiteX15" fmla="*/ 5859778 w 8958578"/>
              <a:gd name="connsiteY15" fmla="*/ 3429000 h 5638800"/>
              <a:gd name="connsiteX16" fmla="*/ 2492702 w 8958578"/>
              <a:gd name="connsiteY16" fmla="*/ 0 h 5638800"/>
              <a:gd name="connsiteX17" fmla="*/ 3294183 w 8958578"/>
              <a:gd name="connsiteY17" fmla="*/ 0 h 5638800"/>
              <a:gd name="connsiteX18" fmla="*/ 3337934 w 8958578"/>
              <a:gd name="connsiteY18" fmla="*/ 0 h 5638800"/>
              <a:gd name="connsiteX19" fmla="*/ 3449093 w 8958578"/>
              <a:gd name="connsiteY19" fmla="*/ 0 h 5638800"/>
              <a:gd name="connsiteX20" fmla="*/ 4139414 w 8958578"/>
              <a:gd name="connsiteY20" fmla="*/ 0 h 5638800"/>
              <a:gd name="connsiteX21" fmla="*/ 4250573 w 8958578"/>
              <a:gd name="connsiteY21" fmla="*/ 0 h 5638800"/>
              <a:gd name="connsiteX22" fmla="*/ 4294324 w 8958578"/>
              <a:gd name="connsiteY22" fmla="*/ 0 h 5638800"/>
              <a:gd name="connsiteX23" fmla="*/ 5095805 w 8958578"/>
              <a:gd name="connsiteY23" fmla="*/ 0 h 5638800"/>
              <a:gd name="connsiteX24" fmla="*/ 2603103 w 8958578"/>
              <a:gd name="connsiteY24" fmla="*/ 5638800 h 5638800"/>
              <a:gd name="connsiteX25" fmla="*/ 1801622 w 8958578"/>
              <a:gd name="connsiteY25" fmla="*/ 5638800 h 5638800"/>
              <a:gd name="connsiteX26" fmla="*/ 1757871 w 8958578"/>
              <a:gd name="connsiteY26" fmla="*/ 5638800 h 5638800"/>
              <a:gd name="connsiteX27" fmla="*/ 1646712 w 8958578"/>
              <a:gd name="connsiteY27" fmla="*/ 5638800 h 5638800"/>
              <a:gd name="connsiteX28" fmla="*/ 956390 w 8958578"/>
              <a:gd name="connsiteY28" fmla="*/ 5638800 h 5638800"/>
              <a:gd name="connsiteX29" fmla="*/ 845231 w 8958578"/>
              <a:gd name="connsiteY29" fmla="*/ 5638800 h 5638800"/>
              <a:gd name="connsiteX30" fmla="*/ 801480 w 8958578"/>
              <a:gd name="connsiteY30" fmla="*/ 5638800 h 5638800"/>
              <a:gd name="connsiteX31" fmla="*/ 0 w 8958578"/>
              <a:gd name="connsiteY31" fmla="*/ 5638800 h 5638800"/>
              <a:gd name="connsiteX0" fmla="*/ 5859778 w 8958578"/>
              <a:gd name="connsiteY0" fmla="*/ 3429000 h 5638800"/>
              <a:gd name="connsiteX1" fmla="*/ 7862997 w 8958578"/>
              <a:gd name="connsiteY1" fmla="*/ 0 h 5638800"/>
              <a:gd name="connsiteX2" fmla="*/ 7889603 w 8958578"/>
              <a:gd name="connsiteY2" fmla="*/ 0 h 5638800"/>
              <a:gd name="connsiteX3" fmla="*/ 7957199 w 8958578"/>
              <a:gd name="connsiteY3" fmla="*/ 0 h 5638800"/>
              <a:gd name="connsiteX4" fmla="*/ 8376989 w 8958578"/>
              <a:gd name="connsiteY4" fmla="*/ 0 h 5638800"/>
              <a:gd name="connsiteX5" fmla="*/ 8444586 w 8958578"/>
              <a:gd name="connsiteY5" fmla="*/ 0 h 5638800"/>
              <a:gd name="connsiteX6" fmla="*/ 8471191 w 8958578"/>
              <a:gd name="connsiteY6" fmla="*/ 0 h 5638800"/>
              <a:gd name="connsiteX7" fmla="*/ 8958578 w 8958578"/>
              <a:gd name="connsiteY7" fmla="*/ 0 h 5638800"/>
              <a:gd name="connsiteX8" fmla="*/ 7442746 w 8958578"/>
              <a:gd name="connsiteY8" fmla="*/ 3429000 h 5638800"/>
              <a:gd name="connsiteX9" fmla="*/ 6955359 w 8958578"/>
              <a:gd name="connsiteY9" fmla="*/ 3429000 h 5638800"/>
              <a:gd name="connsiteX10" fmla="*/ 6928754 w 8958578"/>
              <a:gd name="connsiteY10" fmla="*/ 3429000 h 5638800"/>
              <a:gd name="connsiteX11" fmla="*/ 6861157 w 8958578"/>
              <a:gd name="connsiteY11" fmla="*/ 3429000 h 5638800"/>
              <a:gd name="connsiteX12" fmla="*/ 6441367 w 8958578"/>
              <a:gd name="connsiteY12" fmla="*/ 3429000 h 5638800"/>
              <a:gd name="connsiteX13" fmla="*/ 6373770 w 8958578"/>
              <a:gd name="connsiteY13" fmla="*/ 3429000 h 5638800"/>
              <a:gd name="connsiteX14" fmla="*/ 6347165 w 8958578"/>
              <a:gd name="connsiteY14" fmla="*/ 3429000 h 5638800"/>
              <a:gd name="connsiteX15" fmla="*/ 5859778 w 8958578"/>
              <a:gd name="connsiteY15" fmla="*/ 3429000 h 5638800"/>
              <a:gd name="connsiteX16" fmla="*/ 2492702 w 8958578"/>
              <a:gd name="connsiteY16" fmla="*/ 0 h 5638800"/>
              <a:gd name="connsiteX17" fmla="*/ 3294183 w 8958578"/>
              <a:gd name="connsiteY17" fmla="*/ 0 h 5638800"/>
              <a:gd name="connsiteX18" fmla="*/ 3337934 w 8958578"/>
              <a:gd name="connsiteY18" fmla="*/ 0 h 5638800"/>
              <a:gd name="connsiteX19" fmla="*/ 3449093 w 8958578"/>
              <a:gd name="connsiteY19" fmla="*/ 0 h 5638800"/>
              <a:gd name="connsiteX20" fmla="*/ 4139414 w 8958578"/>
              <a:gd name="connsiteY20" fmla="*/ 0 h 5638800"/>
              <a:gd name="connsiteX21" fmla="*/ 4250573 w 8958578"/>
              <a:gd name="connsiteY21" fmla="*/ 0 h 5638800"/>
              <a:gd name="connsiteX22" fmla="*/ 4294324 w 8958578"/>
              <a:gd name="connsiteY22" fmla="*/ 0 h 5638800"/>
              <a:gd name="connsiteX23" fmla="*/ 5095805 w 8958578"/>
              <a:gd name="connsiteY23" fmla="*/ 0 h 5638800"/>
              <a:gd name="connsiteX24" fmla="*/ 2603103 w 8958578"/>
              <a:gd name="connsiteY24" fmla="*/ 5638800 h 5638800"/>
              <a:gd name="connsiteX25" fmla="*/ 1801622 w 8958578"/>
              <a:gd name="connsiteY25" fmla="*/ 5638800 h 5638800"/>
              <a:gd name="connsiteX26" fmla="*/ 1757871 w 8958578"/>
              <a:gd name="connsiteY26" fmla="*/ 5638800 h 5638800"/>
              <a:gd name="connsiteX27" fmla="*/ 1646712 w 8958578"/>
              <a:gd name="connsiteY27" fmla="*/ 5638800 h 5638800"/>
              <a:gd name="connsiteX28" fmla="*/ 956390 w 8958578"/>
              <a:gd name="connsiteY28" fmla="*/ 5638800 h 5638800"/>
              <a:gd name="connsiteX29" fmla="*/ 845231 w 8958578"/>
              <a:gd name="connsiteY29" fmla="*/ 5638800 h 5638800"/>
              <a:gd name="connsiteX30" fmla="*/ 801480 w 8958578"/>
              <a:gd name="connsiteY30" fmla="*/ 5638800 h 5638800"/>
              <a:gd name="connsiteX31" fmla="*/ 0 w 8958578"/>
              <a:gd name="connsiteY31" fmla="*/ 5638800 h 5638800"/>
              <a:gd name="connsiteX32" fmla="*/ 2492702 w 8958578"/>
              <a:gd name="connsiteY32" fmla="*/ 0 h 5638800"/>
              <a:gd name="connsiteX0" fmla="*/ 5859778 w 8958578"/>
              <a:gd name="connsiteY0" fmla="*/ 3429000 h 5638800"/>
              <a:gd name="connsiteX1" fmla="*/ 7862997 w 8958578"/>
              <a:gd name="connsiteY1" fmla="*/ 0 h 5638800"/>
              <a:gd name="connsiteX2" fmla="*/ 7889603 w 8958578"/>
              <a:gd name="connsiteY2" fmla="*/ 0 h 5638800"/>
              <a:gd name="connsiteX3" fmla="*/ 8376989 w 8958578"/>
              <a:gd name="connsiteY3" fmla="*/ 0 h 5638800"/>
              <a:gd name="connsiteX4" fmla="*/ 8444586 w 8958578"/>
              <a:gd name="connsiteY4" fmla="*/ 0 h 5638800"/>
              <a:gd name="connsiteX5" fmla="*/ 8471191 w 8958578"/>
              <a:gd name="connsiteY5" fmla="*/ 0 h 5638800"/>
              <a:gd name="connsiteX6" fmla="*/ 8958578 w 8958578"/>
              <a:gd name="connsiteY6" fmla="*/ 0 h 5638800"/>
              <a:gd name="connsiteX7" fmla="*/ 7442746 w 8958578"/>
              <a:gd name="connsiteY7" fmla="*/ 3429000 h 5638800"/>
              <a:gd name="connsiteX8" fmla="*/ 6955359 w 8958578"/>
              <a:gd name="connsiteY8" fmla="*/ 3429000 h 5638800"/>
              <a:gd name="connsiteX9" fmla="*/ 6928754 w 8958578"/>
              <a:gd name="connsiteY9" fmla="*/ 3429000 h 5638800"/>
              <a:gd name="connsiteX10" fmla="*/ 6861157 w 8958578"/>
              <a:gd name="connsiteY10" fmla="*/ 3429000 h 5638800"/>
              <a:gd name="connsiteX11" fmla="*/ 6441367 w 8958578"/>
              <a:gd name="connsiteY11" fmla="*/ 3429000 h 5638800"/>
              <a:gd name="connsiteX12" fmla="*/ 6373770 w 8958578"/>
              <a:gd name="connsiteY12" fmla="*/ 3429000 h 5638800"/>
              <a:gd name="connsiteX13" fmla="*/ 6347165 w 8958578"/>
              <a:gd name="connsiteY13" fmla="*/ 3429000 h 5638800"/>
              <a:gd name="connsiteX14" fmla="*/ 5859778 w 8958578"/>
              <a:gd name="connsiteY14" fmla="*/ 3429000 h 5638800"/>
              <a:gd name="connsiteX15" fmla="*/ 2492702 w 8958578"/>
              <a:gd name="connsiteY15" fmla="*/ 0 h 5638800"/>
              <a:gd name="connsiteX16" fmla="*/ 3294183 w 8958578"/>
              <a:gd name="connsiteY16" fmla="*/ 0 h 5638800"/>
              <a:gd name="connsiteX17" fmla="*/ 3337934 w 8958578"/>
              <a:gd name="connsiteY17" fmla="*/ 0 h 5638800"/>
              <a:gd name="connsiteX18" fmla="*/ 3449093 w 8958578"/>
              <a:gd name="connsiteY18" fmla="*/ 0 h 5638800"/>
              <a:gd name="connsiteX19" fmla="*/ 4139414 w 8958578"/>
              <a:gd name="connsiteY19" fmla="*/ 0 h 5638800"/>
              <a:gd name="connsiteX20" fmla="*/ 4250573 w 8958578"/>
              <a:gd name="connsiteY20" fmla="*/ 0 h 5638800"/>
              <a:gd name="connsiteX21" fmla="*/ 4294324 w 8958578"/>
              <a:gd name="connsiteY21" fmla="*/ 0 h 5638800"/>
              <a:gd name="connsiteX22" fmla="*/ 5095805 w 8958578"/>
              <a:gd name="connsiteY22" fmla="*/ 0 h 5638800"/>
              <a:gd name="connsiteX23" fmla="*/ 2603103 w 8958578"/>
              <a:gd name="connsiteY23" fmla="*/ 5638800 h 5638800"/>
              <a:gd name="connsiteX24" fmla="*/ 1801622 w 8958578"/>
              <a:gd name="connsiteY24" fmla="*/ 5638800 h 5638800"/>
              <a:gd name="connsiteX25" fmla="*/ 1757871 w 8958578"/>
              <a:gd name="connsiteY25" fmla="*/ 5638800 h 5638800"/>
              <a:gd name="connsiteX26" fmla="*/ 1646712 w 8958578"/>
              <a:gd name="connsiteY26" fmla="*/ 5638800 h 5638800"/>
              <a:gd name="connsiteX27" fmla="*/ 956390 w 8958578"/>
              <a:gd name="connsiteY27" fmla="*/ 5638800 h 5638800"/>
              <a:gd name="connsiteX28" fmla="*/ 845231 w 8958578"/>
              <a:gd name="connsiteY28" fmla="*/ 5638800 h 5638800"/>
              <a:gd name="connsiteX29" fmla="*/ 801480 w 8958578"/>
              <a:gd name="connsiteY29" fmla="*/ 5638800 h 5638800"/>
              <a:gd name="connsiteX30" fmla="*/ 0 w 8958578"/>
              <a:gd name="connsiteY30" fmla="*/ 5638800 h 5638800"/>
              <a:gd name="connsiteX31" fmla="*/ 2492702 w 8958578"/>
              <a:gd name="connsiteY31" fmla="*/ 0 h 5638800"/>
              <a:gd name="connsiteX0" fmla="*/ 5859778 w 8471191"/>
              <a:gd name="connsiteY0" fmla="*/ 3429000 h 5638800"/>
              <a:gd name="connsiteX1" fmla="*/ 7862997 w 8471191"/>
              <a:gd name="connsiteY1" fmla="*/ 0 h 5638800"/>
              <a:gd name="connsiteX2" fmla="*/ 7889603 w 8471191"/>
              <a:gd name="connsiteY2" fmla="*/ 0 h 5638800"/>
              <a:gd name="connsiteX3" fmla="*/ 8376989 w 8471191"/>
              <a:gd name="connsiteY3" fmla="*/ 0 h 5638800"/>
              <a:gd name="connsiteX4" fmla="*/ 8444586 w 8471191"/>
              <a:gd name="connsiteY4" fmla="*/ 0 h 5638800"/>
              <a:gd name="connsiteX5" fmla="*/ 8471191 w 8471191"/>
              <a:gd name="connsiteY5" fmla="*/ 0 h 5638800"/>
              <a:gd name="connsiteX6" fmla="*/ 7442746 w 8471191"/>
              <a:gd name="connsiteY6" fmla="*/ 3429000 h 5638800"/>
              <a:gd name="connsiteX7" fmla="*/ 6955359 w 8471191"/>
              <a:gd name="connsiteY7" fmla="*/ 3429000 h 5638800"/>
              <a:gd name="connsiteX8" fmla="*/ 6928754 w 8471191"/>
              <a:gd name="connsiteY8" fmla="*/ 3429000 h 5638800"/>
              <a:gd name="connsiteX9" fmla="*/ 6861157 w 8471191"/>
              <a:gd name="connsiteY9" fmla="*/ 3429000 h 5638800"/>
              <a:gd name="connsiteX10" fmla="*/ 6441367 w 8471191"/>
              <a:gd name="connsiteY10" fmla="*/ 3429000 h 5638800"/>
              <a:gd name="connsiteX11" fmla="*/ 6373770 w 8471191"/>
              <a:gd name="connsiteY11" fmla="*/ 3429000 h 5638800"/>
              <a:gd name="connsiteX12" fmla="*/ 6347165 w 8471191"/>
              <a:gd name="connsiteY12" fmla="*/ 3429000 h 5638800"/>
              <a:gd name="connsiteX13" fmla="*/ 5859778 w 8471191"/>
              <a:gd name="connsiteY13" fmla="*/ 3429000 h 5638800"/>
              <a:gd name="connsiteX14" fmla="*/ 2492702 w 8471191"/>
              <a:gd name="connsiteY14" fmla="*/ 0 h 5638800"/>
              <a:gd name="connsiteX15" fmla="*/ 3294183 w 8471191"/>
              <a:gd name="connsiteY15" fmla="*/ 0 h 5638800"/>
              <a:gd name="connsiteX16" fmla="*/ 3337934 w 8471191"/>
              <a:gd name="connsiteY16" fmla="*/ 0 h 5638800"/>
              <a:gd name="connsiteX17" fmla="*/ 3449093 w 8471191"/>
              <a:gd name="connsiteY17" fmla="*/ 0 h 5638800"/>
              <a:gd name="connsiteX18" fmla="*/ 4139414 w 8471191"/>
              <a:gd name="connsiteY18" fmla="*/ 0 h 5638800"/>
              <a:gd name="connsiteX19" fmla="*/ 4250573 w 8471191"/>
              <a:gd name="connsiteY19" fmla="*/ 0 h 5638800"/>
              <a:gd name="connsiteX20" fmla="*/ 4294324 w 8471191"/>
              <a:gd name="connsiteY20" fmla="*/ 0 h 5638800"/>
              <a:gd name="connsiteX21" fmla="*/ 5095805 w 8471191"/>
              <a:gd name="connsiteY21" fmla="*/ 0 h 5638800"/>
              <a:gd name="connsiteX22" fmla="*/ 2603103 w 8471191"/>
              <a:gd name="connsiteY22" fmla="*/ 5638800 h 5638800"/>
              <a:gd name="connsiteX23" fmla="*/ 1801622 w 8471191"/>
              <a:gd name="connsiteY23" fmla="*/ 5638800 h 5638800"/>
              <a:gd name="connsiteX24" fmla="*/ 1757871 w 8471191"/>
              <a:gd name="connsiteY24" fmla="*/ 5638800 h 5638800"/>
              <a:gd name="connsiteX25" fmla="*/ 1646712 w 8471191"/>
              <a:gd name="connsiteY25" fmla="*/ 5638800 h 5638800"/>
              <a:gd name="connsiteX26" fmla="*/ 956390 w 8471191"/>
              <a:gd name="connsiteY26" fmla="*/ 5638800 h 5638800"/>
              <a:gd name="connsiteX27" fmla="*/ 845231 w 8471191"/>
              <a:gd name="connsiteY27" fmla="*/ 5638800 h 5638800"/>
              <a:gd name="connsiteX28" fmla="*/ 801480 w 8471191"/>
              <a:gd name="connsiteY28" fmla="*/ 5638800 h 5638800"/>
              <a:gd name="connsiteX29" fmla="*/ 0 w 8471191"/>
              <a:gd name="connsiteY29" fmla="*/ 5638800 h 5638800"/>
              <a:gd name="connsiteX30" fmla="*/ 2492702 w 8471191"/>
              <a:gd name="connsiteY30" fmla="*/ 0 h 5638800"/>
              <a:gd name="connsiteX0" fmla="*/ 5859778 w 8471191"/>
              <a:gd name="connsiteY0" fmla="*/ 3429000 h 5638800"/>
              <a:gd name="connsiteX1" fmla="*/ 7862997 w 8471191"/>
              <a:gd name="connsiteY1" fmla="*/ 0 h 5638800"/>
              <a:gd name="connsiteX2" fmla="*/ 7889603 w 8471191"/>
              <a:gd name="connsiteY2" fmla="*/ 0 h 5638800"/>
              <a:gd name="connsiteX3" fmla="*/ 8376989 w 8471191"/>
              <a:gd name="connsiteY3" fmla="*/ 0 h 5638800"/>
              <a:gd name="connsiteX4" fmla="*/ 8444586 w 8471191"/>
              <a:gd name="connsiteY4" fmla="*/ 0 h 5638800"/>
              <a:gd name="connsiteX5" fmla="*/ 8471191 w 8471191"/>
              <a:gd name="connsiteY5" fmla="*/ 0 h 5638800"/>
              <a:gd name="connsiteX6" fmla="*/ 6955359 w 8471191"/>
              <a:gd name="connsiteY6" fmla="*/ 3429000 h 5638800"/>
              <a:gd name="connsiteX7" fmla="*/ 6928754 w 8471191"/>
              <a:gd name="connsiteY7" fmla="*/ 3429000 h 5638800"/>
              <a:gd name="connsiteX8" fmla="*/ 6861157 w 8471191"/>
              <a:gd name="connsiteY8" fmla="*/ 3429000 h 5638800"/>
              <a:gd name="connsiteX9" fmla="*/ 6441367 w 8471191"/>
              <a:gd name="connsiteY9" fmla="*/ 3429000 h 5638800"/>
              <a:gd name="connsiteX10" fmla="*/ 6373770 w 8471191"/>
              <a:gd name="connsiteY10" fmla="*/ 3429000 h 5638800"/>
              <a:gd name="connsiteX11" fmla="*/ 6347165 w 8471191"/>
              <a:gd name="connsiteY11" fmla="*/ 3429000 h 5638800"/>
              <a:gd name="connsiteX12" fmla="*/ 5859778 w 8471191"/>
              <a:gd name="connsiteY12" fmla="*/ 3429000 h 5638800"/>
              <a:gd name="connsiteX13" fmla="*/ 2492702 w 8471191"/>
              <a:gd name="connsiteY13" fmla="*/ 0 h 5638800"/>
              <a:gd name="connsiteX14" fmla="*/ 3294183 w 8471191"/>
              <a:gd name="connsiteY14" fmla="*/ 0 h 5638800"/>
              <a:gd name="connsiteX15" fmla="*/ 3337934 w 8471191"/>
              <a:gd name="connsiteY15" fmla="*/ 0 h 5638800"/>
              <a:gd name="connsiteX16" fmla="*/ 3449093 w 8471191"/>
              <a:gd name="connsiteY16" fmla="*/ 0 h 5638800"/>
              <a:gd name="connsiteX17" fmla="*/ 4139414 w 8471191"/>
              <a:gd name="connsiteY17" fmla="*/ 0 h 5638800"/>
              <a:gd name="connsiteX18" fmla="*/ 4250573 w 8471191"/>
              <a:gd name="connsiteY18" fmla="*/ 0 h 5638800"/>
              <a:gd name="connsiteX19" fmla="*/ 4294324 w 8471191"/>
              <a:gd name="connsiteY19" fmla="*/ 0 h 5638800"/>
              <a:gd name="connsiteX20" fmla="*/ 5095805 w 8471191"/>
              <a:gd name="connsiteY20" fmla="*/ 0 h 5638800"/>
              <a:gd name="connsiteX21" fmla="*/ 2603103 w 8471191"/>
              <a:gd name="connsiteY21" fmla="*/ 5638800 h 5638800"/>
              <a:gd name="connsiteX22" fmla="*/ 1801622 w 8471191"/>
              <a:gd name="connsiteY22" fmla="*/ 5638800 h 5638800"/>
              <a:gd name="connsiteX23" fmla="*/ 1757871 w 8471191"/>
              <a:gd name="connsiteY23" fmla="*/ 5638800 h 5638800"/>
              <a:gd name="connsiteX24" fmla="*/ 1646712 w 8471191"/>
              <a:gd name="connsiteY24" fmla="*/ 5638800 h 5638800"/>
              <a:gd name="connsiteX25" fmla="*/ 956390 w 8471191"/>
              <a:gd name="connsiteY25" fmla="*/ 5638800 h 5638800"/>
              <a:gd name="connsiteX26" fmla="*/ 845231 w 8471191"/>
              <a:gd name="connsiteY26" fmla="*/ 5638800 h 5638800"/>
              <a:gd name="connsiteX27" fmla="*/ 801480 w 8471191"/>
              <a:gd name="connsiteY27" fmla="*/ 5638800 h 5638800"/>
              <a:gd name="connsiteX28" fmla="*/ 0 w 8471191"/>
              <a:gd name="connsiteY28" fmla="*/ 5638800 h 5638800"/>
              <a:gd name="connsiteX29" fmla="*/ 2492702 w 8471191"/>
              <a:gd name="connsiteY29" fmla="*/ 0 h 5638800"/>
              <a:gd name="connsiteX0" fmla="*/ 5859778 w 8471191"/>
              <a:gd name="connsiteY0" fmla="*/ 3429000 h 5638800"/>
              <a:gd name="connsiteX1" fmla="*/ 7862997 w 8471191"/>
              <a:gd name="connsiteY1" fmla="*/ 0 h 5638800"/>
              <a:gd name="connsiteX2" fmla="*/ 7889603 w 8471191"/>
              <a:gd name="connsiteY2" fmla="*/ 0 h 5638800"/>
              <a:gd name="connsiteX3" fmla="*/ 8376989 w 8471191"/>
              <a:gd name="connsiteY3" fmla="*/ 0 h 5638800"/>
              <a:gd name="connsiteX4" fmla="*/ 8444586 w 8471191"/>
              <a:gd name="connsiteY4" fmla="*/ 0 h 5638800"/>
              <a:gd name="connsiteX5" fmla="*/ 8471191 w 8471191"/>
              <a:gd name="connsiteY5" fmla="*/ 0 h 5638800"/>
              <a:gd name="connsiteX6" fmla="*/ 6955359 w 8471191"/>
              <a:gd name="connsiteY6" fmla="*/ 3429000 h 5638800"/>
              <a:gd name="connsiteX7" fmla="*/ 6928754 w 8471191"/>
              <a:gd name="connsiteY7" fmla="*/ 3429000 h 5638800"/>
              <a:gd name="connsiteX8" fmla="*/ 6441367 w 8471191"/>
              <a:gd name="connsiteY8" fmla="*/ 3429000 h 5638800"/>
              <a:gd name="connsiteX9" fmla="*/ 6373770 w 8471191"/>
              <a:gd name="connsiteY9" fmla="*/ 3429000 h 5638800"/>
              <a:gd name="connsiteX10" fmla="*/ 6347165 w 8471191"/>
              <a:gd name="connsiteY10" fmla="*/ 3429000 h 5638800"/>
              <a:gd name="connsiteX11" fmla="*/ 5859778 w 8471191"/>
              <a:gd name="connsiteY11" fmla="*/ 3429000 h 5638800"/>
              <a:gd name="connsiteX12" fmla="*/ 2492702 w 8471191"/>
              <a:gd name="connsiteY12" fmla="*/ 0 h 5638800"/>
              <a:gd name="connsiteX13" fmla="*/ 3294183 w 8471191"/>
              <a:gd name="connsiteY13" fmla="*/ 0 h 5638800"/>
              <a:gd name="connsiteX14" fmla="*/ 3337934 w 8471191"/>
              <a:gd name="connsiteY14" fmla="*/ 0 h 5638800"/>
              <a:gd name="connsiteX15" fmla="*/ 3449093 w 8471191"/>
              <a:gd name="connsiteY15" fmla="*/ 0 h 5638800"/>
              <a:gd name="connsiteX16" fmla="*/ 4139414 w 8471191"/>
              <a:gd name="connsiteY16" fmla="*/ 0 h 5638800"/>
              <a:gd name="connsiteX17" fmla="*/ 4250573 w 8471191"/>
              <a:gd name="connsiteY17" fmla="*/ 0 h 5638800"/>
              <a:gd name="connsiteX18" fmla="*/ 4294324 w 8471191"/>
              <a:gd name="connsiteY18" fmla="*/ 0 h 5638800"/>
              <a:gd name="connsiteX19" fmla="*/ 5095805 w 8471191"/>
              <a:gd name="connsiteY19" fmla="*/ 0 h 5638800"/>
              <a:gd name="connsiteX20" fmla="*/ 2603103 w 8471191"/>
              <a:gd name="connsiteY20" fmla="*/ 5638800 h 5638800"/>
              <a:gd name="connsiteX21" fmla="*/ 1801622 w 8471191"/>
              <a:gd name="connsiteY21" fmla="*/ 5638800 h 5638800"/>
              <a:gd name="connsiteX22" fmla="*/ 1757871 w 8471191"/>
              <a:gd name="connsiteY22" fmla="*/ 5638800 h 5638800"/>
              <a:gd name="connsiteX23" fmla="*/ 1646712 w 8471191"/>
              <a:gd name="connsiteY23" fmla="*/ 5638800 h 5638800"/>
              <a:gd name="connsiteX24" fmla="*/ 956390 w 8471191"/>
              <a:gd name="connsiteY24" fmla="*/ 5638800 h 5638800"/>
              <a:gd name="connsiteX25" fmla="*/ 845231 w 8471191"/>
              <a:gd name="connsiteY25" fmla="*/ 5638800 h 5638800"/>
              <a:gd name="connsiteX26" fmla="*/ 801480 w 8471191"/>
              <a:gd name="connsiteY26" fmla="*/ 5638800 h 5638800"/>
              <a:gd name="connsiteX27" fmla="*/ 0 w 8471191"/>
              <a:gd name="connsiteY27" fmla="*/ 5638800 h 5638800"/>
              <a:gd name="connsiteX28" fmla="*/ 2492702 w 8471191"/>
              <a:gd name="connsiteY28" fmla="*/ 0 h 5638800"/>
              <a:gd name="connsiteX0" fmla="*/ 5859778 w 8471191"/>
              <a:gd name="connsiteY0" fmla="*/ 3429000 h 5638800"/>
              <a:gd name="connsiteX1" fmla="*/ 7862997 w 8471191"/>
              <a:gd name="connsiteY1" fmla="*/ 0 h 5638800"/>
              <a:gd name="connsiteX2" fmla="*/ 7889603 w 8471191"/>
              <a:gd name="connsiteY2" fmla="*/ 0 h 5638800"/>
              <a:gd name="connsiteX3" fmla="*/ 8376989 w 8471191"/>
              <a:gd name="connsiteY3" fmla="*/ 0 h 5638800"/>
              <a:gd name="connsiteX4" fmla="*/ 8444586 w 8471191"/>
              <a:gd name="connsiteY4" fmla="*/ 0 h 5638800"/>
              <a:gd name="connsiteX5" fmla="*/ 8471191 w 8471191"/>
              <a:gd name="connsiteY5" fmla="*/ 0 h 5638800"/>
              <a:gd name="connsiteX6" fmla="*/ 6955359 w 8471191"/>
              <a:gd name="connsiteY6" fmla="*/ 3429000 h 5638800"/>
              <a:gd name="connsiteX7" fmla="*/ 6928754 w 8471191"/>
              <a:gd name="connsiteY7" fmla="*/ 3429000 h 5638800"/>
              <a:gd name="connsiteX8" fmla="*/ 6441367 w 8471191"/>
              <a:gd name="connsiteY8" fmla="*/ 3429000 h 5638800"/>
              <a:gd name="connsiteX9" fmla="*/ 6373770 w 8471191"/>
              <a:gd name="connsiteY9" fmla="*/ 3429000 h 5638800"/>
              <a:gd name="connsiteX10" fmla="*/ 5859778 w 8471191"/>
              <a:gd name="connsiteY10" fmla="*/ 3429000 h 5638800"/>
              <a:gd name="connsiteX11" fmla="*/ 2492702 w 8471191"/>
              <a:gd name="connsiteY11" fmla="*/ 0 h 5638800"/>
              <a:gd name="connsiteX12" fmla="*/ 3294183 w 8471191"/>
              <a:gd name="connsiteY12" fmla="*/ 0 h 5638800"/>
              <a:gd name="connsiteX13" fmla="*/ 3337934 w 8471191"/>
              <a:gd name="connsiteY13" fmla="*/ 0 h 5638800"/>
              <a:gd name="connsiteX14" fmla="*/ 3449093 w 8471191"/>
              <a:gd name="connsiteY14" fmla="*/ 0 h 5638800"/>
              <a:gd name="connsiteX15" fmla="*/ 4139414 w 8471191"/>
              <a:gd name="connsiteY15" fmla="*/ 0 h 5638800"/>
              <a:gd name="connsiteX16" fmla="*/ 4250573 w 8471191"/>
              <a:gd name="connsiteY16" fmla="*/ 0 h 5638800"/>
              <a:gd name="connsiteX17" fmla="*/ 4294324 w 8471191"/>
              <a:gd name="connsiteY17" fmla="*/ 0 h 5638800"/>
              <a:gd name="connsiteX18" fmla="*/ 5095805 w 8471191"/>
              <a:gd name="connsiteY18" fmla="*/ 0 h 5638800"/>
              <a:gd name="connsiteX19" fmla="*/ 2603103 w 8471191"/>
              <a:gd name="connsiteY19" fmla="*/ 5638800 h 5638800"/>
              <a:gd name="connsiteX20" fmla="*/ 1801622 w 8471191"/>
              <a:gd name="connsiteY20" fmla="*/ 5638800 h 5638800"/>
              <a:gd name="connsiteX21" fmla="*/ 1757871 w 8471191"/>
              <a:gd name="connsiteY21" fmla="*/ 5638800 h 5638800"/>
              <a:gd name="connsiteX22" fmla="*/ 1646712 w 8471191"/>
              <a:gd name="connsiteY22" fmla="*/ 5638800 h 5638800"/>
              <a:gd name="connsiteX23" fmla="*/ 956390 w 8471191"/>
              <a:gd name="connsiteY23" fmla="*/ 5638800 h 5638800"/>
              <a:gd name="connsiteX24" fmla="*/ 845231 w 8471191"/>
              <a:gd name="connsiteY24" fmla="*/ 5638800 h 5638800"/>
              <a:gd name="connsiteX25" fmla="*/ 801480 w 8471191"/>
              <a:gd name="connsiteY25" fmla="*/ 5638800 h 5638800"/>
              <a:gd name="connsiteX26" fmla="*/ 0 w 8471191"/>
              <a:gd name="connsiteY26" fmla="*/ 5638800 h 5638800"/>
              <a:gd name="connsiteX27" fmla="*/ 2492702 w 8471191"/>
              <a:gd name="connsiteY27" fmla="*/ 0 h 5638800"/>
              <a:gd name="connsiteX0" fmla="*/ 6373770 w 8471191"/>
              <a:gd name="connsiteY0" fmla="*/ 3429000 h 5638800"/>
              <a:gd name="connsiteX1" fmla="*/ 7862997 w 8471191"/>
              <a:gd name="connsiteY1" fmla="*/ 0 h 5638800"/>
              <a:gd name="connsiteX2" fmla="*/ 7889603 w 8471191"/>
              <a:gd name="connsiteY2" fmla="*/ 0 h 5638800"/>
              <a:gd name="connsiteX3" fmla="*/ 8376989 w 8471191"/>
              <a:gd name="connsiteY3" fmla="*/ 0 h 5638800"/>
              <a:gd name="connsiteX4" fmla="*/ 8444586 w 8471191"/>
              <a:gd name="connsiteY4" fmla="*/ 0 h 5638800"/>
              <a:gd name="connsiteX5" fmla="*/ 8471191 w 8471191"/>
              <a:gd name="connsiteY5" fmla="*/ 0 h 5638800"/>
              <a:gd name="connsiteX6" fmla="*/ 6955359 w 8471191"/>
              <a:gd name="connsiteY6" fmla="*/ 3429000 h 5638800"/>
              <a:gd name="connsiteX7" fmla="*/ 6928754 w 8471191"/>
              <a:gd name="connsiteY7" fmla="*/ 3429000 h 5638800"/>
              <a:gd name="connsiteX8" fmla="*/ 6441367 w 8471191"/>
              <a:gd name="connsiteY8" fmla="*/ 3429000 h 5638800"/>
              <a:gd name="connsiteX9" fmla="*/ 6373770 w 8471191"/>
              <a:gd name="connsiteY9" fmla="*/ 3429000 h 5638800"/>
              <a:gd name="connsiteX10" fmla="*/ 2492702 w 8471191"/>
              <a:gd name="connsiteY10" fmla="*/ 0 h 5638800"/>
              <a:gd name="connsiteX11" fmla="*/ 3294183 w 8471191"/>
              <a:gd name="connsiteY11" fmla="*/ 0 h 5638800"/>
              <a:gd name="connsiteX12" fmla="*/ 3337934 w 8471191"/>
              <a:gd name="connsiteY12" fmla="*/ 0 h 5638800"/>
              <a:gd name="connsiteX13" fmla="*/ 3449093 w 8471191"/>
              <a:gd name="connsiteY13" fmla="*/ 0 h 5638800"/>
              <a:gd name="connsiteX14" fmla="*/ 4139414 w 8471191"/>
              <a:gd name="connsiteY14" fmla="*/ 0 h 5638800"/>
              <a:gd name="connsiteX15" fmla="*/ 4250573 w 8471191"/>
              <a:gd name="connsiteY15" fmla="*/ 0 h 5638800"/>
              <a:gd name="connsiteX16" fmla="*/ 4294324 w 8471191"/>
              <a:gd name="connsiteY16" fmla="*/ 0 h 5638800"/>
              <a:gd name="connsiteX17" fmla="*/ 5095805 w 8471191"/>
              <a:gd name="connsiteY17" fmla="*/ 0 h 5638800"/>
              <a:gd name="connsiteX18" fmla="*/ 2603103 w 8471191"/>
              <a:gd name="connsiteY18" fmla="*/ 5638800 h 5638800"/>
              <a:gd name="connsiteX19" fmla="*/ 1801622 w 8471191"/>
              <a:gd name="connsiteY19" fmla="*/ 5638800 h 5638800"/>
              <a:gd name="connsiteX20" fmla="*/ 1757871 w 8471191"/>
              <a:gd name="connsiteY20" fmla="*/ 5638800 h 5638800"/>
              <a:gd name="connsiteX21" fmla="*/ 1646712 w 8471191"/>
              <a:gd name="connsiteY21" fmla="*/ 5638800 h 5638800"/>
              <a:gd name="connsiteX22" fmla="*/ 956390 w 8471191"/>
              <a:gd name="connsiteY22" fmla="*/ 5638800 h 5638800"/>
              <a:gd name="connsiteX23" fmla="*/ 845231 w 8471191"/>
              <a:gd name="connsiteY23" fmla="*/ 5638800 h 5638800"/>
              <a:gd name="connsiteX24" fmla="*/ 801480 w 8471191"/>
              <a:gd name="connsiteY24" fmla="*/ 5638800 h 5638800"/>
              <a:gd name="connsiteX25" fmla="*/ 0 w 8471191"/>
              <a:gd name="connsiteY25" fmla="*/ 5638800 h 5638800"/>
              <a:gd name="connsiteX26" fmla="*/ 2492702 w 8471191"/>
              <a:gd name="connsiteY26" fmla="*/ 0 h 5638800"/>
              <a:gd name="connsiteX0" fmla="*/ 6441367 w 8471191"/>
              <a:gd name="connsiteY0" fmla="*/ 3429000 h 5638800"/>
              <a:gd name="connsiteX1" fmla="*/ 7862997 w 8471191"/>
              <a:gd name="connsiteY1" fmla="*/ 0 h 5638800"/>
              <a:gd name="connsiteX2" fmla="*/ 7889603 w 8471191"/>
              <a:gd name="connsiteY2" fmla="*/ 0 h 5638800"/>
              <a:gd name="connsiteX3" fmla="*/ 8376989 w 8471191"/>
              <a:gd name="connsiteY3" fmla="*/ 0 h 5638800"/>
              <a:gd name="connsiteX4" fmla="*/ 8444586 w 8471191"/>
              <a:gd name="connsiteY4" fmla="*/ 0 h 5638800"/>
              <a:gd name="connsiteX5" fmla="*/ 8471191 w 8471191"/>
              <a:gd name="connsiteY5" fmla="*/ 0 h 5638800"/>
              <a:gd name="connsiteX6" fmla="*/ 6955359 w 8471191"/>
              <a:gd name="connsiteY6" fmla="*/ 3429000 h 5638800"/>
              <a:gd name="connsiteX7" fmla="*/ 6928754 w 8471191"/>
              <a:gd name="connsiteY7" fmla="*/ 3429000 h 5638800"/>
              <a:gd name="connsiteX8" fmla="*/ 6441367 w 8471191"/>
              <a:gd name="connsiteY8" fmla="*/ 3429000 h 5638800"/>
              <a:gd name="connsiteX9" fmla="*/ 2492702 w 8471191"/>
              <a:gd name="connsiteY9" fmla="*/ 0 h 5638800"/>
              <a:gd name="connsiteX10" fmla="*/ 3294183 w 8471191"/>
              <a:gd name="connsiteY10" fmla="*/ 0 h 5638800"/>
              <a:gd name="connsiteX11" fmla="*/ 3337934 w 8471191"/>
              <a:gd name="connsiteY11" fmla="*/ 0 h 5638800"/>
              <a:gd name="connsiteX12" fmla="*/ 3449093 w 8471191"/>
              <a:gd name="connsiteY12" fmla="*/ 0 h 5638800"/>
              <a:gd name="connsiteX13" fmla="*/ 4139414 w 8471191"/>
              <a:gd name="connsiteY13" fmla="*/ 0 h 5638800"/>
              <a:gd name="connsiteX14" fmla="*/ 4250573 w 8471191"/>
              <a:gd name="connsiteY14" fmla="*/ 0 h 5638800"/>
              <a:gd name="connsiteX15" fmla="*/ 4294324 w 8471191"/>
              <a:gd name="connsiteY15" fmla="*/ 0 h 5638800"/>
              <a:gd name="connsiteX16" fmla="*/ 5095805 w 8471191"/>
              <a:gd name="connsiteY16" fmla="*/ 0 h 5638800"/>
              <a:gd name="connsiteX17" fmla="*/ 2603103 w 8471191"/>
              <a:gd name="connsiteY17" fmla="*/ 5638800 h 5638800"/>
              <a:gd name="connsiteX18" fmla="*/ 1801622 w 8471191"/>
              <a:gd name="connsiteY18" fmla="*/ 5638800 h 5638800"/>
              <a:gd name="connsiteX19" fmla="*/ 1757871 w 8471191"/>
              <a:gd name="connsiteY19" fmla="*/ 5638800 h 5638800"/>
              <a:gd name="connsiteX20" fmla="*/ 1646712 w 8471191"/>
              <a:gd name="connsiteY20" fmla="*/ 5638800 h 5638800"/>
              <a:gd name="connsiteX21" fmla="*/ 956390 w 8471191"/>
              <a:gd name="connsiteY21" fmla="*/ 5638800 h 5638800"/>
              <a:gd name="connsiteX22" fmla="*/ 845231 w 8471191"/>
              <a:gd name="connsiteY22" fmla="*/ 5638800 h 5638800"/>
              <a:gd name="connsiteX23" fmla="*/ 801480 w 8471191"/>
              <a:gd name="connsiteY23" fmla="*/ 5638800 h 5638800"/>
              <a:gd name="connsiteX24" fmla="*/ 0 w 8471191"/>
              <a:gd name="connsiteY24" fmla="*/ 5638800 h 5638800"/>
              <a:gd name="connsiteX25" fmla="*/ 2492702 w 8471191"/>
              <a:gd name="connsiteY25" fmla="*/ 0 h 5638800"/>
              <a:gd name="connsiteX0" fmla="*/ 6441367 w 8471191"/>
              <a:gd name="connsiteY0" fmla="*/ 3429000 h 5638800"/>
              <a:gd name="connsiteX1" fmla="*/ 7862997 w 8471191"/>
              <a:gd name="connsiteY1" fmla="*/ 0 h 5638800"/>
              <a:gd name="connsiteX2" fmla="*/ 7889603 w 8471191"/>
              <a:gd name="connsiteY2" fmla="*/ 0 h 5638800"/>
              <a:gd name="connsiteX3" fmla="*/ 8376989 w 8471191"/>
              <a:gd name="connsiteY3" fmla="*/ 0 h 5638800"/>
              <a:gd name="connsiteX4" fmla="*/ 8444586 w 8471191"/>
              <a:gd name="connsiteY4" fmla="*/ 0 h 5638800"/>
              <a:gd name="connsiteX5" fmla="*/ 8471191 w 8471191"/>
              <a:gd name="connsiteY5" fmla="*/ 0 h 5638800"/>
              <a:gd name="connsiteX6" fmla="*/ 6955359 w 8471191"/>
              <a:gd name="connsiteY6" fmla="*/ 3429000 h 5638800"/>
              <a:gd name="connsiteX7" fmla="*/ 6441367 w 8471191"/>
              <a:gd name="connsiteY7" fmla="*/ 3429000 h 5638800"/>
              <a:gd name="connsiteX8" fmla="*/ 2492702 w 8471191"/>
              <a:gd name="connsiteY8" fmla="*/ 0 h 5638800"/>
              <a:gd name="connsiteX9" fmla="*/ 3294183 w 8471191"/>
              <a:gd name="connsiteY9" fmla="*/ 0 h 5638800"/>
              <a:gd name="connsiteX10" fmla="*/ 3337934 w 8471191"/>
              <a:gd name="connsiteY10" fmla="*/ 0 h 5638800"/>
              <a:gd name="connsiteX11" fmla="*/ 3449093 w 8471191"/>
              <a:gd name="connsiteY11" fmla="*/ 0 h 5638800"/>
              <a:gd name="connsiteX12" fmla="*/ 4139414 w 8471191"/>
              <a:gd name="connsiteY12" fmla="*/ 0 h 5638800"/>
              <a:gd name="connsiteX13" fmla="*/ 4250573 w 8471191"/>
              <a:gd name="connsiteY13" fmla="*/ 0 h 5638800"/>
              <a:gd name="connsiteX14" fmla="*/ 4294324 w 8471191"/>
              <a:gd name="connsiteY14" fmla="*/ 0 h 5638800"/>
              <a:gd name="connsiteX15" fmla="*/ 5095805 w 8471191"/>
              <a:gd name="connsiteY15" fmla="*/ 0 h 5638800"/>
              <a:gd name="connsiteX16" fmla="*/ 2603103 w 8471191"/>
              <a:gd name="connsiteY16" fmla="*/ 5638800 h 5638800"/>
              <a:gd name="connsiteX17" fmla="*/ 1801622 w 8471191"/>
              <a:gd name="connsiteY17" fmla="*/ 5638800 h 5638800"/>
              <a:gd name="connsiteX18" fmla="*/ 1757871 w 8471191"/>
              <a:gd name="connsiteY18" fmla="*/ 5638800 h 5638800"/>
              <a:gd name="connsiteX19" fmla="*/ 1646712 w 8471191"/>
              <a:gd name="connsiteY19" fmla="*/ 5638800 h 5638800"/>
              <a:gd name="connsiteX20" fmla="*/ 956390 w 8471191"/>
              <a:gd name="connsiteY20" fmla="*/ 5638800 h 5638800"/>
              <a:gd name="connsiteX21" fmla="*/ 845231 w 8471191"/>
              <a:gd name="connsiteY21" fmla="*/ 5638800 h 5638800"/>
              <a:gd name="connsiteX22" fmla="*/ 801480 w 8471191"/>
              <a:gd name="connsiteY22" fmla="*/ 5638800 h 5638800"/>
              <a:gd name="connsiteX23" fmla="*/ 0 w 8471191"/>
              <a:gd name="connsiteY23" fmla="*/ 5638800 h 5638800"/>
              <a:gd name="connsiteX24" fmla="*/ 2492702 w 8471191"/>
              <a:gd name="connsiteY24" fmla="*/ 0 h 5638800"/>
              <a:gd name="connsiteX0" fmla="*/ 6955359 w 8471191"/>
              <a:gd name="connsiteY0" fmla="*/ 3429000 h 5638800"/>
              <a:gd name="connsiteX1" fmla="*/ 7862997 w 8471191"/>
              <a:gd name="connsiteY1" fmla="*/ 0 h 5638800"/>
              <a:gd name="connsiteX2" fmla="*/ 7889603 w 8471191"/>
              <a:gd name="connsiteY2" fmla="*/ 0 h 5638800"/>
              <a:gd name="connsiteX3" fmla="*/ 8376989 w 8471191"/>
              <a:gd name="connsiteY3" fmla="*/ 0 h 5638800"/>
              <a:gd name="connsiteX4" fmla="*/ 8444586 w 8471191"/>
              <a:gd name="connsiteY4" fmla="*/ 0 h 5638800"/>
              <a:gd name="connsiteX5" fmla="*/ 8471191 w 8471191"/>
              <a:gd name="connsiteY5" fmla="*/ 0 h 5638800"/>
              <a:gd name="connsiteX6" fmla="*/ 6955359 w 8471191"/>
              <a:gd name="connsiteY6" fmla="*/ 3429000 h 5638800"/>
              <a:gd name="connsiteX7" fmla="*/ 2492702 w 8471191"/>
              <a:gd name="connsiteY7" fmla="*/ 0 h 5638800"/>
              <a:gd name="connsiteX8" fmla="*/ 3294183 w 8471191"/>
              <a:gd name="connsiteY8" fmla="*/ 0 h 5638800"/>
              <a:gd name="connsiteX9" fmla="*/ 3337934 w 8471191"/>
              <a:gd name="connsiteY9" fmla="*/ 0 h 5638800"/>
              <a:gd name="connsiteX10" fmla="*/ 3449093 w 8471191"/>
              <a:gd name="connsiteY10" fmla="*/ 0 h 5638800"/>
              <a:gd name="connsiteX11" fmla="*/ 4139414 w 8471191"/>
              <a:gd name="connsiteY11" fmla="*/ 0 h 5638800"/>
              <a:gd name="connsiteX12" fmla="*/ 4250573 w 8471191"/>
              <a:gd name="connsiteY12" fmla="*/ 0 h 5638800"/>
              <a:gd name="connsiteX13" fmla="*/ 4294324 w 8471191"/>
              <a:gd name="connsiteY13" fmla="*/ 0 h 5638800"/>
              <a:gd name="connsiteX14" fmla="*/ 5095805 w 8471191"/>
              <a:gd name="connsiteY14" fmla="*/ 0 h 5638800"/>
              <a:gd name="connsiteX15" fmla="*/ 2603103 w 8471191"/>
              <a:gd name="connsiteY15" fmla="*/ 5638800 h 5638800"/>
              <a:gd name="connsiteX16" fmla="*/ 1801622 w 8471191"/>
              <a:gd name="connsiteY16" fmla="*/ 5638800 h 5638800"/>
              <a:gd name="connsiteX17" fmla="*/ 1757871 w 8471191"/>
              <a:gd name="connsiteY17" fmla="*/ 5638800 h 5638800"/>
              <a:gd name="connsiteX18" fmla="*/ 1646712 w 8471191"/>
              <a:gd name="connsiteY18" fmla="*/ 5638800 h 5638800"/>
              <a:gd name="connsiteX19" fmla="*/ 956390 w 8471191"/>
              <a:gd name="connsiteY19" fmla="*/ 5638800 h 5638800"/>
              <a:gd name="connsiteX20" fmla="*/ 845231 w 8471191"/>
              <a:gd name="connsiteY20" fmla="*/ 5638800 h 5638800"/>
              <a:gd name="connsiteX21" fmla="*/ 801480 w 8471191"/>
              <a:gd name="connsiteY21" fmla="*/ 5638800 h 5638800"/>
              <a:gd name="connsiteX22" fmla="*/ 0 w 8471191"/>
              <a:gd name="connsiteY22" fmla="*/ 5638800 h 5638800"/>
              <a:gd name="connsiteX23" fmla="*/ 2492702 w 8471191"/>
              <a:gd name="connsiteY23" fmla="*/ 0 h 5638800"/>
              <a:gd name="connsiteX0" fmla="*/ 6955359 w 8471191"/>
              <a:gd name="connsiteY0" fmla="*/ 3429000 h 5638800"/>
              <a:gd name="connsiteX1" fmla="*/ 7862997 w 8471191"/>
              <a:gd name="connsiteY1" fmla="*/ 0 h 5638800"/>
              <a:gd name="connsiteX2" fmla="*/ 8376989 w 8471191"/>
              <a:gd name="connsiteY2" fmla="*/ 0 h 5638800"/>
              <a:gd name="connsiteX3" fmla="*/ 8444586 w 8471191"/>
              <a:gd name="connsiteY3" fmla="*/ 0 h 5638800"/>
              <a:gd name="connsiteX4" fmla="*/ 8471191 w 8471191"/>
              <a:gd name="connsiteY4" fmla="*/ 0 h 5638800"/>
              <a:gd name="connsiteX5" fmla="*/ 6955359 w 8471191"/>
              <a:gd name="connsiteY5" fmla="*/ 3429000 h 5638800"/>
              <a:gd name="connsiteX6" fmla="*/ 2492702 w 8471191"/>
              <a:gd name="connsiteY6" fmla="*/ 0 h 5638800"/>
              <a:gd name="connsiteX7" fmla="*/ 3294183 w 8471191"/>
              <a:gd name="connsiteY7" fmla="*/ 0 h 5638800"/>
              <a:gd name="connsiteX8" fmla="*/ 3337934 w 8471191"/>
              <a:gd name="connsiteY8" fmla="*/ 0 h 5638800"/>
              <a:gd name="connsiteX9" fmla="*/ 3449093 w 8471191"/>
              <a:gd name="connsiteY9" fmla="*/ 0 h 5638800"/>
              <a:gd name="connsiteX10" fmla="*/ 4139414 w 8471191"/>
              <a:gd name="connsiteY10" fmla="*/ 0 h 5638800"/>
              <a:gd name="connsiteX11" fmla="*/ 4250573 w 8471191"/>
              <a:gd name="connsiteY11" fmla="*/ 0 h 5638800"/>
              <a:gd name="connsiteX12" fmla="*/ 4294324 w 8471191"/>
              <a:gd name="connsiteY12" fmla="*/ 0 h 5638800"/>
              <a:gd name="connsiteX13" fmla="*/ 5095805 w 8471191"/>
              <a:gd name="connsiteY13" fmla="*/ 0 h 5638800"/>
              <a:gd name="connsiteX14" fmla="*/ 2603103 w 8471191"/>
              <a:gd name="connsiteY14" fmla="*/ 5638800 h 5638800"/>
              <a:gd name="connsiteX15" fmla="*/ 1801622 w 8471191"/>
              <a:gd name="connsiteY15" fmla="*/ 5638800 h 5638800"/>
              <a:gd name="connsiteX16" fmla="*/ 1757871 w 8471191"/>
              <a:gd name="connsiteY16" fmla="*/ 5638800 h 5638800"/>
              <a:gd name="connsiteX17" fmla="*/ 1646712 w 8471191"/>
              <a:gd name="connsiteY17" fmla="*/ 5638800 h 5638800"/>
              <a:gd name="connsiteX18" fmla="*/ 956390 w 8471191"/>
              <a:gd name="connsiteY18" fmla="*/ 5638800 h 5638800"/>
              <a:gd name="connsiteX19" fmla="*/ 845231 w 8471191"/>
              <a:gd name="connsiteY19" fmla="*/ 5638800 h 5638800"/>
              <a:gd name="connsiteX20" fmla="*/ 801480 w 8471191"/>
              <a:gd name="connsiteY20" fmla="*/ 5638800 h 5638800"/>
              <a:gd name="connsiteX21" fmla="*/ 0 w 8471191"/>
              <a:gd name="connsiteY21" fmla="*/ 5638800 h 5638800"/>
              <a:gd name="connsiteX22" fmla="*/ 2492702 w 8471191"/>
              <a:gd name="connsiteY22" fmla="*/ 0 h 5638800"/>
              <a:gd name="connsiteX0" fmla="*/ 6955359 w 8444586"/>
              <a:gd name="connsiteY0" fmla="*/ 3429000 h 5638800"/>
              <a:gd name="connsiteX1" fmla="*/ 7862997 w 8444586"/>
              <a:gd name="connsiteY1" fmla="*/ 0 h 5638800"/>
              <a:gd name="connsiteX2" fmla="*/ 8376989 w 8444586"/>
              <a:gd name="connsiteY2" fmla="*/ 0 h 5638800"/>
              <a:gd name="connsiteX3" fmla="*/ 8444586 w 8444586"/>
              <a:gd name="connsiteY3" fmla="*/ 0 h 5638800"/>
              <a:gd name="connsiteX4" fmla="*/ 6955359 w 8444586"/>
              <a:gd name="connsiteY4" fmla="*/ 3429000 h 5638800"/>
              <a:gd name="connsiteX5" fmla="*/ 2492702 w 8444586"/>
              <a:gd name="connsiteY5" fmla="*/ 0 h 5638800"/>
              <a:gd name="connsiteX6" fmla="*/ 3294183 w 8444586"/>
              <a:gd name="connsiteY6" fmla="*/ 0 h 5638800"/>
              <a:gd name="connsiteX7" fmla="*/ 3337934 w 8444586"/>
              <a:gd name="connsiteY7" fmla="*/ 0 h 5638800"/>
              <a:gd name="connsiteX8" fmla="*/ 3449093 w 8444586"/>
              <a:gd name="connsiteY8" fmla="*/ 0 h 5638800"/>
              <a:gd name="connsiteX9" fmla="*/ 4139414 w 8444586"/>
              <a:gd name="connsiteY9" fmla="*/ 0 h 5638800"/>
              <a:gd name="connsiteX10" fmla="*/ 4250573 w 8444586"/>
              <a:gd name="connsiteY10" fmla="*/ 0 h 5638800"/>
              <a:gd name="connsiteX11" fmla="*/ 4294324 w 8444586"/>
              <a:gd name="connsiteY11" fmla="*/ 0 h 5638800"/>
              <a:gd name="connsiteX12" fmla="*/ 5095805 w 8444586"/>
              <a:gd name="connsiteY12" fmla="*/ 0 h 5638800"/>
              <a:gd name="connsiteX13" fmla="*/ 2603103 w 8444586"/>
              <a:gd name="connsiteY13" fmla="*/ 5638800 h 5638800"/>
              <a:gd name="connsiteX14" fmla="*/ 1801622 w 8444586"/>
              <a:gd name="connsiteY14" fmla="*/ 5638800 h 5638800"/>
              <a:gd name="connsiteX15" fmla="*/ 1757871 w 8444586"/>
              <a:gd name="connsiteY15" fmla="*/ 5638800 h 5638800"/>
              <a:gd name="connsiteX16" fmla="*/ 1646712 w 8444586"/>
              <a:gd name="connsiteY16" fmla="*/ 5638800 h 5638800"/>
              <a:gd name="connsiteX17" fmla="*/ 956390 w 8444586"/>
              <a:gd name="connsiteY17" fmla="*/ 5638800 h 5638800"/>
              <a:gd name="connsiteX18" fmla="*/ 845231 w 8444586"/>
              <a:gd name="connsiteY18" fmla="*/ 5638800 h 5638800"/>
              <a:gd name="connsiteX19" fmla="*/ 801480 w 8444586"/>
              <a:gd name="connsiteY19" fmla="*/ 5638800 h 5638800"/>
              <a:gd name="connsiteX20" fmla="*/ 0 w 8444586"/>
              <a:gd name="connsiteY20" fmla="*/ 5638800 h 5638800"/>
              <a:gd name="connsiteX21" fmla="*/ 2492702 w 8444586"/>
              <a:gd name="connsiteY21" fmla="*/ 0 h 5638800"/>
              <a:gd name="connsiteX0" fmla="*/ 6955359 w 8376989"/>
              <a:gd name="connsiteY0" fmla="*/ 3429000 h 5638800"/>
              <a:gd name="connsiteX1" fmla="*/ 7862997 w 8376989"/>
              <a:gd name="connsiteY1" fmla="*/ 0 h 5638800"/>
              <a:gd name="connsiteX2" fmla="*/ 8376989 w 8376989"/>
              <a:gd name="connsiteY2" fmla="*/ 0 h 5638800"/>
              <a:gd name="connsiteX3" fmla="*/ 6955359 w 8376989"/>
              <a:gd name="connsiteY3" fmla="*/ 3429000 h 5638800"/>
              <a:gd name="connsiteX4" fmla="*/ 2492702 w 8376989"/>
              <a:gd name="connsiteY4" fmla="*/ 0 h 5638800"/>
              <a:gd name="connsiteX5" fmla="*/ 3294183 w 8376989"/>
              <a:gd name="connsiteY5" fmla="*/ 0 h 5638800"/>
              <a:gd name="connsiteX6" fmla="*/ 3337934 w 8376989"/>
              <a:gd name="connsiteY6" fmla="*/ 0 h 5638800"/>
              <a:gd name="connsiteX7" fmla="*/ 3449093 w 8376989"/>
              <a:gd name="connsiteY7" fmla="*/ 0 h 5638800"/>
              <a:gd name="connsiteX8" fmla="*/ 4139414 w 8376989"/>
              <a:gd name="connsiteY8" fmla="*/ 0 h 5638800"/>
              <a:gd name="connsiteX9" fmla="*/ 4250573 w 8376989"/>
              <a:gd name="connsiteY9" fmla="*/ 0 h 5638800"/>
              <a:gd name="connsiteX10" fmla="*/ 4294324 w 8376989"/>
              <a:gd name="connsiteY10" fmla="*/ 0 h 5638800"/>
              <a:gd name="connsiteX11" fmla="*/ 5095805 w 8376989"/>
              <a:gd name="connsiteY11" fmla="*/ 0 h 5638800"/>
              <a:gd name="connsiteX12" fmla="*/ 2603103 w 8376989"/>
              <a:gd name="connsiteY12" fmla="*/ 5638800 h 5638800"/>
              <a:gd name="connsiteX13" fmla="*/ 1801622 w 8376989"/>
              <a:gd name="connsiteY13" fmla="*/ 5638800 h 5638800"/>
              <a:gd name="connsiteX14" fmla="*/ 1757871 w 8376989"/>
              <a:gd name="connsiteY14" fmla="*/ 5638800 h 5638800"/>
              <a:gd name="connsiteX15" fmla="*/ 1646712 w 8376989"/>
              <a:gd name="connsiteY15" fmla="*/ 5638800 h 5638800"/>
              <a:gd name="connsiteX16" fmla="*/ 956390 w 8376989"/>
              <a:gd name="connsiteY16" fmla="*/ 5638800 h 5638800"/>
              <a:gd name="connsiteX17" fmla="*/ 845231 w 8376989"/>
              <a:gd name="connsiteY17" fmla="*/ 5638800 h 5638800"/>
              <a:gd name="connsiteX18" fmla="*/ 801480 w 8376989"/>
              <a:gd name="connsiteY18" fmla="*/ 5638800 h 5638800"/>
              <a:gd name="connsiteX19" fmla="*/ 0 w 8376989"/>
              <a:gd name="connsiteY19" fmla="*/ 5638800 h 5638800"/>
              <a:gd name="connsiteX20" fmla="*/ 2492702 w 8376989"/>
              <a:gd name="connsiteY20" fmla="*/ 0 h 5638800"/>
              <a:gd name="connsiteX0" fmla="*/ 6955359 w 7862997"/>
              <a:gd name="connsiteY0" fmla="*/ 3429000 h 5638800"/>
              <a:gd name="connsiteX1" fmla="*/ 7862997 w 7862997"/>
              <a:gd name="connsiteY1" fmla="*/ 0 h 5638800"/>
              <a:gd name="connsiteX2" fmla="*/ 6955359 w 7862997"/>
              <a:gd name="connsiteY2" fmla="*/ 3429000 h 5638800"/>
              <a:gd name="connsiteX3" fmla="*/ 2492702 w 7862997"/>
              <a:gd name="connsiteY3" fmla="*/ 0 h 5638800"/>
              <a:gd name="connsiteX4" fmla="*/ 3294183 w 7862997"/>
              <a:gd name="connsiteY4" fmla="*/ 0 h 5638800"/>
              <a:gd name="connsiteX5" fmla="*/ 3337934 w 7862997"/>
              <a:gd name="connsiteY5" fmla="*/ 0 h 5638800"/>
              <a:gd name="connsiteX6" fmla="*/ 3449093 w 7862997"/>
              <a:gd name="connsiteY6" fmla="*/ 0 h 5638800"/>
              <a:gd name="connsiteX7" fmla="*/ 4139414 w 7862997"/>
              <a:gd name="connsiteY7" fmla="*/ 0 h 5638800"/>
              <a:gd name="connsiteX8" fmla="*/ 4250573 w 7862997"/>
              <a:gd name="connsiteY8" fmla="*/ 0 h 5638800"/>
              <a:gd name="connsiteX9" fmla="*/ 4294324 w 7862997"/>
              <a:gd name="connsiteY9" fmla="*/ 0 h 5638800"/>
              <a:gd name="connsiteX10" fmla="*/ 5095805 w 7862997"/>
              <a:gd name="connsiteY10" fmla="*/ 0 h 5638800"/>
              <a:gd name="connsiteX11" fmla="*/ 2603103 w 7862997"/>
              <a:gd name="connsiteY11" fmla="*/ 5638800 h 5638800"/>
              <a:gd name="connsiteX12" fmla="*/ 1801622 w 7862997"/>
              <a:gd name="connsiteY12" fmla="*/ 5638800 h 5638800"/>
              <a:gd name="connsiteX13" fmla="*/ 1757871 w 7862997"/>
              <a:gd name="connsiteY13" fmla="*/ 5638800 h 5638800"/>
              <a:gd name="connsiteX14" fmla="*/ 1646712 w 7862997"/>
              <a:gd name="connsiteY14" fmla="*/ 5638800 h 5638800"/>
              <a:gd name="connsiteX15" fmla="*/ 956390 w 7862997"/>
              <a:gd name="connsiteY15" fmla="*/ 5638800 h 5638800"/>
              <a:gd name="connsiteX16" fmla="*/ 845231 w 7862997"/>
              <a:gd name="connsiteY16" fmla="*/ 5638800 h 5638800"/>
              <a:gd name="connsiteX17" fmla="*/ 801480 w 7862997"/>
              <a:gd name="connsiteY17" fmla="*/ 5638800 h 5638800"/>
              <a:gd name="connsiteX18" fmla="*/ 0 w 7862997"/>
              <a:gd name="connsiteY18" fmla="*/ 5638800 h 5638800"/>
              <a:gd name="connsiteX19" fmla="*/ 2492702 w 7862997"/>
              <a:gd name="connsiteY19" fmla="*/ 0 h 5638800"/>
              <a:gd name="connsiteX0" fmla="*/ 2492702 w 5095805"/>
              <a:gd name="connsiteY0" fmla="*/ 0 h 5638800"/>
              <a:gd name="connsiteX1" fmla="*/ 3294183 w 5095805"/>
              <a:gd name="connsiteY1" fmla="*/ 0 h 5638800"/>
              <a:gd name="connsiteX2" fmla="*/ 3337934 w 5095805"/>
              <a:gd name="connsiteY2" fmla="*/ 0 h 5638800"/>
              <a:gd name="connsiteX3" fmla="*/ 3449093 w 5095805"/>
              <a:gd name="connsiteY3" fmla="*/ 0 h 5638800"/>
              <a:gd name="connsiteX4" fmla="*/ 4139414 w 5095805"/>
              <a:gd name="connsiteY4" fmla="*/ 0 h 5638800"/>
              <a:gd name="connsiteX5" fmla="*/ 4250573 w 5095805"/>
              <a:gd name="connsiteY5" fmla="*/ 0 h 5638800"/>
              <a:gd name="connsiteX6" fmla="*/ 4294324 w 5095805"/>
              <a:gd name="connsiteY6" fmla="*/ 0 h 5638800"/>
              <a:gd name="connsiteX7" fmla="*/ 5095805 w 5095805"/>
              <a:gd name="connsiteY7" fmla="*/ 0 h 5638800"/>
              <a:gd name="connsiteX8" fmla="*/ 2603103 w 5095805"/>
              <a:gd name="connsiteY8" fmla="*/ 5638800 h 5638800"/>
              <a:gd name="connsiteX9" fmla="*/ 1801622 w 5095805"/>
              <a:gd name="connsiteY9" fmla="*/ 5638800 h 5638800"/>
              <a:gd name="connsiteX10" fmla="*/ 1757871 w 5095805"/>
              <a:gd name="connsiteY10" fmla="*/ 5638800 h 5638800"/>
              <a:gd name="connsiteX11" fmla="*/ 1646712 w 5095805"/>
              <a:gd name="connsiteY11" fmla="*/ 5638800 h 5638800"/>
              <a:gd name="connsiteX12" fmla="*/ 956390 w 5095805"/>
              <a:gd name="connsiteY12" fmla="*/ 5638800 h 5638800"/>
              <a:gd name="connsiteX13" fmla="*/ 845231 w 5095805"/>
              <a:gd name="connsiteY13" fmla="*/ 5638800 h 5638800"/>
              <a:gd name="connsiteX14" fmla="*/ 801480 w 5095805"/>
              <a:gd name="connsiteY14" fmla="*/ 5638800 h 5638800"/>
              <a:gd name="connsiteX15" fmla="*/ 0 w 5095805"/>
              <a:gd name="connsiteY15" fmla="*/ 5638800 h 5638800"/>
              <a:gd name="connsiteX16" fmla="*/ 2492702 w 5095805"/>
              <a:gd name="connsiteY16" fmla="*/ 0 h 563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95805" h="5638800">
                <a:moveTo>
                  <a:pt x="2492702" y="0"/>
                </a:moveTo>
                <a:lnTo>
                  <a:pt x="3294183" y="0"/>
                </a:lnTo>
                <a:lnTo>
                  <a:pt x="3337934" y="0"/>
                </a:lnTo>
                <a:lnTo>
                  <a:pt x="3449093" y="0"/>
                </a:lnTo>
                <a:lnTo>
                  <a:pt x="4139414" y="0"/>
                </a:lnTo>
                <a:lnTo>
                  <a:pt x="4250573" y="0"/>
                </a:lnTo>
                <a:lnTo>
                  <a:pt x="4294324" y="0"/>
                </a:lnTo>
                <a:lnTo>
                  <a:pt x="5095805" y="0"/>
                </a:lnTo>
                <a:lnTo>
                  <a:pt x="2603103" y="5638800"/>
                </a:lnTo>
                <a:lnTo>
                  <a:pt x="1801622" y="5638800"/>
                </a:lnTo>
                <a:lnTo>
                  <a:pt x="1757871" y="5638800"/>
                </a:lnTo>
                <a:lnTo>
                  <a:pt x="1646712" y="5638800"/>
                </a:lnTo>
                <a:lnTo>
                  <a:pt x="956390" y="5638800"/>
                </a:lnTo>
                <a:lnTo>
                  <a:pt x="845231" y="5638800"/>
                </a:lnTo>
                <a:lnTo>
                  <a:pt x="801480" y="5638800"/>
                </a:lnTo>
                <a:lnTo>
                  <a:pt x="0" y="5638800"/>
                </a:lnTo>
                <a:lnTo>
                  <a:pt x="2492702" y="0"/>
                </a:lnTo>
                <a:close/>
              </a:path>
            </a:pathLst>
          </a:custGeom>
          <a:pattFill prst="pct10">
            <a:fgClr>
              <a:schemeClr val="tx1"/>
            </a:fgClr>
            <a:bgClr>
              <a:schemeClr val="bg1"/>
            </a:bgClr>
          </a:pattFill>
        </p:spPr>
        <p:txBody>
          <a:bodyPr wrap="square" anchor="ctr">
            <a:noAutofit/>
          </a:bodyPr>
          <a:lstStyle>
            <a:lvl1pPr algn="ctr">
              <a:defRPr sz="1000" b="1" baseline="0"/>
            </a:lvl1pPr>
          </a:lstStyle>
          <a:p>
            <a:r>
              <a:rPr lang="en-US" dirty="0"/>
              <a:t>Drag &amp; Drop Image</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37_Custom Layout">
    <p:bg>
      <p:bgPr>
        <a:solidFill>
          <a:schemeClr val="bg1"/>
        </a:soli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11076523" y="6112752"/>
            <a:ext cx="513735" cy="227164"/>
          </a:xfrm>
        </p:spPr>
        <p:txBody>
          <a:bodyPr/>
          <a:lstStyle/>
          <a:p>
            <a:fld id="{D8D877B3-D348-4611-9BDB-C5374591D951}" type="slidenum">
              <a:rPr lang="en-US" smtClean="0"/>
              <a:pPr/>
              <a:t>‹#›</a:t>
            </a:fld>
            <a:endParaRPr lang="en-US" dirty="0"/>
          </a:p>
        </p:txBody>
      </p:sp>
      <p:sp>
        <p:nvSpPr>
          <p:cNvPr id="8" name="Picture Placeholder 7"/>
          <p:cNvSpPr>
            <a:spLocks noGrp="1"/>
          </p:cNvSpPr>
          <p:nvPr>
            <p:ph type="pic" sz="quarter" idx="13" hasCustomPrompt="1"/>
          </p:nvPr>
        </p:nvSpPr>
        <p:spPr>
          <a:xfrm>
            <a:off x="-1" y="0"/>
            <a:ext cx="5095805" cy="5638800"/>
          </a:xfrm>
          <a:custGeom>
            <a:avLst/>
            <a:gdLst>
              <a:gd name="connsiteX0" fmla="*/ 7375611 w 8958579"/>
              <a:gd name="connsiteY0" fmla="*/ 1219200 h 5638800"/>
              <a:gd name="connsiteX1" fmla="*/ 7862998 w 8958579"/>
              <a:gd name="connsiteY1" fmla="*/ 1219200 h 5638800"/>
              <a:gd name="connsiteX2" fmla="*/ 7889604 w 8958579"/>
              <a:gd name="connsiteY2" fmla="*/ 1219200 h 5638800"/>
              <a:gd name="connsiteX3" fmla="*/ 7957200 w 8958579"/>
              <a:gd name="connsiteY3" fmla="*/ 1219200 h 5638800"/>
              <a:gd name="connsiteX4" fmla="*/ 8376990 w 8958579"/>
              <a:gd name="connsiteY4" fmla="*/ 1219200 h 5638800"/>
              <a:gd name="connsiteX5" fmla="*/ 8444587 w 8958579"/>
              <a:gd name="connsiteY5" fmla="*/ 1219200 h 5638800"/>
              <a:gd name="connsiteX6" fmla="*/ 8471192 w 8958579"/>
              <a:gd name="connsiteY6" fmla="*/ 1219200 h 5638800"/>
              <a:gd name="connsiteX7" fmla="*/ 8958579 w 8958579"/>
              <a:gd name="connsiteY7" fmla="*/ 1219200 h 5638800"/>
              <a:gd name="connsiteX8" fmla="*/ 7442747 w 8958579"/>
              <a:gd name="connsiteY8" fmla="*/ 4648200 h 5638800"/>
              <a:gd name="connsiteX9" fmla="*/ 6955360 w 8958579"/>
              <a:gd name="connsiteY9" fmla="*/ 4648200 h 5638800"/>
              <a:gd name="connsiteX10" fmla="*/ 6928755 w 8958579"/>
              <a:gd name="connsiteY10" fmla="*/ 4648200 h 5638800"/>
              <a:gd name="connsiteX11" fmla="*/ 6861158 w 8958579"/>
              <a:gd name="connsiteY11" fmla="*/ 4648200 h 5638800"/>
              <a:gd name="connsiteX12" fmla="*/ 6441368 w 8958579"/>
              <a:gd name="connsiteY12" fmla="*/ 4648200 h 5638800"/>
              <a:gd name="connsiteX13" fmla="*/ 6373771 w 8958579"/>
              <a:gd name="connsiteY13" fmla="*/ 4648200 h 5638800"/>
              <a:gd name="connsiteX14" fmla="*/ 6347166 w 8958579"/>
              <a:gd name="connsiteY14" fmla="*/ 4648200 h 5638800"/>
              <a:gd name="connsiteX15" fmla="*/ 5859779 w 8958579"/>
              <a:gd name="connsiteY15" fmla="*/ 4648200 h 5638800"/>
              <a:gd name="connsiteX16" fmla="*/ 0 w 8958579"/>
              <a:gd name="connsiteY16" fmla="*/ 0 h 5638800"/>
              <a:gd name="connsiteX17" fmla="*/ 801480 w 8958579"/>
              <a:gd name="connsiteY17" fmla="*/ 0 h 5638800"/>
              <a:gd name="connsiteX18" fmla="*/ 845232 w 8958579"/>
              <a:gd name="connsiteY18" fmla="*/ 0 h 5638800"/>
              <a:gd name="connsiteX19" fmla="*/ 956391 w 8958579"/>
              <a:gd name="connsiteY19" fmla="*/ 0 h 5638800"/>
              <a:gd name="connsiteX20" fmla="*/ 1646712 w 8958579"/>
              <a:gd name="connsiteY20" fmla="*/ 0 h 5638800"/>
              <a:gd name="connsiteX21" fmla="*/ 1757871 w 8958579"/>
              <a:gd name="connsiteY21" fmla="*/ 0 h 5638800"/>
              <a:gd name="connsiteX22" fmla="*/ 1801622 w 8958579"/>
              <a:gd name="connsiteY22" fmla="*/ 0 h 5638800"/>
              <a:gd name="connsiteX23" fmla="*/ 2603103 w 8958579"/>
              <a:gd name="connsiteY23" fmla="*/ 0 h 5638800"/>
              <a:gd name="connsiteX24" fmla="*/ 5095805 w 8958579"/>
              <a:gd name="connsiteY24" fmla="*/ 5638800 h 5638800"/>
              <a:gd name="connsiteX25" fmla="*/ 4294324 w 8958579"/>
              <a:gd name="connsiteY25" fmla="*/ 5638800 h 5638800"/>
              <a:gd name="connsiteX26" fmla="*/ 4250573 w 8958579"/>
              <a:gd name="connsiteY26" fmla="*/ 5638800 h 5638800"/>
              <a:gd name="connsiteX27" fmla="*/ 4139414 w 8958579"/>
              <a:gd name="connsiteY27" fmla="*/ 5638800 h 5638800"/>
              <a:gd name="connsiteX28" fmla="*/ 3449093 w 8958579"/>
              <a:gd name="connsiteY28" fmla="*/ 5638800 h 5638800"/>
              <a:gd name="connsiteX29" fmla="*/ 3337934 w 8958579"/>
              <a:gd name="connsiteY29" fmla="*/ 5638800 h 5638800"/>
              <a:gd name="connsiteX30" fmla="*/ 3294183 w 8958579"/>
              <a:gd name="connsiteY30" fmla="*/ 5638800 h 5638800"/>
              <a:gd name="connsiteX31" fmla="*/ 2492702 w 8958579"/>
              <a:gd name="connsiteY31" fmla="*/ 5638800 h 5638800"/>
              <a:gd name="connsiteX0" fmla="*/ 7375611 w 8958579"/>
              <a:gd name="connsiteY0" fmla="*/ 1219200 h 5638800"/>
              <a:gd name="connsiteX1" fmla="*/ 7862998 w 8958579"/>
              <a:gd name="connsiteY1" fmla="*/ 1219200 h 5638800"/>
              <a:gd name="connsiteX2" fmla="*/ 7889604 w 8958579"/>
              <a:gd name="connsiteY2" fmla="*/ 1219200 h 5638800"/>
              <a:gd name="connsiteX3" fmla="*/ 7957200 w 8958579"/>
              <a:gd name="connsiteY3" fmla="*/ 1219200 h 5638800"/>
              <a:gd name="connsiteX4" fmla="*/ 8376990 w 8958579"/>
              <a:gd name="connsiteY4" fmla="*/ 1219200 h 5638800"/>
              <a:gd name="connsiteX5" fmla="*/ 8444587 w 8958579"/>
              <a:gd name="connsiteY5" fmla="*/ 1219200 h 5638800"/>
              <a:gd name="connsiteX6" fmla="*/ 8471192 w 8958579"/>
              <a:gd name="connsiteY6" fmla="*/ 1219200 h 5638800"/>
              <a:gd name="connsiteX7" fmla="*/ 8958579 w 8958579"/>
              <a:gd name="connsiteY7" fmla="*/ 1219200 h 5638800"/>
              <a:gd name="connsiteX8" fmla="*/ 6955360 w 8958579"/>
              <a:gd name="connsiteY8" fmla="*/ 4648200 h 5638800"/>
              <a:gd name="connsiteX9" fmla="*/ 6928755 w 8958579"/>
              <a:gd name="connsiteY9" fmla="*/ 4648200 h 5638800"/>
              <a:gd name="connsiteX10" fmla="*/ 6861158 w 8958579"/>
              <a:gd name="connsiteY10" fmla="*/ 4648200 h 5638800"/>
              <a:gd name="connsiteX11" fmla="*/ 6441368 w 8958579"/>
              <a:gd name="connsiteY11" fmla="*/ 4648200 h 5638800"/>
              <a:gd name="connsiteX12" fmla="*/ 6373771 w 8958579"/>
              <a:gd name="connsiteY12" fmla="*/ 4648200 h 5638800"/>
              <a:gd name="connsiteX13" fmla="*/ 6347166 w 8958579"/>
              <a:gd name="connsiteY13" fmla="*/ 4648200 h 5638800"/>
              <a:gd name="connsiteX14" fmla="*/ 5859779 w 8958579"/>
              <a:gd name="connsiteY14" fmla="*/ 4648200 h 5638800"/>
              <a:gd name="connsiteX15" fmla="*/ 7375611 w 8958579"/>
              <a:gd name="connsiteY15" fmla="*/ 1219200 h 5638800"/>
              <a:gd name="connsiteX16" fmla="*/ 0 w 8958579"/>
              <a:gd name="connsiteY16" fmla="*/ 0 h 5638800"/>
              <a:gd name="connsiteX17" fmla="*/ 801480 w 8958579"/>
              <a:gd name="connsiteY17" fmla="*/ 0 h 5638800"/>
              <a:gd name="connsiteX18" fmla="*/ 845232 w 8958579"/>
              <a:gd name="connsiteY18" fmla="*/ 0 h 5638800"/>
              <a:gd name="connsiteX19" fmla="*/ 956391 w 8958579"/>
              <a:gd name="connsiteY19" fmla="*/ 0 h 5638800"/>
              <a:gd name="connsiteX20" fmla="*/ 1646712 w 8958579"/>
              <a:gd name="connsiteY20" fmla="*/ 0 h 5638800"/>
              <a:gd name="connsiteX21" fmla="*/ 1757871 w 8958579"/>
              <a:gd name="connsiteY21" fmla="*/ 0 h 5638800"/>
              <a:gd name="connsiteX22" fmla="*/ 1801622 w 8958579"/>
              <a:gd name="connsiteY22" fmla="*/ 0 h 5638800"/>
              <a:gd name="connsiteX23" fmla="*/ 2603103 w 8958579"/>
              <a:gd name="connsiteY23" fmla="*/ 0 h 5638800"/>
              <a:gd name="connsiteX24" fmla="*/ 5095805 w 8958579"/>
              <a:gd name="connsiteY24" fmla="*/ 5638800 h 5638800"/>
              <a:gd name="connsiteX25" fmla="*/ 4294324 w 8958579"/>
              <a:gd name="connsiteY25" fmla="*/ 5638800 h 5638800"/>
              <a:gd name="connsiteX26" fmla="*/ 4250573 w 8958579"/>
              <a:gd name="connsiteY26" fmla="*/ 5638800 h 5638800"/>
              <a:gd name="connsiteX27" fmla="*/ 4139414 w 8958579"/>
              <a:gd name="connsiteY27" fmla="*/ 5638800 h 5638800"/>
              <a:gd name="connsiteX28" fmla="*/ 3449093 w 8958579"/>
              <a:gd name="connsiteY28" fmla="*/ 5638800 h 5638800"/>
              <a:gd name="connsiteX29" fmla="*/ 3337934 w 8958579"/>
              <a:gd name="connsiteY29" fmla="*/ 5638800 h 5638800"/>
              <a:gd name="connsiteX30" fmla="*/ 3294183 w 8958579"/>
              <a:gd name="connsiteY30" fmla="*/ 5638800 h 5638800"/>
              <a:gd name="connsiteX31" fmla="*/ 2492702 w 8958579"/>
              <a:gd name="connsiteY31" fmla="*/ 5638800 h 5638800"/>
              <a:gd name="connsiteX32" fmla="*/ 0 w 8958579"/>
              <a:gd name="connsiteY32" fmla="*/ 0 h 5638800"/>
              <a:gd name="connsiteX0" fmla="*/ 7375611 w 8958579"/>
              <a:gd name="connsiteY0" fmla="*/ 1219200 h 5638800"/>
              <a:gd name="connsiteX1" fmla="*/ 7862998 w 8958579"/>
              <a:gd name="connsiteY1" fmla="*/ 1219200 h 5638800"/>
              <a:gd name="connsiteX2" fmla="*/ 7889604 w 8958579"/>
              <a:gd name="connsiteY2" fmla="*/ 1219200 h 5638800"/>
              <a:gd name="connsiteX3" fmla="*/ 7957200 w 8958579"/>
              <a:gd name="connsiteY3" fmla="*/ 1219200 h 5638800"/>
              <a:gd name="connsiteX4" fmla="*/ 8376990 w 8958579"/>
              <a:gd name="connsiteY4" fmla="*/ 1219200 h 5638800"/>
              <a:gd name="connsiteX5" fmla="*/ 8444587 w 8958579"/>
              <a:gd name="connsiteY5" fmla="*/ 1219200 h 5638800"/>
              <a:gd name="connsiteX6" fmla="*/ 8471192 w 8958579"/>
              <a:gd name="connsiteY6" fmla="*/ 1219200 h 5638800"/>
              <a:gd name="connsiteX7" fmla="*/ 8958579 w 8958579"/>
              <a:gd name="connsiteY7" fmla="*/ 1219200 h 5638800"/>
              <a:gd name="connsiteX8" fmla="*/ 6955360 w 8958579"/>
              <a:gd name="connsiteY8" fmla="*/ 4648200 h 5638800"/>
              <a:gd name="connsiteX9" fmla="*/ 6928755 w 8958579"/>
              <a:gd name="connsiteY9" fmla="*/ 4648200 h 5638800"/>
              <a:gd name="connsiteX10" fmla="*/ 6441368 w 8958579"/>
              <a:gd name="connsiteY10" fmla="*/ 4648200 h 5638800"/>
              <a:gd name="connsiteX11" fmla="*/ 6373771 w 8958579"/>
              <a:gd name="connsiteY11" fmla="*/ 4648200 h 5638800"/>
              <a:gd name="connsiteX12" fmla="*/ 6347166 w 8958579"/>
              <a:gd name="connsiteY12" fmla="*/ 4648200 h 5638800"/>
              <a:gd name="connsiteX13" fmla="*/ 5859779 w 8958579"/>
              <a:gd name="connsiteY13" fmla="*/ 4648200 h 5638800"/>
              <a:gd name="connsiteX14" fmla="*/ 7375611 w 8958579"/>
              <a:gd name="connsiteY14" fmla="*/ 1219200 h 5638800"/>
              <a:gd name="connsiteX15" fmla="*/ 0 w 8958579"/>
              <a:gd name="connsiteY15" fmla="*/ 0 h 5638800"/>
              <a:gd name="connsiteX16" fmla="*/ 801480 w 8958579"/>
              <a:gd name="connsiteY16" fmla="*/ 0 h 5638800"/>
              <a:gd name="connsiteX17" fmla="*/ 845232 w 8958579"/>
              <a:gd name="connsiteY17" fmla="*/ 0 h 5638800"/>
              <a:gd name="connsiteX18" fmla="*/ 956391 w 8958579"/>
              <a:gd name="connsiteY18" fmla="*/ 0 h 5638800"/>
              <a:gd name="connsiteX19" fmla="*/ 1646712 w 8958579"/>
              <a:gd name="connsiteY19" fmla="*/ 0 h 5638800"/>
              <a:gd name="connsiteX20" fmla="*/ 1757871 w 8958579"/>
              <a:gd name="connsiteY20" fmla="*/ 0 h 5638800"/>
              <a:gd name="connsiteX21" fmla="*/ 1801622 w 8958579"/>
              <a:gd name="connsiteY21" fmla="*/ 0 h 5638800"/>
              <a:gd name="connsiteX22" fmla="*/ 2603103 w 8958579"/>
              <a:gd name="connsiteY22" fmla="*/ 0 h 5638800"/>
              <a:gd name="connsiteX23" fmla="*/ 5095805 w 8958579"/>
              <a:gd name="connsiteY23" fmla="*/ 5638800 h 5638800"/>
              <a:gd name="connsiteX24" fmla="*/ 4294324 w 8958579"/>
              <a:gd name="connsiteY24" fmla="*/ 5638800 h 5638800"/>
              <a:gd name="connsiteX25" fmla="*/ 4250573 w 8958579"/>
              <a:gd name="connsiteY25" fmla="*/ 5638800 h 5638800"/>
              <a:gd name="connsiteX26" fmla="*/ 4139414 w 8958579"/>
              <a:gd name="connsiteY26" fmla="*/ 5638800 h 5638800"/>
              <a:gd name="connsiteX27" fmla="*/ 3449093 w 8958579"/>
              <a:gd name="connsiteY27" fmla="*/ 5638800 h 5638800"/>
              <a:gd name="connsiteX28" fmla="*/ 3337934 w 8958579"/>
              <a:gd name="connsiteY28" fmla="*/ 5638800 h 5638800"/>
              <a:gd name="connsiteX29" fmla="*/ 3294183 w 8958579"/>
              <a:gd name="connsiteY29" fmla="*/ 5638800 h 5638800"/>
              <a:gd name="connsiteX30" fmla="*/ 2492702 w 8958579"/>
              <a:gd name="connsiteY30" fmla="*/ 5638800 h 5638800"/>
              <a:gd name="connsiteX31" fmla="*/ 0 w 8958579"/>
              <a:gd name="connsiteY31" fmla="*/ 0 h 5638800"/>
              <a:gd name="connsiteX0" fmla="*/ 7375611 w 8958579"/>
              <a:gd name="connsiteY0" fmla="*/ 1219200 h 5638800"/>
              <a:gd name="connsiteX1" fmla="*/ 7862998 w 8958579"/>
              <a:gd name="connsiteY1" fmla="*/ 1219200 h 5638800"/>
              <a:gd name="connsiteX2" fmla="*/ 7889604 w 8958579"/>
              <a:gd name="connsiteY2" fmla="*/ 1219200 h 5638800"/>
              <a:gd name="connsiteX3" fmla="*/ 7957200 w 8958579"/>
              <a:gd name="connsiteY3" fmla="*/ 1219200 h 5638800"/>
              <a:gd name="connsiteX4" fmla="*/ 8376990 w 8958579"/>
              <a:gd name="connsiteY4" fmla="*/ 1219200 h 5638800"/>
              <a:gd name="connsiteX5" fmla="*/ 8444587 w 8958579"/>
              <a:gd name="connsiteY5" fmla="*/ 1219200 h 5638800"/>
              <a:gd name="connsiteX6" fmla="*/ 8471192 w 8958579"/>
              <a:gd name="connsiteY6" fmla="*/ 1219200 h 5638800"/>
              <a:gd name="connsiteX7" fmla="*/ 8958579 w 8958579"/>
              <a:gd name="connsiteY7" fmla="*/ 1219200 h 5638800"/>
              <a:gd name="connsiteX8" fmla="*/ 6955360 w 8958579"/>
              <a:gd name="connsiteY8" fmla="*/ 4648200 h 5638800"/>
              <a:gd name="connsiteX9" fmla="*/ 6928755 w 8958579"/>
              <a:gd name="connsiteY9" fmla="*/ 4648200 h 5638800"/>
              <a:gd name="connsiteX10" fmla="*/ 6441368 w 8958579"/>
              <a:gd name="connsiteY10" fmla="*/ 4648200 h 5638800"/>
              <a:gd name="connsiteX11" fmla="*/ 6373771 w 8958579"/>
              <a:gd name="connsiteY11" fmla="*/ 4648200 h 5638800"/>
              <a:gd name="connsiteX12" fmla="*/ 5859779 w 8958579"/>
              <a:gd name="connsiteY12" fmla="*/ 4648200 h 5638800"/>
              <a:gd name="connsiteX13" fmla="*/ 7375611 w 8958579"/>
              <a:gd name="connsiteY13" fmla="*/ 1219200 h 5638800"/>
              <a:gd name="connsiteX14" fmla="*/ 0 w 8958579"/>
              <a:gd name="connsiteY14" fmla="*/ 0 h 5638800"/>
              <a:gd name="connsiteX15" fmla="*/ 801480 w 8958579"/>
              <a:gd name="connsiteY15" fmla="*/ 0 h 5638800"/>
              <a:gd name="connsiteX16" fmla="*/ 845232 w 8958579"/>
              <a:gd name="connsiteY16" fmla="*/ 0 h 5638800"/>
              <a:gd name="connsiteX17" fmla="*/ 956391 w 8958579"/>
              <a:gd name="connsiteY17" fmla="*/ 0 h 5638800"/>
              <a:gd name="connsiteX18" fmla="*/ 1646712 w 8958579"/>
              <a:gd name="connsiteY18" fmla="*/ 0 h 5638800"/>
              <a:gd name="connsiteX19" fmla="*/ 1757871 w 8958579"/>
              <a:gd name="connsiteY19" fmla="*/ 0 h 5638800"/>
              <a:gd name="connsiteX20" fmla="*/ 1801622 w 8958579"/>
              <a:gd name="connsiteY20" fmla="*/ 0 h 5638800"/>
              <a:gd name="connsiteX21" fmla="*/ 2603103 w 8958579"/>
              <a:gd name="connsiteY21" fmla="*/ 0 h 5638800"/>
              <a:gd name="connsiteX22" fmla="*/ 5095805 w 8958579"/>
              <a:gd name="connsiteY22" fmla="*/ 5638800 h 5638800"/>
              <a:gd name="connsiteX23" fmla="*/ 4294324 w 8958579"/>
              <a:gd name="connsiteY23" fmla="*/ 5638800 h 5638800"/>
              <a:gd name="connsiteX24" fmla="*/ 4250573 w 8958579"/>
              <a:gd name="connsiteY24" fmla="*/ 5638800 h 5638800"/>
              <a:gd name="connsiteX25" fmla="*/ 4139414 w 8958579"/>
              <a:gd name="connsiteY25" fmla="*/ 5638800 h 5638800"/>
              <a:gd name="connsiteX26" fmla="*/ 3449093 w 8958579"/>
              <a:gd name="connsiteY26" fmla="*/ 5638800 h 5638800"/>
              <a:gd name="connsiteX27" fmla="*/ 3337934 w 8958579"/>
              <a:gd name="connsiteY27" fmla="*/ 5638800 h 5638800"/>
              <a:gd name="connsiteX28" fmla="*/ 3294183 w 8958579"/>
              <a:gd name="connsiteY28" fmla="*/ 5638800 h 5638800"/>
              <a:gd name="connsiteX29" fmla="*/ 2492702 w 8958579"/>
              <a:gd name="connsiteY29" fmla="*/ 5638800 h 5638800"/>
              <a:gd name="connsiteX30" fmla="*/ 0 w 8958579"/>
              <a:gd name="connsiteY30" fmla="*/ 0 h 5638800"/>
              <a:gd name="connsiteX0" fmla="*/ 7375611 w 8958579"/>
              <a:gd name="connsiteY0" fmla="*/ 1219200 h 5638800"/>
              <a:gd name="connsiteX1" fmla="*/ 7862998 w 8958579"/>
              <a:gd name="connsiteY1" fmla="*/ 1219200 h 5638800"/>
              <a:gd name="connsiteX2" fmla="*/ 7889604 w 8958579"/>
              <a:gd name="connsiteY2" fmla="*/ 1219200 h 5638800"/>
              <a:gd name="connsiteX3" fmla="*/ 7957200 w 8958579"/>
              <a:gd name="connsiteY3" fmla="*/ 1219200 h 5638800"/>
              <a:gd name="connsiteX4" fmla="*/ 8376990 w 8958579"/>
              <a:gd name="connsiteY4" fmla="*/ 1219200 h 5638800"/>
              <a:gd name="connsiteX5" fmla="*/ 8444587 w 8958579"/>
              <a:gd name="connsiteY5" fmla="*/ 1219200 h 5638800"/>
              <a:gd name="connsiteX6" fmla="*/ 8471192 w 8958579"/>
              <a:gd name="connsiteY6" fmla="*/ 1219200 h 5638800"/>
              <a:gd name="connsiteX7" fmla="*/ 8958579 w 8958579"/>
              <a:gd name="connsiteY7" fmla="*/ 1219200 h 5638800"/>
              <a:gd name="connsiteX8" fmla="*/ 6955360 w 8958579"/>
              <a:gd name="connsiteY8" fmla="*/ 4648200 h 5638800"/>
              <a:gd name="connsiteX9" fmla="*/ 6928755 w 8958579"/>
              <a:gd name="connsiteY9" fmla="*/ 4648200 h 5638800"/>
              <a:gd name="connsiteX10" fmla="*/ 6441368 w 8958579"/>
              <a:gd name="connsiteY10" fmla="*/ 4648200 h 5638800"/>
              <a:gd name="connsiteX11" fmla="*/ 6373771 w 8958579"/>
              <a:gd name="connsiteY11" fmla="*/ 4648200 h 5638800"/>
              <a:gd name="connsiteX12" fmla="*/ 7375611 w 8958579"/>
              <a:gd name="connsiteY12" fmla="*/ 1219200 h 5638800"/>
              <a:gd name="connsiteX13" fmla="*/ 0 w 8958579"/>
              <a:gd name="connsiteY13" fmla="*/ 0 h 5638800"/>
              <a:gd name="connsiteX14" fmla="*/ 801480 w 8958579"/>
              <a:gd name="connsiteY14" fmla="*/ 0 h 5638800"/>
              <a:gd name="connsiteX15" fmla="*/ 845232 w 8958579"/>
              <a:gd name="connsiteY15" fmla="*/ 0 h 5638800"/>
              <a:gd name="connsiteX16" fmla="*/ 956391 w 8958579"/>
              <a:gd name="connsiteY16" fmla="*/ 0 h 5638800"/>
              <a:gd name="connsiteX17" fmla="*/ 1646712 w 8958579"/>
              <a:gd name="connsiteY17" fmla="*/ 0 h 5638800"/>
              <a:gd name="connsiteX18" fmla="*/ 1757871 w 8958579"/>
              <a:gd name="connsiteY18" fmla="*/ 0 h 5638800"/>
              <a:gd name="connsiteX19" fmla="*/ 1801622 w 8958579"/>
              <a:gd name="connsiteY19" fmla="*/ 0 h 5638800"/>
              <a:gd name="connsiteX20" fmla="*/ 2603103 w 8958579"/>
              <a:gd name="connsiteY20" fmla="*/ 0 h 5638800"/>
              <a:gd name="connsiteX21" fmla="*/ 5095805 w 8958579"/>
              <a:gd name="connsiteY21" fmla="*/ 5638800 h 5638800"/>
              <a:gd name="connsiteX22" fmla="*/ 4294324 w 8958579"/>
              <a:gd name="connsiteY22" fmla="*/ 5638800 h 5638800"/>
              <a:gd name="connsiteX23" fmla="*/ 4250573 w 8958579"/>
              <a:gd name="connsiteY23" fmla="*/ 5638800 h 5638800"/>
              <a:gd name="connsiteX24" fmla="*/ 4139414 w 8958579"/>
              <a:gd name="connsiteY24" fmla="*/ 5638800 h 5638800"/>
              <a:gd name="connsiteX25" fmla="*/ 3449093 w 8958579"/>
              <a:gd name="connsiteY25" fmla="*/ 5638800 h 5638800"/>
              <a:gd name="connsiteX26" fmla="*/ 3337934 w 8958579"/>
              <a:gd name="connsiteY26" fmla="*/ 5638800 h 5638800"/>
              <a:gd name="connsiteX27" fmla="*/ 3294183 w 8958579"/>
              <a:gd name="connsiteY27" fmla="*/ 5638800 h 5638800"/>
              <a:gd name="connsiteX28" fmla="*/ 2492702 w 8958579"/>
              <a:gd name="connsiteY28" fmla="*/ 5638800 h 5638800"/>
              <a:gd name="connsiteX29" fmla="*/ 0 w 8958579"/>
              <a:gd name="connsiteY29" fmla="*/ 0 h 5638800"/>
              <a:gd name="connsiteX0" fmla="*/ 6373771 w 8958579"/>
              <a:gd name="connsiteY0" fmla="*/ 4648200 h 5638800"/>
              <a:gd name="connsiteX1" fmla="*/ 7862998 w 8958579"/>
              <a:gd name="connsiteY1" fmla="*/ 1219200 h 5638800"/>
              <a:gd name="connsiteX2" fmla="*/ 7889604 w 8958579"/>
              <a:gd name="connsiteY2" fmla="*/ 1219200 h 5638800"/>
              <a:gd name="connsiteX3" fmla="*/ 7957200 w 8958579"/>
              <a:gd name="connsiteY3" fmla="*/ 1219200 h 5638800"/>
              <a:gd name="connsiteX4" fmla="*/ 8376990 w 8958579"/>
              <a:gd name="connsiteY4" fmla="*/ 1219200 h 5638800"/>
              <a:gd name="connsiteX5" fmla="*/ 8444587 w 8958579"/>
              <a:gd name="connsiteY5" fmla="*/ 1219200 h 5638800"/>
              <a:gd name="connsiteX6" fmla="*/ 8471192 w 8958579"/>
              <a:gd name="connsiteY6" fmla="*/ 1219200 h 5638800"/>
              <a:gd name="connsiteX7" fmla="*/ 8958579 w 8958579"/>
              <a:gd name="connsiteY7" fmla="*/ 1219200 h 5638800"/>
              <a:gd name="connsiteX8" fmla="*/ 6955360 w 8958579"/>
              <a:gd name="connsiteY8" fmla="*/ 4648200 h 5638800"/>
              <a:gd name="connsiteX9" fmla="*/ 6928755 w 8958579"/>
              <a:gd name="connsiteY9" fmla="*/ 4648200 h 5638800"/>
              <a:gd name="connsiteX10" fmla="*/ 6441368 w 8958579"/>
              <a:gd name="connsiteY10" fmla="*/ 4648200 h 5638800"/>
              <a:gd name="connsiteX11" fmla="*/ 6373771 w 8958579"/>
              <a:gd name="connsiteY11" fmla="*/ 4648200 h 5638800"/>
              <a:gd name="connsiteX12" fmla="*/ 0 w 8958579"/>
              <a:gd name="connsiteY12" fmla="*/ 0 h 5638800"/>
              <a:gd name="connsiteX13" fmla="*/ 801480 w 8958579"/>
              <a:gd name="connsiteY13" fmla="*/ 0 h 5638800"/>
              <a:gd name="connsiteX14" fmla="*/ 845232 w 8958579"/>
              <a:gd name="connsiteY14" fmla="*/ 0 h 5638800"/>
              <a:gd name="connsiteX15" fmla="*/ 956391 w 8958579"/>
              <a:gd name="connsiteY15" fmla="*/ 0 h 5638800"/>
              <a:gd name="connsiteX16" fmla="*/ 1646712 w 8958579"/>
              <a:gd name="connsiteY16" fmla="*/ 0 h 5638800"/>
              <a:gd name="connsiteX17" fmla="*/ 1757871 w 8958579"/>
              <a:gd name="connsiteY17" fmla="*/ 0 h 5638800"/>
              <a:gd name="connsiteX18" fmla="*/ 1801622 w 8958579"/>
              <a:gd name="connsiteY18" fmla="*/ 0 h 5638800"/>
              <a:gd name="connsiteX19" fmla="*/ 2603103 w 8958579"/>
              <a:gd name="connsiteY19" fmla="*/ 0 h 5638800"/>
              <a:gd name="connsiteX20" fmla="*/ 5095805 w 8958579"/>
              <a:gd name="connsiteY20" fmla="*/ 5638800 h 5638800"/>
              <a:gd name="connsiteX21" fmla="*/ 4294324 w 8958579"/>
              <a:gd name="connsiteY21" fmla="*/ 5638800 h 5638800"/>
              <a:gd name="connsiteX22" fmla="*/ 4250573 w 8958579"/>
              <a:gd name="connsiteY22" fmla="*/ 5638800 h 5638800"/>
              <a:gd name="connsiteX23" fmla="*/ 4139414 w 8958579"/>
              <a:gd name="connsiteY23" fmla="*/ 5638800 h 5638800"/>
              <a:gd name="connsiteX24" fmla="*/ 3449093 w 8958579"/>
              <a:gd name="connsiteY24" fmla="*/ 5638800 h 5638800"/>
              <a:gd name="connsiteX25" fmla="*/ 3337934 w 8958579"/>
              <a:gd name="connsiteY25" fmla="*/ 5638800 h 5638800"/>
              <a:gd name="connsiteX26" fmla="*/ 3294183 w 8958579"/>
              <a:gd name="connsiteY26" fmla="*/ 5638800 h 5638800"/>
              <a:gd name="connsiteX27" fmla="*/ 2492702 w 8958579"/>
              <a:gd name="connsiteY27" fmla="*/ 5638800 h 5638800"/>
              <a:gd name="connsiteX28" fmla="*/ 0 w 8958579"/>
              <a:gd name="connsiteY28" fmla="*/ 0 h 5638800"/>
              <a:gd name="connsiteX0" fmla="*/ 6373771 w 8958579"/>
              <a:gd name="connsiteY0" fmla="*/ 4648200 h 5638800"/>
              <a:gd name="connsiteX1" fmla="*/ 7862998 w 8958579"/>
              <a:gd name="connsiteY1" fmla="*/ 1219200 h 5638800"/>
              <a:gd name="connsiteX2" fmla="*/ 7889604 w 8958579"/>
              <a:gd name="connsiteY2" fmla="*/ 1219200 h 5638800"/>
              <a:gd name="connsiteX3" fmla="*/ 8376990 w 8958579"/>
              <a:gd name="connsiteY3" fmla="*/ 1219200 h 5638800"/>
              <a:gd name="connsiteX4" fmla="*/ 8444587 w 8958579"/>
              <a:gd name="connsiteY4" fmla="*/ 1219200 h 5638800"/>
              <a:gd name="connsiteX5" fmla="*/ 8471192 w 8958579"/>
              <a:gd name="connsiteY5" fmla="*/ 1219200 h 5638800"/>
              <a:gd name="connsiteX6" fmla="*/ 8958579 w 8958579"/>
              <a:gd name="connsiteY6" fmla="*/ 1219200 h 5638800"/>
              <a:gd name="connsiteX7" fmla="*/ 6955360 w 8958579"/>
              <a:gd name="connsiteY7" fmla="*/ 4648200 h 5638800"/>
              <a:gd name="connsiteX8" fmla="*/ 6928755 w 8958579"/>
              <a:gd name="connsiteY8" fmla="*/ 4648200 h 5638800"/>
              <a:gd name="connsiteX9" fmla="*/ 6441368 w 8958579"/>
              <a:gd name="connsiteY9" fmla="*/ 4648200 h 5638800"/>
              <a:gd name="connsiteX10" fmla="*/ 6373771 w 8958579"/>
              <a:gd name="connsiteY10" fmla="*/ 4648200 h 5638800"/>
              <a:gd name="connsiteX11" fmla="*/ 0 w 8958579"/>
              <a:gd name="connsiteY11" fmla="*/ 0 h 5638800"/>
              <a:gd name="connsiteX12" fmla="*/ 801480 w 8958579"/>
              <a:gd name="connsiteY12" fmla="*/ 0 h 5638800"/>
              <a:gd name="connsiteX13" fmla="*/ 845232 w 8958579"/>
              <a:gd name="connsiteY13" fmla="*/ 0 h 5638800"/>
              <a:gd name="connsiteX14" fmla="*/ 956391 w 8958579"/>
              <a:gd name="connsiteY14" fmla="*/ 0 h 5638800"/>
              <a:gd name="connsiteX15" fmla="*/ 1646712 w 8958579"/>
              <a:gd name="connsiteY15" fmla="*/ 0 h 5638800"/>
              <a:gd name="connsiteX16" fmla="*/ 1757871 w 8958579"/>
              <a:gd name="connsiteY16" fmla="*/ 0 h 5638800"/>
              <a:gd name="connsiteX17" fmla="*/ 1801622 w 8958579"/>
              <a:gd name="connsiteY17" fmla="*/ 0 h 5638800"/>
              <a:gd name="connsiteX18" fmla="*/ 2603103 w 8958579"/>
              <a:gd name="connsiteY18" fmla="*/ 0 h 5638800"/>
              <a:gd name="connsiteX19" fmla="*/ 5095805 w 8958579"/>
              <a:gd name="connsiteY19" fmla="*/ 5638800 h 5638800"/>
              <a:gd name="connsiteX20" fmla="*/ 4294324 w 8958579"/>
              <a:gd name="connsiteY20" fmla="*/ 5638800 h 5638800"/>
              <a:gd name="connsiteX21" fmla="*/ 4250573 w 8958579"/>
              <a:gd name="connsiteY21" fmla="*/ 5638800 h 5638800"/>
              <a:gd name="connsiteX22" fmla="*/ 4139414 w 8958579"/>
              <a:gd name="connsiteY22" fmla="*/ 5638800 h 5638800"/>
              <a:gd name="connsiteX23" fmla="*/ 3449093 w 8958579"/>
              <a:gd name="connsiteY23" fmla="*/ 5638800 h 5638800"/>
              <a:gd name="connsiteX24" fmla="*/ 3337934 w 8958579"/>
              <a:gd name="connsiteY24" fmla="*/ 5638800 h 5638800"/>
              <a:gd name="connsiteX25" fmla="*/ 3294183 w 8958579"/>
              <a:gd name="connsiteY25" fmla="*/ 5638800 h 5638800"/>
              <a:gd name="connsiteX26" fmla="*/ 2492702 w 8958579"/>
              <a:gd name="connsiteY26" fmla="*/ 5638800 h 5638800"/>
              <a:gd name="connsiteX27" fmla="*/ 0 w 8958579"/>
              <a:gd name="connsiteY27" fmla="*/ 0 h 5638800"/>
              <a:gd name="connsiteX0" fmla="*/ 6373771 w 8958579"/>
              <a:gd name="connsiteY0" fmla="*/ 4648200 h 5638800"/>
              <a:gd name="connsiteX1" fmla="*/ 7862998 w 8958579"/>
              <a:gd name="connsiteY1" fmla="*/ 1219200 h 5638800"/>
              <a:gd name="connsiteX2" fmla="*/ 7889604 w 8958579"/>
              <a:gd name="connsiteY2" fmla="*/ 1219200 h 5638800"/>
              <a:gd name="connsiteX3" fmla="*/ 8376990 w 8958579"/>
              <a:gd name="connsiteY3" fmla="*/ 1219200 h 5638800"/>
              <a:gd name="connsiteX4" fmla="*/ 8444587 w 8958579"/>
              <a:gd name="connsiteY4" fmla="*/ 1219200 h 5638800"/>
              <a:gd name="connsiteX5" fmla="*/ 8958579 w 8958579"/>
              <a:gd name="connsiteY5" fmla="*/ 1219200 h 5638800"/>
              <a:gd name="connsiteX6" fmla="*/ 6955360 w 8958579"/>
              <a:gd name="connsiteY6" fmla="*/ 4648200 h 5638800"/>
              <a:gd name="connsiteX7" fmla="*/ 6928755 w 8958579"/>
              <a:gd name="connsiteY7" fmla="*/ 4648200 h 5638800"/>
              <a:gd name="connsiteX8" fmla="*/ 6441368 w 8958579"/>
              <a:gd name="connsiteY8" fmla="*/ 4648200 h 5638800"/>
              <a:gd name="connsiteX9" fmla="*/ 6373771 w 8958579"/>
              <a:gd name="connsiteY9" fmla="*/ 4648200 h 5638800"/>
              <a:gd name="connsiteX10" fmla="*/ 0 w 8958579"/>
              <a:gd name="connsiteY10" fmla="*/ 0 h 5638800"/>
              <a:gd name="connsiteX11" fmla="*/ 801480 w 8958579"/>
              <a:gd name="connsiteY11" fmla="*/ 0 h 5638800"/>
              <a:gd name="connsiteX12" fmla="*/ 845232 w 8958579"/>
              <a:gd name="connsiteY12" fmla="*/ 0 h 5638800"/>
              <a:gd name="connsiteX13" fmla="*/ 956391 w 8958579"/>
              <a:gd name="connsiteY13" fmla="*/ 0 h 5638800"/>
              <a:gd name="connsiteX14" fmla="*/ 1646712 w 8958579"/>
              <a:gd name="connsiteY14" fmla="*/ 0 h 5638800"/>
              <a:gd name="connsiteX15" fmla="*/ 1757871 w 8958579"/>
              <a:gd name="connsiteY15" fmla="*/ 0 h 5638800"/>
              <a:gd name="connsiteX16" fmla="*/ 1801622 w 8958579"/>
              <a:gd name="connsiteY16" fmla="*/ 0 h 5638800"/>
              <a:gd name="connsiteX17" fmla="*/ 2603103 w 8958579"/>
              <a:gd name="connsiteY17" fmla="*/ 0 h 5638800"/>
              <a:gd name="connsiteX18" fmla="*/ 5095805 w 8958579"/>
              <a:gd name="connsiteY18" fmla="*/ 5638800 h 5638800"/>
              <a:gd name="connsiteX19" fmla="*/ 4294324 w 8958579"/>
              <a:gd name="connsiteY19" fmla="*/ 5638800 h 5638800"/>
              <a:gd name="connsiteX20" fmla="*/ 4250573 w 8958579"/>
              <a:gd name="connsiteY20" fmla="*/ 5638800 h 5638800"/>
              <a:gd name="connsiteX21" fmla="*/ 4139414 w 8958579"/>
              <a:gd name="connsiteY21" fmla="*/ 5638800 h 5638800"/>
              <a:gd name="connsiteX22" fmla="*/ 3449093 w 8958579"/>
              <a:gd name="connsiteY22" fmla="*/ 5638800 h 5638800"/>
              <a:gd name="connsiteX23" fmla="*/ 3337934 w 8958579"/>
              <a:gd name="connsiteY23" fmla="*/ 5638800 h 5638800"/>
              <a:gd name="connsiteX24" fmla="*/ 3294183 w 8958579"/>
              <a:gd name="connsiteY24" fmla="*/ 5638800 h 5638800"/>
              <a:gd name="connsiteX25" fmla="*/ 2492702 w 8958579"/>
              <a:gd name="connsiteY25" fmla="*/ 5638800 h 5638800"/>
              <a:gd name="connsiteX26" fmla="*/ 0 w 8958579"/>
              <a:gd name="connsiteY26" fmla="*/ 0 h 5638800"/>
              <a:gd name="connsiteX0" fmla="*/ 6373771 w 8444587"/>
              <a:gd name="connsiteY0" fmla="*/ 4648200 h 5638800"/>
              <a:gd name="connsiteX1" fmla="*/ 7862998 w 8444587"/>
              <a:gd name="connsiteY1" fmla="*/ 1219200 h 5638800"/>
              <a:gd name="connsiteX2" fmla="*/ 7889604 w 8444587"/>
              <a:gd name="connsiteY2" fmla="*/ 1219200 h 5638800"/>
              <a:gd name="connsiteX3" fmla="*/ 8376990 w 8444587"/>
              <a:gd name="connsiteY3" fmla="*/ 1219200 h 5638800"/>
              <a:gd name="connsiteX4" fmla="*/ 8444587 w 8444587"/>
              <a:gd name="connsiteY4" fmla="*/ 1219200 h 5638800"/>
              <a:gd name="connsiteX5" fmla="*/ 6955360 w 8444587"/>
              <a:gd name="connsiteY5" fmla="*/ 4648200 h 5638800"/>
              <a:gd name="connsiteX6" fmla="*/ 6928755 w 8444587"/>
              <a:gd name="connsiteY6" fmla="*/ 4648200 h 5638800"/>
              <a:gd name="connsiteX7" fmla="*/ 6441368 w 8444587"/>
              <a:gd name="connsiteY7" fmla="*/ 4648200 h 5638800"/>
              <a:gd name="connsiteX8" fmla="*/ 6373771 w 8444587"/>
              <a:gd name="connsiteY8" fmla="*/ 4648200 h 5638800"/>
              <a:gd name="connsiteX9" fmla="*/ 0 w 8444587"/>
              <a:gd name="connsiteY9" fmla="*/ 0 h 5638800"/>
              <a:gd name="connsiteX10" fmla="*/ 801480 w 8444587"/>
              <a:gd name="connsiteY10" fmla="*/ 0 h 5638800"/>
              <a:gd name="connsiteX11" fmla="*/ 845232 w 8444587"/>
              <a:gd name="connsiteY11" fmla="*/ 0 h 5638800"/>
              <a:gd name="connsiteX12" fmla="*/ 956391 w 8444587"/>
              <a:gd name="connsiteY12" fmla="*/ 0 h 5638800"/>
              <a:gd name="connsiteX13" fmla="*/ 1646712 w 8444587"/>
              <a:gd name="connsiteY13" fmla="*/ 0 h 5638800"/>
              <a:gd name="connsiteX14" fmla="*/ 1757871 w 8444587"/>
              <a:gd name="connsiteY14" fmla="*/ 0 h 5638800"/>
              <a:gd name="connsiteX15" fmla="*/ 1801622 w 8444587"/>
              <a:gd name="connsiteY15" fmla="*/ 0 h 5638800"/>
              <a:gd name="connsiteX16" fmla="*/ 2603103 w 8444587"/>
              <a:gd name="connsiteY16" fmla="*/ 0 h 5638800"/>
              <a:gd name="connsiteX17" fmla="*/ 5095805 w 8444587"/>
              <a:gd name="connsiteY17" fmla="*/ 5638800 h 5638800"/>
              <a:gd name="connsiteX18" fmla="*/ 4294324 w 8444587"/>
              <a:gd name="connsiteY18" fmla="*/ 5638800 h 5638800"/>
              <a:gd name="connsiteX19" fmla="*/ 4250573 w 8444587"/>
              <a:gd name="connsiteY19" fmla="*/ 5638800 h 5638800"/>
              <a:gd name="connsiteX20" fmla="*/ 4139414 w 8444587"/>
              <a:gd name="connsiteY20" fmla="*/ 5638800 h 5638800"/>
              <a:gd name="connsiteX21" fmla="*/ 3449093 w 8444587"/>
              <a:gd name="connsiteY21" fmla="*/ 5638800 h 5638800"/>
              <a:gd name="connsiteX22" fmla="*/ 3337934 w 8444587"/>
              <a:gd name="connsiteY22" fmla="*/ 5638800 h 5638800"/>
              <a:gd name="connsiteX23" fmla="*/ 3294183 w 8444587"/>
              <a:gd name="connsiteY23" fmla="*/ 5638800 h 5638800"/>
              <a:gd name="connsiteX24" fmla="*/ 2492702 w 8444587"/>
              <a:gd name="connsiteY24" fmla="*/ 5638800 h 5638800"/>
              <a:gd name="connsiteX25" fmla="*/ 0 w 8444587"/>
              <a:gd name="connsiteY25" fmla="*/ 0 h 5638800"/>
              <a:gd name="connsiteX0" fmla="*/ 6373771 w 8376990"/>
              <a:gd name="connsiteY0" fmla="*/ 4648200 h 5638800"/>
              <a:gd name="connsiteX1" fmla="*/ 7862998 w 8376990"/>
              <a:gd name="connsiteY1" fmla="*/ 1219200 h 5638800"/>
              <a:gd name="connsiteX2" fmla="*/ 7889604 w 8376990"/>
              <a:gd name="connsiteY2" fmla="*/ 1219200 h 5638800"/>
              <a:gd name="connsiteX3" fmla="*/ 8376990 w 8376990"/>
              <a:gd name="connsiteY3" fmla="*/ 1219200 h 5638800"/>
              <a:gd name="connsiteX4" fmla="*/ 6955360 w 8376990"/>
              <a:gd name="connsiteY4" fmla="*/ 4648200 h 5638800"/>
              <a:gd name="connsiteX5" fmla="*/ 6928755 w 8376990"/>
              <a:gd name="connsiteY5" fmla="*/ 4648200 h 5638800"/>
              <a:gd name="connsiteX6" fmla="*/ 6441368 w 8376990"/>
              <a:gd name="connsiteY6" fmla="*/ 4648200 h 5638800"/>
              <a:gd name="connsiteX7" fmla="*/ 6373771 w 8376990"/>
              <a:gd name="connsiteY7" fmla="*/ 4648200 h 5638800"/>
              <a:gd name="connsiteX8" fmla="*/ 0 w 8376990"/>
              <a:gd name="connsiteY8" fmla="*/ 0 h 5638800"/>
              <a:gd name="connsiteX9" fmla="*/ 801480 w 8376990"/>
              <a:gd name="connsiteY9" fmla="*/ 0 h 5638800"/>
              <a:gd name="connsiteX10" fmla="*/ 845232 w 8376990"/>
              <a:gd name="connsiteY10" fmla="*/ 0 h 5638800"/>
              <a:gd name="connsiteX11" fmla="*/ 956391 w 8376990"/>
              <a:gd name="connsiteY11" fmla="*/ 0 h 5638800"/>
              <a:gd name="connsiteX12" fmla="*/ 1646712 w 8376990"/>
              <a:gd name="connsiteY12" fmla="*/ 0 h 5638800"/>
              <a:gd name="connsiteX13" fmla="*/ 1757871 w 8376990"/>
              <a:gd name="connsiteY13" fmla="*/ 0 h 5638800"/>
              <a:gd name="connsiteX14" fmla="*/ 1801622 w 8376990"/>
              <a:gd name="connsiteY14" fmla="*/ 0 h 5638800"/>
              <a:gd name="connsiteX15" fmla="*/ 2603103 w 8376990"/>
              <a:gd name="connsiteY15" fmla="*/ 0 h 5638800"/>
              <a:gd name="connsiteX16" fmla="*/ 5095805 w 8376990"/>
              <a:gd name="connsiteY16" fmla="*/ 5638800 h 5638800"/>
              <a:gd name="connsiteX17" fmla="*/ 4294324 w 8376990"/>
              <a:gd name="connsiteY17" fmla="*/ 5638800 h 5638800"/>
              <a:gd name="connsiteX18" fmla="*/ 4250573 w 8376990"/>
              <a:gd name="connsiteY18" fmla="*/ 5638800 h 5638800"/>
              <a:gd name="connsiteX19" fmla="*/ 4139414 w 8376990"/>
              <a:gd name="connsiteY19" fmla="*/ 5638800 h 5638800"/>
              <a:gd name="connsiteX20" fmla="*/ 3449093 w 8376990"/>
              <a:gd name="connsiteY20" fmla="*/ 5638800 h 5638800"/>
              <a:gd name="connsiteX21" fmla="*/ 3337934 w 8376990"/>
              <a:gd name="connsiteY21" fmla="*/ 5638800 h 5638800"/>
              <a:gd name="connsiteX22" fmla="*/ 3294183 w 8376990"/>
              <a:gd name="connsiteY22" fmla="*/ 5638800 h 5638800"/>
              <a:gd name="connsiteX23" fmla="*/ 2492702 w 8376990"/>
              <a:gd name="connsiteY23" fmla="*/ 5638800 h 5638800"/>
              <a:gd name="connsiteX24" fmla="*/ 0 w 8376990"/>
              <a:gd name="connsiteY24" fmla="*/ 0 h 5638800"/>
              <a:gd name="connsiteX0" fmla="*/ 6373771 w 7889604"/>
              <a:gd name="connsiteY0" fmla="*/ 4648200 h 5638800"/>
              <a:gd name="connsiteX1" fmla="*/ 7862998 w 7889604"/>
              <a:gd name="connsiteY1" fmla="*/ 1219200 h 5638800"/>
              <a:gd name="connsiteX2" fmla="*/ 7889604 w 7889604"/>
              <a:gd name="connsiteY2" fmla="*/ 1219200 h 5638800"/>
              <a:gd name="connsiteX3" fmla="*/ 6955360 w 7889604"/>
              <a:gd name="connsiteY3" fmla="*/ 4648200 h 5638800"/>
              <a:gd name="connsiteX4" fmla="*/ 6928755 w 7889604"/>
              <a:gd name="connsiteY4" fmla="*/ 4648200 h 5638800"/>
              <a:gd name="connsiteX5" fmla="*/ 6441368 w 7889604"/>
              <a:gd name="connsiteY5" fmla="*/ 4648200 h 5638800"/>
              <a:gd name="connsiteX6" fmla="*/ 6373771 w 7889604"/>
              <a:gd name="connsiteY6" fmla="*/ 4648200 h 5638800"/>
              <a:gd name="connsiteX7" fmla="*/ 0 w 7889604"/>
              <a:gd name="connsiteY7" fmla="*/ 0 h 5638800"/>
              <a:gd name="connsiteX8" fmla="*/ 801480 w 7889604"/>
              <a:gd name="connsiteY8" fmla="*/ 0 h 5638800"/>
              <a:gd name="connsiteX9" fmla="*/ 845232 w 7889604"/>
              <a:gd name="connsiteY9" fmla="*/ 0 h 5638800"/>
              <a:gd name="connsiteX10" fmla="*/ 956391 w 7889604"/>
              <a:gd name="connsiteY10" fmla="*/ 0 h 5638800"/>
              <a:gd name="connsiteX11" fmla="*/ 1646712 w 7889604"/>
              <a:gd name="connsiteY11" fmla="*/ 0 h 5638800"/>
              <a:gd name="connsiteX12" fmla="*/ 1757871 w 7889604"/>
              <a:gd name="connsiteY12" fmla="*/ 0 h 5638800"/>
              <a:gd name="connsiteX13" fmla="*/ 1801622 w 7889604"/>
              <a:gd name="connsiteY13" fmla="*/ 0 h 5638800"/>
              <a:gd name="connsiteX14" fmla="*/ 2603103 w 7889604"/>
              <a:gd name="connsiteY14" fmla="*/ 0 h 5638800"/>
              <a:gd name="connsiteX15" fmla="*/ 5095805 w 7889604"/>
              <a:gd name="connsiteY15" fmla="*/ 5638800 h 5638800"/>
              <a:gd name="connsiteX16" fmla="*/ 4294324 w 7889604"/>
              <a:gd name="connsiteY16" fmla="*/ 5638800 h 5638800"/>
              <a:gd name="connsiteX17" fmla="*/ 4250573 w 7889604"/>
              <a:gd name="connsiteY17" fmla="*/ 5638800 h 5638800"/>
              <a:gd name="connsiteX18" fmla="*/ 4139414 w 7889604"/>
              <a:gd name="connsiteY18" fmla="*/ 5638800 h 5638800"/>
              <a:gd name="connsiteX19" fmla="*/ 3449093 w 7889604"/>
              <a:gd name="connsiteY19" fmla="*/ 5638800 h 5638800"/>
              <a:gd name="connsiteX20" fmla="*/ 3337934 w 7889604"/>
              <a:gd name="connsiteY20" fmla="*/ 5638800 h 5638800"/>
              <a:gd name="connsiteX21" fmla="*/ 3294183 w 7889604"/>
              <a:gd name="connsiteY21" fmla="*/ 5638800 h 5638800"/>
              <a:gd name="connsiteX22" fmla="*/ 2492702 w 7889604"/>
              <a:gd name="connsiteY22" fmla="*/ 5638800 h 5638800"/>
              <a:gd name="connsiteX23" fmla="*/ 0 w 7889604"/>
              <a:gd name="connsiteY23" fmla="*/ 0 h 5638800"/>
              <a:gd name="connsiteX0" fmla="*/ 6373771 w 7862998"/>
              <a:gd name="connsiteY0" fmla="*/ 4648200 h 5638800"/>
              <a:gd name="connsiteX1" fmla="*/ 7862998 w 7862998"/>
              <a:gd name="connsiteY1" fmla="*/ 1219200 h 5638800"/>
              <a:gd name="connsiteX2" fmla="*/ 6955360 w 7862998"/>
              <a:gd name="connsiteY2" fmla="*/ 4648200 h 5638800"/>
              <a:gd name="connsiteX3" fmla="*/ 6928755 w 7862998"/>
              <a:gd name="connsiteY3" fmla="*/ 4648200 h 5638800"/>
              <a:gd name="connsiteX4" fmla="*/ 6441368 w 7862998"/>
              <a:gd name="connsiteY4" fmla="*/ 4648200 h 5638800"/>
              <a:gd name="connsiteX5" fmla="*/ 6373771 w 7862998"/>
              <a:gd name="connsiteY5" fmla="*/ 4648200 h 5638800"/>
              <a:gd name="connsiteX6" fmla="*/ 0 w 7862998"/>
              <a:gd name="connsiteY6" fmla="*/ 0 h 5638800"/>
              <a:gd name="connsiteX7" fmla="*/ 801480 w 7862998"/>
              <a:gd name="connsiteY7" fmla="*/ 0 h 5638800"/>
              <a:gd name="connsiteX8" fmla="*/ 845232 w 7862998"/>
              <a:gd name="connsiteY8" fmla="*/ 0 h 5638800"/>
              <a:gd name="connsiteX9" fmla="*/ 956391 w 7862998"/>
              <a:gd name="connsiteY9" fmla="*/ 0 h 5638800"/>
              <a:gd name="connsiteX10" fmla="*/ 1646712 w 7862998"/>
              <a:gd name="connsiteY10" fmla="*/ 0 h 5638800"/>
              <a:gd name="connsiteX11" fmla="*/ 1757871 w 7862998"/>
              <a:gd name="connsiteY11" fmla="*/ 0 h 5638800"/>
              <a:gd name="connsiteX12" fmla="*/ 1801622 w 7862998"/>
              <a:gd name="connsiteY12" fmla="*/ 0 h 5638800"/>
              <a:gd name="connsiteX13" fmla="*/ 2603103 w 7862998"/>
              <a:gd name="connsiteY13" fmla="*/ 0 h 5638800"/>
              <a:gd name="connsiteX14" fmla="*/ 5095805 w 7862998"/>
              <a:gd name="connsiteY14" fmla="*/ 5638800 h 5638800"/>
              <a:gd name="connsiteX15" fmla="*/ 4294324 w 7862998"/>
              <a:gd name="connsiteY15" fmla="*/ 5638800 h 5638800"/>
              <a:gd name="connsiteX16" fmla="*/ 4250573 w 7862998"/>
              <a:gd name="connsiteY16" fmla="*/ 5638800 h 5638800"/>
              <a:gd name="connsiteX17" fmla="*/ 4139414 w 7862998"/>
              <a:gd name="connsiteY17" fmla="*/ 5638800 h 5638800"/>
              <a:gd name="connsiteX18" fmla="*/ 3449093 w 7862998"/>
              <a:gd name="connsiteY18" fmla="*/ 5638800 h 5638800"/>
              <a:gd name="connsiteX19" fmla="*/ 3337934 w 7862998"/>
              <a:gd name="connsiteY19" fmla="*/ 5638800 h 5638800"/>
              <a:gd name="connsiteX20" fmla="*/ 3294183 w 7862998"/>
              <a:gd name="connsiteY20" fmla="*/ 5638800 h 5638800"/>
              <a:gd name="connsiteX21" fmla="*/ 2492702 w 7862998"/>
              <a:gd name="connsiteY21" fmla="*/ 5638800 h 5638800"/>
              <a:gd name="connsiteX22" fmla="*/ 0 w 7862998"/>
              <a:gd name="connsiteY22" fmla="*/ 0 h 5638800"/>
              <a:gd name="connsiteX0" fmla="*/ 6373771 w 7862998"/>
              <a:gd name="connsiteY0" fmla="*/ 4648200 h 5638800"/>
              <a:gd name="connsiteX1" fmla="*/ 7862998 w 7862998"/>
              <a:gd name="connsiteY1" fmla="*/ 1219200 h 5638800"/>
              <a:gd name="connsiteX2" fmla="*/ 6955360 w 7862998"/>
              <a:gd name="connsiteY2" fmla="*/ 4648200 h 5638800"/>
              <a:gd name="connsiteX3" fmla="*/ 6441368 w 7862998"/>
              <a:gd name="connsiteY3" fmla="*/ 4648200 h 5638800"/>
              <a:gd name="connsiteX4" fmla="*/ 6373771 w 7862998"/>
              <a:gd name="connsiteY4" fmla="*/ 4648200 h 5638800"/>
              <a:gd name="connsiteX5" fmla="*/ 0 w 7862998"/>
              <a:gd name="connsiteY5" fmla="*/ 0 h 5638800"/>
              <a:gd name="connsiteX6" fmla="*/ 801480 w 7862998"/>
              <a:gd name="connsiteY6" fmla="*/ 0 h 5638800"/>
              <a:gd name="connsiteX7" fmla="*/ 845232 w 7862998"/>
              <a:gd name="connsiteY7" fmla="*/ 0 h 5638800"/>
              <a:gd name="connsiteX8" fmla="*/ 956391 w 7862998"/>
              <a:gd name="connsiteY8" fmla="*/ 0 h 5638800"/>
              <a:gd name="connsiteX9" fmla="*/ 1646712 w 7862998"/>
              <a:gd name="connsiteY9" fmla="*/ 0 h 5638800"/>
              <a:gd name="connsiteX10" fmla="*/ 1757871 w 7862998"/>
              <a:gd name="connsiteY10" fmla="*/ 0 h 5638800"/>
              <a:gd name="connsiteX11" fmla="*/ 1801622 w 7862998"/>
              <a:gd name="connsiteY11" fmla="*/ 0 h 5638800"/>
              <a:gd name="connsiteX12" fmla="*/ 2603103 w 7862998"/>
              <a:gd name="connsiteY12" fmla="*/ 0 h 5638800"/>
              <a:gd name="connsiteX13" fmla="*/ 5095805 w 7862998"/>
              <a:gd name="connsiteY13" fmla="*/ 5638800 h 5638800"/>
              <a:gd name="connsiteX14" fmla="*/ 4294324 w 7862998"/>
              <a:gd name="connsiteY14" fmla="*/ 5638800 h 5638800"/>
              <a:gd name="connsiteX15" fmla="*/ 4250573 w 7862998"/>
              <a:gd name="connsiteY15" fmla="*/ 5638800 h 5638800"/>
              <a:gd name="connsiteX16" fmla="*/ 4139414 w 7862998"/>
              <a:gd name="connsiteY16" fmla="*/ 5638800 h 5638800"/>
              <a:gd name="connsiteX17" fmla="*/ 3449093 w 7862998"/>
              <a:gd name="connsiteY17" fmla="*/ 5638800 h 5638800"/>
              <a:gd name="connsiteX18" fmla="*/ 3337934 w 7862998"/>
              <a:gd name="connsiteY18" fmla="*/ 5638800 h 5638800"/>
              <a:gd name="connsiteX19" fmla="*/ 3294183 w 7862998"/>
              <a:gd name="connsiteY19" fmla="*/ 5638800 h 5638800"/>
              <a:gd name="connsiteX20" fmla="*/ 2492702 w 7862998"/>
              <a:gd name="connsiteY20" fmla="*/ 5638800 h 5638800"/>
              <a:gd name="connsiteX21" fmla="*/ 0 w 7862998"/>
              <a:gd name="connsiteY21" fmla="*/ 0 h 5638800"/>
              <a:gd name="connsiteX0" fmla="*/ 6373771 w 7862998"/>
              <a:gd name="connsiteY0" fmla="*/ 4648200 h 5638800"/>
              <a:gd name="connsiteX1" fmla="*/ 7862998 w 7862998"/>
              <a:gd name="connsiteY1" fmla="*/ 1219200 h 5638800"/>
              <a:gd name="connsiteX2" fmla="*/ 6441368 w 7862998"/>
              <a:gd name="connsiteY2" fmla="*/ 4648200 h 5638800"/>
              <a:gd name="connsiteX3" fmla="*/ 6373771 w 7862998"/>
              <a:gd name="connsiteY3" fmla="*/ 4648200 h 5638800"/>
              <a:gd name="connsiteX4" fmla="*/ 0 w 7862998"/>
              <a:gd name="connsiteY4" fmla="*/ 0 h 5638800"/>
              <a:gd name="connsiteX5" fmla="*/ 801480 w 7862998"/>
              <a:gd name="connsiteY5" fmla="*/ 0 h 5638800"/>
              <a:gd name="connsiteX6" fmla="*/ 845232 w 7862998"/>
              <a:gd name="connsiteY6" fmla="*/ 0 h 5638800"/>
              <a:gd name="connsiteX7" fmla="*/ 956391 w 7862998"/>
              <a:gd name="connsiteY7" fmla="*/ 0 h 5638800"/>
              <a:gd name="connsiteX8" fmla="*/ 1646712 w 7862998"/>
              <a:gd name="connsiteY8" fmla="*/ 0 h 5638800"/>
              <a:gd name="connsiteX9" fmla="*/ 1757871 w 7862998"/>
              <a:gd name="connsiteY9" fmla="*/ 0 h 5638800"/>
              <a:gd name="connsiteX10" fmla="*/ 1801622 w 7862998"/>
              <a:gd name="connsiteY10" fmla="*/ 0 h 5638800"/>
              <a:gd name="connsiteX11" fmla="*/ 2603103 w 7862998"/>
              <a:gd name="connsiteY11" fmla="*/ 0 h 5638800"/>
              <a:gd name="connsiteX12" fmla="*/ 5095805 w 7862998"/>
              <a:gd name="connsiteY12" fmla="*/ 5638800 h 5638800"/>
              <a:gd name="connsiteX13" fmla="*/ 4294324 w 7862998"/>
              <a:gd name="connsiteY13" fmla="*/ 5638800 h 5638800"/>
              <a:gd name="connsiteX14" fmla="*/ 4250573 w 7862998"/>
              <a:gd name="connsiteY14" fmla="*/ 5638800 h 5638800"/>
              <a:gd name="connsiteX15" fmla="*/ 4139414 w 7862998"/>
              <a:gd name="connsiteY15" fmla="*/ 5638800 h 5638800"/>
              <a:gd name="connsiteX16" fmla="*/ 3449093 w 7862998"/>
              <a:gd name="connsiteY16" fmla="*/ 5638800 h 5638800"/>
              <a:gd name="connsiteX17" fmla="*/ 3337934 w 7862998"/>
              <a:gd name="connsiteY17" fmla="*/ 5638800 h 5638800"/>
              <a:gd name="connsiteX18" fmla="*/ 3294183 w 7862998"/>
              <a:gd name="connsiteY18" fmla="*/ 5638800 h 5638800"/>
              <a:gd name="connsiteX19" fmla="*/ 2492702 w 7862998"/>
              <a:gd name="connsiteY19" fmla="*/ 5638800 h 5638800"/>
              <a:gd name="connsiteX20" fmla="*/ 0 w 7862998"/>
              <a:gd name="connsiteY20" fmla="*/ 0 h 5638800"/>
              <a:gd name="connsiteX0" fmla="*/ 6441368 w 7862998"/>
              <a:gd name="connsiteY0" fmla="*/ 4648200 h 5638800"/>
              <a:gd name="connsiteX1" fmla="*/ 7862998 w 7862998"/>
              <a:gd name="connsiteY1" fmla="*/ 1219200 h 5638800"/>
              <a:gd name="connsiteX2" fmla="*/ 6441368 w 7862998"/>
              <a:gd name="connsiteY2" fmla="*/ 4648200 h 5638800"/>
              <a:gd name="connsiteX3" fmla="*/ 0 w 7862998"/>
              <a:gd name="connsiteY3" fmla="*/ 0 h 5638800"/>
              <a:gd name="connsiteX4" fmla="*/ 801480 w 7862998"/>
              <a:gd name="connsiteY4" fmla="*/ 0 h 5638800"/>
              <a:gd name="connsiteX5" fmla="*/ 845232 w 7862998"/>
              <a:gd name="connsiteY5" fmla="*/ 0 h 5638800"/>
              <a:gd name="connsiteX6" fmla="*/ 956391 w 7862998"/>
              <a:gd name="connsiteY6" fmla="*/ 0 h 5638800"/>
              <a:gd name="connsiteX7" fmla="*/ 1646712 w 7862998"/>
              <a:gd name="connsiteY7" fmla="*/ 0 h 5638800"/>
              <a:gd name="connsiteX8" fmla="*/ 1757871 w 7862998"/>
              <a:gd name="connsiteY8" fmla="*/ 0 h 5638800"/>
              <a:gd name="connsiteX9" fmla="*/ 1801622 w 7862998"/>
              <a:gd name="connsiteY9" fmla="*/ 0 h 5638800"/>
              <a:gd name="connsiteX10" fmla="*/ 2603103 w 7862998"/>
              <a:gd name="connsiteY10" fmla="*/ 0 h 5638800"/>
              <a:gd name="connsiteX11" fmla="*/ 5095805 w 7862998"/>
              <a:gd name="connsiteY11" fmla="*/ 5638800 h 5638800"/>
              <a:gd name="connsiteX12" fmla="*/ 4294324 w 7862998"/>
              <a:gd name="connsiteY12" fmla="*/ 5638800 h 5638800"/>
              <a:gd name="connsiteX13" fmla="*/ 4250573 w 7862998"/>
              <a:gd name="connsiteY13" fmla="*/ 5638800 h 5638800"/>
              <a:gd name="connsiteX14" fmla="*/ 4139414 w 7862998"/>
              <a:gd name="connsiteY14" fmla="*/ 5638800 h 5638800"/>
              <a:gd name="connsiteX15" fmla="*/ 3449093 w 7862998"/>
              <a:gd name="connsiteY15" fmla="*/ 5638800 h 5638800"/>
              <a:gd name="connsiteX16" fmla="*/ 3337934 w 7862998"/>
              <a:gd name="connsiteY16" fmla="*/ 5638800 h 5638800"/>
              <a:gd name="connsiteX17" fmla="*/ 3294183 w 7862998"/>
              <a:gd name="connsiteY17" fmla="*/ 5638800 h 5638800"/>
              <a:gd name="connsiteX18" fmla="*/ 2492702 w 7862998"/>
              <a:gd name="connsiteY18" fmla="*/ 5638800 h 5638800"/>
              <a:gd name="connsiteX19" fmla="*/ 0 w 7862998"/>
              <a:gd name="connsiteY19" fmla="*/ 0 h 5638800"/>
              <a:gd name="connsiteX0" fmla="*/ 0 w 5095805"/>
              <a:gd name="connsiteY0" fmla="*/ 0 h 5638800"/>
              <a:gd name="connsiteX1" fmla="*/ 801480 w 5095805"/>
              <a:gd name="connsiteY1" fmla="*/ 0 h 5638800"/>
              <a:gd name="connsiteX2" fmla="*/ 845232 w 5095805"/>
              <a:gd name="connsiteY2" fmla="*/ 0 h 5638800"/>
              <a:gd name="connsiteX3" fmla="*/ 956391 w 5095805"/>
              <a:gd name="connsiteY3" fmla="*/ 0 h 5638800"/>
              <a:gd name="connsiteX4" fmla="*/ 1646712 w 5095805"/>
              <a:gd name="connsiteY4" fmla="*/ 0 h 5638800"/>
              <a:gd name="connsiteX5" fmla="*/ 1757871 w 5095805"/>
              <a:gd name="connsiteY5" fmla="*/ 0 h 5638800"/>
              <a:gd name="connsiteX6" fmla="*/ 1801622 w 5095805"/>
              <a:gd name="connsiteY6" fmla="*/ 0 h 5638800"/>
              <a:gd name="connsiteX7" fmla="*/ 2603103 w 5095805"/>
              <a:gd name="connsiteY7" fmla="*/ 0 h 5638800"/>
              <a:gd name="connsiteX8" fmla="*/ 5095805 w 5095805"/>
              <a:gd name="connsiteY8" fmla="*/ 5638800 h 5638800"/>
              <a:gd name="connsiteX9" fmla="*/ 4294324 w 5095805"/>
              <a:gd name="connsiteY9" fmla="*/ 5638800 h 5638800"/>
              <a:gd name="connsiteX10" fmla="*/ 4250573 w 5095805"/>
              <a:gd name="connsiteY10" fmla="*/ 5638800 h 5638800"/>
              <a:gd name="connsiteX11" fmla="*/ 4139414 w 5095805"/>
              <a:gd name="connsiteY11" fmla="*/ 5638800 h 5638800"/>
              <a:gd name="connsiteX12" fmla="*/ 3449093 w 5095805"/>
              <a:gd name="connsiteY12" fmla="*/ 5638800 h 5638800"/>
              <a:gd name="connsiteX13" fmla="*/ 3337934 w 5095805"/>
              <a:gd name="connsiteY13" fmla="*/ 5638800 h 5638800"/>
              <a:gd name="connsiteX14" fmla="*/ 3294183 w 5095805"/>
              <a:gd name="connsiteY14" fmla="*/ 5638800 h 5638800"/>
              <a:gd name="connsiteX15" fmla="*/ 2492702 w 5095805"/>
              <a:gd name="connsiteY15" fmla="*/ 5638800 h 5638800"/>
              <a:gd name="connsiteX16" fmla="*/ 0 w 5095805"/>
              <a:gd name="connsiteY16" fmla="*/ 0 h 563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95805" h="5638800">
                <a:moveTo>
                  <a:pt x="0" y="0"/>
                </a:moveTo>
                <a:lnTo>
                  <a:pt x="801480" y="0"/>
                </a:lnTo>
                <a:lnTo>
                  <a:pt x="845232" y="0"/>
                </a:lnTo>
                <a:lnTo>
                  <a:pt x="956391" y="0"/>
                </a:lnTo>
                <a:lnTo>
                  <a:pt x="1646712" y="0"/>
                </a:lnTo>
                <a:lnTo>
                  <a:pt x="1757871" y="0"/>
                </a:lnTo>
                <a:lnTo>
                  <a:pt x="1801622" y="0"/>
                </a:lnTo>
                <a:lnTo>
                  <a:pt x="2603103" y="0"/>
                </a:lnTo>
                <a:lnTo>
                  <a:pt x="5095805" y="5638800"/>
                </a:lnTo>
                <a:lnTo>
                  <a:pt x="4294324" y="5638800"/>
                </a:lnTo>
                <a:lnTo>
                  <a:pt x="4250573" y="5638800"/>
                </a:lnTo>
                <a:lnTo>
                  <a:pt x="4139414" y="5638800"/>
                </a:lnTo>
                <a:lnTo>
                  <a:pt x="3449093" y="5638800"/>
                </a:lnTo>
                <a:lnTo>
                  <a:pt x="3337934" y="5638800"/>
                </a:lnTo>
                <a:lnTo>
                  <a:pt x="3294183" y="5638800"/>
                </a:lnTo>
                <a:lnTo>
                  <a:pt x="2492702" y="5638800"/>
                </a:lnTo>
                <a:lnTo>
                  <a:pt x="0" y="0"/>
                </a:lnTo>
                <a:close/>
              </a:path>
            </a:pathLst>
          </a:custGeom>
          <a:pattFill prst="pct10">
            <a:fgClr>
              <a:schemeClr val="tx1"/>
            </a:fgClr>
            <a:bgClr>
              <a:schemeClr val="bg1"/>
            </a:bgClr>
          </a:pattFill>
        </p:spPr>
        <p:txBody>
          <a:bodyPr wrap="square" anchor="ctr">
            <a:noAutofit/>
          </a:bodyPr>
          <a:lstStyle>
            <a:lvl1pPr algn="ctr">
              <a:defRPr sz="1000" b="1" baseline="0"/>
            </a:lvl1pPr>
          </a:lstStyle>
          <a:p>
            <a:r>
              <a:rPr lang="en-US" dirty="0"/>
              <a:t>Drag &amp; Drop Image</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8_Custom Layout">
    <p:bg>
      <p:bgPr>
        <a:solidFill>
          <a:schemeClr val="bg1"/>
        </a:soli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11076523" y="6112752"/>
            <a:ext cx="513735" cy="227164"/>
          </a:xfrm>
        </p:spPr>
        <p:txBody>
          <a:bodyPr/>
          <a:lstStyle/>
          <a:p>
            <a:fld id="{D8D877B3-D348-4611-9BDB-C5374591D951}" type="slidenum">
              <a:rPr lang="en-US" smtClean="0"/>
              <a:pPr/>
              <a:t>‹#›</a:t>
            </a:fld>
            <a:endParaRPr lang="en-US" dirty="0"/>
          </a:p>
        </p:txBody>
      </p:sp>
      <p:sp>
        <p:nvSpPr>
          <p:cNvPr id="8" name="Picture Placeholder 7"/>
          <p:cNvSpPr>
            <a:spLocks noGrp="1"/>
          </p:cNvSpPr>
          <p:nvPr>
            <p:ph type="pic" sz="quarter" idx="13" hasCustomPrompt="1"/>
          </p:nvPr>
        </p:nvSpPr>
        <p:spPr>
          <a:xfrm>
            <a:off x="7096196" y="0"/>
            <a:ext cx="5095805" cy="5638800"/>
          </a:xfrm>
          <a:custGeom>
            <a:avLst/>
            <a:gdLst>
              <a:gd name="connsiteX0" fmla="*/ 1515833 w 10819161"/>
              <a:gd name="connsiteY0" fmla="*/ 1219200 h 5638800"/>
              <a:gd name="connsiteX1" fmla="*/ 2003219 w 10819161"/>
              <a:gd name="connsiteY1" fmla="*/ 1219200 h 5638800"/>
              <a:gd name="connsiteX2" fmla="*/ 2029825 w 10819161"/>
              <a:gd name="connsiteY2" fmla="*/ 1219200 h 5638800"/>
              <a:gd name="connsiteX3" fmla="*/ 2097421 w 10819161"/>
              <a:gd name="connsiteY3" fmla="*/ 1219200 h 5638800"/>
              <a:gd name="connsiteX4" fmla="*/ 2517212 w 10819161"/>
              <a:gd name="connsiteY4" fmla="*/ 1219200 h 5638800"/>
              <a:gd name="connsiteX5" fmla="*/ 2584808 w 10819161"/>
              <a:gd name="connsiteY5" fmla="*/ 1219200 h 5638800"/>
              <a:gd name="connsiteX6" fmla="*/ 2611414 w 10819161"/>
              <a:gd name="connsiteY6" fmla="*/ 1219200 h 5638800"/>
              <a:gd name="connsiteX7" fmla="*/ 3098800 w 10819161"/>
              <a:gd name="connsiteY7" fmla="*/ 1219200 h 5638800"/>
              <a:gd name="connsiteX8" fmla="*/ 1582968 w 10819161"/>
              <a:gd name="connsiteY8" fmla="*/ 4648200 h 5638800"/>
              <a:gd name="connsiteX9" fmla="*/ 1095581 w 10819161"/>
              <a:gd name="connsiteY9" fmla="*/ 4648200 h 5638800"/>
              <a:gd name="connsiteX10" fmla="*/ 1068976 w 10819161"/>
              <a:gd name="connsiteY10" fmla="*/ 4648200 h 5638800"/>
              <a:gd name="connsiteX11" fmla="*/ 1001379 w 10819161"/>
              <a:gd name="connsiteY11" fmla="*/ 4648200 h 5638800"/>
              <a:gd name="connsiteX12" fmla="*/ 581589 w 10819161"/>
              <a:gd name="connsiteY12" fmla="*/ 4648200 h 5638800"/>
              <a:gd name="connsiteX13" fmla="*/ 513992 w 10819161"/>
              <a:gd name="connsiteY13" fmla="*/ 4648200 h 5638800"/>
              <a:gd name="connsiteX14" fmla="*/ 487387 w 10819161"/>
              <a:gd name="connsiteY14" fmla="*/ 4648200 h 5638800"/>
              <a:gd name="connsiteX15" fmla="*/ 0 w 10819161"/>
              <a:gd name="connsiteY15" fmla="*/ 4648200 h 5638800"/>
              <a:gd name="connsiteX16" fmla="*/ 8216058 w 10819161"/>
              <a:gd name="connsiteY16" fmla="*/ 0 h 5638800"/>
              <a:gd name="connsiteX17" fmla="*/ 9017539 w 10819161"/>
              <a:gd name="connsiteY17" fmla="*/ 0 h 5638800"/>
              <a:gd name="connsiteX18" fmla="*/ 9061290 w 10819161"/>
              <a:gd name="connsiteY18" fmla="*/ 0 h 5638800"/>
              <a:gd name="connsiteX19" fmla="*/ 9172449 w 10819161"/>
              <a:gd name="connsiteY19" fmla="*/ 0 h 5638800"/>
              <a:gd name="connsiteX20" fmla="*/ 9862770 w 10819161"/>
              <a:gd name="connsiteY20" fmla="*/ 0 h 5638800"/>
              <a:gd name="connsiteX21" fmla="*/ 9973929 w 10819161"/>
              <a:gd name="connsiteY21" fmla="*/ 0 h 5638800"/>
              <a:gd name="connsiteX22" fmla="*/ 10017680 w 10819161"/>
              <a:gd name="connsiteY22" fmla="*/ 0 h 5638800"/>
              <a:gd name="connsiteX23" fmla="*/ 10819161 w 10819161"/>
              <a:gd name="connsiteY23" fmla="*/ 0 h 5638800"/>
              <a:gd name="connsiteX24" fmla="*/ 8326459 w 10819161"/>
              <a:gd name="connsiteY24" fmla="*/ 5638800 h 5638800"/>
              <a:gd name="connsiteX25" fmla="*/ 7524978 w 10819161"/>
              <a:gd name="connsiteY25" fmla="*/ 5638800 h 5638800"/>
              <a:gd name="connsiteX26" fmla="*/ 7481227 w 10819161"/>
              <a:gd name="connsiteY26" fmla="*/ 5638800 h 5638800"/>
              <a:gd name="connsiteX27" fmla="*/ 7370068 w 10819161"/>
              <a:gd name="connsiteY27" fmla="*/ 5638800 h 5638800"/>
              <a:gd name="connsiteX28" fmla="*/ 6679747 w 10819161"/>
              <a:gd name="connsiteY28" fmla="*/ 5638800 h 5638800"/>
              <a:gd name="connsiteX29" fmla="*/ 6568588 w 10819161"/>
              <a:gd name="connsiteY29" fmla="*/ 5638800 h 5638800"/>
              <a:gd name="connsiteX30" fmla="*/ 6524837 w 10819161"/>
              <a:gd name="connsiteY30" fmla="*/ 5638800 h 5638800"/>
              <a:gd name="connsiteX31" fmla="*/ 5723356 w 10819161"/>
              <a:gd name="connsiteY31" fmla="*/ 5638800 h 5638800"/>
              <a:gd name="connsiteX0" fmla="*/ 1515833 w 10819161"/>
              <a:gd name="connsiteY0" fmla="*/ 1219200 h 5638800"/>
              <a:gd name="connsiteX1" fmla="*/ 2003219 w 10819161"/>
              <a:gd name="connsiteY1" fmla="*/ 1219200 h 5638800"/>
              <a:gd name="connsiteX2" fmla="*/ 2029825 w 10819161"/>
              <a:gd name="connsiteY2" fmla="*/ 1219200 h 5638800"/>
              <a:gd name="connsiteX3" fmla="*/ 2097421 w 10819161"/>
              <a:gd name="connsiteY3" fmla="*/ 1219200 h 5638800"/>
              <a:gd name="connsiteX4" fmla="*/ 2517212 w 10819161"/>
              <a:gd name="connsiteY4" fmla="*/ 1219200 h 5638800"/>
              <a:gd name="connsiteX5" fmla="*/ 2584808 w 10819161"/>
              <a:gd name="connsiteY5" fmla="*/ 1219200 h 5638800"/>
              <a:gd name="connsiteX6" fmla="*/ 2611414 w 10819161"/>
              <a:gd name="connsiteY6" fmla="*/ 1219200 h 5638800"/>
              <a:gd name="connsiteX7" fmla="*/ 1582968 w 10819161"/>
              <a:gd name="connsiteY7" fmla="*/ 4648200 h 5638800"/>
              <a:gd name="connsiteX8" fmla="*/ 1095581 w 10819161"/>
              <a:gd name="connsiteY8" fmla="*/ 4648200 h 5638800"/>
              <a:gd name="connsiteX9" fmla="*/ 1068976 w 10819161"/>
              <a:gd name="connsiteY9" fmla="*/ 4648200 h 5638800"/>
              <a:gd name="connsiteX10" fmla="*/ 1001379 w 10819161"/>
              <a:gd name="connsiteY10" fmla="*/ 4648200 h 5638800"/>
              <a:gd name="connsiteX11" fmla="*/ 581589 w 10819161"/>
              <a:gd name="connsiteY11" fmla="*/ 4648200 h 5638800"/>
              <a:gd name="connsiteX12" fmla="*/ 513992 w 10819161"/>
              <a:gd name="connsiteY12" fmla="*/ 4648200 h 5638800"/>
              <a:gd name="connsiteX13" fmla="*/ 487387 w 10819161"/>
              <a:gd name="connsiteY13" fmla="*/ 4648200 h 5638800"/>
              <a:gd name="connsiteX14" fmla="*/ 0 w 10819161"/>
              <a:gd name="connsiteY14" fmla="*/ 4648200 h 5638800"/>
              <a:gd name="connsiteX15" fmla="*/ 1515833 w 10819161"/>
              <a:gd name="connsiteY15" fmla="*/ 1219200 h 5638800"/>
              <a:gd name="connsiteX16" fmla="*/ 8216058 w 10819161"/>
              <a:gd name="connsiteY16" fmla="*/ 0 h 5638800"/>
              <a:gd name="connsiteX17" fmla="*/ 9017539 w 10819161"/>
              <a:gd name="connsiteY17" fmla="*/ 0 h 5638800"/>
              <a:gd name="connsiteX18" fmla="*/ 9061290 w 10819161"/>
              <a:gd name="connsiteY18" fmla="*/ 0 h 5638800"/>
              <a:gd name="connsiteX19" fmla="*/ 9172449 w 10819161"/>
              <a:gd name="connsiteY19" fmla="*/ 0 h 5638800"/>
              <a:gd name="connsiteX20" fmla="*/ 9862770 w 10819161"/>
              <a:gd name="connsiteY20" fmla="*/ 0 h 5638800"/>
              <a:gd name="connsiteX21" fmla="*/ 9973929 w 10819161"/>
              <a:gd name="connsiteY21" fmla="*/ 0 h 5638800"/>
              <a:gd name="connsiteX22" fmla="*/ 10017680 w 10819161"/>
              <a:gd name="connsiteY22" fmla="*/ 0 h 5638800"/>
              <a:gd name="connsiteX23" fmla="*/ 10819161 w 10819161"/>
              <a:gd name="connsiteY23" fmla="*/ 0 h 5638800"/>
              <a:gd name="connsiteX24" fmla="*/ 8326459 w 10819161"/>
              <a:gd name="connsiteY24" fmla="*/ 5638800 h 5638800"/>
              <a:gd name="connsiteX25" fmla="*/ 7524978 w 10819161"/>
              <a:gd name="connsiteY25" fmla="*/ 5638800 h 5638800"/>
              <a:gd name="connsiteX26" fmla="*/ 7481227 w 10819161"/>
              <a:gd name="connsiteY26" fmla="*/ 5638800 h 5638800"/>
              <a:gd name="connsiteX27" fmla="*/ 7370068 w 10819161"/>
              <a:gd name="connsiteY27" fmla="*/ 5638800 h 5638800"/>
              <a:gd name="connsiteX28" fmla="*/ 6679747 w 10819161"/>
              <a:gd name="connsiteY28" fmla="*/ 5638800 h 5638800"/>
              <a:gd name="connsiteX29" fmla="*/ 6568588 w 10819161"/>
              <a:gd name="connsiteY29" fmla="*/ 5638800 h 5638800"/>
              <a:gd name="connsiteX30" fmla="*/ 6524837 w 10819161"/>
              <a:gd name="connsiteY30" fmla="*/ 5638800 h 5638800"/>
              <a:gd name="connsiteX31" fmla="*/ 5723356 w 10819161"/>
              <a:gd name="connsiteY31" fmla="*/ 5638800 h 5638800"/>
              <a:gd name="connsiteX32" fmla="*/ 8216058 w 10819161"/>
              <a:gd name="connsiteY32" fmla="*/ 0 h 5638800"/>
              <a:gd name="connsiteX0" fmla="*/ 1515833 w 10819161"/>
              <a:gd name="connsiteY0" fmla="*/ 1219200 h 5638800"/>
              <a:gd name="connsiteX1" fmla="*/ 2003219 w 10819161"/>
              <a:gd name="connsiteY1" fmla="*/ 1219200 h 5638800"/>
              <a:gd name="connsiteX2" fmla="*/ 2029825 w 10819161"/>
              <a:gd name="connsiteY2" fmla="*/ 1219200 h 5638800"/>
              <a:gd name="connsiteX3" fmla="*/ 2097421 w 10819161"/>
              <a:gd name="connsiteY3" fmla="*/ 1219200 h 5638800"/>
              <a:gd name="connsiteX4" fmla="*/ 2517212 w 10819161"/>
              <a:gd name="connsiteY4" fmla="*/ 1219200 h 5638800"/>
              <a:gd name="connsiteX5" fmla="*/ 2584808 w 10819161"/>
              <a:gd name="connsiteY5" fmla="*/ 1219200 h 5638800"/>
              <a:gd name="connsiteX6" fmla="*/ 2611414 w 10819161"/>
              <a:gd name="connsiteY6" fmla="*/ 1219200 h 5638800"/>
              <a:gd name="connsiteX7" fmla="*/ 1095581 w 10819161"/>
              <a:gd name="connsiteY7" fmla="*/ 4648200 h 5638800"/>
              <a:gd name="connsiteX8" fmla="*/ 1068976 w 10819161"/>
              <a:gd name="connsiteY8" fmla="*/ 4648200 h 5638800"/>
              <a:gd name="connsiteX9" fmla="*/ 1001379 w 10819161"/>
              <a:gd name="connsiteY9" fmla="*/ 4648200 h 5638800"/>
              <a:gd name="connsiteX10" fmla="*/ 581589 w 10819161"/>
              <a:gd name="connsiteY10" fmla="*/ 4648200 h 5638800"/>
              <a:gd name="connsiteX11" fmla="*/ 513992 w 10819161"/>
              <a:gd name="connsiteY11" fmla="*/ 4648200 h 5638800"/>
              <a:gd name="connsiteX12" fmla="*/ 487387 w 10819161"/>
              <a:gd name="connsiteY12" fmla="*/ 4648200 h 5638800"/>
              <a:gd name="connsiteX13" fmla="*/ 0 w 10819161"/>
              <a:gd name="connsiteY13" fmla="*/ 4648200 h 5638800"/>
              <a:gd name="connsiteX14" fmla="*/ 1515833 w 10819161"/>
              <a:gd name="connsiteY14" fmla="*/ 1219200 h 5638800"/>
              <a:gd name="connsiteX15" fmla="*/ 8216058 w 10819161"/>
              <a:gd name="connsiteY15" fmla="*/ 0 h 5638800"/>
              <a:gd name="connsiteX16" fmla="*/ 9017539 w 10819161"/>
              <a:gd name="connsiteY16" fmla="*/ 0 h 5638800"/>
              <a:gd name="connsiteX17" fmla="*/ 9061290 w 10819161"/>
              <a:gd name="connsiteY17" fmla="*/ 0 h 5638800"/>
              <a:gd name="connsiteX18" fmla="*/ 9172449 w 10819161"/>
              <a:gd name="connsiteY18" fmla="*/ 0 h 5638800"/>
              <a:gd name="connsiteX19" fmla="*/ 9862770 w 10819161"/>
              <a:gd name="connsiteY19" fmla="*/ 0 h 5638800"/>
              <a:gd name="connsiteX20" fmla="*/ 9973929 w 10819161"/>
              <a:gd name="connsiteY20" fmla="*/ 0 h 5638800"/>
              <a:gd name="connsiteX21" fmla="*/ 10017680 w 10819161"/>
              <a:gd name="connsiteY21" fmla="*/ 0 h 5638800"/>
              <a:gd name="connsiteX22" fmla="*/ 10819161 w 10819161"/>
              <a:gd name="connsiteY22" fmla="*/ 0 h 5638800"/>
              <a:gd name="connsiteX23" fmla="*/ 8326459 w 10819161"/>
              <a:gd name="connsiteY23" fmla="*/ 5638800 h 5638800"/>
              <a:gd name="connsiteX24" fmla="*/ 7524978 w 10819161"/>
              <a:gd name="connsiteY24" fmla="*/ 5638800 h 5638800"/>
              <a:gd name="connsiteX25" fmla="*/ 7481227 w 10819161"/>
              <a:gd name="connsiteY25" fmla="*/ 5638800 h 5638800"/>
              <a:gd name="connsiteX26" fmla="*/ 7370068 w 10819161"/>
              <a:gd name="connsiteY26" fmla="*/ 5638800 h 5638800"/>
              <a:gd name="connsiteX27" fmla="*/ 6679747 w 10819161"/>
              <a:gd name="connsiteY27" fmla="*/ 5638800 h 5638800"/>
              <a:gd name="connsiteX28" fmla="*/ 6568588 w 10819161"/>
              <a:gd name="connsiteY28" fmla="*/ 5638800 h 5638800"/>
              <a:gd name="connsiteX29" fmla="*/ 6524837 w 10819161"/>
              <a:gd name="connsiteY29" fmla="*/ 5638800 h 5638800"/>
              <a:gd name="connsiteX30" fmla="*/ 5723356 w 10819161"/>
              <a:gd name="connsiteY30" fmla="*/ 5638800 h 5638800"/>
              <a:gd name="connsiteX31" fmla="*/ 8216058 w 10819161"/>
              <a:gd name="connsiteY31" fmla="*/ 0 h 5638800"/>
              <a:gd name="connsiteX0" fmla="*/ 1028446 w 10331774"/>
              <a:gd name="connsiteY0" fmla="*/ 1219200 h 5638800"/>
              <a:gd name="connsiteX1" fmla="*/ 1515832 w 10331774"/>
              <a:gd name="connsiteY1" fmla="*/ 1219200 h 5638800"/>
              <a:gd name="connsiteX2" fmla="*/ 1542438 w 10331774"/>
              <a:gd name="connsiteY2" fmla="*/ 1219200 h 5638800"/>
              <a:gd name="connsiteX3" fmla="*/ 1610034 w 10331774"/>
              <a:gd name="connsiteY3" fmla="*/ 1219200 h 5638800"/>
              <a:gd name="connsiteX4" fmla="*/ 2029825 w 10331774"/>
              <a:gd name="connsiteY4" fmla="*/ 1219200 h 5638800"/>
              <a:gd name="connsiteX5" fmla="*/ 2097421 w 10331774"/>
              <a:gd name="connsiteY5" fmla="*/ 1219200 h 5638800"/>
              <a:gd name="connsiteX6" fmla="*/ 2124027 w 10331774"/>
              <a:gd name="connsiteY6" fmla="*/ 1219200 h 5638800"/>
              <a:gd name="connsiteX7" fmla="*/ 608194 w 10331774"/>
              <a:gd name="connsiteY7" fmla="*/ 4648200 h 5638800"/>
              <a:gd name="connsiteX8" fmla="*/ 581589 w 10331774"/>
              <a:gd name="connsiteY8" fmla="*/ 4648200 h 5638800"/>
              <a:gd name="connsiteX9" fmla="*/ 513992 w 10331774"/>
              <a:gd name="connsiteY9" fmla="*/ 4648200 h 5638800"/>
              <a:gd name="connsiteX10" fmla="*/ 94202 w 10331774"/>
              <a:gd name="connsiteY10" fmla="*/ 4648200 h 5638800"/>
              <a:gd name="connsiteX11" fmla="*/ 26605 w 10331774"/>
              <a:gd name="connsiteY11" fmla="*/ 4648200 h 5638800"/>
              <a:gd name="connsiteX12" fmla="*/ 0 w 10331774"/>
              <a:gd name="connsiteY12" fmla="*/ 4648200 h 5638800"/>
              <a:gd name="connsiteX13" fmla="*/ 1028446 w 10331774"/>
              <a:gd name="connsiteY13" fmla="*/ 1219200 h 5638800"/>
              <a:gd name="connsiteX14" fmla="*/ 7728671 w 10331774"/>
              <a:gd name="connsiteY14" fmla="*/ 0 h 5638800"/>
              <a:gd name="connsiteX15" fmla="*/ 8530152 w 10331774"/>
              <a:gd name="connsiteY15" fmla="*/ 0 h 5638800"/>
              <a:gd name="connsiteX16" fmla="*/ 8573903 w 10331774"/>
              <a:gd name="connsiteY16" fmla="*/ 0 h 5638800"/>
              <a:gd name="connsiteX17" fmla="*/ 8685062 w 10331774"/>
              <a:gd name="connsiteY17" fmla="*/ 0 h 5638800"/>
              <a:gd name="connsiteX18" fmla="*/ 9375383 w 10331774"/>
              <a:gd name="connsiteY18" fmla="*/ 0 h 5638800"/>
              <a:gd name="connsiteX19" fmla="*/ 9486542 w 10331774"/>
              <a:gd name="connsiteY19" fmla="*/ 0 h 5638800"/>
              <a:gd name="connsiteX20" fmla="*/ 9530293 w 10331774"/>
              <a:gd name="connsiteY20" fmla="*/ 0 h 5638800"/>
              <a:gd name="connsiteX21" fmla="*/ 10331774 w 10331774"/>
              <a:gd name="connsiteY21" fmla="*/ 0 h 5638800"/>
              <a:gd name="connsiteX22" fmla="*/ 7839072 w 10331774"/>
              <a:gd name="connsiteY22" fmla="*/ 5638800 h 5638800"/>
              <a:gd name="connsiteX23" fmla="*/ 7037591 w 10331774"/>
              <a:gd name="connsiteY23" fmla="*/ 5638800 h 5638800"/>
              <a:gd name="connsiteX24" fmla="*/ 6993840 w 10331774"/>
              <a:gd name="connsiteY24" fmla="*/ 5638800 h 5638800"/>
              <a:gd name="connsiteX25" fmla="*/ 6882681 w 10331774"/>
              <a:gd name="connsiteY25" fmla="*/ 5638800 h 5638800"/>
              <a:gd name="connsiteX26" fmla="*/ 6192360 w 10331774"/>
              <a:gd name="connsiteY26" fmla="*/ 5638800 h 5638800"/>
              <a:gd name="connsiteX27" fmla="*/ 6081201 w 10331774"/>
              <a:gd name="connsiteY27" fmla="*/ 5638800 h 5638800"/>
              <a:gd name="connsiteX28" fmla="*/ 6037450 w 10331774"/>
              <a:gd name="connsiteY28" fmla="*/ 5638800 h 5638800"/>
              <a:gd name="connsiteX29" fmla="*/ 5235969 w 10331774"/>
              <a:gd name="connsiteY29" fmla="*/ 5638800 h 5638800"/>
              <a:gd name="connsiteX30" fmla="*/ 7728671 w 10331774"/>
              <a:gd name="connsiteY30" fmla="*/ 0 h 5638800"/>
              <a:gd name="connsiteX0" fmla="*/ 0 w 10331774"/>
              <a:gd name="connsiteY0" fmla="*/ 4648200 h 5638800"/>
              <a:gd name="connsiteX1" fmla="*/ 1515832 w 10331774"/>
              <a:gd name="connsiteY1" fmla="*/ 1219200 h 5638800"/>
              <a:gd name="connsiteX2" fmla="*/ 1542438 w 10331774"/>
              <a:gd name="connsiteY2" fmla="*/ 1219200 h 5638800"/>
              <a:gd name="connsiteX3" fmla="*/ 1610034 w 10331774"/>
              <a:gd name="connsiteY3" fmla="*/ 1219200 h 5638800"/>
              <a:gd name="connsiteX4" fmla="*/ 2029825 w 10331774"/>
              <a:gd name="connsiteY4" fmla="*/ 1219200 h 5638800"/>
              <a:gd name="connsiteX5" fmla="*/ 2097421 w 10331774"/>
              <a:gd name="connsiteY5" fmla="*/ 1219200 h 5638800"/>
              <a:gd name="connsiteX6" fmla="*/ 2124027 w 10331774"/>
              <a:gd name="connsiteY6" fmla="*/ 1219200 h 5638800"/>
              <a:gd name="connsiteX7" fmla="*/ 608194 w 10331774"/>
              <a:gd name="connsiteY7" fmla="*/ 4648200 h 5638800"/>
              <a:gd name="connsiteX8" fmla="*/ 581589 w 10331774"/>
              <a:gd name="connsiteY8" fmla="*/ 4648200 h 5638800"/>
              <a:gd name="connsiteX9" fmla="*/ 513992 w 10331774"/>
              <a:gd name="connsiteY9" fmla="*/ 4648200 h 5638800"/>
              <a:gd name="connsiteX10" fmla="*/ 94202 w 10331774"/>
              <a:gd name="connsiteY10" fmla="*/ 4648200 h 5638800"/>
              <a:gd name="connsiteX11" fmla="*/ 26605 w 10331774"/>
              <a:gd name="connsiteY11" fmla="*/ 4648200 h 5638800"/>
              <a:gd name="connsiteX12" fmla="*/ 0 w 10331774"/>
              <a:gd name="connsiteY12" fmla="*/ 4648200 h 5638800"/>
              <a:gd name="connsiteX13" fmla="*/ 7728671 w 10331774"/>
              <a:gd name="connsiteY13" fmla="*/ 0 h 5638800"/>
              <a:gd name="connsiteX14" fmla="*/ 8530152 w 10331774"/>
              <a:gd name="connsiteY14" fmla="*/ 0 h 5638800"/>
              <a:gd name="connsiteX15" fmla="*/ 8573903 w 10331774"/>
              <a:gd name="connsiteY15" fmla="*/ 0 h 5638800"/>
              <a:gd name="connsiteX16" fmla="*/ 8685062 w 10331774"/>
              <a:gd name="connsiteY16" fmla="*/ 0 h 5638800"/>
              <a:gd name="connsiteX17" fmla="*/ 9375383 w 10331774"/>
              <a:gd name="connsiteY17" fmla="*/ 0 h 5638800"/>
              <a:gd name="connsiteX18" fmla="*/ 9486542 w 10331774"/>
              <a:gd name="connsiteY18" fmla="*/ 0 h 5638800"/>
              <a:gd name="connsiteX19" fmla="*/ 9530293 w 10331774"/>
              <a:gd name="connsiteY19" fmla="*/ 0 h 5638800"/>
              <a:gd name="connsiteX20" fmla="*/ 10331774 w 10331774"/>
              <a:gd name="connsiteY20" fmla="*/ 0 h 5638800"/>
              <a:gd name="connsiteX21" fmla="*/ 7839072 w 10331774"/>
              <a:gd name="connsiteY21" fmla="*/ 5638800 h 5638800"/>
              <a:gd name="connsiteX22" fmla="*/ 7037591 w 10331774"/>
              <a:gd name="connsiteY22" fmla="*/ 5638800 h 5638800"/>
              <a:gd name="connsiteX23" fmla="*/ 6993840 w 10331774"/>
              <a:gd name="connsiteY23" fmla="*/ 5638800 h 5638800"/>
              <a:gd name="connsiteX24" fmla="*/ 6882681 w 10331774"/>
              <a:gd name="connsiteY24" fmla="*/ 5638800 h 5638800"/>
              <a:gd name="connsiteX25" fmla="*/ 6192360 w 10331774"/>
              <a:gd name="connsiteY25" fmla="*/ 5638800 h 5638800"/>
              <a:gd name="connsiteX26" fmla="*/ 6081201 w 10331774"/>
              <a:gd name="connsiteY26" fmla="*/ 5638800 h 5638800"/>
              <a:gd name="connsiteX27" fmla="*/ 6037450 w 10331774"/>
              <a:gd name="connsiteY27" fmla="*/ 5638800 h 5638800"/>
              <a:gd name="connsiteX28" fmla="*/ 5235969 w 10331774"/>
              <a:gd name="connsiteY28" fmla="*/ 5638800 h 5638800"/>
              <a:gd name="connsiteX29" fmla="*/ 7728671 w 10331774"/>
              <a:gd name="connsiteY29" fmla="*/ 0 h 5638800"/>
              <a:gd name="connsiteX0" fmla="*/ 0 w 10331774"/>
              <a:gd name="connsiteY0" fmla="*/ 4648200 h 5638800"/>
              <a:gd name="connsiteX1" fmla="*/ 1515832 w 10331774"/>
              <a:gd name="connsiteY1" fmla="*/ 1219200 h 5638800"/>
              <a:gd name="connsiteX2" fmla="*/ 1542438 w 10331774"/>
              <a:gd name="connsiteY2" fmla="*/ 1219200 h 5638800"/>
              <a:gd name="connsiteX3" fmla="*/ 2029825 w 10331774"/>
              <a:gd name="connsiteY3" fmla="*/ 1219200 h 5638800"/>
              <a:gd name="connsiteX4" fmla="*/ 2097421 w 10331774"/>
              <a:gd name="connsiteY4" fmla="*/ 1219200 h 5638800"/>
              <a:gd name="connsiteX5" fmla="*/ 2124027 w 10331774"/>
              <a:gd name="connsiteY5" fmla="*/ 1219200 h 5638800"/>
              <a:gd name="connsiteX6" fmla="*/ 608194 w 10331774"/>
              <a:gd name="connsiteY6" fmla="*/ 4648200 h 5638800"/>
              <a:gd name="connsiteX7" fmla="*/ 581589 w 10331774"/>
              <a:gd name="connsiteY7" fmla="*/ 4648200 h 5638800"/>
              <a:gd name="connsiteX8" fmla="*/ 513992 w 10331774"/>
              <a:gd name="connsiteY8" fmla="*/ 4648200 h 5638800"/>
              <a:gd name="connsiteX9" fmla="*/ 94202 w 10331774"/>
              <a:gd name="connsiteY9" fmla="*/ 4648200 h 5638800"/>
              <a:gd name="connsiteX10" fmla="*/ 26605 w 10331774"/>
              <a:gd name="connsiteY10" fmla="*/ 4648200 h 5638800"/>
              <a:gd name="connsiteX11" fmla="*/ 0 w 10331774"/>
              <a:gd name="connsiteY11" fmla="*/ 4648200 h 5638800"/>
              <a:gd name="connsiteX12" fmla="*/ 7728671 w 10331774"/>
              <a:gd name="connsiteY12" fmla="*/ 0 h 5638800"/>
              <a:gd name="connsiteX13" fmla="*/ 8530152 w 10331774"/>
              <a:gd name="connsiteY13" fmla="*/ 0 h 5638800"/>
              <a:gd name="connsiteX14" fmla="*/ 8573903 w 10331774"/>
              <a:gd name="connsiteY14" fmla="*/ 0 h 5638800"/>
              <a:gd name="connsiteX15" fmla="*/ 8685062 w 10331774"/>
              <a:gd name="connsiteY15" fmla="*/ 0 h 5638800"/>
              <a:gd name="connsiteX16" fmla="*/ 9375383 w 10331774"/>
              <a:gd name="connsiteY16" fmla="*/ 0 h 5638800"/>
              <a:gd name="connsiteX17" fmla="*/ 9486542 w 10331774"/>
              <a:gd name="connsiteY17" fmla="*/ 0 h 5638800"/>
              <a:gd name="connsiteX18" fmla="*/ 9530293 w 10331774"/>
              <a:gd name="connsiteY18" fmla="*/ 0 h 5638800"/>
              <a:gd name="connsiteX19" fmla="*/ 10331774 w 10331774"/>
              <a:gd name="connsiteY19" fmla="*/ 0 h 5638800"/>
              <a:gd name="connsiteX20" fmla="*/ 7839072 w 10331774"/>
              <a:gd name="connsiteY20" fmla="*/ 5638800 h 5638800"/>
              <a:gd name="connsiteX21" fmla="*/ 7037591 w 10331774"/>
              <a:gd name="connsiteY21" fmla="*/ 5638800 h 5638800"/>
              <a:gd name="connsiteX22" fmla="*/ 6993840 w 10331774"/>
              <a:gd name="connsiteY22" fmla="*/ 5638800 h 5638800"/>
              <a:gd name="connsiteX23" fmla="*/ 6882681 w 10331774"/>
              <a:gd name="connsiteY23" fmla="*/ 5638800 h 5638800"/>
              <a:gd name="connsiteX24" fmla="*/ 6192360 w 10331774"/>
              <a:gd name="connsiteY24" fmla="*/ 5638800 h 5638800"/>
              <a:gd name="connsiteX25" fmla="*/ 6081201 w 10331774"/>
              <a:gd name="connsiteY25" fmla="*/ 5638800 h 5638800"/>
              <a:gd name="connsiteX26" fmla="*/ 6037450 w 10331774"/>
              <a:gd name="connsiteY26" fmla="*/ 5638800 h 5638800"/>
              <a:gd name="connsiteX27" fmla="*/ 5235969 w 10331774"/>
              <a:gd name="connsiteY27" fmla="*/ 5638800 h 5638800"/>
              <a:gd name="connsiteX28" fmla="*/ 7728671 w 10331774"/>
              <a:gd name="connsiteY28" fmla="*/ 0 h 5638800"/>
              <a:gd name="connsiteX0" fmla="*/ 0 w 10331774"/>
              <a:gd name="connsiteY0" fmla="*/ 4648200 h 5638800"/>
              <a:gd name="connsiteX1" fmla="*/ 1515832 w 10331774"/>
              <a:gd name="connsiteY1" fmla="*/ 1219200 h 5638800"/>
              <a:gd name="connsiteX2" fmla="*/ 1542438 w 10331774"/>
              <a:gd name="connsiteY2" fmla="*/ 1219200 h 5638800"/>
              <a:gd name="connsiteX3" fmla="*/ 2029825 w 10331774"/>
              <a:gd name="connsiteY3" fmla="*/ 1219200 h 5638800"/>
              <a:gd name="connsiteX4" fmla="*/ 2097421 w 10331774"/>
              <a:gd name="connsiteY4" fmla="*/ 1219200 h 5638800"/>
              <a:gd name="connsiteX5" fmla="*/ 608194 w 10331774"/>
              <a:gd name="connsiteY5" fmla="*/ 4648200 h 5638800"/>
              <a:gd name="connsiteX6" fmla="*/ 581589 w 10331774"/>
              <a:gd name="connsiteY6" fmla="*/ 4648200 h 5638800"/>
              <a:gd name="connsiteX7" fmla="*/ 513992 w 10331774"/>
              <a:gd name="connsiteY7" fmla="*/ 4648200 h 5638800"/>
              <a:gd name="connsiteX8" fmla="*/ 94202 w 10331774"/>
              <a:gd name="connsiteY8" fmla="*/ 4648200 h 5638800"/>
              <a:gd name="connsiteX9" fmla="*/ 26605 w 10331774"/>
              <a:gd name="connsiteY9" fmla="*/ 4648200 h 5638800"/>
              <a:gd name="connsiteX10" fmla="*/ 0 w 10331774"/>
              <a:gd name="connsiteY10" fmla="*/ 4648200 h 5638800"/>
              <a:gd name="connsiteX11" fmla="*/ 7728671 w 10331774"/>
              <a:gd name="connsiteY11" fmla="*/ 0 h 5638800"/>
              <a:gd name="connsiteX12" fmla="*/ 8530152 w 10331774"/>
              <a:gd name="connsiteY12" fmla="*/ 0 h 5638800"/>
              <a:gd name="connsiteX13" fmla="*/ 8573903 w 10331774"/>
              <a:gd name="connsiteY13" fmla="*/ 0 h 5638800"/>
              <a:gd name="connsiteX14" fmla="*/ 8685062 w 10331774"/>
              <a:gd name="connsiteY14" fmla="*/ 0 h 5638800"/>
              <a:gd name="connsiteX15" fmla="*/ 9375383 w 10331774"/>
              <a:gd name="connsiteY15" fmla="*/ 0 h 5638800"/>
              <a:gd name="connsiteX16" fmla="*/ 9486542 w 10331774"/>
              <a:gd name="connsiteY16" fmla="*/ 0 h 5638800"/>
              <a:gd name="connsiteX17" fmla="*/ 9530293 w 10331774"/>
              <a:gd name="connsiteY17" fmla="*/ 0 h 5638800"/>
              <a:gd name="connsiteX18" fmla="*/ 10331774 w 10331774"/>
              <a:gd name="connsiteY18" fmla="*/ 0 h 5638800"/>
              <a:gd name="connsiteX19" fmla="*/ 7839072 w 10331774"/>
              <a:gd name="connsiteY19" fmla="*/ 5638800 h 5638800"/>
              <a:gd name="connsiteX20" fmla="*/ 7037591 w 10331774"/>
              <a:gd name="connsiteY20" fmla="*/ 5638800 h 5638800"/>
              <a:gd name="connsiteX21" fmla="*/ 6993840 w 10331774"/>
              <a:gd name="connsiteY21" fmla="*/ 5638800 h 5638800"/>
              <a:gd name="connsiteX22" fmla="*/ 6882681 w 10331774"/>
              <a:gd name="connsiteY22" fmla="*/ 5638800 h 5638800"/>
              <a:gd name="connsiteX23" fmla="*/ 6192360 w 10331774"/>
              <a:gd name="connsiteY23" fmla="*/ 5638800 h 5638800"/>
              <a:gd name="connsiteX24" fmla="*/ 6081201 w 10331774"/>
              <a:gd name="connsiteY24" fmla="*/ 5638800 h 5638800"/>
              <a:gd name="connsiteX25" fmla="*/ 6037450 w 10331774"/>
              <a:gd name="connsiteY25" fmla="*/ 5638800 h 5638800"/>
              <a:gd name="connsiteX26" fmla="*/ 5235969 w 10331774"/>
              <a:gd name="connsiteY26" fmla="*/ 5638800 h 5638800"/>
              <a:gd name="connsiteX27" fmla="*/ 7728671 w 10331774"/>
              <a:gd name="connsiteY27" fmla="*/ 0 h 5638800"/>
              <a:gd name="connsiteX0" fmla="*/ 0 w 10331774"/>
              <a:gd name="connsiteY0" fmla="*/ 4648200 h 5638800"/>
              <a:gd name="connsiteX1" fmla="*/ 1515832 w 10331774"/>
              <a:gd name="connsiteY1" fmla="*/ 1219200 h 5638800"/>
              <a:gd name="connsiteX2" fmla="*/ 1542438 w 10331774"/>
              <a:gd name="connsiteY2" fmla="*/ 1219200 h 5638800"/>
              <a:gd name="connsiteX3" fmla="*/ 2029825 w 10331774"/>
              <a:gd name="connsiteY3" fmla="*/ 1219200 h 5638800"/>
              <a:gd name="connsiteX4" fmla="*/ 608194 w 10331774"/>
              <a:gd name="connsiteY4" fmla="*/ 4648200 h 5638800"/>
              <a:gd name="connsiteX5" fmla="*/ 581589 w 10331774"/>
              <a:gd name="connsiteY5" fmla="*/ 4648200 h 5638800"/>
              <a:gd name="connsiteX6" fmla="*/ 513992 w 10331774"/>
              <a:gd name="connsiteY6" fmla="*/ 4648200 h 5638800"/>
              <a:gd name="connsiteX7" fmla="*/ 94202 w 10331774"/>
              <a:gd name="connsiteY7" fmla="*/ 4648200 h 5638800"/>
              <a:gd name="connsiteX8" fmla="*/ 26605 w 10331774"/>
              <a:gd name="connsiteY8" fmla="*/ 4648200 h 5638800"/>
              <a:gd name="connsiteX9" fmla="*/ 0 w 10331774"/>
              <a:gd name="connsiteY9" fmla="*/ 4648200 h 5638800"/>
              <a:gd name="connsiteX10" fmla="*/ 7728671 w 10331774"/>
              <a:gd name="connsiteY10" fmla="*/ 0 h 5638800"/>
              <a:gd name="connsiteX11" fmla="*/ 8530152 w 10331774"/>
              <a:gd name="connsiteY11" fmla="*/ 0 h 5638800"/>
              <a:gd name="connsiteX12" fmla="*/ 8573903 w 10331774"/>
              <a:gd name="connsiteY12" fmla="*/ 0 h 5638800"/>
              <a:gd name="connsiteX13" fmla="*/ 8685062 w 10331774"/>
              <a:gd name="connsiteY13" fmla="*/ 0 h 5638800"/>
              <a:gd name="connsiteX14" fmla="*/ 9375383 w 10331774"/>
              <a:gd name="connsiteY14" fmla="*/ 0 h 5638800"/>
              <a:gd name="connsiteX15" fmla="*/ 9486542 w 10331774"/>
              <a:gd name="connsiteY15" fmla="*/ 0 h 5638800"/>
              <a:gd name="connsiteX16" fmla="*/ 9530293 w 10331774"/>
              <a:gd name="connsiteY16" fmla="*/ 0 h 5638800"/>
              <a:gd name="connsiteX17" fmla="*/ 10331774 w 10331774"/>
              <a:gd name="connsiteY17" fmla="*/ 0 h 5638800"/>
              <a:gd name="connsiteX18" fmla="*/ 7839072 w 10331774"/>
              <a:gd name="connsiteY18" fmla="*/ 5638800 h 5638800"/>
              <a:gd name="connsiteX19" fmla="*/ 7037591 w 10331774"/>
              <a:gd name="connsiteY19" fmla="*/ 5638800 h 5638800"/>
              <a:gd name="connsiteX20" fmla="*/ 6993840 w 10331774"/>
              <a:gd name="connsiteY20" fmla="*/ 5638800 h 5638800"/>
              <a:gd name="connsiteX21" fmla="*/ 6882681 w 10331774"/>
              <a:gd name="connsiteY21" fmla="*/ 5638800 h 5638800"/>
              <a:gd name="connsiteX22" fmla="*/ 6192360 w 10331774"/>
              <a:gd name="connsiteY22" fmla="*/ 5638800 h 5638800"/>
              <a:gd name="connsiteX23" fmla="*/ 6081201 w 10331774"/>
              <a:gd name="connsiteY23" fmla="*/ 5638800 h 5638800"/>
              <a:gd name="connsiteX24" fmla="*/ 6037450 w 10331774"/>
              <a:gd name="connsiteY24" fmla="*/ 5638800 h 5638800"/>
              <a:gd name="connsiteX25" fmla="*/ 5235969 w 10331774"/>
              <a:gd name="connsiteY25" fmla="*/ 5638800 h 5638800"/>
              <a:gd name="connsiteX26" fmla="*/ 7728671 w 10331774"/>
              <a:gd name="connsiteY26" fmla="*/ 0 h 5638800"/>
              <a:gd name="connsiteX0" fmla="*/ 0 w 10331774"/>
              <a:gd name="connsiteY0" fmla="*/ 4648200 h 5638800"/>
              <a:gd name="connsiteX1" fmla="*/ 1515832 w 10331774"/>
              <a:gd name="connsiteY1" fmla="*/ 1219200 h 5638800"/>
              <a:gd name="connsiteX2" fmla="*/ 1542438 w 10331774"/>
              <a:gd name="connsiteY2" fmla="*/ 1219200 h 5638800"/>
              <a:gd name="connsiteX3" fmla="*/ 608194 w 10331774"/>
              <a:gd name="connsiteY3" fmla="*/ 4648200 h 5638800"/>
              <a:gd name="connsiteX4" fmla="*/ 581589 w 10331774"/>
              <a:gd name="connsiteY4" fmla="*/ 4648200 h 5638800"/>
              <a:gd name="connsiteX5" fmla="*/ 513992 w 10331774"/>
              <a:gd name="connsiteY5" fmla="*/ 4648200 h 5638800"/>
              <a:gd name="connsiteX6" fmla="*/ 94202 w 10331774"/>
              <a:gd name="connsiteY6" fmla="*/ 4648200 h 5638800"/>
              <a:gd name="connsiteX7" fmla="*/ 26605 w 10331774"/>
              <a:gd name="connsiteY7" fmla="*/ 4648200 h 5638800"/>
              <a:gd name="connsiteX8" fmla="*/ 0 w 10331774"/>
              <a:gd name="connsiteY8" fmla="*/ 4648200 h 5638800"/>
              <a:gd name="connsiteX9" fmla="*/ 7728671 w 10331774"/>
              <a:gd name="connsiteY9" fmla="*/ 0 h 5638800"/>
              <a:gd name="connsiteX10" fmla="*/ 8530152 w 10331774"/>
              <a:gd name="connsiteY10" fmla="*/ 0 h 5638800"/>
              <a:gd name="connsiteX11" fmla="*/ 8573903 w 10331774"/>
              <a:gd name="connsiteY11" fmla="*/ 0 h 5638800"/>
              <a:gd name="connsiteX12" fmla="*/ 8685062 w 10331774"/>
              <a:gd name="connsiteY12" fmla="*/ 0 h 5638800"/>
              <a:gd name="connsiteX13" fmla="*/ 9375383 w 10331774"/>
              <a:gd name="connsiteY13" fmla="*/ 0 h 5638800"/>
              <a:gd name="connsiteX14" fmla="*/ 9486542 w 10331774"/>
              <a:gd name="connsiteY14" fmla="*/ 0 h 5638800"/>
              <a:gd name="connsiteX15" fmla="*/ 9530293 w 10331774"/>
              <a:gd name="connsiteY15" fmla="*/ 0 h 5638800"/>
              <a:gd name="connsiteX16" fmla="*/ 10331774 w 10331774"/>
              <a:gd name="connsiteY16" fmla="*/ 0 h 5638800"/>
              <a:gd name="connsiteX17" fmla="*/ 7839072 w 10331774"/>
              <a:gd name="connsiteY17" fmla="*/ 5638800 h 5638800"/>
              <a:gd name="connsiteX18" fmla="*/ 7037591 w 10331774"/>
              <a:gd name="connsiteY18" fmla="*/ 5638800 h 5638800"/>
              <a:gd name="connsiteX19" fmla="*/ 6993840 w 10331774"/>
              <a:gd name="connsiteY19" fmla="*/ 5638800 h 5638800"/>
              <a:gd name="connsiteX20" fmla="*/ 6882681 w 10331774"/>
              <a:gd name="connsiteY20" fmla="*/ 5638800 h 5638800"/>
              <a:gd name="connsiteX21" fmla="*/ 6192360 w 10331774"/>
              <a:gd name="connsiteY21" fmla="*/ 5638800 h 5638800"/>
              <a:gd name="connsiteX22" fmla="*/ 6081201 w 10331774"/>
              <a:gd name="connsiteY22" fmla="*/ 5638800 h 5638800"/>
              <a:gd name="connsiteX23" fmla="*/ 6037450 w 10331774"/>
              <a:gd name="connsiteY23" fmla="*/ 5638800 h 5638800"/>
              <a:gd name="connsiteX24" fmla="*/ 5235969 w 10331774"/>
              <a:gd name="connsiteY24" fmla="*/ 5638800 h 5638800"/>
              <a:gd name="connsiteX25" fmla="*/ 7728671 w 10331774"/>
              <a:gd name="connsiteY25" fmla="*/ 0 h 5638800"/>
              <a:gd name="connsiteX0" fmla="*/ 0 w 10331774"/>
              <a:gd name="connsiteY0" fmla="*/ 4648200 h 5638800"/>
              <a:gd name="connsiteX1" fmla="*/ 1515832 w 10331774"/>
              <a:gd name="connsiteY1" fmla="*/ 1219200 h 5638800"/>
              <a:gd name="connsiteX2" fmla="*/ 608194 w 10331774"/>
              <a:gd name="connsiteY2" fmla="*/ 4648200 h 5638800"/>
              <a:gd name="connsiteX3" fmla="*/ 581589 w 10331774"/>
              <a:gd name="connsiteY3" fmla="*/ 4648200 h 5638800"/>
              <a:gd name="connsiteX4" fmla="*/ 513992 w 10331774"/>
              <a:gd name="connsiteY4" fmla="*/ 4648200 h 5638800"/>
              <a:gd name="connsiteX5" fmla="*/ 94202 w 10331774"/>
              <a:gd name="connsiteY5" fmla="*/ 4648200 h 5638800"/>
              <a:gd name="connsiteX6" fmla="*/ 26605 w 10331774"/>
              <a:gd name="connsiteY6" fmla="*/ 4648200 h 5638800"/>
              <a:gd name="connsiteX7" fmla="*/ 0 w 10331774"/>
              <a:gd name="connsiteY7" fmla="*/ 4648200 h 5638800"/>
              <a:gd name="connsiteX8" fmla="*/ 7728671 w 10331774"/>
              <a:gd name="connsiteY8" fmla="*/ 0 h 5638800"/>
              <a:gd name="connsiteX9" fmla="*/ 8530152 w 10331774"/>
              <a:gd name="connsiteY9" fmla="*/ 0 h 5638800"/>
              <a:gd name="connsiteX10" fmla="*/ 8573903 w 10331774"/>
              <a:gd name="connsiteY10" fmla="*/ 0 h 5638800"/>
              <a:gd name="connsiteX11" fmla="*/ 8685062 w 10331774"/>
              <a:gd name="connsiteY11" fmla="*/ 0 h 5638800"/>
              <a:gd name="connsiteX12" fmla="*/ 9375383 w 10331774"/>
              <a:gd name="connsiteY12" fmla="*/ 0 h 5638800"/>
              <a:gd name="connsiteX13" fmla="*/ 9486542 w 10331774"/>
              <a:gd name="connsiteY13" fmla="*/ 0 h 5638800"/>
              <a:gd name="connsiteX14" fmla="*/ 9530293 w 10331774"/>
              <a:gd name="connsiteY14" fmla="*/ 0 h 5638800"/>
              <a:gd name="connsiteX15" fmla="*/ 10331774 w 10331774"/>
              <a:gd name="connsiteY15" fmla="*/ 0 h 5638800"/>
              <a:gd name="connsiteX16" fmla="*/ 7839072 w 10331774"/>
              <a:gd name="connsiteY16" fmla="*/ 5638800 h 5638800"/>
              <a:gd name="connsiteX17" fmla="*/ 7037591 w 10331774"/>
              <a:gd name="connsiteY17" fmla="*/ 5638800 h 5638800"/>
              <a:gd name="connsiteX18" fmla="*/ 6993840 w 10331774"/>
              <a:gd name="connsiteY18" fmla="*/ 5638800 h 5638800"/>
              <a:gd name="connsiteX19" fmla="*/ 6882681 w 10331774"/>
              <a:gd name="connsiteY19" fmla="*/ 5638800 h 5638800"/>
              <a:gd name="connsiteX20" fmla="*/ 6192360 w 10331774"/>
              <a:gd name="connsiteY20" fmla="*/ 5638800 h 5638800"/>
              <a:gd name="connsiteX21" fmla="*/ 6081201 w 10331774"/>
              <a:gd name="connsiteY21" fmla="*/ 5638800 h 5638800"/>
              <a:gd name="connsiteX22" fmla="*/ 6037450 w 10331774"/>
              <a:gd name="connsiteY22" fmla="*/ 5638800 h 5638800"/>
              <a:gd name="connsiteX23" fmla="*/ 5235969 w 10331774"/>
              <a:gd name="connsiteY23" fmla="*/ 5638800 h 5638800"/>
              <a:gd name="connsiteX24" fmla="*/ 7728671 w 10331774"/>
              <a:gd name="connsiteY24" fmla="*/ 0 h 5638800"/>
              <a:gd name="connsiteX0" fmla="*/ 0 w 10331774"/>
              <a:gd name="connsiteY0" fmla="*/ 4648200 h 5638800"/>
              <a:gd name="connsiteX1" fmla="*/ 608194 w 10331774"/>
              <a:gd name="connsiteY1" fmla="*/ 4648200 h 5638800"/>
              <a:gd name="connsiteX2" fmla="*/ 581589 w 10331774"/>
              <a:gd name="connsiteY2" fmla="*/ 4648200 h 5638800"/>
              <a:gd name="connsiteX3" fmla="*/ 513992 w 10331774"/>
              <a:gd name="connsiteY3" fmla="*/ 4648200 h 5638800"/>
              <a:gd name="connsiteX4" fmla="*/ 94202 w 10331774"/>
              <a:gd name="connsiteY4" fmla="*/ 4648200 h 5638800"/>
              <a:gd name="connsiteX5" fmla="*/ 26605 w 10331774"/>
              <a:gd name="connsiteY5" fmla="*/ 4648200 h 5638800"/>
              <a:gd name="connsiteX6" fmla="*/ 0 w 10331774"/>
              <a:gd name="connsiteY6" fmla="*/ 4648200 h 5638800"/>
              <a:gd name="connsiteX7" fmla="*/ 7728671 w 10331774"/>
              <a:gd name="connsiteY7" fmla="*/ 0 h 5638800"/>
              <a:gd name="connsiteX8" fmla="*/ 8530152 w 10331774"/>
              <a:gd name="connsiteY8" fmla="*/ 0 h 5638800"/>
              <a:gd name="connsiteX9" fmla="*/ 8573903 w 10331774"/>
              <a:gd name="connsiteY9" fmla="*/ 0 h 5638800"/>
              <a:gd name="connsiteX10" fmla="*/ 8685062 w 10331774"/>
              <a:gd name="connsiteY10" fmla="*/ 0 h 5638800"/>
              <a:gd name="connsiteX11" fmla="*/ 9375383 w 10331774"/>
              <a:gd name="connsiteY11" fmla="*/ 0 h 5638800"/>
              <a:gd name="connsiteX12" fmla="*/ 9486542 w 10331774"/>
              <a:gd name="connsiteY12" fmla="*/ 0 h 5638800"/>
              <a:gd name="connsiteX13" fmla="*/ 9530293 w 10331774"/>
              <a:gd name="connsiteY13" fmla="*/ 0 h 5638800"/>
              <a:gd name="connsiteX14" fmla="*/ 10331774 w 10331774"/>
              <a:gd name="connsiteY14" fmla="*/ 0 h 5638800"/>
              <a:gd name="connsiteX15" fmla="*/ 7839072 w 10331774"/>
              <a:gd name="connsiteY15" fmla="*/ 5638800 h 5638800"/>
              <a:gd name="connsiteX16" fmla="*/ 7037591 w 10331774"/>
              <a:gd name="connsiteY16" fmla="*/ 5638800 h 5638800"/>
              <a:gd name="connsiteX17" fmla="*/ 6993840 w 10331774"/>
              <a:gd name="connsiteY17" fmla="*/ 5638800 h 5638800"/>
              <a:gd name="connsiteX18" fmla="*/ 6882681 w 10331774"/>
              <a:gd name="connsiteY18" fmla="*/ 5638800 h 5638800"/>
              <a:gd name="connsiteX19" fmla="*/ 6192360 w 10331774"/>
              <a:gd name="connsiteY19" fmla="*/ 5638800 h 5638800"/>
              <a:gd name="connsiteX20" fmla="*/ 6081201 w 10331774"/>
              <a:gd name="connsiteY20" fmla="*/ 5638800 h 5638800"/>
              <a:gd name="connsiteX21" fmla="*/ 6037450 w 10331774"/>
              <a:gd name="connsiteY21" fmla="*/ 5638800 h 5638800"/>
              <a:gd name="connsiteX22" fmla="*/ 5235969 w 10331774"/>
              <a:gd name="connsiteY22" fmla="*/ 5638800 h 5638800"/>
              <a:gd name="connsiteX23" fmla="*/ 7728671 w 10331774"/>
              <a:gd name="connsiteY23" fmla="*/ 0 h 5638800"/>
              <a:gd name="connsiteX0" fmla="*/ 0 w 10331774"/>
              <a:gd name="connsiteY0" fmla="*/ 4648200 h 5638800"/>
              <a:gd name="connsiteX1" fmla="*/ 608194 w 10331774"/>
              <a:gd name="connsiteY1" fmla="*/ 4648200 h 5638800"/>
              <a:gd name="connsiteX2" fmla="*/ 581589 w 10331774"/>
              <a:gd name="connsiteY2" fmla="*/ 4648200 h 5638800"/>
              <a:gd name="connsiteX3" fmla="*/ 94202 w 10331774"/>
              <a:gd name="connsiteY3" fmla="*/ 4648200 h 5638800"/>
              <a:gd name="connsiteX4" fmla="*/ 26605 w 10331774"/>
              <a:gd name="connsiteY4" fmla="*/ 4648200 h 5638800"/>
              <a:gd name="connsiteX5" fmla="*/ 0 w 10331774"/>
              <a:gd name="connsiteY5" fmla="*/ 4648200 h 5638800"/>
              <a:gd name="connsiteX6" fmla="*/ 7728671 w 10331774"/>
              <a:gd name="connsiteY6" fmla="*/ 0 h 5638800"/>
              <a:gd name="connsiteX7" fmla="*/ 8530152 w 10331774"/>
              <a:gd name="connsiteY7" fmla="*/ 0 h 5638800"/>
              <a:gd name="connsiteX8" fmla="*/ 8573903 w 10331774"/>
              <a:gd name="connsiteY8" fmla="*/ 0 h 5638800"/>
              <a:gd name="connsiteX9" fmla="*/ 8685062 w 10331774"/>
              <a:gd name="connsiteY9" fmla="*/ 0 h 5638800"/>
              <a:gd name="connsiteX10" fmla="*/ 9375383 w 10331774"/>
              <a:gd name="connsiteY10" fmla="*/ 0 h 5638800"/>
              <a:gd name="connsiteX11" fmla="*/ 9486542 w 10331774"/>
              <a:gd name="connsiteY11" fmla="*/ 0 h 5638800"/>
              <a:gd name="connsiteX12" fmla="*/ 9530293 w 10331774"/>
              <a:gd name="connsiteY12" fmla="*/ 0 h 5638800"/>
              <a:gd name="connsiteX13" fmla="*/ 10331774 w 10331774"/>
              <a:gd name="connsiteY13" fmla="*/ 0 h 5638800"/>
              <a:gd name="connsiteX14" fmla="*/ 7839072 w 10331774"/>
              <a:gd name="connsiteY14" fmla="*/ 5638800 h 5638800"/>
              <a:gd name="connsiteX15" fmla="*/ 7037591 w 10331774"/>
              <a:gd name="connsiteY15" fmla="*/ 5638800 h 5638800"/>
              <a:gd name="connsiteX16" fmla="*/ 6993840 w 10331774"/>
              <a:gd name="connsiteY16" fmla="*/ 5638800 h 5638800"/>
              <a:gd name="connsiteX17" fmla="*/ 6882681 w 10331774"/>
              <a:gd name="connsiteY17" fmla="*/ 5638800 h 5638800"/>
              <a:gd name="connsiteX18" fmla="*/ 6192360 w 10331774"/>
              <a:gd name="connsiteY18" fmla="*/ 5638800 h 5638800"/>
              <a:gd name="connsiteX19" fmla="*/ 6081201 w 10331774"/>
              <a:gd name="connsiteY19" fmla="*/ 5638800 h 5638800"/>
              <a:gd name="connsiteX20" fmla="*/ 6037450 w 10331774"/>
              <a:gd name="connsiteY20" fmla="*/ 5638800 h 5638800"/>
              <a:gd name="connsiteX21" fmla="*/ 5235969 w 10331774"/>
              <a:gd name="connsiteY21" fmla="*/ 5638800 h 5638800"/>
              <a:gd name="connsiteX22" fmla="*/ 7728671 w 10331774"/>
              <a:gd name="connsiteY22" fmla="*/ 0 h 5638800"/>
              <a:gd name="connsiteX0" fmla="*/ 0 w 10331774"/>
              <a:gd name="connsiteY0" fmla="*/ 4648200 h 5638800"/>
              <a:gd name="connsiteX1" fmla="*/ 608194 w 10331774"/>
              <a:gd name="connsiteY1" fmla="*/ 4648200 h 5638800"/>
              <a:gd name="connsiteX2" fmla="*/ 94202 w 10331774"/>
              <a:gd name="connsiteY2" fmla="*/ 4648200 h 5638800"/>
              <a:gd name="connsiteX3" fmla="*/ 26605 w 10331774"/>
              <a:gd name="connsiteY3" fmla="*/ 4648200 h 5638800"/>
              <a:gd name="connsiteX4" fmla="*/ 0 w 10331774"/>
              <a:gd name="connsiteY4" fmla="*/ 4648200 h 5638800"/>
              <a:gd name="connsiteX5" fmla="*/ 7728671 w 10331774"/>
              <a:gd name="connsiteY5" fmla="*/ 0 h 5638800"/>
              <a:gd name="connsiteX6" fmla="*/ 8530152 w 10331774"/>
              <a:gd name="connsiteY6" fmla="*/ 0 h 5638800"/>
              <a:gd name="connsiteX7" fmla="*/ 8573903 w 10331774"/>
              <a:gd name="connsiteY7" fmla="*/ 0 h 5638800"/>
              <a:gd name="connsiteX8" fmla="*/ 8685062 w 10331774"/>
              <a:gd name="connsiteY8" fmla="*/ 0 h 5638800"/>
              <a:gd name="connsiteX9" fmla="*/ 9375383 w 10331774"/>
              <a:gd name="connsiteY9" fmla="*/ 0 h 5638800"/>
              <a:gd name="connsiteX10" fmla="*/ 9486542 w 10331774"/>
              <a:gd name="connsiteY10" fmla="*/ 0 h 5638800"/>
              <a:gd name="connsiteX11" fmla="*/ 9530293 w 10331774"/>
              <a:gd name="connsiteY11" fmla="*/ 0 h 5638800"/>
              <a:gd name="connsiteX12" fmla="*/ 10331774 w 10331774"/>
              <a:gd name="connsiteY12" fmla="*/ 0 h 5638800"/>
              <a:gd name="connsiteX13" fmla="*/ 7839072 w 10331774"/>
              <a:gd name="connsiteY13" fmla="*/ 5638800 h 5638800"/>
              <a:gd name="connsiteX14" fmla="*/ 7037591 w 10331774"/>
              <a:gd name="connsiteY14" fmla="*/ 5638800 h 5638800"/>
              <a:gd name="connsiteX15" fmla="*/ 6993840 w 10331774"/>
              <a:gd name="connsiteY15" fmla="*/ 5638800 h 5638800"/>
              <a:gd name="connsiteX16" fmla="*/ 6882681 w 10331774"/>
              <a:gd name="connsiteY16" fmla="*/ 5638800 h 5638800"/>
              <a:gd name="connsiteX17" fmla="*/ 6192360 w 10331774"/>
              <a:gd name="connsiteY17" fmla="*/ 5638800 h 5638800"/>
              <a:gd name="connsiteX18" fmla="*/ 6081201 w 10331774"/>
              <a:gd name="connsiteY18" fmla="*/ 5638800 h 5638800"/>
              <a:gd name="connsiteX19" fmla="*/ 6037450 w 10331774"/>
              <a:gd name="connsiteY19" fmla="*/ 5638800 h 5638800"/>
              <a:gd name="connsiteX20" fmla="*/ 5235969 w 10331774"/>
              <a:gd name="connsiteY20" fmla="*/ 5638800 h 5638800"/>
              <a:gd name="connsiteX21" fmla="*/ 7728671 w 10331774"/>
              <a:gd name="connsiteY21" fmla="*/ 0 h 5638800"/>
              <a:gd name="connsiteX0" fmla="*/ 0 w 10331774"/>
              <a:gd name="connsiteY0" fmla="*/ 4648200 h 5638800"/>
              <a:gd name="connsiteX1" fmla="*/ 94202 w 10331774"/>
              <a:gd name="connsiteY1" fmla="*/ 4648200 h 5638800"/>
              <a:gd name="connsiteX2" fmla="*/ 26605 w 10331774"/>
              <a:gd name="connsiteY2" fmla="*/ 4648200 h 5638800"/>
              <a:gd name="connsiteX3" fmla="*/ 0 w 10331774"/>
              <a:gd name="connsiteY3" fmla="*/ 4648200 h 5638800"/>
              <a:gd name="connsiteX4" fmla="*/ 7728671 w 10331774"/>
              <a:gd name="connsiteY4" fmla="*/ 0 h 5638800"/>
              <a:gd name="connsiteX5" fmla="*/ 8530152 w 10331774"/>
              <a:gd name="connsiteY5" fmla="*/ 0 h 5638800"/>
              <a:gd name="connsiteX6" fmla="*/ 8573903 w 10331774"/>
              <a:gd name="connsiteY6" fmla="*/ 0 h 5638800"/>
              <a:gd name="connsiteX7" fmla="*/ 8685062 w 10331774"/>
              <a:gd name="connsiteY7" fmla="*/ 0 h 5638800"/>
              <a:gd name="connsiteX8" fmla="*/ 9375383 w 10331774"/>
              <a:gd name="connsiteY8" fmla="*/ 0 h 5638800"/>
              <a:gd name="connsiteX9" fmla="*/ 9486542 w 10331774"/>
              <a:gd name="connsiteY9" fmla="*/ 0 h 5638800"/>
              <a:gd name="connsiteX10" fmla="*/ 9530293 w 10331774"/>
              <a:gd name="connsiteY10" fmla="*/ 0 h 5638800"/>
              <a:gd name="connsiteX11" fmla="*/ 10331774 w 10331774"/>
              <a:gd name="connsiteY11" fmla="*/ 0 h 5638800"/>
              <a:gd name="connsiteX12" fmla="*/ 7839072 w 10331774"/>
              <a:gd name="connsiteY12" fmla="*/ 5638800 h 5638800"/>
              <a:gd name="connsiteX13" fmla="*/ 7037591 w 10331774"/>
              <a:gd name="connsiteY13" fmla="*/ 5638800 h 5638800"/>
              <a:gd name="connsiteX14" fmla="*/ 6993840 w 10331774"/>
              <a:gd name="connsiteY14" fmla="*/ 5638800 h 5638800"/>
              <a:gd name="connsiteX15" fmla="*/ 6882681 w 10331774"/>
              <a:gd name="connsiteY15" fmla="*/ 5638800 h 5638800"/>
              <a:gd name="connsiteX16" fmla="*/ 6192360 w 10331774"/>
              <a:gd name="connsiteY16" fmla="*/ 5638800 h 5638800"/>
              <a:gd name="connsiteX17" fmla="*/ 6081201 w 10331774"/>
              <a:gd name="connsiteY17" fmla="*/ 5638800 h 5638800"/>
              <a:gd name="connsiteX18" fmla="*/ 6037450 w 10331774"/>
              <a:gd name="connsiteY18" fmla="*/ 5638800 h 5638800"/>
              <a:gd name="connsiteX19" fmla="*/ 5235969 w 10331774"/>
              <a:gd name="connsiteY19" fmla="*/ 5638800 h 5638800"/>
              <a:gd name="connsiteX20" fmla="*/ 7728671 w 10331774"/>
              <a:gd name="connsiteY20" fmla="*/ 0 h 5638800"/>
              <a:gd name="connsiteX0" fmla="*/ 0 w 10331774"/>
              <a:gd name="connsiteY0" fmla="*/ 4648200 h 5638800"/>
              <a:gd name="connsiteX1" fmla="*/ 94202 w 10331774"/>
              <a:gd name="connsiteY1" fmla="*/ 4648200 h 5638800"/>
              <a:gd name="connsiteX2" fmla="*/ 0 w 10331774"/>
              <a:gd name="connsiteY2" fmla="*/ 4648200 h 5638800"/>
              <a:gd name="connsiteX3" fmla="*/ 7728671 w 10331774"/>
              <a:gd name="connsiteY3" fmla="*/ 0 h 5638800"/>
              <a:gd name="connsiteX4" fmla="*/ 8530152 w 10331774"/>
              <a:gd name="connsiteY4" fmla="*/ 0 h 5638800"/>
              <a:gd name="connsiteX5" fmla="*/ 8573903 w 10331774"/>
              <a:gd name="connsiteY5" fmla="*/ 0 h 5638800"/>
              <a:gd name="connsiteX6" fmla="*/ 8685062 w 10331774"/>
              <a:gd name="connsiteY6" fmla="*/ 0 h 5638800"/>
              <a:gd name="connsiteX7" fmla="*/ 9375383 w 10331774"/>
              <a:gd name="connsiteY7" fmla="*/ 0 h 5638800"/>
              <a:gd name="connsiteX8" fmla="*/ 9486542 w 10331774"/>
              <a:gd name="connsiteY8" fmla="*/ 0 h 5638800"/>
              <a:gd name="connsiteX9" fmla="*/ 9530293 w 10331774"/>
              <a:gd name="connsiteY9" fmla="*/ 0 h 5638800"/>
              <a:gd name="connsiteX10" fmla="*/ 10331774 w 10331774"/>
              <a:gd name="connsiteY10" fmla="*/ 0 h 5638800"/>
              <a:gd name="connsiteX11" fmla="*/ 7839072 w 10331774"/>
              <a:gd name="connsiteY11" fmla="*/ 5638800 h 5638800"/>
              <a:gd name="connsiteX12" fmla="*/ 7037591 w 10331774"/>
              <a:gd name="connsiteY12" fmla="*/ 5638800 h 5638800"/>
              <a:gd name="connsiteX13" fmla="*/ 6993840 w 10331774"/>
              <a:gd name="connsiteY13" fmla="*/ 5638800 h 5638800"/>
              <a:gd name="connsiteX14" fmla="*/ 6882681 w 10331774"/>
              <a:gd name="connsiteY14" fmla="*/ 5638800 h 5638800"/>
              <a:gd name="connsiteX15" fmla="*/ 6192360 w 10331774"/>
              <a:gd name="connsiteY15" fmla="*/ 5638800 h 5638800"/>
              <a:gd name="connsiteX16" fmla="*/ 6081201 w 10331774"/>
              <a:gd name="connsiteY16" fmla="*/ 5638800 h 5638800"/>
              <a:gd name="connsiteX17" fmla="*/ 6037450 w 10331774"/>
              <a:gd name="connsiteY17" fmla="*/ 5638800 h 5638800"/>
              <a:gd name="connsiteX18" fmla="*/ 5235969 w 10331774"/>
              <a:gd name="connsiteY18" fmla="*/ 5638800 h 5638800"/>
              <a:gd name="connsiteX19" fmla="*/ 7728671 w 10331774"/>
              <a:gd name="connsiteY19" fmla="*/ 0 h 5638800"/>
              <a:gd name="connsiteX0" fmla="*/ 2492702 w 5095805"/>
              <a:gd name="connsiteY0" fmla="*/ 0 h 5638800"/>
              <a:gd name="connsiteX1" fmla="*/ 3294183 w 5095805"/>
              <a:gd name="connsiteY1" fmla="*/ 0 h 5638800"/>
              <a:gd name="connsiteX2" fmla="*/ 3337934 w 5095805"/>
              <a:gd name="connsiteY2" fmla="*/ 0 h 5638800"/>
              <a:gd name="connsiteX3" fmla="*/ 3449093 w 5095805"/>
              <a:gd name="connsiteY3" fmla="*/ 0 h 5638800"/>
              <a:gd name="connsiteX4" fmla="*/ 4139414 w 5095805"/>
              <a:gd name="connsiteY4" fmla="*/ 0 h 5638800"/>
              <a:gd name="connsiteX5" fmla="*/ 4250573 w 5095805"/>
              <a:gd name="connsiteY5" fmla="*/ 0 h 5638800"/>
              <a:gd name="connsiteX6" fmla="*/ 4294324 w 5095805"/>
              <a:gd name="connsiteY6" fmla="*/ 0 h 5638800"/>
              <a:gd name="connsiteX7" fmla="*/ 5095805 w 5095805"/>
              <a:gd name="connsiteY7" fmla="*/ 0 h 5638800"/>
              <a:gd name="connsiteX8" fmla="*/ 2603103 w 5095805"/>
              <a:gd name="connsiteY8" fmla="*/ 5638800 h 5638800"/>
              <a:gd name="connsiteX9" fmla="*/ 1801622 w 5095805"/>
              <a:gd name="connsiteY9" fmla="*/ 5638800 h 5638800"/>
              <a:gd name="connsiteX10" fmla="*/ 1757871 w 5095805"/>
              <a:gd name="connsiteY10" fmla="*/ 5638800 h 5638800"/>
              <a:gd name="connsiteX11" fmla="*/ 1646712 w 5095805"/>
              <a:gd name="connsiteY11" fmla="*/ 5638800 h 5638800"/>
              <a:gd name="connsiteX12" fmla="*/ 956391 w 5095805"/>
              <a:gd name="connsiteY12" fmla="*/ 5638800 h 5638800"/>
              <a:gd name="connsiteX13" fmla="*/ 845232 w 5095805"/>
              <a:gd name="connsiteY13" fmla="*/ 5638800 h 5638800"/>
              <a:gd name="connsiteX14" fmla="*/ 801481 w 5095805"/>
              <a:gd name="connsiteY14" fmla="*/ 5638800 h 5638800"/>
              <a:gd name="connsiteX15" fmla="*/ 0 w 5095805"/>
              <a:gd name="connsiteY15" fmla="*/ 5638800 h 5638800"/>
              <a:gd name="connsiteX16" fmla="*/ 2492702 w 5095805"/>
              <a:gd name="connsiteY16" fmla="*/ 0 h 563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95805" h="5638800">
                <a:moveTo>
                  <a:pt x="2492702" y="0"/>
                </a:moveTo>
                <a:lnTo>
                  <a:pt x="3294183" y="0"/>
                </a:lnTo>
                <a:lnTo>
                  <a:pt x="3337934" y="0"/>
                </a:lnTo>
                <a:lnTo>
                  <a:pt x="3449093" y="0"/>
                </a:lnTo>
                <a:lnTo>
                  <a:pt x="4139414" y="0"/>
                </a:lnTo>
                <a:lnTo>
                  <a:pt x="4250573" y="0"/>
                </a:lnTo>
                <a:lnTo>
                  <a:pt x="4294324" y="0"/>
                </a:lnTo>
                <a:lnTo>
                  <a:pt x="5095805" y="0"/>
                </a:lnTo>
                <a:lnTo>
                  <a:pt x="2603103" y="5638800"/>
                </a:lnTo>
                <a:lnTo>
                  <a:pt x="1801622" y="5638800"/>
                </a:lnTo>
                <a:lnTo>
                  <a:pt x="1757871" y="5638800"/>
                </a:lnTo>
                <a:lnTo>
                  <a:pt x="1646712" y="5638800"/>
                </a:lnTo>
                <a:lnTo>
                  <a:pt x="956391" y="5638800"/>
                </a:lnTo>
                <a:lnTo>
                  <a:pt x="845232" y="5638800"/>
                </a:lnTo>
                <a:lnTo>
                  <a:pt x="801481" y="5638800"/>
                </a:lnTo>
                <a:lnTo>
                  <a:pt x="0" y="5638800"/>
                </a:lnTo>
                <a:lnTo>
                  <a:pt x="2492702" y="0"/>
                </a:lnTo>
                <a:close/>
              </a:path>
            </a:pathLst>
          </a:custGeom>
          <a:pattFill prst="pct10">
            <a:fgClr>
              <a:schemeClr val="tx1"/>
            </a:fgClr>
            <a:bgClr>
              <a:schemeClr val="bg1"/>
            </a:bgClr>
          </a:pattFill>
        </p:spPr>
        <p:txBody>
          <a:bodyPr wrap="square" anchor="ctr">
            <a:noAutofit/>
          </a:bodyPr>
          <a:lstStyle>
            <a:lvl1pPr algn="ctr">
              <a:defRPr sz="1000" b="1" baseline="0"/>
            </a:lvl1pPr>
          </a:lstStyle>
          <a:p>
            <a:r>
              <a:rPr lang="en-US" dirty="0"/>
              <a:t>Drag &amp; Drop Image</a:t>
            </a: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8_Custom Layout">
    <p:bg>
      <p:bgPr>
        <a:solidFill>
          <a:schemeClr val="bg1"/>
        </a:soli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11076523" y="6112752"/>
            <a:ext cx="513735" cy="227164"/>
          </a:xfrm>
        </p:spPr>
        <p:txBody>
          <a:bodyPr/>
          <a:lstStyle/>
          <a:p>
            <a:fld id="{D8D877B3-D348-4611-9BDB-C5374591D951}" type="slidenum">
              <a:rPr lang="en-US" smtClean="0"/>
              <a:pPr/>
              <a:t>‹#›</a:t>
            </a:fld>
            <a:endParaRPr lang="en-US" dirty="0"/>
          </a:p>
        </p:txBody>
      </p:sp>
      <p:sp>
        <p:nvSpPr>
          <p:cNvPr id="4" name="Title 3"/>
          <p:cNvSpPr>
            <a:spLocks noGrp="1"/>
          </p:cNvSpPr>
          <p:nvPr>
            <p:ph type="title"/>
          </p:nvPr>
        </p:nvSpPr>
        <p:spPr>
          <a:xfrm>
            <a:off x="2206171" y="1026738"/>
            <a:ext cx="5747658" cy="1487862"/>
          </a:xfrm>
        </p:spPr>
        <p:txBody>
          <a:bodyPr/>
          <a:lstStyle/>
          <a:p>
            <a:r>
              <a:rPr lang="en-US"/>
              <a:t>Click to edit Master title style</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2_Custom Layout">
    <p:bg>
      <p:bgPr>
        <a:solidFill>
          <a:schemeClr val="bg1"/>
        </a:soli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11076523" y="6112752"/>
            <a:ext cx="513735" cy="227164"/>
          </a:xfrm>
        </p:spPr>
        <p:txBody>
          <a:bodyPr/>
          <a:lstStyle/>
          <a:p>
            <a:fld id="{D8D877B3-D348-4611-9BDB-C5374591D951}" type="slidenum">
              <a:rPr lang="en-US" smtClean="0"/>
              <a:pPr/>
              <a:t>‹#›</a:t>
            </a:fld>
            <a:endParaRPr lang="en-US" dirty="0"/>
          </a:p>
        </p:txBody>
      </p:sp>
      <p:sp>
        <p:nvSpPr>
          <p:cNvPr id="4" name="Title 3"/>
          <p:cNvSpPr>
            <a:spLocks noGrp="1"/>
          </p:cNvSpPr>
          <p:nvPr>
            <p:ph type="title"/>
          </p:nvPr>
        </p:nvSpPr>
        <p:spPr>
          <a:xfrm>
            <a:off x="2206171" y="1026738"/>
            <a:ext cx="5747658" cy="1487862"/>
          </a:xfrm>
        </p:spPr>
        <p:txBody>
          <a:bodyPr/>
          <a:lstStyle/>
          <a:p>
            <a:r>
              <a:rPr lang="en-US"/>
              <a:t>Click to edit Master title style</a:t>
            </a:r>
          </a:p>
        </p:txBody>
      </p:sp>
      <p:sp>
        <p:nvSpPr>
          <p:cNvPr id="5" name="Picture Placeholder 8"/>
          <p:cNvSpPr>
            <a:spLocks noGrp="1"/>
          </p:cNvSpPr>
          <p:nvPr>
            <p:ph type="pic" sz="quarter" idx="13" hasCustomPrompt="1"/>
          </p:nvPr>
        </p:nvSpPr>
        <p:spPr>
          <a:xfrm>
            <a:off x="5859779" y="1219200"/>
            <a:ext cx="3098800" cy="3429000"/>
          </a:xfrm>
          <a:custGeom>
            <a:avLst/>
            <a:gdLst>
              <a:gd name="connsiteX0" fmla="*/ 2238249 w 4575629"/>
              <a:gd name="connsiteY0" fmla="*/ 0 h 5067634"/>
              <a:gd name="connsiteX1" fmla="*/ 2957915 w 4575629"/>
              <a:gd name="connsiteY1" fmla="*/ 0 h 5067634"/>
              <a:gd name="connsiteX2" fmla="*/ 2997200 w 4575629"/>
              <a:gd name="connsiteY2" fmla="*/ 0 h 5067634"/>
              <a:gd name="connsiteX3" fmla="*/ 3097012 w 4575629"/>
              <a:gd name="connsiteY3" fmla="*/ 0 h 5067634"/>
              <a:gd name="connsiteX4" fmla="*/ 3716866 w 4575629"/>
              <a:gd name="connsiteY4" fmla="*/ 0 h 5067634"/>
              <a:gd name="connsiteX5" fmla="*/ 3816678 w 4575629"/>
              <a:gd name="connsiteY5" fmla="*/ 0 h 5067634"/>
              <a:gd name="connsiteX6" fmla="*/ 3855963 w 4575629"/>
              <a:gd name="connsiteY6" fmla="*/ 0 h 5067634"/>
              <a:gd name="connsiteX7" fmla="*/ 4575629 w 4575629"/>
              <a:gd name="connsiteY7" fmla="*/ 0 h 5067634"/>
              <a:gd name="connsiteX8" fmla="*/ 2337380 w 4575629"/>
              <a:gd name="connsiteY8" fmla="*/ 5067634 h 5067634"/>
              <a:gd name="connsiteX9" fmla="*/ 1617714 w 4575629"/>
              <a:gd name="connsiteY9" fmla="*/ 5067634 h 5067634"/>
              <a:gd name="connsiteX10" fmla="*/ 1578429 w 4575629"/>
              <a:gd name="connsiteY10" fmla="*/ 5067634 h 5067634"/>
              <a:gd name="connsiteX11" fmla="*/ 1478617 w 4575629"/>
              <a:gd name="connsiteY11" fmla="*/ 5067634 h 5067634"/>
              <a:gd name="connsiteX12" fmla="*/ 858763 w 4575629"/>
              <a:gd name="connsiteY12" fmla="*/ 5067634 h 5067634"/>
              <a:gd name="connsiteX13" fmla="*/ 758951 w 4575629"/>
              <a:gd name="connsiteY13" fmla="*/ 5067634 h 5067634"/>
              <a:gd name="connsiteX14" fmla="*/ 719666 w 4575629"/>
              <a:gd name="connsiteY14" fmla="*/ 5067634 h 5067634"/>
              <a:gd name="connsiteX15" fmla="*/ 0 w 4575629"/>
              <a:gd name="connsiteY15" fmla="*/ 5067634 h 5067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575629" h="5067634">
                <a:moveTo>
                  <a:pt x="2238249" y="0"/>
                </a:moveTo>
                <a:lnTo>
                  <a:pt x="2957915" y="0"/>
                </a:lnTo>
                <a:lnTo>
                  <a:pt x="2997200" y="0"/>
                </a:lnTo>
                <a:lnTo>
                  <a:pt x="3097012" y="0"/>
                </a:lnTo>
                <a:lnTo>
                  <a:pt x="3716866" y="0"/>
                </a:lnTo>
                <a:lnTo>
                  <a:pt x="3816678" y="0"/>
                </a:lnTo>
                <a:lnTo>
                  <a:pt x="3855963" y="0"/>
                </a:lnTo>
                <a:lnTo>
                  <a:pt x="4575629" y="0"/>
                </a:lnTo>
                <a:lnTo>
                  <a:pt x="2337380" y="5067634"/>
                </a:lnTo>
                <a:lnTo>
                  <a:pt x="1617714" y="5067634"/>
                </a:lnTo>
                <a:lnTo>
                  <a:pt x="1578429" y="5067634"/>
                </a:lnTo>
                <a:lnTo>
                  <a:pt x="1478617" y="5067634"/>
                </a:lnTo>
                <a:lnTo>
                  <a:pt x="858763" y="5067634"/>
                </a:lnTo>
                <a:lnTo>
                  <a:pt x="758951" y="5067634"/>
                </a:lnTo>
                <a:lnTo>
                  <a:pt x="719666" y="5067634"/>
                </a:lnTo>
                <a:lnTo>
                  <a:pt x="0" y="5067634"/>
                </a:lnTo>
                <a:close/>
              </a:path>
            </a:pathLst>
          </a:custGeom>
          <a:pattFill prst="pct10">
            <a:fgClr>
              <a:schemeClr val="tx1"/>
            </a:fgClr>
            <a:bgClr>
              <a:schemeClr val="bg1"/>
            </a:bgClr>
          </a:pattFill>
        </p:spPr>
        <p:txBody>
          <a:bodyPr wrap="square" anchor="ctr">
            <a:noAutofit/>
          </a:bodyPr>
          <a:lstStyle>
            <a:lvl1pPr algn="ctr">
              <a:defRPr sz="1000" b="1" baseline="0"/>
            </a:lvl1pPr>
          </a:lstStyle>
          <a:p>
            <a:r>
              <a:rPr lang="en-US" dirty="0"/>
              <a:t>Drag &amp; Drop Image</a:t>
            </a:r>
          </a:p>
        </p:txBody>
      </p:sp>
      <p:sp>
        <p:nvSpPr>
          <p:cNvPr id="6" name="Picture Placeholder 8"/>
          <p:cNvSpPr>
            <a:spLocks noGrp="1"/>
          </p:cNvSpPr>
          <p:nvPr>
            <p:ph type="pic" sz="quarter" idx="14" hasCustomPrompt="1"/>
          </p:nvPr>
        </p:nvSpPr>
        <p:spPr>
          <a:xfrm>
            <a:off x="6883036" y="2478314"/>
            <a:ext cx="3098800" cy="3429000"/>
          </a:xfrm>
          <a:custGeom>
            <a:avLst/>
            <a:gdLst>
              <a:gd name="connsiteX0" fmla="*/ 2238249 w 4575629"/>
              <a:gd name="connsiteY0" fmla="*/ 0 h 5067634"/>
              <a:gd name="connsiteX1" fmla="*/ 2957915 w 4575629"/>
              <a:gd name="connsiteY1" fmla="*/ 0 h 5067634"/>
              <a:gd name="connsiteX2" fmla="*/ 2997200 w 4575629"/>
              <a:gd name="connsiteY2" fmla="*/ 0 h 5067634"/>
              <a:gd name="connsiteX3" fmla="*/ 3097012 w 4575629"/>
              <a:gd name="connsiteY3" fmla="*/ 0 h 5067634"/>
              <a:gd name="connsiteX4" fmla="*/ 3716866 w 4575629"/>
              <a:gd name="connsiteY4" fmla="*/ 0 h 5067634"/>
              <a:gd name="connsiteX5" fmla="*/ 3816678 w 4575629"/>
              <a:gd name="connsiteY5" fmla="*/ 0 h 5067634"/>
              <a:gd name="connsiteX6" fmla="*/ 3855963 w 4575629"/>
              <a:gd name="connsiteY6" fmla="*/ 0 h 5067634"/>
              <a:gd name="connsiteX7" fmla="*/ 4575629 w 4575629"/>
              <a:gd name="connsiteY7" fmla="*/ 0 h 5067634"/>
              <a:gd name="connsiteX8" fmla="*/ 2337380 w 4575629"/>
              <a:gd name="connsiteY8" fmla="*/ 5067634 h 5067634"/>
              <a:gd name="connsiteX9" fmla="*/ 1617714 w 4575629"/>
              <a:gd name="connsiteY9" fmla="*/ 5067634 h 5067634"/>
              <a:gd name="connsiteX10" fmla="*/ 1578429 w 4575629"/>
              <a:gd name="connsiteY10" fmla="*/ 5067634 h 5067634"/>
              <a:gd name="connsiteX11" fmla="*/ 1478617 w 4575629"/>
              <a:gd name="connsiteY11" fmla="*/ 5067634 h 5067634"/>
              <a:gd name="connsiteX12" fmla="*/ 858763 w 4575629"/>
              <a:gd name="connsiteY12" fmla="*/ 5067634 h 5067634"/>
              <a:gd name="connsiteX13" fmla="*/ 758951 w 4575629"/>
              <a:gd name="connsiteY13" fmla="*/ 5067634 h 5067634"/>
              <a:gd name="connsiteX14" fmla="*/ 719666 w 4575629"/>
              <a:gd name="connsiteY14" fmla="*/ 5067634 h 5067634"/>
              <a:gd name="connsiteX15" fmla="*/ 0 w 4575629"/>
              <a:gd name="connsiteY15" fmla="*/ 5067634 h 5067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575629" h="5067634">
                <a:moveTo>
                  <a:pt x="2238249" y="0"/>
                </a:moveTo>
                <a:lnTo>
                  <a:pt x="2957915" y="0"/>
                </a:lnTo>
                <a:lnTo>
                  <a:pt x="2997200" y="0"/>
                </a:lnTo>
                <a:lnTo>
                  <a:pt x="3097012" y="0"/>
                </a:lnTo>
                <a:lnTo>
                  <a:pt x="3716866" y="0"/>
                </a:lnTo>
                <a:lnTo>
                  <a:pt x="3816678" y="0"/>
                </a:lnTo>
                <a:lnTo>
                  <a:pt x="3855963" y="0"/>
                </a:lnTo>
                <a:lnTo>
                  <a:pt x="4575629" y="0"/>
                </a:lnTo>
                <a:lnTo>
                  <a:pt x="2337380" y="5067634"/>
                </a:lnTo>
                <a:lnTo>
                  <a:pt x="1617714" y="5067634"/>
                </a:lnTo>
                <a:lnTo>
                  <a:pt x="1578429" y="5067634"/>
                </a:lnTo>
                <a:lnTo>
                  <a:pt x="1478617" y="5067634"/>
                </a:lnTo>
                <a:lnTo>
                  <a:pt x="858763" y="5067634"/>
                </a:lnTo>
                <a:lnTo>
                  <a:pt x="758951" y="5067634"/>
                </a:lnTo>
                <a:lnTo>
                  <a:pt x="719666" y="5067634"/>
                </a:lnTo>
                <a:lnTo>
                  <a:pt x="0" y="5067634"/>
                </a:lnTo>
                <a:close/>
              </a:path>
            </a:pathLst>
          </a:custGeom>
          <a:pattFill prst="pct10">
            <a:fgClr>
              <a:schemeClr val="tx1"/>
            </a:fgClr>
            <a:bgClr>
              <a:schemeClr val="bg1"/>
            </a:bgClr>
          </a:pattFill>
        </p:spPr>
        <p:txBody>
          <a:bodyPr wrap="square" anchor="ctr">
            <a:noAutofit/>
          </a:bodyPr>
          <a:lstStyle>
            <a:lvl1pPr algn="ctr">
              <a:defRPr sz="1000" b="1" baseline="0"/>
            </a:lvl1pPr>
          </a:lstStyle>
          <a:p>
            <a:r>
              <a:rPr lang="en-US" dirty="0"/>
              <a:t>Drag &amp; Drop Image</a:t>
            </a:r>
          </a:p>
        </p:txBody>
      </p:sp>
      <p:sp>
        <p:nvSpPr>
          <p:cNvPr id="7" name="Picture Placeholder 8"/>
          <p:cNvSpPr>
            <a:spLocks noGrp="1"/>
          </p:cNvSpPr>
          <p:nvPr>
            <p:ph type="pic" sz="quarter" idx="15" hasCustomPrompt="1"/>
          </p:nvPr>
        </p:nvSpPr>
        <p:spPr>
          <a:xfrm>
            <a:off x="4344849" y="4648200"/>
            <a:ext cx="3098800" cy="3429000"/>
          </a:xfrm>
          <a:custGeom>
            <a:avLst/>
            <a:gdLst>
              <a:gd name="connsiteX0" fmla="*/ 2238249 w 4575629"/>
              <a:gd name="connsiteY0" fmla="*/ 0 h 5067634"/>
              <a:gd name="connsiteX1" fmla="*/ 2957915 w 4575629"/>
              <a:gd name="connsiteY1" fmla="*/ 0 h 5067634"/>
              <a:gd name="connsiteX2" fmla="*/ 2997200 w 4575629"/>
              <a:gd name="connsiteY2" fmla="*/ 0 h 5067634"/>
              <a:gd name="connsiteX3" fmla="*/ 3097012 w 4575629"/>
              <a:gd name="connsiteY3" fmla="*/ 0 h 5067634"/>
              <a:gd name="connsiteX4" fmla="*/ 3716866 w 4575629"/>
              <a:gd name="connsiteY4" fmla="*/ 0 h 5067634"/>
              <a:gd name="connsiteX5" fmla="*/ 3816678 w 4575629"/>
              <a:gd name="connsiteY5" fmla="*/ 0 h 5067634"/>
              <a:gd name="connsiteX6" fmla="*/ 3855963 w 4575629"/>
              <a:gd name="connsiteY6" fmla="*/ 0 h 5067634"/>
              <a:gd name="connsiteX7" fmla="*/ 4575629 w 4575629"/>
              <a:gd name="connsiteY7" fmla="*/ 0 h 5067634"/>
              <a:gd name="connsiteX8" fmla="*/ 2337380 w 4575629"/>
              <a:gd name="connsiteY8" fmla="*/ 5067634 h 5067634"/>
              <a:gd name="connsiteX9" fmla="*/ 1617714 w 4575629"/>
              <a:gd name="connsiteY9" fmla="*/ 5067634 h 5067634"/>
              <a:gd name="connsiteX10" fmla="*/ 1578429 w 4575629"/>
              <a:gd name="connsiteY10" fmla="*/ 5067634 h 5067634"/>
              <a:gd name="connsiteX11" fmla="*/ 1478617 w 4575629"/>
              <a:gd name="connsiteY11" fmla="*/ 5067634 h 5067634"/>
              <a:gd name="connsiteX12" fmla="*/ 858763 w 4575629"/>
              <a:gd name="connsiteY12" fmla="*/ 5067634 h 5067634"/>
              <a:gd name="connsiteX13" fmla="*/ 758951 w 4575629"/>
              <a:gd name="connsiteY13" fmla="*/ 5067634 h 5067634"/>
              <a:gd name="connsiteX14" fmla="*/ 719666 w 4575629"/>
              <a:gd name="connsiteY14" fmla="*/ 5067634 h 5067634"/>
              <a:gd name="connsiteX15" fmla="*/ 0 w 4575629"/>
              <a:gd name="connsiteY15" fmla="*/ 5067634 h 5067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575629" h="5067634">
                <a:moveTo>
                  <a:pt x="2238249" y="0"/>
                </a:moveTo>
                <a:lnTo>
                  <a:pt x="2957915" y="0"/>
                </a:lnTo>
                <a:lnTo>
                  <a:pt x="2997200" y="0"/>
                </a:lnTo>
                <a:lnTo>
                  <a:pt x="3097012" y="0"/>
                </a:lnTo>
                <a:lnTo>
                  <a:pt x="3716866" y="0"/>
                </a:lnTo>
                <a:lnTo>
                  <a:pt x="3816678" y="0"/>
                </a:lnTo>
                <a:lnTo>
                  <a:pt x="3855963" y="0"/>
                </a:lnTo>
                <a:lnTo>
                  <a:pt x="4575629" y="0"/>
                </a:lnTo>
                <a:lnTo>
                  <a:pt x="2337380" y="5067634"/>
                </a:lnTo>
                <a:lnTo>
                  <a:pt x="1617714" y="5067634"/>
                </a:lnTo>
                <a:lnTo>
                  <a:pt x="1578429" y="5067634"/>
                </a:lnTo>
                <a:lnTo>
                  <a:pt x="1478617" y="5067634"/>
                </a:lnTo>
                <a:lnTo>
                  <a:pt x="858763" y="5067634"/>
                </a:lnTo>
                <a:lnTo>
                  <a:pt x="758951" y="5067634"/>
                </a:lnTo>
                <a:lnTo>
                  <a:pt x="719666" y="5067634"/>
                </a:lnTo>
                <a:lnTo>
                  <a:pt x="0" y="5067634"/>
                </a:lnTo>
                <a:close/>
              </a:path>
            </a:pathLst>
          </a:custGeom>
          <a:pattFill prst="pct10">
            <a:fgClr>
              <a:schemeClr val="tx1"/>
            </a:fgClr>
            <a:bgClr>
              <a:schemeClr val="bg1"/>
            </a:bgClr>
          </a:pattFill>
        </p:spPr>
        <p:txBody>
          <a:bodyPr wrap="square" anchor="ctr">
            <a:noAutofit/>
          </a:bodyPr>
          <a:lstStyle>
            <a:lvl1pPr algn="ctr">
              <a:defRPr sz="1000" b="1" baseline="0"/>
            </a:lvl1pPr>
          </a:lstStyle>
          <a:p>
            <a:r>
              <a:rPr lang="en-US" dirty="0"/>
              <a:t>Drag &amp; Drop Image</a:t>
            </a:r>
          </a:p>
        </p:txBody>
      </p:sp>
      <p:sp>
        <p:nvSpPr>
          <p:cNvPr id="8" name="Picture Placeholder 8"/>
          <p:cNvSpPr>
            <a:spLocks noGrp="1"/>
          </p:cNvSpPr>
          <p:nvPr>
            <p:ph type="pic" sz="quarter" idx="16" hasCustomPrompt="1"/>
          </p:nvPr>
        </p:nvSpPr>
        <p:spPr>
          <a:xfrm>
            <a:off x="5375363" y="5902295"/>
            <a:ext cx="3098800" cy="3429000"/>
          </a:xfrm>
          <a:custGeom>
            <a:avLst/>
            <a:gdLst>
              <a:gd name="connsiteX0" fmla="*/ 2238249 w 4575629"/>
              <a:gd name="connsiteY0" fmla="*/ 0 h 5067634"/>
              <a:gd name="connsiteX1" fmla="*/ 2957915 w 4575629"/>
              <a:gd name="connsiteY1" fmla="*/ 0 h 5067634"/>
              <a:gd name="connsiteX2" fmla="*/ 2997200 w 4575629"/>
              <a:gd name="connsiteY2" fmla="*/ 0 h 5067634"/>
              <a:gd name="connsiteX3" fmla="*/ 3097012 w 4575629"/>
              <a:gd name="connsiteY3" fmla="*/ 0 h 5067634"/>
              <a:gd name="connsiteX4" fmla="*/ 3716866 w 4575629"/>
              <a:gd name="connsiteY4" fmla="*/ 0 h 5067634"/>
              <a:gd name="connsiteX5" fmla="*/ 3816678 w 4575629"/>
              <a:gd name="connsiteY5" fmla="*/ 0 h 5067634"/>
              <a:gd name="connsiteX6" fmla="*/ 3855963 w 4575629"/>
              <a:gd name="connsiteY6" fmla="*/ 0 h 5067634"/>
              <a:gd name="connsiteX7" fmla="*/ 4575629 w 4575629"/>
              <a:gd name="connsiteY7" fmla="*/ 0 h 5067634"/>
              <a:gd name="connsiteX8" fmla="*/ 2337380 w 4575629"/>
              <a:gd name="connsiteY8" fmla="*/ 5067634 h 5067634"/>
              <a:gd name="connsiteX9" fmla="*/ 1617714 w 4575629"/>
              <a:gd name="connsiteY9" fmla="*/ 5067634 h 5067634"/>
              <a:gd name="connsiteX10" fmla="*/ 1578429 w 4575629"/>
              <a:gd name="connsiteY10" fmla="*/ 5067634 h 5067634"/>
              <a:gd name="connsiteX11" fmla="*/ 1478617 w 4575629"/>
              <a:gd name="connsiteY11" fmla="*/ 5067634 h 5067634"/>
              <a:gd name="connsiteX12" fmla="*/ 858763 w 4575629"/>
              <a:gd name="connsiteY12" fmla="*/ 5067634 h 5067634"/>
              <a:gd name="connsiteX13" fmla="*/ 758951 w 4575629"/>
              <a:gd name="connsiteY13" fmla="*/ 5067634 h 5067634"/>
              <a:gd name="connsiteX14" fmla="*/ 719666 w 4575629"/>
              <a:gd name="connsiteY14" fmla="*/ 5067634 h 5067634"/>
              <a:gd name="connsiteX15" fmla="*/ 0 w 4575629"/>
              <a:gd name="connsiteY15" fmla="*/ 5067634 h 5067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575629" h="5067634">
                <a:moveTo>
                  <a:pt x="2238249" y="0"/>
                </a:moveTo>
                <a:lnTo>
                  <a:pt x="2957915" y="0"/>
                </a:lnTo>
                <a:lnTo>
                  <a:pt x="2997200" y="0"/>
                </a:lnTo>
                <a:lnTo>
                  <a:pt x="3097012" y="0"/>
                </a:lnTo>
                <a:lnTo>
                  <a:pt x="3716866" y="0"/>
                </a:lnTo>
                <a:lnTo>
                  <a:pt x="3816678" y="0"/>
                </a:lnTo>
                <a:lnTo>
                  <a:pt x="3855963" y="0"/>
                </a:lnTo>
                <a:lnTo>
                  <a:pt x="4575629" y="0"/>
                </a:lnTo>
                <a:lnTo>
                  <a:pt x="2337380" y="5067634"/>
                </a:lnTo>
                <a:lnTo>
                  <a:pt x="1617714" y="5067634"/>
                </a:lnTo>
                <a:lnTo>
                  <a:pt x="1578429" y="5067634"/>
                </a:lnTo>
                <a:lnTo>
                  <a:pt x="1478617" y="5067634"/>
                </a:lnTo>
                <a:lnTo>
                  <a:pt x="858763" y="5067634"/>
                </a:lnTo>
                <a:lnTo>
                  <a:pt x="758951" y="5067634"/>
                </a:lnTo>
                <a:lnTo>
                  <a:pt x="719666" y="5067634"/>
                </a:lnTo>
                <a:lnTo>
                  <a:pt x="0" y="5067634"/>
                </a:lnTo>
                <a:close/>
              </a:path>
            </a:pathLst>
          </a:custGeom>
          <a:pattFill prst="pct10">
            <a:fgClr>
              <a:schemeClr val="tx1"/>
            </a:fgClr>
            <a:bgClr>
              <a:schemeClr val="bg1"/>
            </a:bgClr>
          </a:pattFill>
        </p:spPr>
        <p:txBody>
          <a:bodyPr wrap="square" anchor="ctr">
            <a:noAutofit/>
          </a:bodyPr>
          <a:lstStyle>
            <a:lvl1pPr algn="ctr">
              <a:defRPr sz="1000" b="1" baseline="0"/>
            </a:lvl1pPr>
          </a:lstStyle>
          <a:p>
            <a:r>
              <a:rPr lang="en-US" dirty="0"/>
              <a:t>Drag &amp; Drop Image</a:t>
            </a: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3_Custom Layout">
    <p:bg>
      <p:bgPr>
        <a:solidFill>
          <a:schemeClr val="bg1"/>
        </a:soli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11076523" y="6112752"/>
            <a:ext cx="513735" cy="227164"/>
          </a:xfrm>
        </p:spPr>
        <p:txBody>
          <a:bodyPr/>
          <a:lstStyle/>
          <a:p>
            <a:fld id="{D8D877B3-D348-4611-9BDB-C5374591D951}" type="slidenum">
              <a:rPr lang="en-US" smtClean="0"/>
              <a:pPr/>
              <a:t>‹#›</a:t>
            </a:fld>
            <a:endParaRPr lang="en-US" dirty="0"/>
          </a:p>
        </p:txBody>
      </p:sp>
      <p:sp>
        <p:nvSpPr>
          <p:cNvPr id="7" name="Picture Placeholder 8"/>
          <p:cNvSpPr>
            <a:spLocks noGrp="1"/>
          </p:cNvSpPr>
          <p:nvPr>
            <p:ph type="pic" sz="quarter" idx="15" hasCustomPrompt="1"/>
          </p:nvPr>
        </p:nvSpPr>
        <p:spPr>
          <a:xfrm>
            <a:off x="4358282" y="-2213134"/>
            <a:ext cx="3098800" cy="3429000"/>
          </a:xfrm>
          <a:custGeom>
            <a:avLst/>
            <a:gdLst>
              <a:gd name="connsiteX0" fmla="*/ 2238249 w 4575629"/>
              <a:gd name="connsiteY0" fmla="*/ 0 h 5067634"/>
              <a:gd name="connsiteX1" fmla="*/ 2957915 w 4575629"/>
              <a:gd name="connsiteY1" fmla="*/ 0 h 5067634"/>
              <a:gd name="connsiteX2" fmla="*/ 2997200 w 4575629"/>
              <a:gd name="connsiteY2" fmla="*/ 0 h 5067634"/>
              <a:gd name="connsiteX3" fmla="*/ 3097012 w 4575629"/>
              <a:gd name="connsiteY3" fmla="*/ 0 h 5067634"/>
              <a:gd name="connsiteX4" fmla="*/ 3716866 w 4575629"/>
              <a:gd name="connsiteY4" fmla="*/ 0 h 5067634"/>
              <a:gd name="connsiteX5" fmla="*/ 3816678 w 4575629"/>
              <a:gd name="connsiteY5" fmla="*/ 0 h 5067634"/>
              <a:gd name="connsiteX6" fmla="*/ 3855963 w 4575629"/>
              <a:gd name="connsiteY6" fmla="*/ 0 h 5067634"/>
              <a:gd name="connsiteX7" fmla="*/ 4575629 w 4575629"/>
              <a:gd name="connsiteY7" fmla="*/ 0 h 5067634"/>
              <a:gd name="connsiteX8" fmla="*/ 2337380 w 4575629"/>
              <a:gd name="connsiteY8" fmla="*/ 5067634 h 5067634"/>
              <a:gd name="connsiteX9" fmla="*/ 1617714 w 4575629"/>
              <a:gd name="connsiteY9" fmla="*/ 5067634 h 5067634"/>
              <a:gd name="connsiteX10" fmla="*/ 1578429 w 4575629"/>
              <a:gd name="connsiteY10" fmla="*/ 5067634 h 5067634"/>
              <a:gd name="connsiteX11" fmla="*/ 1478617 w 4575629"/>
              <a:gd name="connsiteY11" fmla="*/ 5067634 h 5067634"/>
              <a:gd name="connsiteX12" fmla="*/ 858763 w 4575629"/>
              <a:gd name="connsiteY12" fmla="*/ 5067634 h 5067634"/>
              <a:gd name="connsiteX13" fmla="*/ 758951 w 4575629"/>
              <a:gd name="connsiteY13" fmla="*/ 5067634 h 5067634"/>
              <a:gd name="connsiteX14" fmla="*/ 719666 w 4575629"/>
              <a:gd name="connsiteY14" fmla="*/ 5067634 h 5067634"/>
              <a:gd name="connsiteX15" fmla="*/ 0 w 4575629"/>
              <a:gd name="connsiteY15" fmla="*/ 5067634 h 5067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575629" h="5067634">
                <a:moveTo>
                  <a:pt x="2238249" y="0"/>
                </a:moveTo>
                <a:lnTo>
                  <a:pt x="2957915" y="0"/>
                </a:lnTo>
                <a:lnTo>
                  <a:pt x="2997200" y="0"/>
                </a:lnTo>
                <a:lnTo>
                  <a:pt x="3097012" y="0"/>
                </a:lnTo>
                <a:lnTo>
                  <a:pt x="3716866" y="0"/>
                </a:lnTo>
                <a:lnTo>
                  <a:pt x="3816678" y="0"/>
                </a:lnTo>
                <a:lnTo>
                  <a:pt x="3855963" y="0"/>
                </a:lnTo>
                <a:lnTo>
                  <a:pt x="4575629" y="0"/>
                </a:lnTo>
                <a:lnTo>
                  <a:pt x="2337380" y="5067634"/>
                </a:lnTo>
                <a:lnTo>
                  <a:pt x="1617714" y="5067634"/>
                </a:lnTo>
                <a:lnTo>
                  <a:pt x="1578429" y="5067634"/>
                </a:lnTo>
                <a:lnTo>
                  <a:pt x="1478617" y="5067634"/>
                </a:lnTo>
                <a:lnTo>
                  <a:pt x="858763" y="5067634"/>
                </a:lnTo>
                <a:lnTo>
                  <a:pt x="758951" y="5067634"/>
                </a:lnTo>
                <a:lnTo>
                  <a:pt x="719666" y="5067634"/>
                </a:lnTo>
                <a:lnTo>
                  <a:pt x="0" y="5067634"/>
                </a:lnTo>
                <a:close/>
              </a:path>
            </a:pathLst>
          </a:custGeom>
          <a:pattFill prst="pct10">
            <a:fgClr>
              <a:schemeClr val="tx1"/>
            </a:fgClr>
            <a:bgClr>
              <a:schemeClr val="bg1"/>
            </a:bgClr>
          </a:pattFill>
        </p:spPr>
        <p:txBody>
          <a:bodyPr wrap="square" anchor="ctr">
            <a:noAutofit/>
          </a:bodyPr>
          <a:lstStyle>
            <a:lvl1pPr algn="ctr">
              <a:defRPr sz="1000" b="1" baseline="0"/>
            </a:lvl1pPr>
          </a:lstStyle>
          <a:p>
            <a:r>
              <a:rPr lang="en-US" dirty="0"/>
              <a:t>Drag &amp; Drop Image</a:t>
            </a:r>
          </a:p>
        </p:txBody>
      </p:sp>
      <p:sp>
        <p:nvSpPr>
          <p:cNvPr id="8" name="Picture Placeholder 8"/>
          <p:cNvSpPr>
            <a:spLocks noGrp="1"/>
          </p:cNvSpPr>
          <p:nvPr>
            <p:ph type="pic" sz="quarter" idx="16" hasCustomPrompt="1"/>
          </p:nvPr>
        </p:nvSpPr>
        <p:spPr>
          <a:xfrm>
            <a:off x="5292273" y="-745248"/>
            <a:ext cx="3098800" cy="3429000"/>
          </a:xfrm>
          <a:custGeom>
            <a:avLst/>
            <a:gdLst>
              <a:gd name="connsiteX0" fmla="*/ 2238249 w 4575629"/>
              <a:gd name="connsiteY0" fmla="*/ 0 h 5067634"/>
              <a:gd name="connsiteX1" fmla="*/ 2957915 w 4575629"/>
              <a:gd name="connsiteY1" fmla="*/ 0 h 5067634"/>
              <a:gd name="connsiteX2" fmla="*/ 2997200 w 4575629"/>
              <a:gd name="connsiteY2" fmla="*/ 0 h 5067634"/>
              <a:gd name="connsiteX3" fmla="*/ 3097012 w 4575629"/>
              <a:gd name="connsiteY3" fmla="*/ 0 h 5067634"/>
              <a:gd name="connsiteX4" fmla="*/ 3716866 w 4575629"/>
              <a:gd name="connsiteY4" fmla="*/ 0 h 5067634"/>
              <a:gd name="connsiteX5" fmla="*/ 3816678 w 4575629"/>
              <a:gd name="connsiteY5" fmla="*/ 0 h 5067634"/>
              <a:gd name="connsiteX6" fmla="*/ 3855963 w 4575629"/>
              <a:gd name="connsiteY6" fmla="*/ 0 h 5067634"/>
              <a:gd name="connsiteX7" fmla="*/ 4575629 w 4575629"/>
              <a:gd name="connsiteY7" fmla="*/ 0 h 5067634"/>
              <a:gd name="connsiteX8" fmla="*/ 2337380 w 4575629"/>
              <a:gd name="connsiteY8" fmla="*/ 5067634 h 5067634"/>
              <a:gd name="connsiteX9" fmla="*/ 1617714 w 4575629"/>
              <a:gd name="connsiteY9" fmla="*/ 5067634 h 5067634"/>
              <a:gd name="connsiteX10" fmla="*/ 1578429 w 4575629"/>
              <a:gd name="connsiteY10" fmla="*/ 5067634 h 5067634"/>
              <a:gd name="connsiteX11" fmla="*/ 1478617 w 4575629"/>
              <a:gd name="connsiteY11" fmla="*/ 5067634 h 5067634"/>
              <a:gd name="connsiteX12" fmla="*/ 858763 w 4575629"/>
              <a:gd name="connsiteY12" fmla="*/ 5067634 h 5067634"/>
              <a:gd name="connsiteX13" fmla="*/ 758951 w 4575629"/>
              <a:gd name="connsiteY13" fmla="*/ 5067634 h 5067634"/>
              <a:gd name="connsiteX14" fmla="*/ 719666 w 4575629"/>
              <a:gd name="connsiteY14" fmla="*/ 5067634 h 5067634"/>
              <a:gd name="connsiteX15" fmla="*/ 0 w 4575629"/>
              <a:gd name="connsiteY15" fmla="*/ 5067634 h 5067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575629" h="5067634">
                <a:moveTo>
                  <a:pt x="2238249" y="0"/>
                </a:moveTo>
                <a:lnTo>
                  <a:pt x="2957915" y="0"/>
                </a:lnTo>
                <a:lnTo>
                  <a:pt x="2997200" y="0"/>
                </a:lnTo>
                <a:lnTo>
                  <a:pt x="3097012" y="0"/>
                </a:lnTo>
                <a:lnTo>
                  <a:pt x="3716866" y="0"/>
                </a:lnTo>
                <a:lnTo>
                  <a:pt x="3816678" y="0"/>
                </a:lnTo>
                <a:lnTo>
                  <a:pt x="3855963" y="0"/>
                </a:lnTo>
                <a:lnTo>
                  <a:pt x="4575629" y="0"/>
                </a:lnTo>
                <a:lnTo>
                  <a:pt x="2337380" y="5067634"/>
                </a:lnTo>
                <a:lnTo>
                  <a:pt x="1617714" y="5067634"/>
                </a:lnTo>
                <a:lnTo>
                  <a:pt x="1578429" y="5067634"/>
                </a:lnTo>
                <a:lnTo>
                  <a:pt x="1478617" y="5067634"/>
                </a:lnTo>
                <a:lnTo>
                  <a:pt x="858763" y="5067634"/>
                </a:lnTo>
                <a:lnTo>
                  <a:pt x="758951" y="5067634"/>
                </a:lnTo>
                <a:lnTo>
                  <a:pt x="719666" y="5067634"/>
                </a:lnTo>
                <a:lnTo>
                  <a:pt x="0" y="5067634"/>
                </a:lnTo>
                <a:close/>
              </a:path>
            </a:pathLst>
          </a:custGeom>
          <a:pattFill prst="pct10">
            <a:fgClr>
              <a:schemeClr val="tx1"/>
            </a:fgClr>
            <a:bgClr>
              <a:schemeClr val="bg1"/>
            </a:bgClr>
          </a:pattFill>
        </p:spPr>
        <p:txBody>
          <a:bodyPr wrap="square" anchor="ctr">
            <a:noAutofit/>
          </a:bodyPr>
          <a:lstStyle>
            <a:lvl1pPr algn="ctr">
              <a:defRPr sz="1000" b="1" baseline="0"/>
            </a:lvl1pPr>
          </a:lstStyle>
          <a:p>
            <a:r>
              <a:rPr lang="en-US" dirty="0"/>
              <a:t>Drag &amp; Drop Image</a:t>
            </a:r>
          </a:p>
        </p:txBody>
      </p:sp>
      <p:sp>
        <p:nvSpPr>
          <p:cNvPr id="11" name="Picture Placeholder 8"/>
          <p:cNvSpPr>
            <a:spLocks noGrp="1"/>
          </p:cNvSpPr>
          <p:nvPr>
            <p:ph type="pic" sz="quarter" idx="17" hasCustomPrompt="1"/>
          </p:nvPr>
        </p:nvSpPr>
        <p:spPr>
          <a:xfrm>
            <a:off x="2845167" y="1215866"/>
            <a:ext cx="3098800" cy="3429000"/>
          </a:xfrm>
          <a:custGeom>
            <a:avLst/>
            <a:gdLst>
              <a:gd name="connsiteX0" fmla="*/ 2238249 w 4575629"/>
              <a:gd name="connsiteY0" fmla="*/ 0 h 5067634"/>
              <a:gd name="connsiteX1" fmla="*/ 2957915 w 4575629"/>
              <a:gd name="connsiteY1" fmla="*/ 0 h 5067634"/>
              <a:gd name="connsiteX2" fmla="*/ 2997200 w 4575629"/>
              <a:gd name="connsiteY2" fmla="*/ 0 h 5067634"/>
              <a:gd name="connsiteX3" fmla="*/ 3097012 w 4575629"/>
              <a:gd name="connsiteY3" fmla="*/ 0 h 5067634"/>
              <a:gd name="connsiteX4" fmla="*/ 3716866 w 4575629"/>
              <a:gd name="connsiteY4" fmla="*/ 0 h 5067634"/>
              <a:gd name="connsiteX5" fmla="*/ 3816678 w 4575629"/>
              <a:gd name="connsiteY5" fmla="*/ 0 h 5067634"/>
              <a:gd name="connsiteX6" fmla="*/ 3855963 w 4575629"/>
              <a:gd name="connsiteY6" fmla="*/ 0 h 5067634"/>
              <a:gd name="connsiteX7" fmla="*/ 4575629 w 4575629"/>
              <a:gd name="connsiteY7" fmla="*/ 0 h 5067634"/>
              <a:gd name="connsiteX8" fmla="*/ 2337380 w 4575629"/>
              <a:gd name="connsiteY8" fmla="*/ 5067634 h 5067634"/>
              <a:gd name="connsiteX9" fmla="*/ 1617714 w 4575629"/>
              <a:gd name="connsiteY9" fmla="*/ 5067634 h 5067634"/>
              <a:gd name="connsiteX10" fmla="*/ 1578429 w 4575629"/>
              <a:gd name="connsiteY10" fmla="*/ 5067634 h 5067634"/>
              <a:gd name="connsiteX11" fmla="*/ 1478617 w 4575629"/>
              <a:gd name="connsiteY11" fmla="*/ 5067634 h 5067634"/>
              <a:gd name="connsiteX12" fmla="*/ 858763 w 4575629"/>
              <a:gd name="connsiteY12" fmla="*/ 5067634 h 5067634"/>
              <a:gd name="connsiteX13" fmla="*/ 758951 w 4575629"/>
              <a:gd name="connsiteY13" fmla="*/ 5067634 h 5067634"/>
              <a:gd name="connsiteX14" fmla="*/ 719666 w 4575629"/>
              <a:gd name="connsiteY14" fmla="*/ 5067634 h 5067634"/>
              <a:gd name="connsiteX15" fmla="*/ 0 w 4575629"/>
              <a:gd name="connsiteY15" fmla="*/ 5067634 h 5067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575629" h="5067634">
                <a:moveTo>
                  <a:pt x="2238249" y="0"/>
                </a:moveTo>
                <a:lnTo>
                  <a:pt x="2957915" y="0"/>
                </a:lnTo>
                <a:lnTo>
                  <a:pt x="2997200" y="0"/>
                </a:lnTo>
                <a:lnTo>
                  <a:pt x="3097012" y="0"/>
                </a:lnTo>
                <a:lnTo>
                  <a:pt x="3716866" y="0"/>
                </a:lnTo>
                <a:lnTo>
                  <a:pt x="3816678" y="0"/>
                </a:lnTo>
                <a:lnTo>
                  <a:pt x="3855963" y="0"/>
                </a:lnTo>
                <a:lnTo>
                  <a:pt x="4575629" y="0"/>
                </a:lnTo>
                <a:lnTo>
                  <a:pt x="2337380" y="5067634"/>
                </a:lnTo>
                <a:lnTo>
                  <a:pt x="1617714" y="5067634"/>
                </a:lnTo>
                <a:lnTo>
                  <a:pt x="1578429" y="5067634"/>
                </a:lnTo>
                <a:lnTo>
                  <a:pt x="1478617" y="5067634"/>
                </a:lnTo>
                <a:lnTo>
                  <a:pt x="858763" y="5067634"/>
                </a:lnTo>
                <a:lnTo>
                  <a:pt x="758951" y="5067634"/>
                </a:lnTo>
                <a:lnTo>
                  <a:pt x="719666" y="5067634"/>
                </a:lnTo>
                <a:lnTo>
                  <a:pt x="0" y="5067634"/>
                </a:lnTo>
                <a:close/>
              </a:path>
            </a:pathLst>
          </a:custGeom>
          <a:pattFill prst="pct10">
            <a:fgClr>
              <a:schemeClr val="tx1"/>
            </a:fgClr>
            <a:bgClr>
              <a:schemeClr val="bg1"/>
            </a:bgClr>
          </a:pattFill>
        </p:spPr>
        <p:txBody>
          <a:bodyPr wrap="square" anchor="ctr">
            <a:noAutofit/>
          </a:bodyPr>
          <a:lstStyle>
            <a:lvl1pPr algn="ctr">
              <a:defRPr sz="1000" b="1" baseline="0"/>
            </a:lvl1pPr>
          </a:lstStyle>
          <a:p>
            <a:r>
              <a:rPr lang="en-US" dirty="0"/>
              <a:t>Drag &amp; Drop Image</a:t>
            </a:r>
          </a:p>
        </p:txBody>
      </p:sp>
      <p:sp>
        <p:nvSpPr>
          <p:cNvPr id="12" name="Picture Placeholder 8"/>
          <p:cNvSpPr>
            <a:spLocks noGrp="1"/>
          </p:cNvSpPr>
          <p:nvPr>
            <p:ph type="pic" sz="quarter" idx="18" hasCustomPrompt="1"/>
          </p:nvPr>
        </p:nvSpPr>
        <p:spPr>
          <a:xfrm>
            <a:off x="3771901" y="2683752"/>
            <a:ext cx="3098800" cy="3429000"/>
          </a:xfrm>
          <a:custGeom>
            <a:avLst/>
            <a:gdLst>
              <a:gd name="connsiteX0" fmla="*/ 2238249 w 4575629"/>
              <a:gd name="connsiteY0" fmla="*/ 0 h 5067634"/>
              <a:gd name="connsiteX1" fmla="*/ 2957915 w 4575629"/>
              <a:gd name="connsiteY1" fmla="*/ 0 h 5067634"/>
              <a:gd name="connsiteX2" fmla="*/ 2997200 w 4575629"/>
              <a:gd name="connsiteY2" fmla="*/ 0 h 5067634"/>
              <a:gd name="connsiteX3" fmla="*/ 3097012 w 4575629"/>
              <a:gd name="connsiteY3" fmla="*/ 0 h 5067634"/>
              <a:gd name="connsiteX4" fmla="*/ 3716866 w 4575629"/>
              <a:gd name="connsiteY4" fmla="*/ 0 h 5067634"/>
              <a:gd name="connsiteX5" fmla="*/ 3816678 w 4575629"/>
              <a:gd name="connsiteY5" fmla="*/ 0 h 5067634"/>
              <a:gd name="connsiteX6" fmla="*/ 3855963 w 4575629"/>
              <a:gd name="connsiteY6" fmla="*/ 0 h 5067634"/>
              <a:gd name="connsiteX7" fmla="*/ 4575629 w 4575629"/>
              <a:gd name="connsiteY7" fmla="*/ 0 h 5067634"/>
              <a:gd name="connsiteX8" fmla="*/ 2337380 w 4575629"/>
              <a:gd name="connsiteY8" fmla="*/ 5067634 h 5067634"/>
              <a:gd name="connsiteX9" fmla="*/ 1617714 w 4575629"/>
              <a:gd name="connsiteY9" fmla="*/ 5067634 h 5067634"/>
              <a:gd name="connsiteX10" fmla="*/ 1578429 w 4575629"/>
              <a:gd name="connsiteY10" fmla="*/ 5067634 h 5067634"/>
              <a:gd name="connsiteX11" fmla="*/ 1478617 w 4575629"/>
              <a:gd name="connsiteY11" fmla="*/ 5067634 h 5067634"/>
              <a:gd name="connsiteX12" fmla="*/ 858763 w 4575629"/>
              <a:gd name="connsiteY12" fmla="*/ 5067634 h 5067634"/>
              <a:gd name="connsiteX13" fmla="*/ 758951 w 4575629"/>
              <a:gd name="connsiteY13" fmla="*/ 5067634 h 5067634"/>
              <a:gd name="connsiteX14" fmla="*/ 719666 w 4575629"/>
              <a:gd name="connsiteY14" fmla="*/ 5067634 h 5067634"/>
              <a:gd name="connsiteX15" fmla="*/ 0 w 4575629"/>
              <a:gd name="connsiteY15" fmla="*/ 5067634 h 5067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575629" h="5067634">
                <a:moveTo>
                  <a:pt x="2238249" y="0"/>
                </a:moveTo>
                <a:lnTo>
                  <a:pt x="2957915" y="0"/>
                </a:lnTo>
                <a:lnTo>
                  <a:pt x="2997200" y="0"/>
                </a:lnTo>
                <a:lnTo>
                  <a:pt x="3097012" y="0"/>
                </a:lnTo>
                <a:lnTo>
                  <a:pt x="3716866" y="0"/>
                </a:lnTo>
                <a:lnTo>
                  <a:pt x="3816678" y="0"/>
                </a:lnTo>
                <a:lnTo>
                  <a:pt x="3855963" y="0"/>
                </a:lnTo>
                <a:lnTo>
                  <a:pt x="4575629" y="0"/>
                </a:lnTo>
                <a:lnTo>
                  <a:pt x="2337380" y="5067634"/>
                </a:lnTo>
                <a:lnTo>
                  <a:pt x="1617714" y="5067634"/>
                </a:lnTo>
                <a:lnTo>
                  <a:pt x="1578429" y="5067634"/>
                </a:lnTo>
                <a:lnTo>
                  <a:pt x="1478617" y="5067634"/>
                </a:lnTo>
                <a:lnTo>
                  <a:pt x="858763" y="5067634"/>
                </a:lnTo>
                <a:lnTo>
                  <a:pt x="758951" y="5067634"/>
                </a:lnTo>
                <a:lnTo>
                  <a:pt x="719666" y="5067634"/>
                </a:lnTo>
                <a:lnTo>
                  <a:pt x="0" y="5067634"/>
                </a:lnTo>
                <a:close/>
              </a:path>
            </a:pathLst>
          </a:custGeom>
          <a:pattFill prst="pct10">
            <a:fgClr>
              <a:schemeClr val="tx1"/>
            </a:fgClr>
            <a:bgClr>
              <a:schemeClr val="bg1"/>
            </a:bgClr>
          </a:pattFill>
        </p:spPr>
        <p:txBody>
          <a:bodyPr wrap="square" anchor="ctr">
            <a:noAutofit/>
          </a:bodyPr>
          <a:lstStyle>
            <a:lvl1pPr algn="ctr">
              <a:defRPr sz="1000" b="1" baseline="0"/>
            </a:lvl1pPr>
          </a:lstStyle>
          <a:p>
            <a:r>
              <a:rPr lang="en-US" dirty="0"/>
              <a:t>Drag &amp; Drop Image</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
        <p:nvSpPr>
          <p:cNvPr id="5" name="Picture Placeholder 4"/>
          <p:cNvSpPr>
            <a:spLocks noGrp="1"/>
          </p:cNvSpPr>
          <p:nvPr>
            <p:ph type="pic" sz="quarter" idx="11" hasCustomPrompt="1"/>
          </p:nvPr>
        </p:nvSpPr>
        <p:spPr>
          <a:xfrm>
            <a:off x="571500" y="571500"/>
            <a:ext cx="5524500" cy="5715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6" name="Title 5"/>
          <p:cNvSpPr>
            <a:spLocks noGrp="1"/>
          </p:cNvSpPr>
          <p:nvPr>
            <p:ph type="title"/>
          </p:nvPr>
        </p:nvSpPr>
        <p:spPr>
          <a:xfrm>
            <a:off x="6096000" y="571500"/>
            <a:ext cx="5522686" cy="5715000"/>
          </a:xfrm>
        </p:spPr>
        <p:txBody>
          <a:bodyPr anchor="ctr"/>
          <a:lstStyle>
            <a:lvl1pPr algn="ctr">
              <a:defRPr/>
            </a:lvl1pPr>
          </a:lstStyle>
          <a:p>
            <a:r>
              <a:rPr lang="en-US"/>
              <a:t>Click to edit Master title style</a:t>
            </a:r>
          </a:p>
        </p:txBody>
      </p:sp>
    </p:spTree>
    <p:extLst>
      <p:ext uri="{BB962C8B-B14F-4D97-AF65-F5344CB8AC3E}">
        <p14:creationId xmlns:p14="http://schemas.microsoft.com/office/powerpoint/2010/main" val="2521269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1_Custom Layout">
    <p:bg>
      <p:bgPr>
        <a:solidFill>
          <a:schemeClr val="bg1"/>
        </a:soli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11076523" y="6112752"/>
            <a:ext cx="513735" cy="227164"/>
          </a:xfrm>
        </p:spPr>
        <p:txBody>
          <a:bodyPr/>
          <a:lstStyle/>
          <a:p>
            <a:fld id="{D8D877B3-D348-4611-9BDB-C5374591D951}" type="slidenum">
              <a:rPr lang="en-US" smtClean="0"/>
              <a:pPr/>
              <a:t>‹#›</a:t>
            </a:fld>
            <a:endParaRPr lang="en-US" dirty="0"/>
          </a:p>
        </p:txBody>
      </p:sp>
      <p:sp>
        <p:nvSpPr>
          <p:cNvPr id="4" name="Title 3"/>
          <p:cNvSpPr>
            <a:spLocks noGrp="1"/>
          </p:cNvSpPr>
          <p:nvPr>
            <p:ph type="title"/>
          </p:nvPr>
        </p:nvSpPr>
        <p:spPr>
          <a:xfrm>
            <a:off x="2206171" y="1026738"/>
            <a:ext cx="5747658" cy="1487862"/>
          </a:xfrm>
        </p:spPr>
        <p:txBody>
          <a:bodyPr/>
          <a:lstStyle/>
          <a:p>
            <a:r>
              <a:rPr lang="en-US"/>
              <a:t>Click to edit Master title style</a:t>
            </a:r>
          </a:p>
        </p:txBody>
      </p:sp>
      <p:pic>
        <p:nvPicPr>
          <p:cNvPr id="5" name="Picture 4" descr="iPhone6_mockup_front_white.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596174" y="3347026"/>
            <a:ext cx="3196773" cy="5000340"/>
          </a:xfrm>
          <a:prstGeom prst="rect">
            <a:avLst/>
          </a:prstGeom>
        </p:spPr>
      </p:pic>
      <p:pic>
        <p:nvPicPr>
          <p:cNvPr id="6" name="Picture 5" descr="iPhone6_mockup_front_white.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995227" y="2514600"/>
            <a:ext cx="3196773" cy="5000340"/>
          </a:xfrm>
          <a:prstGeom prst="rect">
            <a:avLst/>
          </a:prstGeom>
        </p:spPr>
      </p:pic>
      <p:pic>
        <p:nvPicPr>
          <p:cNvPr id="7" name="Picture 6" descr="iPhone6_mockup_front_white.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197121" y="2798909"/>
            <a:ext cx="3196773" cy="5000340"/>
          </a:xfrm>
          <a:prstGeom prst="rect">
            <a:avLst/>
          </a:prstGeom>
        </p:spPr>
      </p:pic>
      <p:sp>
        <p:nvSpPr>
          <p:cNvPr id="8" name="Picture Placeholder 4"/>
          <p:cNvSpPr>
            <a:spLocks noGrp="1"/>
          </p:cNvSpPr>
          <p:nvPr>
            <p:ph type="pic" sz="quarter" idx="42" hasCustomPrompt="1"/>
          </p:nvPr>
        </p:nvSpPr>
        <p:spPr>
          <a:xfrm>
            <a:off x="4804229" y="3570515"/>
            <a:ext cx="1970314" cy="3418114"/>
          </a:xfrm>
          <a:prstGeom prst="rect">
            <a:avLst/>
          </a:prstGeom>
          <a:pattFill prst="pct10">
            <a:fgClr>
              <a:schemeClr val="tx1"/>
            </a:fgClr>
            <a:bgClr>
              <a:schemeClr val="bg1"/>
            </a:bgClr>
          </a:pattFill>
        </p:spPr>
        <p:txBody>
          <a:bodyPr wrap="square" anchor="ctr">
            <a:noAutofit/>
          </a:bodyPr>
          <a:lstStyle>
            <a:lvl1pPr algn="ctr">
              <a:defRPr sz="1000" b="1" baseline="0"/>
            </a:lvl1pPr>
          </a:lstStyle>
          <a:p>
            <a:r>
              <a:rPr lang="en-US" dirty="0"/>
              <a:t>Drag &amp; Drop Image</a:t>
            </a:r>
          </a:p>
        </p:txBody>
      </p:sp>
      <p:sp>
        <p:nvSpPr>
          <p:cNvPr id="9" name="Picture Placeholder 4"/>
          <p:cNvSpPr>
            <a:spLocks noGrp="1"/>
          </p:cNvSpPr>
          <p:nvPr>
            <p:ph type="pic" sz="quarter" idx="43" hasCustomPrompt="1"/>
          </p:nvPr>
        </p:nvSpPr>
        <p:spPr>
          <a:xfrm>
            <a:off x="7191830" y="4122058"/>
            <a:ext cx="1970314" cy="3418114"/>
          </a:xfrm>
          <a:prstGeom prst="rect">
            <a:avLst/>
          </a:prstGeom>
          <a:pattFill prst="pct10">
            <a:fgClr>
              <a:schemeClr val="tx1"/>
            </a:fgClr>
            <a:bgClr>
              <a:schemeClr val="bg1"/>
            </a:bgClr>
          </a:pattFill>
        </p:spPr>
        <p:txBody>
          <a:bodyPr wrap="square" anchor="ctr">
            <a:noAutofit/>
          </a:bodyPr>
          <a:lstStyle>
            <a:lvl1pPr algn="ctr">
              <a:defRPr sz="1000" b="1" baseline="0"/>
            </a:lvl1pPr>
          </a:lstStyle>
          <a:p>
            <a:r>
              <a:rPr lang="en-US" dirty="0"/>
              <a:t>Drag &amp; Drop Image</a:t>
            </a:r>
          </a:p>
        </p:txBody>
      </p:sp>
      <p:sp>
        <p:nvSpPr>
          <p:cNvPr id="10" name="Picture Placeholder 4"/>
          <p:cNvSpPr>
            <a:spLocks noGrp="1"/>
          </p:cNvSpPr>
          <p:nvPr>
            <p:ph type="pic" sz="quarter" idx="44" hasCustomPrompt="1"/>
          </p:nvPr>
        </p:nvSpPr>
        <p:spPr>
          <a:xfrm>
            <a:off x="9585550" y="3287487"/>
            <a:ext cx="1970314" cy="3418114"/>
          </a:xfrm>
          <a:prstGeom prst="rect">
            <a:avLst/>
          </a:prstGeom>
          <a:pattFill prst="pct10">
            <a:fgClr>
              <a:schemeClr val="tx1"/>
            </a:fgClr>
            <a:bgClr>
              <a:schemeClr val="bg1"/>
            </a:bgClr>
          </a:pattFill>
        </p:spPr>
        <p:txBody>
          <a:bodyPr wrap="square" anchor="ctr">
            <a:noAutofit/>
          </a:bodyPr>
          <a:lstStyle>
            <a:lvl1pPr algn="ctr">
              <a:defRPr sz="1000" b="1" baseline="0"/>
            </a:lvl1pPr>
          </a:lstStyle>
          <a:p>
            <a:r>
              <a:rPr lang="en-US" dirty="0"/>
              <a:t>Drag &amp; Drop Image</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9_Custom Layout">
    <p:bg>
      <p:bgPr>
        <a:solidFill>
          <a:schemeClr val="bg1"/>
        </a:soli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11076523" y="6112752"/>
            <a:ext cx="513735" cy="227164"/>
          </a:xfrm>
        </p:spPr>
        <p:txBody>
          <a:bodyPr/>
          <a:lstStyle/>
          <a:p>
            <a:fld id="{D8D877B3-D348-4611-9BDB-C5374591D951}" type="slidenum">
              <a:rPr lang="en-US" smtClean="0"/>
              <a:pPr/>
              <a:t>‹#›</a:t>
            </a:fld>
            <a:endParaRPr lang="en-US" dirty="0"/>
          </a:p>
        </p:txBody>
      </p:sp>
      <p:sp>
        <p:nvSpPr>
          <p:cNvPr id="2" name="Rectangle 1"/>
          <p:cNvSpPr/>
          <p:nvPr userDrawn="1"/>
        </p:nvSpPr>
        <p:spPr>
          <a:xfrm>
            <a:off x="571500" y="2968172"/>
            <a:ext cx="1037771" cy="10377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0_Custom Layout">
    <p:bg>
      <p:bgPr>
        <a:solidFill>
          <a:schemeClr val="bg1"/>
        </a:soli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11076523" y="6112752"/>
            <a:ext cx="513735" cy="227164"/>
          </a:xfrm>
        </p:spPr>
        <p:txBody>
          <a:bodyPr/>
          <a:lstStyle/>
          <a:p>
            <a:fld id="{D8D877B3-D348-4611-9BDB-C5374591D951}" type="slidenum">
              <a:rPr lang="en-US" smtClean="0"/>
              <a:pPr/>
              <a:t>‹#›</a:t>
            </a:fld>
            <a:endParaRPr lang="en-US" dirty="0"/>
          </a:p>
        </p:txBody>
      </p:sp>
      <p:sp>
        <p:nvSpPr>
          <p:cNvPr id="4" name="Title 3"/>
          <p:cNvSpPr>
            <a:spLocks noGrp="1"/>
          </p:cNvSpPr>
          <p:nvPr>
            <p:ph type="title"/>
          </p:nvPr>
        </p:nvSpPr>
        <p:spPr>
          <a:xfrm>
            <a:off x="2206171" y="1026738"/>
            <a:ext cx="3889829" cy="1487862"/>
          </a:xfrm>
        </p:spPr>
        <p:txBody>
          <a:bodyPr/>
          <a:lstStyle/>
          <a:p>
            <a:r>
              <a:rPr lang="en-US"/>
              <a:t>Click to edit Master title style</a:t>
            </a:r>
          </a:p>
        </p:txBody>
      </p:sp>
      <p:sp>
        <p:nvSpPr>
          <p:cNvPr id="15" name="Picture Placeholder 14"/>
          <p:cNvSpPr>
            <a:spLocks noGrp="1"/>
          </p:cNvSpPr>
          <p:nvPr>
            <p:ph type="pic" sz="quarter" idx="11" hasCustomPrompt="1"/>
          </p:nvPr>
        </p:nvSpPr>
        <p:spPr>
          <a:xfrm>
            <a:off x="6460671" y="0"/>
            <a:ext cx="5159829" cy="6281146"/>
          </a:xfrm>
          <a:custGeom>
            <a:avLst/>
            <a:gdLst>
              <a:gd name="connsiteX0" fmla="*/ 2524021 w 5159829"/>
              <a:gd name="connsiteY0" fmla="*/ 571499 h 6281146"/>
              <a:gd name="connsiteX1" fmla="*/ 3335571 w 5159829"/>
              <a:gd name="connsiteY1" fmla="*/ 571499 h 6281146"/>
              <a:gd name="connsiteX2" fmla="*/ 3379872 w 5159829"/>
              <a:gd name="connsiteY2" fmla="*/ 571499 h 6281146"/>
              <a:gd name="connsiteX3" fmla="*/ 3492427 w 5159829"/>
              <a:gd name="connsiteY3" fmla="*/ 571499 h 6281146"/>
              <a:gd name="connsiteX4" fmla="*/ 4191422 w 5159829"/>
              <a:gd name="connsiteY4" fmla="*/ 571499 h 6281146"/>
              <a:gd name="connsiteX5" fmla="*/ 4303978 w 5159829"/>
              <a:gd name="connsiteY5" fmla="*/ 571499 h 6281146"/>
              <a:gd name="connsiteX6" fmla="*/ 4348279 w 5159829"/>
              <a:gd name="connsiteY6" fmla="*/ 571499 h 6281146"/>
              <a:gd name="connsiteX7" fmla="*/ 5159829 w 5159829"/>
              <a:gd name="connsiteY7" fmla="*/ 571499 h 6281146"/>
              <a:gd name="connsiteX8" fmla="*/ 2635808 w 5159829"/>
              <a:gd name="connsiteY8" fmla="*/ 6281146 h 6281146"/>
              <a:gd name="connsiteX9" fmla="*/ 1824258 w 5159829"/>
              <a:gd name="connsiteY9" fmla="*/ 6281146 h 6281146"/>
              <a:gd name="connsiteX10" fmla="*/ 1779957 w 5159829"/>
              <a:gd name="connsiteY10" fmla="*/ 6281146 h 6281146"/>
              <a:gd name="connsiteX11" fmla="*/ 1667402 w 5159829"/>
              <a:gd name="connsiteY11" fmla="*/ 6281146 h 6281146"/>
              <a:gd name="connsiteX12" fmla="*/ 968407 w 5159829"/>
              <a:gd name="connsiteY12" fmla="*/ 6281146 h 6281146"/>
              <a:gd name="connsiteX13" fmla="*/ 855851 w 5159829"/>
              <a:gd name="connsiteY13" fmla="*/ 6281146 h 6281146"/>
              <a:gd name="connsiteX14" fmla="*/ 811551 w 5159829"/>
              <a:gd name="connsiteY14" fmla="*/ 6281146 h 6281146"/>
              <a:gd name="connsiteX15" fmla="*/ 0 w 5159829"/>
              <a:gd name="connsiteY15" fmla="*/ 6281146 h 6281146"/>
              <a:gd name="connsiteX16" fmla="*/ 1835634 w 5159829"/>
              <a:gd name="connsiteY16" fmla="*/ 0 h 6281146"/>
              <a:gd name="connsiteX17" fmla="*/ 2485549 w 5159829"/>
              <a:gd name="connsiteY17" fmla="*/ 0 h 6281146"/>
              <a:gd name="connsiteX18" fmla="*/ 2594585 w 5159829"/>
              <a:gd name="connsiteY18" fmla="*/ 0 h 6281146"/>
              <a:gd name="connsiteX19" fmla="*/ 1080080 w 5159829"/>
              <a:gd name="connsiteY19" fmla="*/ 3429000 h 6281146"/>
              <a:gd name="connsiteX20" fmla="*/ 321129 w 5159829"/>
              <a:gd name="connsiteY20" fmla="*/ 3429000 h 6281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159829" h="6281146">
                <a:moveTo>
                  <a:pt x="2524021" y="571499"/>
                </a:moveTo>
                <a:lnTo>
                  <a:pt x="3335571" y="571499"/>
                </a:lnTo>
                <a:lnTo>
                  <a:pt x="3379872" y="571499"/>
                </a:lnTo>
                <a:lnTo>
                  <a:pt x="3492427" y="571499"/>
                </a:lnTo>
                <a:lnTo>
                  <a:pt x="4191422" y="571499"/>
                </a:lnTo>
                <a:lnTo>
                  <a:pt x="4303978" y="571499"/>
                </a:lnTo>
                <a:lnTo>
                  <a:pt x="4348279" y="571499"/>
                </a:lnTo>
                <a:lnTo>
                  <a:pt x="5159829" y="571499"/>
                </a:lnTo>
                <a:lnTo>
                  <a:pt x="2635808" y="6281146"/>
                </a:lnTo>
                <a:lnTo>
                  <a:pt x="1824258" y="6281146"/>
                </a:lnTo>
                <a:lnTo>
                  <a:pt x="1779957" y="6281146"/>
                </a:lnTo>
                <a:lnTo>
                  <a:pt x="1667402" y="6281146"/>
                </a:lnTo>
                <a:lnTo>
                  <a:pt x="968407" y="6281146"/>
                </a:lnTo>
                <a:lnTo>
                  <a:pt x="855851" y="6281146"/>
                </a:lnTo>
                <a:lnTo>
                  <a:pt x="811551" y="6281146"/>
                </a:lnTo>
                <a:lnTo>
                  <a:pt x="0" y="6281146"/>
                </a:lnTo>
                <a:close/>
                <a:moveTo>
                  <a:pt x="1835634" y="0"/>
                </a:moveTo>
                <a:lnTo>
                  <a:pt x="2485549" y="0"/>
                </a:lnTo>
                <a:lnTo>
                  <a:pt x="2594585" y="0"/>
                </a:lnTo>
                <a:lnTo>
                  <a:pt x="1080080" y="3429000"/>
                </a:lnTo>
                <a:lnTo>
                  <a:pt x="321129" y="3429000"/>
                </a:lnTo>
                <a:close/>
              </a:path>
            </a:pathLst>
          </a:custGeom>
          <a:pattFill prst="pct10">
            <a:fgClr>
              <a:schemeClr val="tx1"/>
            </a:fgClr>
            <a:bgClr>
              <a:schemeClr val="bg1"/>
            </a:bgClr>
          </a:pattFill>
        </p:spPr>
        <p:txBody>
          <a:bodyPr wrap="square" anchor="ctr">
            <a:noAutofit/>
          </a:bodyPr>
          <a:lstStyle>
            <a:lvl1pPr algn="ctr">
              <a:defRPr sz="1000" b="1" baseline="0"/>
            </a:lvl1pPr>
          </a:lstStyle>
          <a:p>
            <a:r>
              <a:rPr lang="en-US" dirty="0"/>
              <a:t>Drag &amp; Drop Image</a:t>
            </a:r>
          </a:p>
        </p:txBody>
      </p:sp>
      <p:sp>
        <p:nvSpPr>
          <p:cNvPr id="16" name="Текст 7"/>
          <p:cNvSpPr>
            <a:spLocks noGrp="1"/>
          </p:cNvSpPr>
          <p:nvPr>
            <p:ph type="body" sz="quarter" idx="39" hasCustomPrompt="1"/>
          </p:nvPr>
        </p:nvSpPr>
        <p:spPr>
          <a:xfrm>
            <a:off x="2206171" y="3429000"/>
            <a:ext cx="3165929" cy="2857500"/>
          </a:xfrm>
        </p:spPr>
        <p:txBody>
          <a:bodyPr lIns="0" tIns="0" rIns="0">
            <a:noAutofit/>
          </a:bodyPr>
          <a:lstStyle>
            <a:lvl1pPr algn="l">
              <a:lnSpc>
                <a:spcPct val="145000"/>
              </a:lnSpc>
              <a:spcBef>
                <a:spcPts val="0"/>
              </a:spcBef>
              <a:defRPr sz="1000" b="0" baseline="0">
                <a:solidFill>
                  <a:schemeClr val="tx1">
                    <a:alpha val="80000"/>
                  </a:schemeClr>
                </a:solidFill>
              </a:defRPr>
            </a:lvl1pPr>
            <a:lvl2pPr algn="ctr">
              <a:defRPr/>
            </a:lvl2pPr>
            <a:lvl3pPr algn="ctr">
              <a:defRPr/>
            </a:lvl3pPr>
            <a:lvl4pPr algn="ctr">
              <a:lnSpc>
                <a:spcPct val="150000"/>
              </a:lnSpc>
              <a:defRPr/>
            </a:lvl4pPr>
            <a:lvl5pPr algn="ctr">
              <a:defRPr/>
            </a:lvl5pPr>
          </a:lstStyle>
          <a:p>
            <a:pPr lvl="0"/>
            <a:r>
              <a:rPr lang="en-US" dirty="0"/>
              <a:t>Write text here</a:t>
            </a: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1_Custom Layout">
    <p:bg>
      <p:bgPr>
        <a:solidFill>
          <a:schemeClr val="bg1"/>
        </a:soli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11076523" y="6112752"/>
            <a:ext cx="513735" cy="227164"/>
          </a:xfrm>
        </p:spPr>
        <p:txBody>
          <a:bodyPr/>
          <a:lstStyle/>
          <a:p>
            <a:fld id="{D8D877B3-D348-4611-9BDB-C5374591D951}" type="slidenum">
              <a:rPr lang="en-US" smtClean="0"/>
              <a:pPr/>
              <a:t>‹#›</a:t>
            </a:fld>
            <a:endParaRPr lang="en-US" dirty="0"/>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8_Custom Layout">
    <p:bg>
      <p:bgPr>
        <a:solidFill>
          <a:schemeClr val="bg1"/>
        </a:soli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11076523" y="6112752"/>
            <a:ext cx="513735" cy="227164"/>
          </a:xfrm>
        </p:spPr>
        <p:txBody>
          <a:bodyPr/>
          <a:lstStyle/>
          <a:p>
            <a:fld id="{D8D877B3-D348-4611-9BDB-C5374591D951}" type="slidenum">
              <a:rPr lang="en-US" smtClean="0"/>
              <a:pPr/>
              <a:t>‹#›</a:t>
            </a:fld>
            <a:endParaRPr lang="en-US" dirty="0"/>
          </a:p>
        </p:txBody>
      </p:sp>
      <p:sp>
        <p:nvSpPr>
          <p:cNvPr id="4" name="Picture Placeholder 4"/>
          <p:cNvSpPr>
            <a:spLocks noGrp="1"/>
          </p:cNvSpPr>
          <p:nvPr>
            <p:ph type="pic" sz="quarter" idx="42" hasCustomPrompt="1"/>
          </p:nvPr>
        </p:nvSpPr>
        <p:spPr>
          <a:xfrm>
            <a:off x="2206171" y="1219201"/>
            <a:ext cx="3889829" cy="2209800"/>
          </a:xfrm>
          <a:prstGeom prst="rect">
            <a:avLst/>
          </a:prstGeom>
          <a:pattFill prst="pct10">
            <a:fgClr>
              <a:schemeClr val="tx1"/>
            </a:fgClr>
            <a:bgClr>
              <a:schemeClr val="bg1"/>
            </a:bgClr>
          </a:pattFill>
        </p:spPr>
        <p:txBody>
          <a:bodyPr wrap="square" anchor="ctr">
            <a:noAutofit/>
          </a:bodyPr>
          <a:lstStyle>
            <a:lvl1pPr algn="ctr">
              <a:defRPr sz="1000" b="1" baseline="0"/>
            </a:lvl1pPr>
          </a:lstStyle>
          <a:p>
            <a:r>
              <a:rPr lang="en-US" dirty="0"/>
              <a:t>Drag &amp; Drop Image</a:t>
            </a:r>
          </a:p>
        </p:txBody>
      </p:sp>
      <p:sp>
        <p:nvSpPr>
          <p:cNvPr id="5" name="Picture Placeholder 4"/>
          <p:cNvSpPr>
            <a:spLocks noGrp="1"/>
          </p:cNvSpPr>
          <p:nvPr>
            <p:ph type="pic" sz="quarter" idx="43" hasCustomPrompt="1"/>
          </p:nvPr>
        </p:nvSpPr>
        <p:spPr>
          <a:xfrm>
            <a:off x="6781800" y="1219201"/>
            <a:ext cx="3889829" cy="2209800"/>
          </a:xfrm>
          <a:prstGeom prst="rect">
            <a:avLst/>
          </a:prstGeom>
          <a:pattFill prst="pct10">
            <a:fgClr>
              <a:schemeClr val="tx1"/>
            </a:fgClr>
            <a:bgClr>
              <a:schemeClr val="bg1"/>
            </a:bgClr>
          </a:pattFill>
        </p:spPr>
        <p:txBody>
          <a:bodyPr wrap="square" anchor="ctr">
            <a:noAutofit/>
          </a:bodyPr>
          <a:lstStyle>
            <a:lvl1pPr algn="ctr">
              <a:defRPr sz="1000" b="1" baseline="0"/>
            </a:lvl1pPr>
          </a:lstStyle>
          <a:p>
            <a:r>
              <a:rPr lang="en-US" dirty="0"/>
              <a:t>Drag &amp; Drop Image</a:t>
            </a: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11076523" y="6112752"/>
            <a:ext cx="513735" cy="227164"/>
          </a:xfrm>
        </p:spPr>
        <p:txBody>
          <a:bodyPr/>
          <a:lstStyle/>
          <a:p>
            <a:fld id="{D8D877B3-D348-4611-9BDB-C5374591D951}" type="slidenum">
              <a:rPr lang="en-US" smtClean="0"/>
              <a:pPr/>
              <a:t>‹#›</a:t>
            </a:fld>
            <a:endParaRPr lang="en-US" dirty="0"/>
          </a:p>
        </p:txBody>
      </p:sp>
      <p:sp>
        <p:nvSpPr>
          <p:cNvPr id="5" name="Picture Placeholder 8"/>
          <p:cNvSpPr>
            <a:spLocks noGrp="1"/>
          </p:cNvSpPr>
          <p:nvPr>
            <p:ph type="pic" sz="quarter" idx="13" hasCustomPrompt="1"/>
          </p:nvPr>
        </p:nvSpPr>
        <p:spPr>
          <a:xfrm>
            <a:off x="3806331" y="1219201"/>
            <a:ext cx="4579338" cy="5067300"/>
          </a:xfrm>
          <a:custGeom>
            <a:avLst/>
            <a:gdLst>
              <a:gd name="connsiteX0" fmla="*/ 2238249 w 4575629"/>
              <a:gd name="connsiteY0" fmla="*/ 0 h 5067634"/>
              <a:gd name="connsiteX1" fmla="*/ 2957915 w 4575629"/>
              <a:gd name="connsiteY1" fmla="*/ 0 h 5067634"/>
              <a:gd name="connsiteX2" fmla="*/ 2997200 w 4575629"/>
              <a:gd name="connsiteY2" fmla="*/ 0 h 5067634"/>
              <a:gd name="connsiteX3" fmla="*/ 3097012 w 4575629"/>
              <a:gd name="connsiteY3" fmla="*/ 0 h 5067634"/>
              <a:gd name="connsiteX4" fmla="*/ 3716866 w 4575629"/>
              <a:gd name="connsiteY4" fmla="*/ 0 h 5067634"/>
              <a:gd name="connsiteX5" fmla="*/ 3816678 w 4575629"/>
              <a:gd name="connsiteY5" fmla="*/ 0 h 5067634"/>
              <a:gd name="connsiteX6" fmla="*/ 3855963 w 4575629"/>
              <a:gd name="connsiteY6" fmla="*/ 0 h 5067634"/>
              <a:gd name="connsiteX7" fmla="*/ 4575629 w 4575629"/>
              <a:gd name="connsiteY7" fmla="*/ 0 h 5067634"/>
              <a:gd name="connsiteX8" fmla="*/ 2337380 w 4575629"/>
              <a:gd name="connsiteY8" fmla="*/ 5067634 h 5067634"/>
              <a:gd name="connsiteX9" fmla="*/ 1617714 w 4575629"/>
              <a:gd name="connsiteY9" fmla="*/ 5067634 h 5067634"/>
              <a:gd name="connsiteX10" fmla="*/ 1578429 w 4575629"/>
              <a:gd name="connsiteY10" fmla="*/ 5067634 h 5067634"/>
              <a:gd name="connsiteX11" fmla="*/ 1478617 w 4575629"/>
              <a:gd name="connsiteY11" fmla="*/ 5067634 h 5067634"/>
              <a:gd name="connsiteX12" fmla="*/ 858763 w 4575629"/>
              <a:gd name="connsiteY12" fmla="*/ 5067634 h 5067634"/>
              <a:gd name="connsiteX13" fmla="*/ 758951 w 4575629"/>
              <a:gd name="connsiteY13" fmla="*/ 5067634 h 5067634"/>
              <a:gd name="connsiteX14" fmla="*/ 719666 w 4575629"/>
              <a:gd name="connsiteY14" fmla="*/ 5067634 h 5067634"/>
              <a:gd name="connsiteX15" fmla="*/ 0 w 4575629"/>
              <a:gd name="connsiteY15" fmla="*/ 5067634 h 5067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575629" h="5067634">
                <a:moveTo>
                  <a:pt x="2238249" y="0"/>
                </a:moveTo>
                <a:lnTo>
                  <a:pt x="2957915" y="0"/>
                </a:lnTo>
                <a:lnTo>
                  <a:pt x="2997200" y="0"/>
                </a:lnTo>
                <a:lnTo>
                  <a:pt x="3097012" y="0"/>
                </a:lnTo>
                <a:lnTo>
                  <a:pt x="3716866" y="0"/>
                </a:lnTo>
                <a:lnTo>
                  <a:pt x="3816678" y="0"/>
                </a:lnTo>
                <a:lnTo>
                  <a:pt x="3855963" y="0"/>
                </a:lnTo>
                <a:lnTo>
                  <a:pt x="4575629" y="0"/>
                </a:lnTo>
                <a:lnTo>
                  <a:pt x="2337380" y="5067634"/>
                </a:lnTo>
                <a:lnTo>
                  <a:pt x="1617714" y="5067634"/>
                </a:lnTo>
                <a:lnTo>
                  <a:pt x="1578429" y="5067634"/>
                </a:lnTo>
                <a:lnTo>
                  <a:pt x="1478617" y="5067634"/>
                </a:lnTo>
                <a:lnTo>
                  <a:pt x="858763" y="5067634"/>
                </a:lnTo>
                <a:lnTo>
                  <a:pt x="758951" y="5067634"/>
                </a:lnTo>
                <a:lnTo>
                  <a:pt x="719666" y="5067634"/>
                </a:lnTo>
                <a:lnTo>
                  <a:pt x="0" y="5067634"/>
                </a:lnTo>
                <a:close/>
              </a:path>
            </a:pathLst>
          </a:custGeom>
          <a:pattFill prst="pct10">
            <a:fgClr>
              <a:schemeClr val="tx1"/>
            </a:fgClr>
            <a:bgClr>
              <a:schemeClr val="bg1"/>
            </a:bgClr>
          </a:pattFill>
        </p:spPr>
        <p:txBody>
          <a:bodyPr wrap="square" anchor="ctr">
            <a:noAutofit/>
          </a:bodyPr>
          <a:lstStyle>
            <a:lvl1pPr algn="ctr">
              <a:defRPr sz="1000" b="1" baseline="0"/>
            </a:lvl1pPr>
          </a:lstStyle>
          <a:p>
            <a:r>
              <a:rPr lang="en-US" dirty="0"/>
              <a:t>Drag &amp; Drop Image</a:t>
            </a: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9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11076523" y="6112752"/>
            <a:ext cx="513735" cy="227164"/>
          </a:xfrm>
        </p:spPr>
        <p:txBody>
          <a:bodyPr/>
          <a:lstStyle/>
          <a:p>
            <a:fld id="{D8D877B3-D348-4611-9BDB-C5374591D951}" type="slidenum">
              <a:rPr lang="en-US" smtClean="0"/>
              <a:pPr/>
              <a:t>‹#›</a:t>
            </a:fld>
            <a:endParaRPr lang="en-US" dirty="0"/>
          </a:p>
        </p:txBody>
      </p:sp>
      <p:sp>
        <p:nvSpPr>
          <p:cNvPr id="6" name="Picture Placeholder 5"/>
          <p:cNvSpPr>
            <a:spLocks noGrp="1"/>
          </p:cNvSpPr>
          <p:nvPr>
            <p:ph type="pic" sz="quarter" idx="42" hasCustomPrompt="1"/>
          </p:nvPr>
        </p:nvSpPr>
        <p:spPr>
          <a:xfrm>
            <a:off x="4595585" y="-1"/>
            <a:ext cx="7596415" cy="6858090"/>
          </a:xfrm>
          <a:custGeom>
            <a:avLst/>
            <a:gdLst>
              <a:gd name="connsiteX0" fmla="*/ 3031704 w 7596415"/>
              <a:gd name="connsiteY0" fmla="*/ 0 h 6858090"/>
              <a:gd name="connsiteX1" fmla="*/ 4006491 w 7596415"/>
              <a:gd name="connsiteY1" fmla="*/ 0 h 6858090"/>
              <a:gd name="connsiteX2" fmla="*/ 4059702 w 7596415"/>
              <a:gd name="connsiteY2" fmla="*/ 0 h 6858090"/>
              <a:gd name="connsiteX3" fmla="*/ 4194897 w 7596415"/>
              <a:gd name="connsiteY3" fmla="*/ 0 h 6858090"/>
              <a:gd name="connsiteX4" fmla="*/ 5034488 w 7596415"/>
              <a:gd name="connsiteY4" fmla="*/ 0 h 6858090"/>
              <a:gd name="connsiteX5" fmla="*/ 5169683 w 7596415"/>
              <a:gd name="connsiteY5" fmla="*/ 0 h 6858090"/>
              <a:gd name="connsiteX6" fmla="*/ 5222895 w 7596415"/>
              <a:gd name="connsiteY6" fmla="*/ 0 h 6858090"/>
              <a:gd name="connsiteX7" fmla="*/ 6197681 w 7596415"/>
              <a:gd name="connsiteY7" fmla="*/ 0 h 6858090"/>
              <a:gd name="connsiteX8" fmla="*/ 6197681 w 7596415"/>
              <a:gd name="connsiteY8" fmla="*/ 1 h 6858090"/>
              <a:gd name="connsiteX9" fmla="*/ 7596415 w 7596415"/>
              <a:gd name="connsiteY9" fmla="*/ 1 h 6858090"/>
              <a:gd name="connsiteX10" fmla="*/ 7596415 w 7596415"/>
              <a:gd name="connsiteY10" fmla="*/ 6858001 h 6858090"/>
              <a:gd name="connsiteX11" fmla="*/ 3166017 w 7596415"/>
              <a:gd name="connsiteY11" fmla="*/ 6858001 h 6858090"/>
              <a:gd name="connsiteX12" fmla="*/ 3165977 w 7596415"/>
              <a:gd name="connsiteY12" fmla="*/ 6858090 h 6858090"/>
              <a:gd name="connsiteX13" fmla="*/ 2191190 w 7596415"/>
              <a:gd name="connsiteY13" fmla="*/ 6858090 h 6858090"/>
              <a:gd name="connsiteX14" fmla="*/ 2137979 w 7596415"/>
              <a:gd name="connsiteY14" fmla="*/ 6858090 h 6858090"/>
              <a:gd name="connsiteX15" fmla="*/ 2002784 w 7596415"/>
              <a:gd name="connsiteY15" fmla="*/ 6858090 h 6858090"/>
              <a:gd name="connsiteX16" fmla="*/ 1163193 w 7596415"/>
              <a:gd name="connsiteY16" fmla="*/ 6858090 h 6858090"/>
              <a:gd name="connsiteX17" fmla="*/ 1027998 w 7596415"/>
              <a:gd name="connsiteY17" fmla="*/ 6858090 h 6858090"/>
              <a:gd name="connsiteX18" fmla="*/ 974786 w 7596415"/>
              <a:gd name="connsiteY18" fmla="*/ 6858090 h 6858090"/>
              <a:gd name="connsiteX19" fmla="*/ 0 w 7596415"/>
              <a:gd name="connsiteY19" fmla="*/ 6858090 h 6858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596415" h="6858090">
                <a:moveTo>
                  <a:pt x="3031704" y="0"/>
                </a:moveTo>
                <a:lnTo>
                  <a:pt x="4006491" y="0"/>
                </a:lnTo>
                <a:lnTo>
                  <a:pt x="4059702" y="0"/>
                </a:lnTo>
                <a:lnTo>
                  <a:pt x="4194897" y="0"/>
                </a:lnTo>
                <a:lnTo>
                  <a:pt x="5034488" y="0"/>
                </a:lnTo>
                <a:lnTo>
                  <a:pt x="5169683" y="0"/>
                </a:lnTo>
                <a:lnTo>
                  <a:pt x="5222895" y="0"/>
                </a:lnTo>
                <a:lnTo>
                  <a:pt x="6197681" y="0"/>
                </a:lnTo>
                <a:lnTo>
                  <a:pt x="6197681" y="1"/>
                </a:lnTo>
                <a:lnTo>
                  <a:pt x="7596415" y="1"/>
                </a:lnTo>
                <a:lnTo>
                  <a:pt x="7596415" y="6858001"/>
                </a:lnTo>
                <a:lnTo>
                  <a:pt x="3166017" y="6858001"/>
                </a:lnTo>
                <a:lnTo>
                  <a:pt x="3165977" y="6858090"/>
                </a:lnTo>
                <a:lnTo>
                  <a:pt x="2191190" y="6858090"/>
                </a:lnTo>
                <a:lnTo>
                  <a:pt x="2137979" y="6858090"/>
                </a:lnTo>
                <a:lnTo>
                  <a:pt x="2002784" y="6858090"/>
                </a:lnTo>
                <a:lnTo>
                  <a:pt x="1163193" y="6858090"/>
                </a:lnTo>
                <a:lnTo>
                  <a:pt x="1027998" y="6858090"/>
                </a:lnTo>
                <a:lnTo>
                  <a:pt x="974786" y="6858090"/>
                </a:lnTo>
                <a:lnTo>
                  <a:pt x="0" y="6858090"/>
                </a:lnTo>
                <a:close/>
              </a:path>
            </a:pathLst>
          </a:custGeom>
          <a:pattFill prst="pct10">
            <a:fgClr>
              <a:schemeClr val="tx1"/>
            </a:fgClr>
            <a:bgClr>
              <a:schemeClr val="bg1"/>
            </a:bgClr>
          </a:pattFill>
        </p:spPr>
        <p:txBody>
          <a:bodyPr wrap="square" anchor="ctr">
            <a:noAutofit/>
          </a:bodyPr>
          <a:lstStyle>
            <a:lvl1pPr algn="ctr">
              <a:defRPr sz="1000" b="1" baseline="0"/>
            </a:lvl1pPr>
          </a:lstStyle>
          <a:p>
            <a:r>
              <a:rPr lang="en-US" dirty="0"/>
              <a:t>Drag &amp; Drop Image</a:t>
            </a:r>
          </a:p>
        </p:txBody>
      </p:sp>
      <p:sp>
        <p:nvSpPr>
          <p:cNvPr id="2" name="Title 1"/>
          <p:cNvSpPr>
            <a:spLocks noGrp="1"/>
          </p:cNvSpPr>
          <p:nvPr>
            <p:ph type="title"/>
          </p:nvPr>
        </p:nvSpPr>
        <p:spPr>
          <a:xfrm>
            <a:off x="2206171" y="1026738"/>
            <a:ext cx="4575629" cy="1487862"/>
          </a:xfrm>
        </p:spPr>
        <p:txBody>
          <a:bodyPr/>
          <a:lstStyle/>
          <a:p>
            <a:r>
              <a:rPr lang="en-US"/>
              <a:t>Click to edit Master title style</a:t>
            </a: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8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11076523" y="6112752"/>
            <a:ext cx="513735" cy="227164"/>
          </a:xfrm>
        </p:spPr>
        <p:txBody>
          <a:bodyPr/>
          <a:lstStyle/>
          <a:p>
            <a:fld id="{D8D877B3-D348-4611-9BDB-C5374591D951}" type="slidenum">
              <a:rPr lang="en-US" smtClean="0"/>
              <a:pPr/>
              <a:t>‹#›</a:t>
            </a:fld>
            <a:endParaRPr lang="en-US" dirty="0"/>
          </a:p>
        </p:txBody>
      </p:sp>
      <p:sp>
        <p:nvSpPr>
          <p:cNvPr id="6" name="Picture Placeholder 5"/>
          <p:cNvSpPr>
            <a:spLocks noGrp="1"/>
          </p:cNvSpPr>
          <p:nvPr>
            <p:ph type="pic" sz="quarter" idx="42" hasCustomPrompt="1"/>
          </p:nvPr>
        </p:nvSpPr>
        <p:spPr>
          <a:xfrm>
            <a:off x="6096000" y="0"/>
            <a:ext cx="6096000" cy="6858090"/>
          </a:xfrm>
          <a:prstGeom prst="rect">
            <a:avLst/>
          </a:prstGeom>
          <a:pattFill prst="pct10">
            <a:fgClr>
              <a:schemeClr val="tx1"/>
            </a:fgClr>
            <a:bgClr>
              <a:schemeClr val="bg1"/>
            </a:bgClr>
          </a:pattFill>
        </p:spPr>
        <p:txBody>
          <a:bodyPr wrap="square" anchor="ctr">
            <a:noAutofit/>
          </a:bodyPr>
          <a:lstStyle>
            <a:lvl1pPr algn="ctr">
              <a:defRPr sz="1000" b="1" baseline="0"/>
            </a:lvl1pPr>
          </a:lstStyle>
          <a:p>
            <a:r>
              <a:rPr lang="en-US" dirty="0"/>
              <a:t>Drag &amp; Drop Image</a:t>
            </a:r>
          </a:p>
        </p:txBody>
      </p:sp>
      <p:sp>
        <p:nvSpPr>
          <p:cNvPr id="2" name="Title 1"/>
          <p:cNvSpPr>
            <a:spLocks noGrp="1"/>
          </p:cNvSpPr>
          <p:nvPr>
            <p:ph type="title"/>
          </p:nvPr>
        </p:nvSpPr>
        <p:spPr>
          <a:xfrm>
            <a:off x="2206171" y="1026738"/>
            <a:ext cx="4575629" cy="1487862"/>
          </a:xfrm>
        </p:spPr>
        <p:txBody>
          <a:bodyPr/>
          <a:lstStyle/>
          <a:p>
            <a:r>
              <a:rPr lang="en-US"/>
              <a:t>Click to edit Master title style</a:t>
            </a: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7_Custom Layout">
    <p:spTree>
      <p:nvGrpSpPr>
        <p:cNvPr id="1" name=""/>
        <p:cNvGrpSpPr/>
        <p:nvPr/>
      </p:nvGrpSpPr>
      <p:grpSpPr>
        <a:xfrm>
          <a:off x="0" y="0"/>
          <a:ext cx="0" cy="0"/>
          <a:chOff x="0" y="0"/>
          <a:chExt cx="0" cy="0"/>
        </a:xfrm>
      </p:grpSpPr>
      <p:sp>
        <p:nvSpPr>
          <p:cNvPr id="6" name="Picture Placeholder 5"/>
          <p:cNvSpPr>
            <a:spLocks noGrp="1"/>
          </p:cNvSpPr>
          <p:nvPr>
            <p:ph type="pic" sz="quarter" idx="42" hasCustomPrompt="1"/>
          </p:nvPr>
        </p:nvSpPr>
        <p:spPr>
          <a:xfrm>
            <a:off x="7431314" y="571500"/>
            <a:ext cx="4189185" cy="5715000"/>
          </a:xfrm>
          <a:prstGeom prst="rect">
            <a:avLst/>
          </a:prstGeom>
          <a:pattFill prst="pct10">
            <a:fgClr>
              <a:schemeClr val="tx1"/>
            </a:fgClr>
            <a:bgClr>
              <a:schemeClr val="bg1"/>
            </a:bgClr>
          </a:pattFill>
        </p:spPr>
        <p:txBody>
          <a:bodyPr wrap="square" anchor="ctr">
            <a:noAutofit/>
          </a:bodyPr>
          <a:lstStyle>
            <a:lvl1pPr algn="ctr">
              <a:defRPr sz="1000" b="1" baseline="0"/>
            </a:lvl1pPr>
          </a:lstStyle>
          <a:p>
            <a:r>
              <a:rPr lang="en-US" dirty="0"/>
              <a:t>Drag &amp; Drop Image</a:t>
            </a:r>
          </a:p>
        </p:txBody>
      </p:sp>
      <p:sp>
        <p:nvSpPr>
          <p:cNvPr id="2" name="Title 1"/>
          <p:cNvSpPr>
            <a:spLocks noGrp="1"/>
          </p:cNvSpPr>
          <p:nvPr>
            <p:ph type="title"/>
          </p:nvPr>
        </p:nvSpPr>
        <p:spPr>
          <a:xfrm>
            <a:off x="2206171" y="1026738"/>
            <a:ext cx="4575629" cy="1487862"/>
          </a:xfrm>
        </p:spPr>
        <p:txBody>
          <a:bodyPr/>
          <a:lstStyle/>
          <a:p>
            <a:r>
              <a:rPr lang="en-US"/>
              <a:t>Click to edit Master title style</a:t>
            </a: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9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11076523" y="6112752"/>
            <a:ext cx="513735" cy="227164"/>
          </a:xfrm>
        </p:spPr>
        <p:txBody>
          <a:bodyPr/>
          <a:lstStyle/>
          <a:p>
            <a:fld id="{D8D877B3-D348-4611-9BDB-C5374591D951}" type="slidenum">
              <a:rPr lang="en-US" smtClean="0"/>
              <a:pPr/>
              <a:t>‹#›</a:t>
            </a:fld>
            <a:endParaRPr lang="en-US" dirty="0"/>
          </a:p>
        </p:txBody>
      </p:sp>
      <p:sp>
        <p:nvSpPr>
          <p:cNvPr id="6" name="Picture Placeholder 5"/>
          <p:cNvSpPr>
            <a:spLocks noGrp="1"/>
          </p:cNvSpPr>
          <p:nvPr>
            <p:ph type="pic" sz="quarter" idx="42" hasCustomPrompt="1"/>
          </p:nvPr>
        </p:nvSpPr>
        <p:spPr>
          <a:xfrm>
            <a:off x="6096001" y="0"/>
            <a:ext cx="2452914" cy="2292483"/>
          </a:xfrm>
          <a:prstGeom prst="rect">
            <a:avLst/>
          </a:prstGeom>
          <a:pattFill prst="pct10">
            <a:fgClr>
              <a:schemeClr val="tx1"/>
            </a:fgClr>
            <a:bgClr>
              <a:schemeClr val="bg1"/>
            </a:bgClr>
          </a:pattFill>
        </p:spPr>
        <p:txBody>
          <a:bodyPr wrap="square" anchor="ctr">
            <a:noAutofit/>
          </a:bodyPr>
          <a:lstStyle>
            <a:lvl1pPr algn="ctr">
              <a:defRPr sz="1000" b="1" baseline="0"/>
            </a:lvl1pPr>
          </a:lstStyle>
          <a:p>
            <a:r>
              <a:rPr lang="en-US" dirty="0"/>
              <a:t>Drag &amp; Drop Image</a:t>
            </a:r>
          </a:p>
        </p:txBody>
      </p:sp>
      <p:sp>
        <p:nvSpPr>
          <p:cNvPr id="2" name="Title 1"/>
          <p:cNvSpPr>
            <a:spLocks noGrp="1"/>
          </p:cNvSpPr>
          <p:nvPr>
            <p:ph type="title"/>
          </p:nvPr>
        </p:nvSpPr>
        <p:spPr>
          <a:xfrm>
            <a:off x="2206171" y="1026738"/>
            <a:ext cx="4575629" cy="1487862"/>
          </a:xfrm>
        </p:spPr>
        <p:txBody>
          <a:bodyPr/>
          <a:lstStyle/>
          <a:p>
            <a:r>
              <a:rPr lang="en-US"/>
              <a:t>Click to edit Master title style</a:t>
            </a:r>
          </a:p>
        </p:txBody>
      </p:sp>
      <p:sp>
        <p:nvSpPr>
          <p:cNvPr id="5" name="Picture Placeholder 4"/>
          <p:cNvSpPr>
            <a:spLocks noGrp="1"/>
          </p:cNvSpPr>
          <p:nvPr>
            <p:ph type="pic" sz="quarter" idx="43" hasCustomPrompt="1"/>
          </p:nvPr>
        </p:nvSpPr>
        <p:spPr>
          <a:xfrm>
            <a:off x="6096001" y="2287548"/>
            <a:ext cx="2452914" cy="2285226"/>
          </a:xfrm>
          <a:prstGeom prst="rect">
            <a:avLst/>
          </a:prstGeom>
          <a:pattFill prst="pct10">
            <a:fgClr>
              <a:schemeClr val="tx1"/>
            </a:fgClr>
            <a:bgClr>
              <a:schemeClr val="bg1"/>
            </a:bgClr>
          </a:pattFill>
        </p:spPr>
        <p:txBody>
          <a:bodyPr wrap="square" anchor="ctr">
            <a:noAutofit/>
          </a:bodyPr>
          <a:lstStyle>
            <a:lvl1pPr algn="ctr">
              <a:defRPr sz="1000" b="1" baseline="0"/>
            </a:lvl1pPr>
          </a:lstStyle>
          <a:p>
            <a:r>
              <a:rPr lang="en-US" dirty="0"/>
              <a:t>Drag &amp; Drop Image</a:t>
            </a:r>
          </a:p>
        </p:txBody>
      </p:sp>
      <p:sp>
        <p:nvSpPr>
          <p:cNvPr id="7" name="Picture Placeholder 6"/>
          <p:cNvSpPr>
            <a:spLocks noGrp="1"/>
          </p:cNvSpPr>
          <p:nvPr>
            <p:ph type="pic" sz="quarter" idx="44" hasCustomPrompt="1"/>
          </p:nvPr>
        </p:nvSpPr>
        <p:spPr>
          <a:xfrm>
            <a:off x="6096000" y="4572774"/>
            <a:ext cx="2452914" cy="2285226"/>
          </a:xfrm>
          <a:prstGeom prst="rect">
            <a:avLst/>
          </a:prstGeom>
          <a:pattFill prst="pct10">
            <a:fgClr>
              <a:schemeClr val="tx1"/>
            </a:fgClr>
            <a:bgClr>
              <a:schemeClr val="bg1"/>
            </a:bgClr>
          </a:pattFill>
        </p:spPr>
        <p:txBody>
          <a:bodyPr wrap="square" anchor="ctr">
            <a:noAutofit/>
          </a:bodyPr>
          <a:lstStyle>
            <a:lvl1pPr algn="ctr">
              <a:defRPr sz="1000" b="1" baseline="0"/>
            </a:lvl1pPr>
          </a:lstStyle>
          <a:p>
            <a:r>
              <a:rPr lang="en-US" dirty="0"/>
              <a:t>Drag &amp; Drop Image</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Custom Layout">
    <p:bg>
      <p:bgPr>
        <a:solidFill>
          <a:schemeClr val="bg1"/>
        </a:solidFill>
        <a:effectLst/>
      </p:bgPr>
    </p:bg>
    <p:spTree>
      <p:nvGrpSpPr>
        <p:cNvPr id="1" name=""/>
        <p:cNvGrpSpPr/>
        <p:nvPr/>
      </p:nvGrpSpPr>
      <p:grpSpPr>
        <a:xfrm>
          <a:off x="0" y="0"/>
          <a:ext cx="0" cy="0"/>
          <a:chOff x="0" y="0"/>
          <a:chExt cx="0" cy="0"/>
        </a:xfrm>
      </p:grpSpPr>
      <p:sp>
        <p:nvSpPr>
          <p:cNvPr id="9" name="Picture Placeholder 8"/>
          <p:cNvSpPr>
            <a:spLocks noGrp="1"/>
          </p:cNvSpPr>
          <p:nvPr>
            <p:ph type="pic" sz="quarter" idx="13" hasCustomPrompt="1"/>
          </p:nvPr>
        </p:nvSpPr>
        <p:spPr>
          <a:xfrm>
            <a:off x="2209800" y="-1"/>
            <a:ext cx="6197600" cy="6858001"/>
          </a:xfrm>
          <a:custGeom>
            <a:avLst/>
            <a:gdLst>
              <a:gd name="connsiteX0" fmla="*/ 2238249 w 4575629"/>
              <a:gd name="connsiteY0" fmla="*/ 0 h 5067634"/>
              <a:gd name="connsiteX1" fmla="*/ 2957915 w 4575629"/>
              <a:gd name="connsiteY1" fmla="*/ 0 h 5067634"/>
              <a:gd name="connsiteX2" fmla="*/ 2997200 w 4575629"/>
              <a:gd name="connsiteY2" fmla="*/ 0 h 5067634"/>
              <a:gd name="connsiteX3" fmla="*/ 3097012 w 4575629"/>
              <a:gd name="connsiteY3" fmla="*/ 0 h 5067634"/>
              <a:gd name="connsiteX4" fmla="*/ 3716866 w 4575629"/>
              <a:gd name="connsiteY4" fmla="*/ 0 h 5067634"/>
              <a:gd name="connsiteX5" fmla="*/ 3816678 w 4575629"/>
              <a:gd name="connsiteY5" fmla="*/ 0 h 5067634"/>
              <a:gd name="connsiteX6" fmla="*/ 3855963 w 4575629"/>
              <a:gd name="connsiteY6" fmla="*/ 0 h 5067634"/>
              <a:gd name="connsiteX7" fmla="*/ 4575629 w 4575629"/>
              <a:gd name="connsiteY7" fmla="*/ 0 h 5067634"/>
              <a:gd name="connsiteX8" fmla="*/ 2337380 w 4575629"/>
              <a:gd name="connsiteY8" fmla="*/ 5067634 h 5067634"/>
              <a:gd name="connsiteX9" fmla="*/ 1617714 w 4575629"/>
              <a:gd name="connsiteY9" fmla="*/ 5067634 h 5067634"/>
              <a:gd name="connsiteX10" fmla="*/ 1578429 w 4575629"/>
              <a:gd name="connsiteY10" fmla="*/ 5067634 h 5067634"/>
              <a:gd name="connsiteX11" fmla="*/ 1478617 w 4575629"/>
              <a:gd name="connsiteY11" fmla="*/ 5067634 h 5067634"/>
              <a:gd name="connsiteX12" fmla="*/ 858763 w 4575629"/>
              <a:gd name="connsiteY12" fmla="*/ 5067634 h 5067634"/>
              <a:gd name="connsiteX13" fmla="*/ 758951 w 4575629"/>
              <a:gd name="connsiteY13" fmla="*/ 5067634 h 5067634"/>
              <a:gd name="connsiteX14" fmla="*/ 719666 w 4575629"/>
              <a:gd name="connsiteY14" fmla="*/ 5067634 h 5067634"/>
              <a:gd name="connsiteX15" fmla="*/ 0 w 4575629"/>
              <a:gd name="connsiteY15" fmla="*/ 5067634 h 5067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575629" h="5067634">
                <a:moveTo>
                  <a:pt x="2238249" y="0"/>
                </a:moveTo>
                <a:lnTo>
                  <a:pt x="2957915" y="0"/>
                </a:lnTo>
                <a:lnTo>
                  <a:pt x="2997200" y="0"/>
                </a:lnTo>
                <a:lnTo>
                  <a:pt x="3097012" y="0"/>
                </a:lnTo>
                <a:lnTo>
                  <a:pt x="3716866" y="0"/>
                </a:lnTo>
                <a:lnTo>
                  <a:pt x="3816678" y="0"/>
                </a:lnTo>
                <a:lnTo>
                  <a:pt x="3855963" y="0"/>
                </a:lnTo>
                <a:lnTo>
                  <a:pt x="4575629" y="0"/>
                </a:lnTo>
                <a:lnTo>
                  <a:pt x="2337380" y="5067634"/>
                </a:lnTo>
                <a:lnTo>
                  <a:pt x="1617714" y="5067634"/>
                </a:lnTo>
                <a:lnTo>
                  <a:pt x="1578429" y="5067634"/>
                </a:lnTo>
                <a:lnTo>
                  <a:pt x="1478617" y="5067634"/>
                </a:lnTo>
                <a:lnTo>
                  <a:pt x="858763" y="5067634"/>
                </a:lnTo>
                <a:lnTo>
                  <a:pt x="758951" y="5067634"/>
                </a:lnTo>
                <a:lnTo>
                  <a:pt x="719666" y="5067634"/>
                </a:lnTo>
                <a:lnTo>
                  <a:pt x="0" y="5067634"/>
                </a:lnTo>
                <a:close/>
              </a:path>
            </a:pathLst>
          </a:custGeom>
          <a:pattFill prst="pct10">
            <a:fgClr>
              <a:schemeClr val="tx1"/>
            </a:fgClr>
            <a:bgClr>
              <a:schemeClr val="bg1"/>
            </a:bgClr>
          </a:pattFill>
        </p:spPr>
        <p:txBody>
          <a:bodyPr wrap="square" anchor="ctr">
            <a:noAutofit/>
          </a:bodyPr>
          <a:lstStyle>
            <a:lvl1pPr algn="ctr">
              <a:defRPr sz="1000" b="1" baseline="0"/>
            </a:lvl1pPr>
          </a:lstStyle>
          <a:p>
            <a:r>
              <a:rPr lang="en-US" dirty="0"/>
              <a:t>Drag &amp; Drop Image</a:t>
            </a:r>
          </a:p>
        </p:txBody>
      </p:sp>
      <p:sp>
        <p:nvSpPr>
          <p:cNvPr id="3" name="Slide Number Placeholder 2"/>
          <p:cNvSpPr>
            <a:spLocks noGrp="1"/>
          </p:cNvSpPr>
          <p:nvPr>
            <p:ph type="sldNum" sz="quarter" idx="10"/>
          </p:nvPr>
        </p:nvSpPr>
        <p:spPr>
          <a:xfrm>
            <a:off x="11076523" y="6112752"/>
            <a:ext cx="513735" cy="227164"/>
          </a:xfrm>
        </p:spPr>
        <p:txBody>
          <a:bodyPr/>
          <a:lstStyle/>
          <a:p>
            <a:fld id="{D8D877B3-D348-4611-9BDB-C5374591D951}" type="slidenum">
              <a:rPr lang="en-US" smtClean="0"/>
              <a:pPr/>
              <a:t>‹#›</a:t>
            </a:fld>
            <a:endParaRPr lang="en-US" dirty="0"/>
          </a:p>
        </p:txBody>
      </p:sp>
      <p:sp>
        <p:nvSpPr>
          <p:cNvPr id="4" name="Title 3"/>
          <p:cNvSpPr>
            <a:spLocks noGrp="1"/>
          </p:cNvSpPr>
          <p:nvPr>
            <p:ph type="title"/>
          </p:nvPr>
        </p:nvSpPr>
        <p:spPr/>
        <p:txBody>
          <a:bodyPr/>
          <a:lstStyle/>
          <a:p>
            <a:r>
              <a:rPr lang="en-US"/>
              <a:t>Click to edit Master title style</a:t>
            </a:r>
          </a:p>
        </p:txBody>
      </p:sp>
      <p:sp>
        <p:nvSpPr>
          <p:cNvPr id="11" name="Текст 7"/>
          <p:cNvSpPr>
            <a:spLocks noGrp="1"/>
          </p:cNvSpPr>
          <p:nvPr>
            <p:ph type="body" sz="quarter" idx="39" hasCustomPrompt="1"/>
          </p:nvPr>
        </p:nvSpPr>
        <p:spPr>
          <a:xfrm>
            <a:off x="6781800" y="4131732"/>
            <a:ext cx="4838700" cy="1981019"/>
          </a:xfrm>
        </p:spPr>
        <p:txBody>
          <a:bodyPr lIns="0" tIns="73152" rIns="0">
            <a:noAutofit/>
          </a:bodyPr>
          <a:lstStyle>
            <a:lvl1pPr algn="l">
              <a:lnSpc>
                <a:spcPct val="145000"/>
              </a:lnSpc>
              <a:spcBef>
                <a:spcPts val="0"/>
              </a:spcBef>
              <a:defRPr sz="1000" b="0" baseline="0">
                <a:solidFill>
                  <a:schemeClr val="tx1">
                    <a:alpha val="80000"/>
                  </a:schemeClr>
                </a:solidFill>
              </a:defRPr>
            </a:lvl1pPr>
            <a:lvl2pPr algn="ctr">
              <a:defRPr/>
            </a:lvl2pPr>
            <a:lvl3pPr algn="ctr">
              <a:defRPr/>
            </a:lvl3pPr>
            <a:lvl4pPr algn="ctr">
              <a:lnSpc>
                <a:spcPct val="150000"/>
              </a:lnSpc>
              <a:defRPr/>
            </a:lvl4pPr>
            <a:lvl5pPr algn="ctr">
              <a:defRPr/>
            </a:lvl5pPr>
          </a:lstStyle>
          <a:p>
            <a:pPr lvl="0"/>
            <a:r>
              <a:rPr lang="en-US" dirty="0"/>
              <a:t>Write text here</a:t>
            </a: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44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11076523" y="6112752"/>
            <a:ext cx="513735" cy="227164"/>
          </a:xfrm>
        </p:spPr>
        <p:txBody>
          <a:bodyPr/>
          <a:lstStyle/>
          <a:p>
            <a:fld id="{D8D877B3-D348-4611-9BDB-C5374591D951}" type="slidenum">
              <a:rPr lang="en-US" smtClean="0"/>
              <a:pPr/>
              <a:t>‹#›</a:t>
            </a:fld>
            <a:endParaRPr lang="en-US" dirty="0"/>
          </a:p>
        </p:txBody>
      </p:sp>
      <p:sp>
        <p:nvSpPr>
          <p:cNvPr id="6" name="Picture Placeholder 5"/>
          <p:cNvSpPr>
            <a:spLocks noGrp="1"/>
          </p:cNvSpPr>
          <p:nvPr>
            <p:ph type="pic" sz="quarter" idx="42" hasCustomPrompt="1"/>
          </p:nvPr>
        </p:nvSpPr>
        <p:spPr>
          <a:xfrm>
            <a:off x="2209800" y="3429000"/>
            <a:ext cx="3886200" cy="2857500"/>
          </a:xfrm>
          <a:prstGeom prst="rect">
            <a:avLst/>
          </a:prstGeom>
          <a:pattFill prst="pct10">
            <a:fgClr>
              <a:schemeClr val="tx1"/>
            </a:fgClr>
            <a:bgClr>
              <a:schemeClr val="bg1"/>
            </a:bgClr>
          </a:pattFill>
        </p:spPr>
        <p:txBody>
          <a:bodyPr wrap="square" anchor="ctr">
            <a:noAutofit/>
          </a:bodyPr>
          <a:lstStyle>
            <a:lvl1pPr algn="ctr">
              <a:defRPr sz="1000" b="1" baseline="0"/>
            </a:lvl1pPr>
          </a:lstStyle>
          <a:p>
            <a:r>
              <a:rPr lang="en-US" dirty="0"/>
              <a:t>Drag &amp; Drop Image</a:t>
            </a: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11076523" y="6112752"/>
            <a:ext cx="513735" cy="227164"/>
          </a:xfrm>
        </p:spPr>
        <p:txBody>
          <a:bodyPr/>
          <a:lstStyle/>
          <a:p>
            <a:fld id="{D8D877B3-D348-4611-9BDB-C5374591D951}" type="slidenum">
              <a:rPr lang="en-US" smtClean="0"/>
              <a:pPr/>
              <a:t>‹#›</a:t>
            </a:fld>
            <a:endParaRPr lang="en-US" dirty="0"/>
          </a:p>
        </p:txBody>
      </p:sp>
      <p:sp>
        <p:nvSpPr>
          <p:cNvPr id="2" name="Title 1"/>
          <p:cNvSpPr>
            <a:spLocks noGrp="1"/>
          </p:cNvSpPr>
          <p:nvPr>
            <p:ph type="title"/>
          </p:nvPr>
        </p:nvSpPr>
        <p:spPr>
          <a:xfrm>
            <a:off x="2206171" y="1026738"/>
            <a:ext cx="4575629" cy="1487862"/>
          </a:xfrm>
        </p:spPr>
        <p:txBody>
          <a:bodyPr/>
          <a:lstStyle/>
          <a:p>
            <a:r>
              <a:rPr lang="en-US"/>
              <a:t>Click to edit Master title style</a:t>
            </a:r>
          </a:p>
        </p:txBody>
      </p:sp>
      <p:sp>
        <p:nvSpPr>
          <p:cNvPr id="12" name="Picture Placeholder 11"/>
          <p:cNvSpPr>
            <a:spLocks noGrp="1"/>
          </p:cNvSpPr>
          <p:nvPr>
            <p:ph type="pic" sz="quarter" idx="14" hasCustomPrompt="1"/>
          </p:nvPr>
        </p:nvSpPr>
        <p:spPr>
          <a:xfrm>
            <a:off x="4595586" y="0"/>
            <a:ext cx="7596415" cy="6868127"/>
          </a:xfrm>
          <a:custGeom>
            <a:avLst/>
            <a:gdLst>
              <a:gd name="connsiteX0" fmla="*/ 3036142 w 7596415"/>
              <a:gd name="connsiteY0" fmla="*/ 0 h 6868127"/>
              <a:gd name="connsiteX1" fmla="*/ 4012354 w 7596415"/>
              <a:gd name="connsiteY1" fmla="*/ 0 h 6868127"/>
              <a:gd name="connsiteX2" fmla="*/ 4065644 w 7596415"/>
              <a:gd name="connsiteY2" fmla="*/ 0 h 6868127"/>
              <a:gd name="connsiteX3" fmla="*/ 4201037 w 7596415"/>
              <a:gd name="connsiteY3" fmla="*/ 0 h 6868127"/>
              <a:gd name="connsiteX4" fmla="*/ 5041857 w 7596415"/>
              <a:gd name="connsiteY4" fmla="*/ 0 h 6868127"/>
              <a:gd name="connsiteX5" fmla="*/ 5169741 w 7596415"/>
              <a:gd name="connsiteY5" fmla="*/ 0 h 6868127"/>
              <a:gd name="connsiteX6" fmla="*/ 5177249 w 7596415"/>
              <a:gd name="connsiteY6" fmla="*/ 0 h 6868127"/>
              <a:gd name="connsiteX7" fmla="*/ 5230539 w 7596415"/>
              <a:gd name="connsiteY7" fmla="*/ 0 h 6868127"/>
              <a:gd name="connsiteX8" fmla="*/ 6145954 w 7596415"/>
              <a:gd name="connsiteY8" fmla="*/ 0 h 6868127"/>
              <a:gd name="connsiteX9" fmla="*/ 6199244 w 7596415"/>
              <a:gd name="connsiteY9" fmla="*/ 0 h 6868127"/>
              <a:gd name="connsiteX10" fmla="*/ 6206752 w 7596415"/>
              <a:gd name="connsiteY10" fmla="*/ 0 h 6868127"/>
              <a:gd name="connsiteX11" fmla="*/ 6334637 w 7596415"/>
              <a:gd name="connsiteY11" fmla="*/ 0 h 6868127"/>
              <a:gd name="connsiteX12" fmla="*/ 7175457 w 7596415"/>
              <a:gd name="connsiteY12" fmla="*/ 0 h 6868127"/>
              <a:gd name="connsiteX13" fmla="*/ 7310849 w 7596415"/>
              <a:gd name="connsiteY13" fmla="*/ 0 h 6868127"/>
              <a:gd name="connsiteX14" fmla="*/ 7364139 w 7596415"/>
              <a:gd name="connsiteY14" fmla="*/ 0 h 6868127"/>
              <a:gd name="connsiteX15" fmla="*/ 7596415 w 7596415"/>
              <a:gd name="connsiteY15" fmla="*/ 0 h 6868127"/>
              <a:gd name="connsiteX16" fmla="*/ 7596415 w 7596415"/>
              <a:gd name="connsiteY16" fmla="*/ 1682878 h 6868127"/>
              <a:gd name="connsiteX17" fmla="*/ 5304211 w 7596415"/>
              <a:gd name="connsiteY17" fmla="*/ 6868127 h 6868127"/>
              <a:gd name="connsiteX18" fmla="*/ 4327998 w 7596415"/>
              <a:gd name="connsiteY18" fmla="*/ 6868127 h 6868127"/>
              <a:gd name="connsiteX19" fmla="*/ 4274708 w 7596415"/>
              <a:gd name="connsiteY19" fmla="*/ 6868127 h 6868127"/>
              <a:gd name="connsiteX20" fmla="*/ 4139315 w 7596415"/>
              <a:gd name="connsiteY20" fmla="*/ 6868127 h 6868127"/>
              <a:gd name="connsiteX21" fmla="*/ 3298497 w 7596415"/>
              <a:gd name="connsiteY21" fmla="*/ 6868127 h 6868127"/>
              <a:gd name="connsiteX22" fmla="*/ 3170611 w 7596415"/>
              <a:gd name="connsiteY22" fmla="*/ 6868127 h 6868127"/>
              <a:gd name="connsiteX23" fmla="*/ 3163104 w 7596415"/>
              <a:gd name="connsiteY23" fmla="*/ 6868127 h 6868127"/>
              <a:gd name="connsiteX24" fmla="*/ 3109813 w 7596415"/>
              <a:gd name="connsiteY24" fmla="*/ 6868127 h 6868127"/>
              <a:gd name="connsiteX25" fmla="*/ 2194398 w 7596415"/>
              <a:gd name="connsiteY25" fmla="*/ 6868127 h 6868127"/>
              <a:gd name="connsiteX26" fmla="*/ 2141108 w 7596415"/>
              <a:gd name="connsiteY26" fmla="*/ 6868127 h 6868127"/>
              <a:gd name="connsiteX27" fmla="*/ 2133600 w 7596415"/>
              <a:gd name="connsiteY27" fmla="*/ 6868127 h 6868127"/>
              <a:gd name="connsiteX28" fmla="*/ 2005716 w 7596415"/>
              <a:gd name="connsiteY28" fmla="*/ 6868127 h 6868127"/>
              <a:gd name="connsiteX29" fmla="*/ 1164895 w 7596415"/>
              <a:gd name="connsiteY29" fmla="*/ 6868127 h 6868127"/>
              <a:gd name="connsiteX30" fmla="*/ 1029503 w 7596415"/>
              <a:gd name="connsiteY30" fmla="*/ 6868127 h 6868127"/>
              <a:gd name="connsiteX31" fmla="*/ 976213 w 7596415"/>
              <a:gd name="connsiteY31" fmla="*/ 6868127 h 6868127"/>
              <a:gd name="connsiteX32" fmla="*/ 0 w 7596415"/>
              <a:gd name="connsiteY32" fmla="*/ 6868127 h 686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7596415" h="6868127">
                <a:moveTo>
                  <a:pt x="3036142" y="0"/>
                </a:moveTo>
                <a:lnTo>
                  <a:pt x="4012354" y="0"/>
                </a:lnTo>
                <a:lnTo>
                  <a:pt x="4065644" y="0"/>
                </a:lnTo>
                <a:lnTo>
                  <a:pt x="4201037" y="0"/>
                </a:lnTo>
                <a:lnTo>
                  <a:pt x="5041857" y="0"/>
                </a:lnTo>
                <a:lnTo>
                  <a:pt x="5169741" y="0"/>
                </a:lnTo>
                <a:lnTo>
                  <a:pt x="5177249" y="0"/>
                </a:lnTo>
                <a:lnTo>
                  <a:pt x="5230539" y="0"/>
                </a:lnTo>
                <a:lnTo>
                  <a:pt x="6145954" y="0"/>
                </a:lnTo>
                <a:lnTo>
                  <a:pt x="6199244" y="0"/>
                </a:lnTo>
                <a:lnTo>
                  <a:pt x="6206752" y="0"/>
                </a:lnTo>
                <a:lnTo>
                  <a:pt x="6334637" y="0"/>
                </a:lnTo>
                <a:lnTo>
                  <a:pt x="7175457" y="0"/>
                </a:lnTo>
                <a:lnTo>
                  <a:pt x="7310849" y="0"/>
                </a:lnTo>
                <a:lnTo>
                  <a:pt x="7364139" y="0"/>
                </a:lnTo>
                <a:lnTo>
                  <a:pt x="7596415" y="0"/>
                </a:lnTo>
                <a:lnTo>
                  <a:pt x="7596415" y="1682878"/>
                </a:lnTo>
                <a:lnTo>
                  <a:pt x="5304211" y="6868127"/>
                </a:lnTo>
                <a:lnTo>
                  <a:pt x="4327998" y="6868127"/>
                </a:lnTo>
                <a:lnTo>
                  <a:pt x="4274708" y="6868127"/>
                </a:lnTo>
                <a:lnTo>
                  <a:pt x="4139315" y="6868127"/>
                </a:lnTo>
                <a:lnTo>
                  <a:pt x="3298497" y="6868127"/>
                </a:lnTo>
                <a:lnTo>
                  <a:pt x="3170611" y="6868127"/>
                </a:lnTo>
                <a:lnTo>
                  <a:pt x="3163104" y="6868127"/>
                </a:lnTo>
                <a:lnTo>
                  <a:pt x="3109813" y="6868127"/>
                </a:lnTo>
                <a:lnTo>
                  <a:pt x="2194398" y="6868127"/>
                </a:lnTo>
                <a:lnTo>
                  <a:pt x="2141108" y="6868127"/>
                </a:lnTo>
                <a:lnTo>
                  <a:pt x="2133600" y="6868127"/>
                </a:lnTo>
                <a:lnTo>
                  <a:pt x="2005716" y="6868127"/>
                </a:lnTo>
                <a:lnTo>
                  <a:pt x="1164895" y="6868127"/>
                </a:lnTo>
                <a:lnTo>
                  <a:pt x="1029503" y="6868127"/>
                </a:lnTo>
                <a:lnTo>
                  <a:pt x="976213" y="6868127"/>
                </a:lnTo>
                <a:lnTo>
                  <a:pt x="0" y="6868127"/>
                </a:lnTo>
                <a:close/>
              </a:path>
            </a:pathLst>
          </a:custGeom>
          <a:pattFill prst="pct10">
            <a:fgClr>
              <a:schemeClr val="tx1"/>
            </a:fgClr>
            <a:bgClr>
              <a:schemeClr val="bg1"/>
            </a:bgClr>
          </a:pattFill>
        </p:spPr>
        <p:txBody>
          <a:bodyPr wrap="square" anchor="ctr">
            <a:noAutofit/>
          </a:bodyPr>
          <a:lstStyle>
            <a:lvl1pPr algn="ctr">
              <a:defRPr sz="1000" b="1" baseline="0"/>
            </a:lvl1pPr>
          </a:lstStyle>
          <a:p>
            <a:r>
              <a:rPr lang="en-US" dirty="0"/>
              <a:t>Drag &amp; Drop Image</a:t>
            </a: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40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11076523" y="6112752"/>
            <a:ext cx="513735" cy="227164"/>
          </a:xfrm>
        </p:spPr>
        <p:txBody>
          <a:bodyPr/>
          <a:lstStyle/>
          <a:p>
            <a:fld id="{D8D877B3-D348-4611-9BDB-C5374591D951}" type="slidenum">
              <a:rPr lang="en-US" smtClean="0"/>
              <a:pPr/>
              <a:t>‹#›</a:t>
            </a:fld>
            <a:endParaRPr lang="en-US" dirty="0"/>
          </a:p>
        </p:txBody>
      </p:sp>
      <p:sp>
        <p:nvSpPr>
          <p:cNvPr id="2" name="Title 1"/>
          <p:cNvSpPr>
            <a:spLocks noGrp="1"/>
          </p:cNvSpPr>
          <p:nvPr>
            <p:ph type="title"/>
          </p:nvPr>
        </p:nvSpPr>
        <p:spPr>
          <a:xfrm>
            <a:off x="2206171" y="1026738"/>
            <a:ext cx="4575629" cy="1487862"/>
          </a:xfrm>
        </p:spPr>
        <p:txBody>
          <a:bodyPr/>
          <a:lstStyle/>
          <a:p>
            <a:r>
              <a:rPr lang="en-US"/>
              <a:t>Click to edit Master title style</a:t>
            </a:r>
          </a:p>
        </p:txBody>
      </p:sp>
      <p:sp>
        <p:nvSpPr>
          <p:cNvPr id="11" name="Picture Placeholder 10"/>
          <p:cNvSpPr>
            <a:spLocks noGrp="1"/>
          </p:cNvSpPr>
          <p:nvPr>
            <p:ph type="pic" sz="quarter" idx="43" hasCustomPrompt="1"/>
          </p:nvPr>
        </p:nvSpPr>
        <p:spPr>
          <a:xfrm>
            <a:off x="2206170" y="3429002"/>
            <a:ext cx="3889192" cy="3428998"/>
          </a:xfrm>
          <a:custGeom>
            <a:avLst/>
            <a:gdLst>
              <a:gd name="connsiteX0" fmla="*/ 3889192 w 9414328"/>
              <a:gd name="connsiteY0" fmla="*/ 1025630 h 4454628"/>
              <a:gd name="connsiteX1" fmla="*/ 3889192 w 9414328"/>
              <a:gd name="connsiteY1" fmla="*/ 1578427 h 4454628"/>
              <a:gd name="connsiteX2" fmla="*/ 3889192 w 9414328"/>
              <a:gd name="connsiteY2" fmla="*/ 1608603 h 4454628"/>
              <a:gd name="connsiteX3" fmla="*/ 3889192 w 9414328"/>
              <a:gd name="connsiteY3" fmla="*/ 1685271 h 4454628"/>
              <a:gd name="connsiteX4" fmla="*/ 3889192 w 9414328"/>
              <a:gd name="connsiteY4" fmla="*/ 2048887 h 4454628"/>
              <a:gd name="connsiteX5" fmla="*/ 3889192 w 9414328"/>
              <a:gd name="connsiteY5" fmla="*/ 2161401 h 4454628"/>
              <a:gd name="connsiteX6" fmla="*/ 3889192 w 9414328"/>
              <a:gd name="connsiteY6" fmla="*/ 2233817 h 4454628"/>
              <a:gd name="connsiteX7" fmla="*/ 3889192 w 9414328"/>
              <a:gd name="connsiteY7" fmla="*/ 2238069 h 4454628"/>
              <a:gd name="connsiteX8" fmla="*/ 3889192 w 9414328"/>
              <a:gd name="connsiteY8" fmla="*/ 2268245 h 4454628"/>
              <a:gd name="connsiteX9" fmla="*/ 3889192 w 9414328"/>
              <a:gd name="connsiteY9" fmla="*/ 2601684 h 4454628"/>
              <a:gd name="connsiteX10" fmla="*/ 3889192 w 9414328"/>
              <a:gd name="connsiteY10" fmla="*/ 2631861 h 4454628"/>
              <a:gd name="connsiteX11" fmla="*/ 3889192 w 9414328"/>
              <a:gd name="connsiteY11" fmla="*/ 2708529 h 4454628"/>
              <a:gd name="connsiteX12" fmla="*/ 3889192 w 9414328"/>
              <a:gd name="connsiteY12" fmla="*/ 2786614 h 4454628"/>
              <a:gd name="connsiteX13" fmla="*/ 3889192 w 9414328"/>
              <a:gd name="connsiteY13" fmla="*/ 2816791 h 4454628"/>
              <a:gd name="connsiteX14" fmla="*/ 3889192 w 9414328"/>
              <a:gd name="connsiteY14" fmla="*/ 2821042 h 4454628"/>
              <a:gd name="connsiteX15" fmla="*/ 3889192 w 9414328"/>
              <a:gd name="connsiteY15" fmla="*/ 2893460 h 4454628"/>
              <a:gd name="connsiteX16" fmla="*/ 3889192 w 9414328"/>
              <a:gd name="connsiteY16" fmla="*/ 3184658 h 4454628"/>
              <a:gd name="connsiteX17" fmla="*/ 3889192 w 9414328"/>
              <a:gd name="connsiteY17" fmla="*/ 3257074 h 4454628"/>
              <a:gd name="connsiteX18" fmla="*/ 3889192 w 9414328"/>
              <a:gd name="connsiteY18" fmla="*/ 3261326 h 4454628"/>
              <a:gd name="connsiteX19" fmla="*/ 3889192 w 9414328"/>
              <a:gd name="connsiteY19" fmla="*/ 3291502 h 4454628"/>
              <a:gd name="connsiteX20" fmla="*/ 3889192 w 9414328"/>
              <a:gd name="connsiteY20" fmla="*/ 3369587 h 4454628"/>
              <a:gd name="connsiteX21" fmla="*/ 3889192 w 9414328"/>
              <a:gd name="connsiteY21" fmla="*/ 3446256 h 4454628"/>
              <a:gd name="connsiteX22" fmla="*/ 3889192 w 9414328"/>
              <a:gd name="connsiteY22" fmla="*/ 3476432 h 4454628"/>
              <a:gd name="connsiteX23" fmla="*/ 3889192 w 9414328"/>
              <a:gd name="connsiteY23" fmla="*/ 3809871 h 4454628"/>
              <a:gd name="connsiteX24" fmla="*/ 3889192 w 9414328"/>
              <a:gd name="connsiteY24" fmla="*/ 3840048 h 4454628"/>
              <a:gd name="connsiteX25" fmla="*/ 3889192 w 9414328"/>
              <a:gd name="connsiteY25" fmla="*/ 3844299 h 4454628"/>
              <a:gd name="connsiteX26" fmla="*/ 3889192 w 9414328"/>
              <a:gd name="connsiteY26" fmla="*/ 3916717 h 4454628"/>
              <a:gd name="connsiteX27" fmla="*/ 3889192 w 9414328"/>
              <a:gd name="connsiteY27" fmla="*/ 4029229 h 4454628"/>
              <a:gd name="connsiteX28" fmla="*/ 3889192 w 9414328"/>
              <a:gd name="connsiteY28" fmla="*/ 4392844 h 4454628"/>
              <a:gd name="connsiteX29" fmla="*/ 3889192 w 9414328"/>
              <a:gd name="connsiteY29" fmla="*/ 4454628 h 4454628"/>
              <a:gd name="connsiteX30" fmla="*/ 3054770 w 9414328"/>
              <a:gd name="connsiteY30" fmla="*/ 4454628 h 4454628"/>
              <a:gd name="connsiteX31" fmla="*/ 2926885 w 9414328"/>
              <a:gd name="connsiteY31" fmla="*/ 4454628 h 4454628"/>
              <a:gd name="connsiteX32" fmla="*/ 2919377 w 9414328"/>
              <a:gd name="connsiteY32" fmla="*/ 4454628 h 4454628"/>
              <a:gd name="connsiteX33" fmla="*/ 2866087 w 9414328"/>
              <a:gd name="connsiteY33" fmla="*/ 4454628 h 4454628"/>
              <a:gd name="connsiteX34" fmla="*/ 1950672 w 9414328"/>
              <a:gd name="connsiteY34" fmla="*/ 4454628 h 4454628"/>
              <a:gd name="connsiteX35" fmla="*/ 1897382 w 9414328"/>
              <a:gd name="connsiteY35" fmla="*/ 4454628 h 4454628"/>
              <a:gd name="connsiteX36" fmla="*/ 1889875 w 9414328"/>
              <a:gd name="connsiteY36" fmla="*/ 4454628 h 4454628"/>
              <a:gd name="connsiteX37" fmla="*/ 1761990 w 9414328"/>
              <a:gd name="connsiteY37" fmla="*/ 4454628 h 4454628"/>
              <a:gd name="connsiteX38" fmla="*/ 921170 w 9414328"/>
              <a:gd name="connsiteY38" fmla="*/ 4454628 h 4454628"/>
              <a:gd name="connsiteX39" fmla="*/ 785778 w 9414328"/>
              <a:gd name="connsiteY39" fmla="*/ 4454628 h 4454628"/>
              <a:gd name="connsiteX40" fmla="*/ 732488 w 9414328"/>
              <a:gd name="connsiteY40" fmla="*/ 4454628 h 4454628"/>
              <a:gd name="connsiteX41" fmla="*/ 0 w 9414328"/>
              <a:gd name="connsiteY41" fmla="*/ 4454628 h 4454628"/>
              <a:gd name="connsiteX42" fmla="*/ 0 w 9414328"/>
              <a:gd name="connsiteY42" fmla="*/ 4427795 h 4454628"/>
              <a:gd name="connsiteX43" fmla="*/ 0 w 9414328"/>
              <a:gd name="connsiteY43" fmla="*/ 4351127 h 4454628"/>
              <a:gd name="connsiteX44" fmla="*/ 0 w 9414328"/>
              <a:gd name="connsiteY44" fmla="*/ 4320950 h 4454628"/>
              <a:gd name="connsiteX45" fmla="*/ 0 w 9414328"/>
              <a:gd name="connsiteY45" fmla="*/ 3987511 h 4454628"/>
              <a:gd name="connsiteX46" fmla="*/ 0 w 9414328"/>
              <a:gd name="connsiteY46" fmla="*/ 3957335 h 4454628"/>
              <a:gd name="connsiteX47" fmla="*/ 0 w 9414328"/>
              <a:gd name="connsiteY47" fmla="*/ 3953083 h 4454628"/>
              <a:gd name="connsiteX48" fmla="*/ 0 w 9414328"/>
              <a:gd name="connsiteY48" fmla="*/ 3880667 h 4454628"/>
              <a:gd name="connsiteX49" fmla="*/ 0 w 9414328"/>
              <a:gd name="connsiteY49" fmla="*/ 3768154 h 4454628"/>
              <a:gd name="connsiteX50" fmla="*/ 0 w 9414328"/>
              <a:gd name="connsiteY50" fmla="*/ 3404538 h 4454628"/>
              <a:gd name="connsiteX51" fmla="*/ 0 w 9414328"/>
              <a:gd name="connsiteY51" fmla="*/ 3327870 h 4454628"/>
              <a:gd name="connsiteX52" fmla="*/ 0 w 9414328"/>
              <a:gd name="connsiteY52" fmla="*/ 3297693 h 4454628"/>
              <a:gd name="connsiteX53" fmla="*/ 0 w 9414328"/>
              <a:gd name="connsiteY53" fmla="*/ 2744897 h 4454628"/>
              <a:gd name="connsiteX54" fmla="*/ 5360487 w 9414328"/>
              <a:gd name="connsiteY54" fmla="*/ 0 h 4454628"/>
              <a:gd name="connsiteX55" fmla="*/ 9414328 w 9414328"/>
              <a:gd name="connsiteY55" fmla="*/ 0 h 4454628"/>
              <a:gd name="connsiteX56" fmla="*/ 9414328 w 9414328"/>
              <a:gd name="connsiteY56" fmla="*/ 3709380 h 4454628"/>
              <a:gd name="connsiteX57" fmla="*/ 5360487 w 9414328"/>
              <a:gd name="connsiteY57" fmla="*/ 3709380 h 4454628"/>
              <a:gd name="connsiteX0" fmla="*/ 3889192 w 9414328"/>
              <a:gd name="connsiteY0" fmla="*/ 1025630 h 4454628"/>
              <a:gd name="connsiteX1" fmla="*/ 3889192 w 9414328"/>
              <a:gd name="connsiteY1" fmla="*/ 1578427 h 4454628"/>
              <a:gd name="connsiteX2" fmla="*/ 3889192 w 9414328"/>
              <a:gd name="connsiteY2" fmla="*/ 1608603 h 4454628"/>
              <a:gd name="connsiteX3" fmla="*/ 3889192 w 9414328"/>
              <a:gd name="connsiteY3" fmla="*/ 1685271 h 4454628"/>
              <a:gd name="connsiteX4" fmla="*/ 3889192 w 9414328"/>
              <a:gd name="connsiteY4" fmla="*/ 2048887 h 4454628"/>
              <a:gd name="connsiteX5" fmla="*/ 3889192 w 9414328"/>
              <a:gd name="connsiteY5" fmla="*/ 2161401 h 4454628"/>
              <a:gd name="connsiteX6" fmla="*/ 3889192 w 9414328"/>
              <a:gd name="connsiteY6" fmla="*/ 2233817 h 4454628"/>
              <a:gd name="connsiteX7" fmla="*/ 3889192 w 9414328"/>
              <a:gd name="connsiteY7" fmla="*/ 2238069 h 4454628"/>
              <a:gd name="connsiteX8" fmla="*/ 3889192 w 9414328"/>
              <a:gd name="connsiteY8" fmla="*/ 2268245 h 4454628"/>
              <a:gd name="connsiteX9" fmla="*/ 3889192 w 9414328"/>
              <a:gd name="connsiteY9" fmla="*/ 2601684 h 4454628"/>
              <a:gd name="connsiteX10" fmla="*/ 3889192 w 9414328"/>
              <a:gd name="connsiteY10" fmla="*/ 2631861 h 4454628"/>
              <a:gd name="connsiteX11" fmla="*/ 3889192 w 9414328"/>
              <a:gd name="connsiteY11" fmla="*/ 2708529 h 4454628"/>
              <a:gd name="connsiteX12" fmla="*/ 3889192 w 9414328"/>
              <a:gd name="connsiteY12" fmla="*/ 2786614 h 4454628"/>
              <a:gd name="connsiteX13" fmla="*/ 3889192 w 9414328"/>
              <a:gd name="connsiteY13" fmla="*/ 2816791 h 4454628"/>
              <a:gd name="connsiteX14" fmla="*/ 3889192 w 9414328"/>
              <a:gd name="connsiteY14" fmla="*/ 2821042 h 4454628"/>
              <a:gd name="connsiteX15" fmla="*/ 3889192 w 9414328"/>
              <a:gd name="connsiteY15" fmla="*/ 2893460 h 4454628"/>
              <a:gd name="connsiteX16" fmla="*/ 3889192 w 9414328"/>
              <a:gd name="connsiteY16" fmla="*/ 3184658 h 4454628"/>
              <a:gd name="connsiteX17" fmla="*/ 3889192 w 9414328"/>
              <a:gd name="connsiteY17" fmla="*/ 3257074 h 4454628"/>
              <a:gd name="connsiteX18" fmla="*/ 3889192 w 9414328"/>
              <a:gd name="connsiteY18" fmla="*/ 3261326 h 4454628"/>
              <a:gd name="connsiteX19" fmla="*/ 3889192 w 9414328"/>
              <a:gd name="connsiteY19" fmla="*/ 3291502 h 4454628"/>
              <a:gd name="connsiteX20" fmla="*/ 3889192 w 9414328"/>
              <a:gd name="connsiteY20" fmla="*/ 3369587 h 4454628"/>
              <a:gd name="connsiteX21" fmla="*/ 3889192 w 9414328"/>
              <a:gd name="connsiteY21" fmla="*/ 3446256 h 4454628"/>
              <a:gd name="connsiteX22" fmla="*/ 3889192 w 9414328"/>
              <a:gd name="connsiteY22" fmla="*/ 3476432 h 4454628"/>
              <a:gd name="connsiteX23" fmla="*/ 3889192 w 9414328"/>
              <a:gd name="connsiteY23" fmla="*/ 3809871 h 4454628"/>
              <a:gd name="connsiteX24" fmla="*/ 3889192 w 9414328"/>
              <a:gd name="connsiteY24" fmla="*/ 3840048 h 4454628"/>
              <a:gd name="connsiteX25" fmla="*/ 3889192 w 9414328"/>
              <a:gd name="connsiteY25" fmla="*/ 3844299 h 4454628"/>
              <a:gd name="connsiteX26" fmla="*/ 3889192 w 9414328"/>
              <a:gd name="connsiteY26" fmla="*/ 3916717 h 4454628"/>
              <a:gd name="connsiteX27" fmla="*/ 3889192 w 9414328"/>
              <a:gd name="connsiteY27" fmla="*/ 4029229 h 4454628"/>
              <a:gd name="connsiteX28" fmla="*/ 3889192 w 9414328"/>
              <a:gd name="connsiteY28" fmla="*/ 4392844 h 4454628"/>
              <a:gd name="connsiteX29" fmla="*/ 3889192 w 9414328"/>
              <a:gd name="connsiteY29" fmla="*/ 4454628 h 4454628"/>
              <a:gd name="connsiteX30" fmla="*/ 3054770 w 9414328"/>
              <a:gd name="connsiteY30" fmla="*/ 4454628 h 4454628"/>
              <a:gd name="connsiteX31" fmla="*/ 2926885 w 9414328"/>
              <a:gd name="connsiteY31" fmla="*/ 4454628 h 4454628"/>
              <a:gd name="connsiteX32" fmla="*/ 2919377 w 9414328"/>
              <a:gd name="connsiteY32" fmla="*/ 4454628 h 4454628"/>
              <a:gd name="connsiteX33" fmla="*/ 2866087 w 9414328"/>
              <a:gd name="connsiteY33" fmla="*/ 4454628 h 4454628"/>
              <a:gd name="connsiteX34" fmla="*/ 1950672 w 9414328"/>
              <a:gd name="connsiteY34" fmla="*/ 4454628 h 4454628"/>
              <a:gd name="connsiteX35" fmla="*/ 1897382 w 9414328"/>
              <a:gd name="connsiteY35" fmla="*/ 4454628 h 4454628"/>
              <a:gd name="connsiteX36" fmla="*/ 1889875 w 9414328"/>
              <a:gd name="connsiteY36" fmla="*/ 4454628 h 4454628"/>
              <a:gd name="connsiteX37" fmla="*/ 1761990 w 9414328"/>
              <a:gd name="connsiteY37" fmla="*/ 4454628 h 4454628"/>
              <a:gd name="connsiteX38" fmla="*/ 921170 w 9414328"/>
              <a:gd name="connsiteY38" fmla="*/ 4454628 h 4454628"/>
              <a:gd name="connsiteX39" fmla="*/ 785778 w 9414328"/>
              <a:gd name="connsiteY39" fmla="*/ 4454628 h 4454628"/>
              <a:gd name="connsiteX40" fmla="*/ 732488 w 9414328"/>
              <a:gd name="connsiteY40" fmla="*/ 4454628 h 4454628"/>
              <a:gd name="connsiteX41" fmla="*/ 0 w 9414328"/>
              <a:gd name="connsiteY41" fmla="*/ 4454628 h 4454628"/>
              <a:gd name="connsiteX42" fmla="*/ 0 w 9414328"/>
              <a:gd name="connsiteY42" fmla="*/ 4427795 h 4454628"/>
              <a:gd name="connsiteX43" fmla="*/ 0 w 9414328"/>
              <a:gd name="connsiteY43" fmla="*/ 4351127 h 4454628"/>
              <a:gd name="connsiteX44" fmla="*/ 0 w 9414328"/>
              <a:gd name="connsiteY44" fmla="*/ 4320950 h 4454628"/>
              <a:gd name="connsiteX45" fmla="*/ 0 w 9414328"/>
              <a:gd name="connsiteY45" fmla="*/ 3987511 h 4454628"/>
              <a:gd name="connsiteX46" fmla="*/ 0 w 9414328"/>
              <a:gd name="connsiteY46" fmla="*/ 3957335 h 4454628"/>
              <a:gd name="connsiteX47" fmla="*/ 0 w 9414328"/>
              <a:gd name="connsiteY47" fmla="*/ 3953083 h 4454628"/>
              <a:gd name="connsiteX48" fmla="*/ 0 w 9414328"/>
              <a:gd name="connsiteY48" fmla="*/ 3880667 h 4454628"/>
              <a:gd name="connsiteX49" fmla="*/ 0 w 9414328"/>
              <a:gd name="connsiteY49" fmla="*/ 3768154 h 4454628"/>
              <a:gd name="connsiteX50" fmla="*/ 0 w 9414328"/>
              <a:gd name="connsiteY50" fmla="*/ 3404538 h 4454628"/>
              <a:gd name="connsiteX51" fmla="*/ 0 w 9414328"/>
              <a:gd name="connsiteY51" fmla="*/ 3327870 h 4454628"/>
              <a:gd name="connsiteX52" fmla="*/ 0 w 9414328"/>
              <a:gd name="connsiteY52" fmla="*/ 3297693 h 4454628"/>
              <a:gd name="connsiteX53" fmla="*/ 0 w 9414328"/>
              <a:gd name="connsiteY53" fmla="*/ 2744897 h 4454628"/>
              <a:gd name="connsiteX54" fmla="*/ 3889192 w 9414328"/>
              <a:gd name="connsiteY54" fmla="*/ 1025630 h 4454628"/>
              <a:gd name="connsiteX55" fmla="*/ 5360487 w 9414328"/>
              <a:gd name="connsiteY55" fmla="*/ 0 h 4454628"/>
              <a:gd name="connsiteX56" fmla="*/ 9414328 w 9414328"/>
              <a:gd name="connsiteY56" fmla="*/ 3709380 h 4454628"/>
              <a:gd name="connsiteX57" fmla="*/ 5360487 w 9414328"/>
              <a:gd name="connsiteY57" fmla="*/ 3709380 h 4454628"/>
              <a:gd name="connsiteX58" fmla="*/ 5360487 w 9414328"/>
              <a:gd name="connsiteY58" fmla="*/ 0 h 4454628"/>
              <a:gd name="connsiteX0" fmla="*/ 3889192 w 5360487"/>
              <a:gd name="connsiteY0" fmla="*/ 1025630 h 4454628"/>
              <a:gd name="connsiteX1" fmla="*/ 3889192 w 5360487"/>
              <a:gd name="connsiteY1" fmla="*/ 1578427 h 4454628"/>
              <a:gd name="connsiteX2" fmla="*/ 3889192 w 5360487"/>
              <a:gd name="connsiteY2" fmla="*/ 1608603 h 4454628"/>
              <a:gd name="connsiteX3" fmla="*/ 3889192 w 5360487"/>
              <a:gd name="connsiteY3" fmla="*/ 1685271 h 4454628"/>
              <a:gd name="connsiteX4" fmla="*/ 3889192 w 5360487"/>
              <a:gd name="connsiteY4" fmla="*/ 2048887 h 4454628"/>
              <a:gd name="connsiteX5" fmla="*/ 3889192 w 5360487"/>
              <a:gd name="connsiteY5" fmla="*/ 2161401 h 4454628"/>
              <a:gd name="connsiteX6" fmla="*/ 3889192 w 5360487"/>
              <a:gd name="connsiteY6" fmla="*/ 2233817 h 4454628"/>
              <a:gd name="connsiteX7" fmla="*/ 3889192 w 5360487"/>
              <a:gd name="connsiteY7" fmla="*/ 2238069 h 4454628"/>
              <a:gd name="connsiteX8" fmla="*/ 3889192 w 5360487"/>
              <a:gd name="connsiteY8" fmla="*/ 2268245 h 4454628"/>
              <a:gd name="connsiteX9" fmla="*/ 3889192 w 5360487"/>
              <a:gd name="connsiteY9" fmla="*/ 2601684 h 4454628"/>
              <a:gd name="connsiteX10" fmla="*/ 3889192 w 5360487"/>
              <a:gd name="connsiteY10" fmla="*/ 2631861 h 4454628"/>
              <a:gd name="connsiteX11" fmla="*/ 3889192 w 5360487"/>
              <a:gd name="connsiteY11" fmla="*/ 2708529 h 4454628"/>
              <a:gd name="connsiteX12" fmla="*/ 3889192 w 5360487"/>
              <a:gd name="connsiteY12" fmla="*/ 2786614 h 4454628"/>
              <a:gd name="connsiteX13" fmla="*/ 3889192 w 5360487"/>
              <a:gd name="connsiteY13" fmla="*/ 2816791 h 4454628"/>
              <a:gd name="connsiteX14" fmla="*/ 3889192 w 5360487"/>
              <a:gd name="connsiteY14" fmla="*/ 2821042 h 4454628"/>
              <a:gd name="connsiteX15" fmla="*/ 3889192 w 5360487"/>
              <a:gd name="connsiteY15" fmla="*/ 2893460 h 4454628"/>
              <a:gd name="connsiteX16" fmla="*/ 3889192 w 5360487"/>
              <a:gd name="connsiteY16" fmla="*/ 3184658 h 4454628"/>
              <a:gd name="connsiteX17" fmla="*/ 3889192 w 5360487"/>
              <a:gd name="connsiteY17" fmla="*/ 3257074 h 4454628"/>
              <a:gd name="connsiteX18" fmla="*/ 3889192 w 5360487"/>
              <a:gd name="connsiteY18" fmla="*/ 3261326 h 4454628"/>
              <a:gd name="connsiteX19" fmla="*/ 3889192 w 5360487"/>
              <a:gd name="connsiteY19" fmla="*/ 3291502 h 4454628"/>
              <a:gd name="connsiteX20" fmla="*/ 3889192 w 5360487"/>
              <a:gd name="connsiteY20" fmla="*/ 3369587 h 4454628"/>
              <a:gd name="connsiteX21" fmla="*/ 3889192 w 5360487"/>
              <a:gd name="connsiteY21" fmla="*/ 3446256 h 4454628"/>
              <a:gd name="connsiteX22" fmla="*/ 3889192 w 5360487"/>
              <a:gd name="connsiteY22" fmla="*/ 3476432 h 4454628"/>
              <a:gd name="connsiteX23" fmla="*/ 3889192 w 5360487"/>
              <a:gd name="connsiteY23" fmla="*/ 3809871 h 4454628"/>
              <a:gd name="connsiteX24" fmla="*/ 3889192 w 5360487"/>
              <a:gd name="connsiteY24" fmla="*/ 3840048 h 4454628"/>
              <a:gd name="connsiteX25" fmla="*/ 3889192 w 5360487"/>
              <a:gd name="connsiteY25" fmla="*/ 3844299 h 4454628"/>
              <a:gd name="connsiteX26" fmla="*/ 3889192 w 5360487"/>
              <a:gd name="connsiteY26" fmla="*/ 3916717 h 4454628"/>
              <a:gd name="connsiteX27" fmla="*/ 3889192 w 5360487"/>
              <a:gd name="connsiteY27" fmla="*/ 4029229 h 4454628"/>
              <a:gd name="connsiteX28" fmla="*/ 3889192 w 5360487"/>
              <a:gd name="connsiteY28" fmla="*/ 4392844 h 4454628"/>
              <a:gd name="connsiteX29" fmla="*/ 3889192 w 5360487"/>
              <a:gd name="connsiteY29" fmla="*/ 4454628 h 4454628"/>
              <a:gd name="connsiteX30" fmla="*/ 3054770 w 5360487"/>
              <a:gd name="connsiteY30" fmla="*/ 4454628 h 4454628"/>
              <a:gd name="connsiteX31" fmla="*/ 2926885 w 5360487"/>
              <a:gd name="connsiteY31" fmla="*/ 4454628 h 4454628"/>
              <a:gd name="connsiteX32" fmla="*/ 2919377 w 5360487"/>
              <a:gd name="connsiteY32" fmla="*/ 4454628 h 4454628"/>
              <a:gd name="connsiteX33" fmla="*/ 2866087 w 5360487"/>
              <a:gd name="connsiteY33" fmla="*/ 4454628 h 4454628"/>
              <a:gd name="connsiteX34" fmla="*/ 1950672 w 5360487"/>
              <a:gd name="connsiteY34" fmla="*/ 4454628 h 4454628"/>
              <a:gd name="connsiteX35" fmla="*/ 1897382 w 5360487"/>
              <a:gd name="connsiteY35" fmla="*/ 4454628 h 4454628"/>
              <a:gd name="connsiteX36" fmla="*/ 1889875 w 5360487"/>
              <a:gd name="connsiteY36" fmla="*/ 4454628 h 4454628"/>
              <a:gd name="connsiteX37" fmla="*/ 1761990 w 5360487"/>
              <a:gd name="connsiteY37" fmla="*/ 4454628 h 4454628"/>
              <a:gd name="connsiteX38" fmla="*/ 921170 w 5360487"/>
              <a:gd name="connsiteY38" fmla="*/ 4454628 h 4454628"/>
              <a:gd name="connsiteX39" fmla="*/ 785778 w 5360487"/>
              <a:gd name="connsiteY39" fmla="*/ 4454628 h 4454628"/>
              <a:gd name="connsiteX40" fmla="*/ 732488 w 5360487"/>
              <a:gd name="connsiteY40" fmla="*/ 4454628 h 4454628"/>
              <a:gd name="connsiteX41" fmla="*/ 0 w 5360487"/>
              <a:gd name="connsiteY41" fmla="*/ 4454628 h 4454628"/>
              <a:gd name="connsiteX42" fmla="*/ 0 w 5360487"/>
              <a:gd name="connsiteY42" fmla="*/ 4427795 h 4454628"/>
              <a:gd name="connsiteX43" fmla="*/ 0 w 5360487"/>
              <a:gd name="connsiteY43" fmla="*/ 4351127 h 4454628"/>
              <a:gd name="connsiteX44" fmla="*/ 0 w 5360487"/>
              <a:gd name="connsiteY44" fmla="*/ 4320950 h 4454628"/>
              <a:gd name="connsiteX45" fmla="*/ 0 w 5360487"/>
              <a:gd name="connsiteY45" fmla="*/ 3987511 h 4454628"/>
              <a:gd name="connsiteX46" fmla="*/ 0 w 5360487"/>
              <a:gd name="connsiteY46" fmla="*/ 3957335 h 4454628"/>
              <a:gd name="connsiteX47" fmla="*/ 0 w 5360487"/>
              <a:gd name="connsiteY47" fmla="*/ 3953083 h 4454628"/>
              <a:gd name="connsiteX48" fmla="*/ 0 w 5360487"/>
              <a:gd name="connsiteY48" fmla="*/ 3880667 h 4454628"/>
              <a:gd name="connsiteX49" fmla="*/ 0 w 5360487"/>
              <a:gd name="connsiteY49" fmla="*/ 3768154 h 4454628"/>
              <a:gd name="connsiteX50" fmla="*/ 0 w 5360487"/>
              <a:gd name="connsiteY50" fmla="*/ 3404538 h 4454628"/>
              <a:gd name="connsiteX51" fmla="*/ 0 w 5360487"/>
              <a:gd name="connsiteY51" fmla="*/ 3327870 h 4454628"/>
              <a:gd name="connsiteX52" fmla="*/ 0 w 5360487"/>
              <a:gd name="connsiteY52" fmla="*/ 3297693 h 4454628"/>
              <a:gd name="connsiteX53" fmla="*/ 0 w 5360487"/>
              <a:gd name="connsiteY53" fmla="*/ 2744897 h 4454628"/>
              <a:gd name="connsiteX54" fmla="*/ 3889192 w 5360487"/>
              <a:gd name="connsiteY54" fmla="*/ 1025630 h 4454628"/>
              <a:gd name="connsiteX55" fmla="*/ 5360487 w 5360487"/>
              <a:gd name="connsiteY55" fmla="*/ 0 h 4454628"/>
              <a:gd name="connsiteX56" fmla="*/ 5360487 w 5360487"/>
              <a:gd name="connsiteY56" fmla="*/ 3709380 h 4454628"/>
              <a:gd name="connsiteX57" fmla="*/ 5360487 w 5360487"/>
              <a:gd name="connsiteY57" fmla="*/ 0 h 4454628"/>
              <a:gd name="connsiteX0" fmla="*/ 3889192 w 3889192"/>
              <a:gd name="connsiteY0" fmla="*/ 0 h 3428998"/>
              <a:gd name="connsiteX1" fmla="*/ 3889192 w 3889192"/>
              <a:gd name="connsiteY1" fmla="*/ 552797 h 3428998"/>
              <a:gd name="connsiteX2" fmla="*/ 3889192 w 3889192"/>
              <a:gd name="connsiteY2" fmla="*/ 582973 h 3428998"/>
              <a:gd name="connsiteX3" fmla="*/ 3889192 w 3889192"/>
              <a:gd name="connsiteY3" fmla="*/ 659641 h 3428998"/>
              <a:gd name="connsiteX4" fmla="*/ 3889192 w 3889192"/>
              <a:gd name="connsiteY4" fmla="*/ 1023257 h 3428998"/>
              <a:gd name="connsiteX5" fmla="*/ 3889192 w 3889192"/>
              <a:gd name="connsiteY5" fmla="*/ 1135771 h 3428998"/>
              <a:gd name="connsiteX6" fmla="*/ 3889192 w 3889192"/>
              <a:gd name="connsiteY6" fmla="*/ 1208187 h 3428998"/>
              <a:gd name="connsiteX7" fmla="*/ 3889192 w 3889192"/>
              <a:gd name="connsiteY7" fmla="*/ 1212439 h 3428998"/>
              <a:gd name="connsiteX8" fmla="*/ 3889192 w 3889192"/>
              <a:gd name="connsiteY8" fmla="*/ 1242615 h 3428998"/>
              <a:gd name="connsiteX9" fmla="*/ 3889192 w 3889192"/>
              <a:gd name="connsiteY9" fmla="*/ 1576054 h 3428998"/>
              <a:gd name="connsiteX10" fmla="*/ 3889192 w 3889192"/>
              <a:gd name="connsiteY10" fmla="*/ 1606231 h 3428998"/>
              <a:gd name="connsiteX11" fmla="*/ 3889192 w 3889192"/>
              <a:gd name="connsiteY11" fmla="*/ 1682899 h 3428998"/>
              <a:gd name="connsiteX12" fmla="*/ 3889192 w 3889192"/>
              <a:gd name="connsiteY12" fmla="*/ 1760984 h 3428998"/>
              <a:gd name="connsiteX13" fmla="*/ 3889192 w 3889192"/>
              <a:gd name="connsiteY13" fmla="*/ 1791161 h 3428998"/>
              <a:gd name="connsiteX14" fmla="*/ 3889192 w 3889192"/>
              <a:gd name="connsiteY14" fmla="*/ 1795412 h 3428998"/>
              <a:gd name="connsiteX15" fmla="*/ 3889192 w 3889192"/>
              <a:gd name="connsiteY15" fmla="*/ 1867830 h 3428998"/>
              <a:gd name="connsiteX16" fmla="*/ 3889192 w 3889192"/>
              <a:gd name="connsiteY16" fmla="*/ 2159028 h 3428998"/>
              <a:gd name="connsiteX17" fmla="*/ 3889192 w 3889192"/>
              <a:gd name="connsiteY17" fmla="*/ 2231444 h 3428998"/>
              <a:gd name="connsiteX18" fmla="*/ 3889192 w 3889192"/>
              <a:gd name="connsiteY18" fmla="*/ 2235696 h 3428998"/>
              <a:gd name="connsiteX19" fmla="*/ 3889192 w 3889192"/>
              <a:gd name="connsiteY19" fmla="*/ 2265872 h 3428998"/>
              <a:gd name="connsiteX20" fmla="*/ 3889192 w 3889192"/>
              <a:gd name="connsiteY20" fmla="*/ 2343957 h 3428998"/>
              <a:gd name="connsiteX21" fmla="*/ 3889192 w 3889192"/>
              <a:gd name="connsiteY21" fmla="*/ 2420626 h 3428998"/>
              <a:gd name="connsiteX22" fmla="*/ 3889192 w 3889192"/>
              <a:gd name="connsiteY22" fmla="*/ 2450802 h 3428998"/>
              <a:gd name="connsiteX23" fmla="*/ 3889192 w 3889192"/>
              <a:gd name="connsiteY23" fmla="*/ 2784241 h 3428998"/>
              <a:gd name="connsiteX24" fmla="*/ 3889192 w 3889192"/>
              <a:gd name="connsiteY24" fmla="*/ 2814418 h 3428998"/>
              <a:gd name="connsiteX25" fmla="*/ 3889192 w 3889192"/>
              <a:gd name="connsiteY25" fmla="*/ 2818669 h 3428998"/>
              <a:gd name="connsiteX26" fmla="*/ 3889192 w 3889192"/>
              <a:gd name="connsiteY26" fmla="*/ 2891087 h 3428998"/>
              <a:gd name="connsiteX27" fmla="*/ 3889192 w 3889192"/>
              <a:gd name="connsiteY27" fmla="*/ 3003599 h 3428998"/>
              <a:gd name="connsiteX28" fmla="*/ 3889192 w 3889192"/>
              <a:gd name="connsiteY28" fmla="*/ 3367214 h 3428998"/>
              <a:gd name="connsiteX29" fmla="*/ 3889192 w 3889192"/>
              <a:gd name="connsiteY29" fmla="*/ 3428998 h 3428998"/>
              <a:gd name="connsiteX30" fmla="*/ 3054770 w 3889192"/>
              <a:gd name="connsiteY30" fmla="*/ 3428998 h 3428998"/>
              <a:gd name="connsiteX31" fmla="*/ 2926885 w 3889192"/>
              <a:gd name="connsiteY31" fmla="*/ 3428998 h 3428998"/>
              <a:gd name="connsiteX32" fmla="*/ 2919377 w 3889192"/>
              <a:gd name="connsiteY32" fmla="*/ 3428998 h 3428998"/>
              <a:gd name="connsiteX33" fmla="*/ 2866087 w 3889192"/>
              <a:gd name="connsiteY33" fmla="*/ 3428998 h 3428998"/>
              <a:gd name="connsiteX34" fmla="*/ 1950672 w 3889192"/>
              <a:gd name="connsiteY34" fmla="*/ 3428998 h 3428998"/>
              <a:gd name="connsiteX35" fmla="*/ 1897382 w 3889192"/>
              <a:gd name="connsiteY35" fmla="*/ 3428998 h 3428998"/>
              <a:gd name="connsiteX36" fmla="*/ 1889875 w 3889192"/>
              <a:gd name="connsiteY36" fmla="*/ 3428998 h 3428998"/>
              <a:gd name="connsiteX37" fmla="*/ 1761990 w 3889192"/>
              <a:gd name="connsiteY37" fmla="*/ 3428998 h 3428998"/>
              <a:gd name="connsiteX38" fmla="*/ 921170 w 3889192"/>
              <a:gd name="connsiteY38" fmla="*/ 3428998 h 3428998"/>
              <a:gd name="connsiteX39" fmla="*/ 785778 w 3889192"/>
              <a:gd name="connsiteY39" fmla="*/ 3428998 h 3428998"/>
              <a:gd name="connsiteX40" fmla="*/ 732488 w 3889192"/>
              <a:gd name="connsiteY40" fmla="*/ 3428998 h 3428998"/>
              <a:gd name="connsiteX41" fmla="*/ 0 w 3889192"/>
              <a:gd name="connsiteY41" fmla="*/ 3428998 h 3428998"/>
              <a:gd name="connsiteX42" fmla="*/ 0 w 3889192"/>
              <a:gd name="connsiteY42" fmla="*/ 3402165 h 3428998"/>
              <a:gd name="connsiteX43" fmla="*/ 0 w 3889192"/>
              <a:gd name="connsiteY43" fmla="*/ 3325497 h 3428998"/>
              <a:gd name="connsiteX44" fmla="*/ 0 w 3889192"/>
              <a:gd name="connsiteY44" fmla="*/ 3295320 h 3428998"/>
              <a:gd name="connsiteX45" fmla="*/ 0 w 3889192"/>
              <a:gd name="connsiteY45" fmla="*/ 2961881 h 3428998"/>
              <a:gd name="connsiteX46" fmla="*/ 0 w 3889192"/>
              <a:gd name="connsiteY46" fmla="*/ 2931705 h 3428998"/>
              <a:gd name="connsiteX47" fmla="*/ 0 w 3889192"/>
              <a:gd name="connsiteY47" fmla="*/ 2927453 h 3428998"/>
              <a:gd name="connsiteX48" fmla="*/ 0 w 3889192"/>
              <a:gd name="connsiteY48" fmla="*/ 2855037 h 3428998"/>
              <a:gd name="connsiteX49" fmla="*/ 0 w 3889192"/>
              <a:gd name="connsiteY49" fmla="*/ 2742524 h 3428998"/>
              <a:gd name="connsiteX50" fmla="*/ 0 w 3889192"/>
              <a:gd name="connsiteY50" fmla="*/ 2378908 h 3428998"/>
              <a:gd name="connsiteX51" fmla="*/ 0 w 3889192"/>
              <a:gd name="connsiteY51" fmla="*/ 2302240 h 3428998"/>
              <a:gd name="connsiteX52" fmla="*/ 0 w 3889192"/>
              <a:gd name="connsiteY52" fmla="*/ 2272063 h 3428998"/>
              <a:gd name="connsiteX53" fmla="*/ 0 w 3889192"/>
              <a:gd name="connsiteY53" fmla="*/ 1719267 h 3428998"/>
              <a:gd name="connsiteX54" fmla="*/ 3889192 w 3889192"/>
              <a:gd name="connsiteY54" fmla="*/ 0 h 3428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3889192" h="3428998">
                <a:moveTo>
                  <a:pt x="3889192" y="0"/>
                </a:moveTo>
                <a:lnTo>
                  <a:pt x="3889192" y="552797"/>
                </a:lnTo>
                <a:lnTo>
                  <a:pt x="3889192" y="582973"/>
                </a:lnTo>
                <a:lnTo>
                  <a:pt x="3889192" y="659641"/>
                </a:lnTo>
                <a:lnTo>
                  <a:pt x="3889192" y="1023257"/>
                </a:lnTo>
                <a:lnTo>
                  <a:pt x="3889192" y="1135771"/>
                </a:lnTo>
                <a:lnTo>
                  <a:pt x="3889192" y="1208187"/>
                </a:lnTo>
                <a:lnTo>
                  <a:pt x="3889192" y="1212439"/>
                </a:lnTo>
                <a:lnTo>
                  <a:pt x="3889192" y="1242615"/>
                </a:lnTo>
                <a:lnTo>
                  <a:pt x="3889192" y="1576054"/>
                </a:lnTo>
                <a:lnTo>
                  <a:pt x="3889192" y="1606231"/>
                </a:lnTo>
                <a:lnTo>
                  <a:pt x="3889192" y="1682899"/>
                </a:lnTo>
                <a:lnTo>
                  <a:pt x="3889192" y="1760984"/>
                </a:lnTo>
                <a:lnTo>
                  <a:pt x="3889192" y="1791161"/>
                </a:lnTo>
                <a:lnTo>
                  <a:pt x="3889192" y="1795412"/>
                </a:lnTo>
                <a:lnTo>
                  <a:pt x="3889192" y="1867830"/>
                </a:lnTo>
                <a:lnTo>
                  <a:pt x="3889192" y="2159028"/>
                </a:lnTo>
                <a:lnTo>
                  <a:pt x="3889192" y="2231444"/>
                </a:lnTo>
                <a:lnTo>
                  <a:pt x="3889192" y="2235696"/>
                </a:lnTo>
                <a:lnTo>
                  <a:pt x="3889192" y="2265872"/>
                </a:lnTo>
                <a:lnTo>
                  <a:pt x="3889192" y="2343957"/>
                </a:lnTo>
                <a:lnTo>
                  <a:pt x="3889192" y="2420626"/>
                </a:lnTo>
                <a:lnTo>
                  <a:pt x="3889192" y="2450802"/>
                </a:lnTo>
                <a:lnTo>
                  <a:pt x="3889192" y="2784241"/>
                </a:lnTo>
                <a:lnTo>
                  <a:pt x="3889192" y="2814418"/>
                </a:lnTo>
                <a:lnTo>
                  <a:pt x="3889192" y="2818669"/>
                </a:lnTo>
                <a:lnTo>
                  <a:pt x="3889192" y="2891087"/>
                </a:lnTo>
                <a:lnTo>
                  <a:pt x="3889192" y="3003599"/>
                </a:lnTo>
                <a:lnTo>
                  <a:pt x="3889192" y="3367214"/>
                </a:lnTo>
                <a:lnTo>
                  <a:pt x="3889192" y="3428998"/>
                </a:lnTo>
                <a:lnTo>
                  <a:pt x="3054770" y="3428998"/>
                </a:lnTo>
                <a:lnTo>
                  <a:pt x="2926885" y="3428998"/>
                </a:lnTo>
                <a:lnTo>
                  <a:pt x="2919377" y="3428998"/>
                </a:lnTo>
                <a:lnTo>
                  <a:pt x="2866087" y="3428998"/>
                </a:lnTo>
                <a:lnTo>
                  <a:pt x="1950672" y="3428998"/>
                </a:lnTo>
                <a:lnTo>
                  <a:pt x="1897382" y="3428998"/>
                </a:lnTo>
                <a:lnTo>
                  <a:pt x="1889875" y="3428998"/>
                </a:lnTo>
                <a:lnTo>
                  <a:pt x="1761990" y="3428998"/>
                </a:lnTo>
                <a:lnTo>
                  <a:pt x="921170" y="3428998"/>
                </a:lnTo>
                <a:lnTo>
                  <a:pt x="785778" y="3428998"/>
                </a:lnTo>
                <a:lnTo>
                  <a:pt x="732488" y="3428998"/>
                </a:lnTo>
                <a:lnTo>
                  <a:pt x="0" y="3428998"/>
                </a:lnTo>
                <a:lnTo>
                  <a:pt x="0" y="3402165"/>
                </a:lnTo>
                <a:lnTo>
                  <a:pt x="0" y="3325497"/>
                </a:lnTo>
                <a:lnTo>
                  <a:pt x="0" y="3295320"/>
                </a:lnTo>
                <a:lnTo>
                  <a:pt x="0" y="2961881"/>
                </a:lnTo>
                <a:lnTo>
                  <a:pt x="0" y="2931705"/>
                </a:lnTo>
                <a:lnTo>
                  <a:pt x="0" y="2927453"/>
                </a:lnTo>
                <a:lnTo>
                  <a:pt x="0" y="2855037"/>
                </a:lnTo>
                <a:lnTo>
                  <a:pt x="0" y="2742524"/>
                </a:lnTo>
                <a:lnTo>
                  <a:pt x="0" y="2378908"/>
                </a:lnTo>
                <a:lnTo>
                  <a:pt x="0" y="2302240"/>
                </a:lnTo>
                <a:lnTo>
                  <a:pt x="0" y="2272063"/>
                </a:lnTo>
                <a:lnTo>
                  <a:pt x="0" y="1719267"/>
                </a:lnTo>
                <a:lnTo>
                  <a:pt x="3889192" y="0"/>
                </a:lnTo>
                <a:close/>
              </a:path>
            </a:pathLst>
          </a:custGeom>
          <a:pattFill prst="pct10">
            <a:fgClr>
              <a:schemeClr val="tx1"/>
            </a:fgClr>
            <a:bgClr>
              <a:schemeClr val="bg1"/>
            </a:bgClr>
          </a:pattFill>
        </p:spPr>
        <p:txBody>
          <a:bodyPr wrap="square" anchor="ctr">
            <a:noAutofit/>
          </a:bodyPr>
          <a:lstStyle>
            <a:lvl1pPr algn="ctr">
              <a:defRPr sz="1000" b="1" baseline="0"/>
            </a:lvl1pPr>
          </a:lstStyle>
          <a:p>
            <a:r>
              <a:rPr lang="en-US" dirty="0"/>
              <a:t>Drag &amp; Drop Image</a:t>
            </a: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41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11076523" y="6112752"/>
            <a:ext cx="513735" cy="227164"/>
          </a:xfrm>
        </p:spPr>
        <p:txBody>
          <a:bodyPr/>
          <a:lstStyle/>
          <a:p>
            <a:fld id="{D8D877B3-D348-4611-9BDB-C5374591D951}" type="slidenum">
              <a:rPr lang="en-US" smtClean="0"/>
              <a:pPr/>
              <a:t>‹#›</a:t>
            </a:fld>
            <a:endParaRPr lang="en-US" dirty="0"/>
          </a:p>
        </p:txBody>
      </p:sp>
      <p:sp>
        <p:nvSpPr>
          <p:cNvPr id="2" name="Title 1"/>
          <p:cNvSpPr>
            <a:spLocks noGrp="1"/>
          </p:cNvSpPr>
          <p:nvPr>
            <p:ph type="title"/>
          </p:nvPr>
        </p:nvSpPr>
        <p:spPr>
          <a:xfrm>
            <a:off x="2206171" y="1026738"/>
            <a:ext cx="4575629" cy="1487862"/>
          </a:xfrm>
        </p:spPr>
        <p:txBody>
          <a:bodyPr/>
          <a:lstStyle/>
          <a:p>
            <a:r>
              <a:rPr lang="en-US"/>
              <a:t>Click to edit Master title style</a:t>
            </a:r>
          </a:p>
        </p:txBody>
      </p:sp>
      <p:sp>
        <p:nvSpPr>
          <p:cNvPr id="11" name="Picture Placeholder 10"/>
          <p:cNvSpPr>
            <a:spLocks noGrp="1"/>
          </p:cNvSpPr>
          <p:nvPr>
            <p:ph type="pic" sz="quarter" idx="43" hasCustomPrompt="1"/>
          </p:nvPr>
        </p:nvSpPr>
        <p:spPr>
          <a:xfrm>
            <a:off x="2206170" y="3429002"/>
            <a:ext cx="3889192" cy="3428998"/>
          </a:xfrm>
          <a:custGeom>
            <a:avLst/>
            <a:gdLst>
              <a:gd name="connsiteX0" fmla="*/ 3889192 w 9414328"/>
              <a:gd name="connsiteY0" fmla="*/ 1025630 h 4454628"/>
              <a:gd name="connsiteX1" fmla="*/ 3889192 w 9414328"/>
              <a:gd name="connsiteY1" fmla="*/ 1578427 h 4454628"/>
              <a:gd name="connsiteX2" fmla="*/ 3889192 w 9414328"/>
              <a:gd name="connsiteY2" fmla="*/ 1608603 h 4454628"/>
              <a:gd name="connsiteX3" fmla="*/ 3889192 w 9414328"/>
              <a:gd name="connsiteY3" fmla="*/ 1685271 h 4454628"/>
              <a:gd name="connsiteX4" fmla="*/ 3889192 w 9414328"/>
              <a:gd name="connsiteY4" fmla="*/ 2048887 h 4454628"/>
              <a:gd name="connsiteX5" fmla="*/ 3889192 w 9414328"/>
              <a:gd name="connsiteY5" fmla="*/ 2161401 h 4454628"/>
              <a:gd name="connsiteX6" fmla="*/ 3889192 w 9414328"/>
              <a:gd name="connsiteY6" fmla="*/ 2233817 h 4454628"/>
              <a:gd name="connsiteX7" fmla="*/ 3889192 w 9414328"/>
              <a:gd name="connsiteY7" fmla="*/ 2238069 h 4454628"/>
              <a:gd name="connsiteX8" fmla="*/ 3889192 w 9414328"/>
              <a:gd name="connsiteY8" fmla="*/ 2268245 h 4454628"/>
              <a:gd name="connsiteX9" fmla="*/ 3889192 w 9414328"/>
              <a:gd name="connsiteY9" fmla="*/ 2601684 h 4454628"/>
              <a:gd name="connsiteX10" fmla="*/ 3889192 w 9414328"/>
              <a:gd name="connsiteY10" fmla="*/ 2631861 h 4454628"/>
              <a:gd name="connsiteX11" fmla="*/ 3889192 w 9414328"/>
              <a:gd name="connsiteY11" fmla="*/ 2708529 h 4454628"/>
              <a:gd name="connsiteX12" fmla="*/ 3889192 w 9414328"/>
              <a:gd name="connsiteY12" fmla="*/ 2786614 h 4454628"/>
              <a:gd name="connsiteX13" fmla="*/ 3889192 w 9414328"/>
              <a:gd name="connsiteY13" fmla="*/ 2816791 h 4454628"/>
              <a:gd name="connsiteX14" fmla="*/ 3889192 w 9414328"/>
              <a:gd name="connsiteY14" fmla="*/ 2821042 h 4454628"/>
              <a:gd name="connsiteX15" fmla="*/ 3889192 w 9414328"/>
              <a:gd name="connsiteY15" fmla="*/ 2893460 h 4454628"/>
              <a:gd name="connsiteX16" fmla="*/ 3889192 w 9414328"/>
              <a:gd name="connsiteY16" fmla="*/ 3184658 h 4454628"/>
              <a:gd name="connsiteX17" fmla="*/ 3889192 w 9414328"/>
              <a:gd name="connsiteY17" fmla="*/ 3257074 h 4454628"/>
              <a:gd name="connsiteX18" fmla="*/ 3889192 w 9414328"/>
              <a:gd name="connsiteY18" fmla="*/ 3261326 h 4454628"/>
              <a:gd name="connsiteX19" fmla="*/ 3889192 w 9414328"/>
              <a:gd name="connsiteY19" fmla="*/ 3291502 h 4454628"/>
              <a:gd name="connsiteX20" fmla="*/ 3889192 w 9414328"/>
              <a:gd name="connsiteY20" fmla="*/ 3369587 h 4454628"/>
              <a:gd name="connsiteX21" fmla="*/ 3889192 w 9414328"/>
              <a:gd name="connsiteY21" fmla="*/ 3446256 h 4454628"/>
              <a:gd name="connsiteX22" fmla="*/ 3889192 w 9414328"/>
              <a:gd name="connsiteY22" fmla="*/ 3476432 h 4454628"/>
              <a:gd name="connsiteX23" fmla="*/ 3889192 w 9414328"/>
              <a:gd name="connsiteY23" fmla="*/ 3809871 h 4454628"/>
              <a:gd name="connsiteX24" fmla="*/ 3889192 w 9414328"/>
              <a:gd name="connsiteY24" fmla="*/ 3840048 h 4454628"/>
              <a:gd name="connsiteX25" fmla="*/ 3889192 w 9414328"/>
              <a:gd name="connsiteY25" fmla="*/ 3844299 h 4454628"/>
              <a:gd name="connsiteX26" fmla="*/ 3889192 w 9414328"/>
              <a:gd name="connsiteY26" fmla="*/ 3916717 h 4454628"/>
              <a:gd name="connsiteX27" fmla="*/ 3889192 w 9414328"/>
              <a:gd name="connsiteY27" fmla="*/ 4029229 h 4454628"/>
              <a:gd name="connsiteX28" fmla="*/ 3889192 w 9414328"/>
              <a:gd name="connsiteY28" fmla="*/ 4392844 h 4454628"/>
              <a:gd name="connsiteX29" fmla="*/ 3889192 w 9414328"/>
              <a:gd name="connsiteY29" fmla="*/ 4454628 h 4454628"/>
              <a:gd name="connsiteX30" fmla="*/ 3054770 w 9414328"/>
              <a:gd name="connsiteY30" fmla="*/ 4454628 h 4454628"/>
              <a:gd name="connsiteX31" fmla="*/ 2926885 w 9414328"/>
              <a:gd name="connsiteY31" fmla="*/ 4454628 h 4454628"/>
              <a:gd name="connsiteX32" fmla="*/ 2919377 w 9414328"/>
              <a:gd name="connsiteY32" fmla="*/ 4454628 h 4454628"/>
              <a:gd name="connsiteX33" fmla="*/ 2866087 w 9414328"/>
              <a:gd name="connsiteY33" fmla="*/ 4454628 h 4454628"/>
              <a:gd name="connsiteX34" fmla="*/ 1950672 w 9414328"/>
              <a:gd name="connsiteY34" fmla="*/ 4454628 h 4454628"/>
              <a:gd name="connsiteX35" fmla="*/ 1897382 w 9414328"/>
              <a:gd name="connsiteY35" fmla="*/ 4454628 h 4454628"/>
              <a:gd name="connsiteX36" fmla="*/ 1889875 w 9414328"/>
              <a:gd name="connsiteY36" fmla="*/ 4454628 h 4454628"/>
              <a:gd name="connsiteX37" fmla="*/ 1761990 w 9414328"/>
              <a:gd name="connsiteY37" fmla="*/ 4454628 h 4454628"/>
              <a:gd name="connsiteX38" fmla="*/ 921170 w 9414328"/>
              <a:gd name="connsiteY38" fmla="*/ 4454628 h 4454628"/>
              <a:gd name="connsiteX39" fmla="*/ 785778 w 9414328"/>
              <a:gd name="connsiteY39" fmla="*/ 4454628 h 4454628"/>
              <a:gd name="connsiteX40" fmla="*/ 732488 w 9414328"/>
              <a:gd name="connsiteY40" fmla="*/ 4454628 h 4454628"/>
              <a:gd name="connsiteX41" fmla="*/ 0 w 9414328"/>
              <a:gd name="connsiteY41" fmla="*/ 4454628 h 4454628"/>
              <a:gd name="connsiteX42" fmla="*/ 0 w 9414328"/>
              <a:gd name="connsiteY42" fmla="*/ 4427795 h 4454628"/>
              <a:gd name="connsiteX43" fmla="*/ 0 w 9414328"/>
              <a:gd name="connsiteY43" fmla="*/ 4351127 h 4454628"/>
              <a:gd name="connsiteX44" fmla="*/ 0 w 9414328"/>
              <a:gd name="connsiteY44" fmla="*/ 4320950 h 4454628"/>
              <a:gd name="connsiteX45" fmla="*/ 0 w 9414328"/>
              <a:gd name="connsiteY45" fmla="*/ 3987511 h 4454628"/>
              <a:gd name="connsiteX46" fmla="*/ 0 w 9414328"/>
              <a:gd name="connsiteY46" fmla="*/ 3957335 h 4454628"/>
              <a:gd name="connsiteX47" fmla="*/ 0 w 9414328"/>
              <a:gd name="connsiteY47" fmla="*/ 3953083 h 4454628"/>
              <a:gd name="connsiteX48" fmla="*/ 0 w 9414328"/>
              <a:gd name="connsiteY48" fmla="*/ 3880667 h 4454628"/>
              <a:gd name="connsiteX49" fmla="*/ 0 w 9414328"/>
              <a:gd name="connsiteY49" fmla="*/ 3768154 h 4454628"/>
              <a:gd name="connsiteX50" fmla="*/ 0 w 9414328"/>
              <a:gd name="connsiteY50" fmla="*/ 3404538 h 4454628"/>
              <a:gd name="connsiteX51" fmla="*/ 0 w 9414328"/>
              <a:gd name="connsiteY51" fmla="*/ 3327870 h 4454628"/>
              <a:gd name="connsiteX52" fmla="*/ 0 w 9414328"/>
              <a:gd name="connsiteY52" fmla="*/ 3297693 h 4454628"/>
              <a:gd name="connsiteX53" fmla="*/ 0 w 9414328"/>
              <a:gd name="connsiteY53" fmla="*/ 2744897 h 4454628"/>
              <a:gd name="connsiteX54" fmla="*/ 5360487 w 9414328"/>
              <a:gd name="connsiteY54" fmla="*/ 0 h 4454628"/>
              <a:gd name="connsiteX55" fmla="*/ 9414328 w 9414328"/>
              <a:gd name="connsiteY55" fmla="*/ 0 h 4454628"/>
              <a:gd name="connsiteX56" fmla="*/ 9414328 w 9414328"/>
              <a:gd name="connsiteY56" fmla="*/ 3709380 h 4454628"/>
              <a:gd name="connsiteX57" fmla="*/ 5360487 w 9414328"/>
              <a:gd name="connsiteY57" fmla="*/ 3709380 h 4454628"/>
              <a:gd name="connsiteX0" fmla="*/ 3889192 w 9414328"/>
              <a:gd name="connsiteY0" fmla="*/ 1025630 h 4454628"/>
              <a:gd name="connsiteX1" fmla="*/ 3889192 w 9414328"/>
              <a:gd name="connsiteY1" fmla="*/ 1578427 h 4454628"/>
              <a:gd name="connsiteX2" fmla="*/ 3889192 w 9414328"/>
              <a:gd name="connsiteY2" fmla="*/ 1608603 h 4454628"/>
              <a:gd name="connsiteX3" fmla="*/ 3889192 w 9414328"/>
              <a:gd name="connsiteY3" fmla="*/ 1685271 h 4454628"/>
              <a:gd name="connsiteX4" fmla="*/ 3889192 w 9414328"/>
              <a:gd name="connsiteY4" fmla="*/ 2048887 h 4454628"/>
              <a:gd name="connsiteX5" fmla="*/ 3889192 w 9414328"/>
              <a:gd name="connsiteY5" fmla="*/ 2161401 h 4454628"/>
              <a:gd name="connsiteX6" fmla="*/ 3889192 w 9414328"/>
              <a:gd name="connsiteY6" fmla="*/ 2233817 h 4454628"/>
              <a:gd name="connsiteX7" fmla="*/ 3889192 w 9414328"/>
              <a:gd name="connsiteY7" fmla="*/ 2238069 h 4454628"/>
              <a:gd name="connsiteX8" fmla="*/ 3889192 w 9414328"/>
              <a:gd name="connsiteY8" fmla="*/ 2268245 h 4454628"/>
              <a:gd name="connsiteX9" fmla="*/ 3889192 w 9414328"/>
              <a:gd name="connsiteY9" fmla="*/ 2601684 h 4454628"/>
              <a:gd name="connsiteX10" fmla="*/ 3889192 w 9414328"/>
              <a:gd name="connsiteY10" fmla="*/ 2631861 h 4454628"/>
              <a:gd name="connsiteX11" fmla="*/ 3889192 w 9414328"/>
              <a:gd name="connsiteY11" fmla="*/ 2708529 h 4454628"/>
              <a:gd name="connsiteX12" fmla="*/ 3889192 w 9414328"/>
              <a:gd name="connsiteY12" fmla="*/ 2786614 h 4454628"/>
              <a:gd name="connsiteX13" fmla="*/ 3889192 w 9414328"/>
              <a:gd name="connsiteY13" fmla="*/ 2816791 h 4454628"/>
              <a:gd name="connsiteX14" fmla="*/ 3889192 w 9414328"/>
              <a:gd name="connsiteY14" fmla="*/ 2821042 h 4454628"/>
              <a:gd name="connsiteX15" fmla="*/ 3889192 w 9414328"/>
              <a:gd name="connsiteY15" fmla="*/ 2893460 h 4454628"/>
              <a:gd name="connsiteX16" fmla="*/ 3889192 w 9414328"/>
              <a:gd name="connsiteY16" fmla="*/ 3184658 h 4454628"/>
              <a:gd name="connsiteX17" fmla="*/ 3889192 w 9414328"/>
              <a:gd name="connsiteY17" fmla="*/ 3257074 h 4454628"/>
              <a:gd name="connsiteX18" fmla="*/ 3889192 w 9414328"/>
              <a:gd name="connsiteY18" fmla="*/ 3261326 h 4454628"/>
              <a:gd name="connsiteX19" fmla="*/ 3889192 w 9414328"/>
              <a:gd name="connsiteY19" fmla="*/ 3291502 h 4454628"/>
              <a:gd name="connsiteX20" fmla="*/ 3889192 w 9414328"/>
              <a:gd name="connsiteY20" fmla="*/ 3369587 h 4454628"/>
              <a:gd name="connsiteX21" fmla="*/ 3889192 w 9414328"/>
              <a:gd name="connsiteY21" fmla="*/ 3446256 h 4454628"/>
              <a:gd name="connsiteX22" fmla="*/ 3889192 w 9414328"/>
              <a:gd name="connsiteY22" fmla="*/ 3476432 h 4454628"/>
              <a:gd name="connsiteX23" fmla="*/ 3889192 w 9414328"/>
              <a:gd name="connsiteY23" fmla="*/ 3809871 h 4454628"/>
              <a:gd name="connsiteX24" fmla="*/ 3889192 w 9414328"/>
              <a:gd name="connsiteY24" fmla="*/ 3840048 h 4454628"/>
              <a:gd name="connsiteX25" fmla="*/ 3889192 w 9414328"/>
              <a:gd name="connsiteY25" fmla="*/ 3844299 h 4454628"/>
              <a:gd name="connsiteX26" fmla="*/ 3889192 w 9414328"/>
              <a:gd name="connsiteY26" fmla="*/ 3916717 h 4454628"/>
              <a:gd name="connsiteX27" fmla="*/ 3889192 w 9414328"/>
              <a:gd name="connsiteY27" fmla="*/ 4029229 h 4454628"/>
              <a:gd name="connsiteX28" fmla="*/ 3889192 w 9414328"/>
              <a:gd name="connsiteY28" fmla="*/ 4392844 h 4454628"/>
              <a:gd name="connsiteX29" fmla="*/ 3889192 w 9414328"/>
              <a:gd name="connsiteY29" fmla="*/ 4454628 h 4454628"/>
              <a:gd name="connsiteX30" fmla="*/ 3054770 w 9414328"/>
              <a:gd name="connsiteY30" fmla="*/ 4454628 h 4454628"/>
              <a:gd name="connsiteX31" fmla="*/ 2926885 w 9414328"/>
              <a:gd name="connsiteY31" fmla="*/ 4454628 h 4454628"/>
              <a:gd name="connsiteX32" fmla="*/ 2919377 w 9414328"/>
              <a:gd name="connsiteY32" fmla="*/ 4454628 h 4454628"/>
              <a:gd name="connsiteX33" fmla="*/ 2866087 w 9414328"/>
              <a:gd name="connsiteY33" fmla="*/ 4454628 h 4454628"/>
              <a:gd name="connsiteX34" fmla="*/ 1950672 w 9414328"/>
              <a:gd name="connsiteY34" fmla="*/ 4454628 h 4454628"/>
              <a:gd name="connsiteX35" fmla="*/ 1897382 w 9414328"/>
              <a:gd name="connsiteY35" fmla="*/ 4454628 h 4454628"/>
              <a:gd name="connsiteX36" fmla="*/ 1889875 w 9414328"/>
              <a:gd name="connsiteY36" fmla="*/ 4454628 h 4454628"/>
              <a:gd name="connsiteX37" fmla="*/ 1761990 w 9414328"/>
              <a:gd name="connsiteY37" fmla="*/ 4454628 h 4454628"/>
              <a:gd name="connsiteX38" fmla="*/ 921170 w 9414328"/>
              <a:gd name="connsiteY38" fmla="*/ 4454628 h 4454628"/>
              <a:gd name="connsiteX39" fmla="*/ 785778 w 9414328"/>
              <a:gd name="connsiteY39" fmla="*/ 4454628 h 4454628"/>
              <a:gd name="connsiteX40" fmla="*/ 732488 w 9414328"/>
              <a:gd name="connsiteY40" fmla="*/ 4454628 h 4454628"/>
              <a:gd name="connsiteX41" fmla="*/ 0 w 9414328"/>
              <a:gd name="connsiteY41" fmla="*/ 4454628 h 4454628"/>
              <a:gd name="connsiteX42" fmla="*/ 0 w 9414328"/>
              <a:gd name="connsiteY42" fmla="*/ 4427795 h 4454628"/>
              <a:gd name="connsiteX43" fmla="*/ 0 w 9414328"/>
              <a:gd name="connsiteY43" fmla="*/ 4351127 h 4454628"/>
              <a:gd name="connsiteX44" fmla="*/ 0 w 9414328"/>
              <a:gd name="connsiteY44" fmla="*/ 4320950 h 4454628"/>
              <a:gd name="connsiteX45" fmla="*/ 0 w 9414328"/>
              <a:gd name="connsiteY45" fmla="*/ 3987511 h 4454628"/>
              <a:gd name="connsiteX46" fmla="*/ 0 w 9414328"/>
              <a:gd name="connsiteY46" fmla="*/ 3957335 h 4454628"/>
              <a:gd name="connsiteX47" fmla="*/ 0 w 9414328"/>
              <a:gd name="connsiteY47" fmla="*/ 3953083 h 4454628"/>
              <a:gd name="connsiteX48" fmla="*/ 0 w 9414328"/>
              <a:gd name="connsiteY48" fmla="*/ 3880667 h 4454628"/>
              <a:gd name="connsiteX49" fmla="*/ 0 w 9414328"/>
              <a:gd name="connsiteY49" fmla="*/ 3768154 h 4454628"/>
              <a:gd name="connsiteX50" fmla="*/ 0 w 9414328"/>
              <a:gd name="connsiteY50" fmla="*/ 3404538 h 4454628"/>
              <a:gd name="connsiteX51" fmla="*/ 0 w 9414328"/>
              <a:gd name="connsiteY51" fmla="*/ 3327870 h 4454628"/>
              <a:gd name="connsiteX52" fmla="*/ 0 w 9414328"/>
              <a:gd name="connsiteY52" fmla="*/ 3297693 h 4454628"/>
              <a:gd name="connsiteX53" fmla="*/ 0 w 9414328"/>
              <a:gd name="connsiteY53" fmla="*/ 2744897 h 4454628"/>
              <a:gd name="connsiteX54" fmla="*/ 3889192 w 9414328"/>
              <a:gd name="connsiteY54" fmla="*/ 1025630 h 4454628"/>
              <a:gd name="connsiteX55" fmla="*/ 5360487 w 9414328"/>
              <a:gd name="connsiteY55" fmla="*/ 0 h 4454628"/>
              <a:gd name="connsiteX56" fmla="*/ 9414328 w 9414328"/>
              <a:gd name="connsiteY56" fmla="*/ 3709380 h 4454628"/>
              <a:gd name="connsiteX57" fmla="*/ 5360487 w 9414328"/>
              <a:gd name="connsiteY57" fmla="*/ 3709380 h 4454628"/>
              <a:gd name="connsiteX58" fmla="*/ 5360487 w 9414328"/>
              <a:gd name="connsiteY58" fmla="*/ 0 h 4454628"/>
              <a:gd name="connsiteX0" fmla="*/ 3889192 w 5360487"/>
              <a:gd name="connsiteY0" fmla="*/ 1025630 h 4454628"/>
              <a:gd name="connsiteX1" fmla="*/ 3889192 w 5360487"/>
              <a:gd name="connsiteY1" fmla="*/ 1578427 h 4454628"/>
              <a:gd name="connsiteX2" fmla="*/ 3889192 w 5360487"/>
              <a:gd name="connsiteY2" fmla="*/ 1608603 h 4454628"/>
              <a:gd name="connsiteX3" fmla="*/ 3889192 w 5360487"/>
              <a:gd name="connsiteY3" fmla="*/ 1685271 h 4454628"/>
              <a:gd name="connsiteX4" fmla="*/ 3889192 w 5360487"/>
              <a:gd name="connsiteY4" fmla="*/ 2048887 h 4454628"/>
              <a:gd name="connsiteX5" fmla="*/ 3889192 w 5360487"/>
              <a:gd name="connsiteY5" fmla="*/ 2161401 h 4454628"/>
              <a:gd name="connsiteX6" fmla="*/ 3889192 w 5360487"/>
              <a:gd name="connsiteY6" fmla="*/ 2233817 h 4454628"/>
              <a:gd name="connsiteX7" fmla="*/ 3889192 w 5360487"/>
              <a:gd name="connsiteY7" fmla="*/ 2238069 h 4454628"/>
              <a:gd name="connsiteX8" fmla="*/ 3889192 w 5360487"/>
              <a:gd name="connsiteY8" fmla="*/ 2268245 h 4454628"/>
              <a:gd name="connsiteX9" fmla="*/ 3889192 w 5360487"/>
              <a:gd name="connsiteY9" fmla="*/ 2601684 h 4454628"/>
              <a:gd name="connsiteX10" fmla="*/ 3889192 w 5360487"/>
              <a:gd name="connsiteY10" fmla="*/ 2631861 h 4454628"/>
              <a:gd name="connsiteX11" fmla="*/ 3889192 w 5360487"/>
              <a:gd name="connsiteY11" fmla="*/ 2708529 h 4454628"/>
              <a:gd name="connsiteX12" fmla="*/ 3889192 w 5360487"/>
              <a:gd name="connsiteY12" fmla="*/ 2786614 h 4454628"/>
              <a:gd name="connsiteX13" fmla="*/ 3889192 w 5360487"/>
              <a:gd name="connsiteY13" fmla="*/ 2816791 h 4454628"/>
              <a:gd name="connsiteX14" fmla="*/ 3889192 w 5360487"/>
              <a:gd name="connsiteY14" fmla="*/ 2821042 h 4454628"/>
              <a:gd name="connsiteX15" fmla="*/ 3889192 w 5360487"/>
              <a:gd name="connsiteY15" fmla="*/ 2893460 h 4454628"/>
              <a:gd name="connsiteX16" fmla="*/ 3889192 w 5360487"/>
              <a:gd name="connsiteY16" fmla="*/ 3184658 h 4454628"/>
              <a:gd name="connsiteX17" fmla="*/ 3889192 w 5360487"/>
              <a:gd name="connsiteY17" fmla="*/ 3257074 h 4454628"/>
              <a:gd name="connsiteX18" fmla="*/ 3889192 w 5360487"/>
              <a:gd name="connsiteY18" fmla="*/ 3261326 h 4454628"/>
              <a:gd name="connsiteX19" fmla="*/ 3889192 w 5360487"/>
              <a:gd name="connsiteY19" fmla="*/ 3291502 h 4454628"/>
              <a:gd name="connsiteX20" fmla="*/ 3889192 w 5360487"/>
              <a:gd name="connsiteY20" fmla="*/ 3369587 h 4454628"/>
              <a:gd name="connsiteX21" fmla="*/ 3889192 w 5360487"/>
              <a:gd name="connsiteY21" fmla="*/ 3446256 h 4454628"/>
              <a:gd name="connsiteX22" fmla="*/ 3889192 w 5360487"/>
              <a:gd name="connsiteY22" fmla="*/ 3476432 h 4454628"/>
              <a:gd name="connsiteX23" fmla="*/ 3889192 w 5360487"/>
              <a:gd name="connsiteY23" fmla="*/ 3809871 h 4454628"/>
              <a:gd name="connsiteX24" fmla="*/ 3889192 w 5360487"/>
              <a:gd name="connsiteY24" fmla="*/ 3840048 h 4454628"/>
              <a:gd name="connsiteX25" fmla="*/ 3889192 w 5360487"/>
              <a:gd name="connsiteY25" fmla="*/ 3844299 h 4454628"/>
              <a:gd name="connsiteX26" fmla="*/ 3889192 w 5360487"/>
              <a:gd name="connsiteY26" fmla="*/ 3916717 h 4454628"/>
              <a:gd name="connsiteX27" fmla="*/ 3889192 w 5360487"/>
              <a:gd name="connsiteY27" fmla="*/ 4029229 h 4454628"/>
              <a:gd name="connsiteX28" fmla="*/ 3889192 w 5360487"/>
              <a:gd name="connsiteY28" fmla="*/ 4392844 h 4454628"/>
              <a:gd name="connsiteX29" fmla="*/ 3889192 w 5360487"/>
              <a:gd name="connsiteY29" fmla="*/ 4454628 h 4454628"/>
              <a:gd name="connsiteX30" fmla="*/ 3054770 w 5360487"/>
              <a:gd name="connsiteY30" fmla="*/ 4454628 h 4454628"/>
              <a:gd name="connsiteX31" fmla="*/ 2926885 w 5360487"/>
              <a:gd name="connsiteY31" fmla="*/ 4454628 h 4454628"/>
              <a:gd name="connsiteX32" fmla="*/ 2919377 w 5360487"/>
              <a:gd name="connsiteY32" fmla="*/ 4454628 h 4454628"/>
              <a:gd name="connsiteX33" fmla="*/ 2866087 w 5360487"/>
              <a:gd name="connsiteY33" fmla="*/ 4454628 h 4454628"/>
              <a:gd name="connsiteX34" fmla="*/ 1950672 w 5360487"/>
              <a:gd name="connsiteY34" fmla="*/ 4454628 h 4454628"/>
              <a:gd name="connsiteX35" fmla="*/ 1897382 w 5360487"/>
              <a:gd name="connsiteY35" fmla="*/ 4454628 h 4454628"/>
              <a:gd name="connsiteX36" fmla="*/ 1889875 w 5360487"/>
              <a:gd name="connsiteY36" fmla="*/ 4454628 h 4454628"/>
              <a:gd name="connsiteX37" fmla="*/ 1761990 w 5360487"/>
              <a:gd name="connsiteY37" fmla="*/ 4454628 h 4454628"/>
              <a:gd name="connsiteX38" fmla="*/ 921170 w 5360487"/>
              <a:gd name="connsiteY38" fmla="*/ 4454628 h 4454628"/>
              <a:gd name="connsiteX39" fmla="*/ 785778 w 5360487"/>
              <a:gd name="connsiteY39" fmla="*/ 4454628 h 4454628"/>
              <a:gd name="connsiteX40" fmla="*/ 732488 w 5360487"/>
              <a:gd name="connsiteY40" fmla="*/ 4454628 h 4454628"/>
              <a:gd name="connsiteX41" fmla="*/ 0 w 5360487"/>
              <a:gd name="connsiteY41" fmla="*/ 4454628 h 4454628"/>
              <a:gd name="connsiteX42" fmla="*/ 0 w 5360487"/>
              <a:gd name="connsiteY42" fmla="*/ 4427795 h 4454628"/>
              <a:gd name="connsiteX43" fmla="*/ 0 w 5360487"/>
              <a:gd name="connsiteY43" fmla="*/ 4351127 h 4454628"/>
              <a:gd name="connsiteX44" fmla="*/ 0 w 5360487"/>
              <a:gd name="connsiteY44" fmla="*/ 4320950 h 4454628"/>
              <a:gd name="connsiteX45" fmla="*/ 0 w 5360487"/>
              <a:gd name="connsiteY45" fmla="*/ 3987511 h 4454628"/>
              <a:gd name="connsiteX46" fmla="*/ 0 w 5360487"/>
              <a:gd name="connsiteY46" fmla="*/ 3957335 h 4454628"/>
              <a:gd name="connsiteX47" fmla="*/ 0 w 5360487"/>
              <a:gd name="connsiteY47" fmla="*/ 3953083 h 4454628"/>
              <a:gd name="connsiteX48" fmla="*/ 0 w 5360487"/>
              <a:gd name="connsiteY48" fmla="*/ 3880667 h 4454628"/>
              <a:gd name="connsiteX49" fmla="*/ 0 w 5360487"/>
              <a:gd name="connsiteY49" fmla="*/ 3768154 h 4454628"/>
              <a:gd name="connsiteX50" fmla="*/ 0 w 5360487"/>
              <a:gd name="connsiteY50" fmla="*/ 3404538 h 4454628"/>
              <a:gd name="connsiteX51" fmla="*/ 0 w 5360487"/>
              <a:gd name="connsiteY51" fmla="*/ 3327870 h 4454628"/>
              <a:gd name="connsiteX52" fmla="*/ 0 w 5360487"/>
              <a:gd name="connsiteY52" fmla="*/ 3297693 h 4454628"/>
              <a:gd name="connsiteX53" fmla="*/ 0 w 5360487"/>
              <a:gd name="connsiteY53" fmla="*/ 2744897 h 4454628"/>
              <a:gd name="connsiteX54" fmla="*/ 3889192 w 5360487"/>
              <a:gd name="connsiteY54" fmla="*/ 1025630 h 4454628"/>
              <a:gd name="connsiteX55" fmla="*/ 5360487 w 5360487"/>
              <a:gd name="connsiteY55" fmla="*/ 0 h 4454628"/>
              <a:gd name="connsiteX56" fmla="*/ 5360487 w 5360487"/>
              <a:gd name="connsiteY56" fmla="*/ 3709380 h 4454628"/>
              <a:gd name="connsiteX57" fmla="*/ 5360487 w 5360487"/>
              <a:gd name="connsiteY57" fmla="*/ 0 h 4454628"/>
              <a:gd name="connsiteX0" fmla="*/ 3889192 w 3889192"/>
              <a:gd name="connsiteY0" fmla="*/ 0 h 3428998"/>
              <a:gd name="connsiteX1" fmla="*/ 3889192 w 3889192"/>
              <a:gd name="connsiteY1" fmla="*/ 552797 h 3428998"/>
              <a:gd name="connsiteX2" fmla="*/ 3889192 w 3889192"/>
              <a:gd name="connsiteY2" fmla="*/ 582973 h 3428998"/>
              <a:gd name="connsiteX3" fmla="*/ 3889192 w 3889192"/>
              <a:gd name="connsiteY3" fmla="*/ 659641 h 3428998"/>
              <a:gd name="connsiteX4" fmla="*/ 3889192 w 3889192"/>
              <a:gd name="connsiteY4" fmla="*/ 1023257 h 3428998"/>
              <a:gd name="connsiteX5" fmla="*/ 3889192 w 3889192"/>
              <a:gd name="connsiteY5" fmla="*/ 1135771 h 3428998"/>
              <a:gd name="connsiteX6" fmla="*/ 3889192 w 3889192"/>
              <a:gd name="connsiteY6" fmla="*/ 1208187 h 3428998"/>
              <a:gd name="connsiteX7" fmla="*/ 3889192 w 3889192"/>
              <a:gd name="connsiteY7" fmla="*/ 1212439 h 3428998"/>
              <a:gd name="connsiteX8" fmla="*/ 3889192 w 3889192"/>
              <a:gd name="connsiteY8" fmla="*/ 1242615 h 3428998"/>
              <a:gd name="connsiteX9" fmla="*/ 3889192 w 3889192"/>
              <a:gd name="connsiteY9" fmla="*/ 1576054 h 3428998"/>
              <a:gd name="connsiteX10" fmla="*/ 3889192 w 3889192"/>
              <a:gd name="connsiteY10" fmla="*/ 1606231 h 3428998"/>
              <a:gd name="connsiteX11" fmla="*/ 3889192 w 3889192"/>
              <a:gd name="connsiteY11" fmla="*/ 1682899 h 3428998"/>
              <a:gd name="connsiteX12" fmla="*/ 3889192 w 3889192"/>
              <a:gd name="connsiteY12" fmla="*/ 1760984 h 3428998"/>
              <a:gd name="connsiteX13" fmla="*/ 3889192 w 3889192"/>
              <a:gd name="connsiteY13" fmla="*/ 1791161 h 3428998"/>
              <a:gd name="connsiteX14" fmla="*/ 3889192 w 3889192"/>
              <a:gd name="connsiteY14" fmla="*/ 1795412 h 3428998"/>
              <a:gd name="connsiteX15" fmla="*/ 3889192 w 3889192"/>
              <a:gd name="connsiteY15" fmla="*/ 1867830 h 3428998"/>
              <a:gd name="connsiteX16" fmla="*/ 3889192 w 3889192"/>
              <a:gd name="connsiteY16" fmla="*/ 2159028 h 3428998"/>
              <a:gd name="connsiteX17" fmla="*/ 3889192 w 3889192"/>
              <a:gd name="connsiteY17" fmla="*/ 2231444 h 3428998"/>
              <a:gd name="connsiteX18" fmla="*/ 3889192 w 3889192"/>
              <a:gd name="connsiteY18" fmla="*/ 2235696 h 3428998"/>
              <a:gd name="connsiteX19" fmla="*/ 3889192 w 3889192"/>
              <a:gd name="connsiteY19" fmla="*/ 2265872 h 3428998"/>
              <a:gd name="connsiteX20" fmla="*/ 3889192 w 3889192"/>
              <a:gd name="connsiteY20" fmla="*/ 2343957 h 3428998"/>
              <a:gd name="connsiteX21" fmla="*/ 3889192 w 3889192"/>
              <a:gd name="connsiteY21" fmla="*/ 2420626 h 3428998"/>
              <a:gd name="connsiteX22" fmla="*/ 3889192 w 3889192"/>
              <a:gd name="connsiteY22" fmla="*/ 2450802 h 3428998"/>
              <a:gd name="connsiteX23" fmla="*/ 3889192 w 3889192"/>
              <a:gd name="connsiteY23" fmla="*/ 2784241 h 3428998"/>
              <a:gd name="connsiteX24" fmla="*/ 3889192 w 3889192"/>
              <a:gd name="connsiteY24" fmla="*/ 2814418 h 3428998"/>
              <a:gd name="connsiteX25" fmla="*/ 3889192 w 3889192"/>
              <a:gd name="connsiteY25" fmla="*/ 2818669 h 3428998"/>
              <a:gd name="connsiteX26" fmla="*/ 3889192 w 3889192"/>
              <a:gd name="connsiteY26" fmla="*/ 2891087 h 3428998"/>
              <a:gd name="connsiteX27" fmla="*/ 3889192 w 3889192"/>
              <a:gd name="connsiteY27" fmla="*/ 3003599 h 3428998"/>
              <a:gd name="connsiteX28" fmla="*/ 3889192 w 3889192"/>
              <a:gd name="connsiteY28" fmla="*/ 3367214 h 3428998"/>
              <a:gd name="connsiteX29" fmla="*/ 3889192 w 3889192"/>
              <a:gd name="connsiteY29" fmla="*/ 3428998 h 3428998"/>
              <a:gd name="connsiteX30" fmla="*/ 3054770 w 3889192"/>
              <a:gd name="connsiteY30" fmla="*/ 3428998 h 3428998"/>
              <a:gd name="connsiteX31" fmla="*/ 2926885 w 3889192"/>
              <a:gd name="connsiteY31" fmla="*/ 3428998 h 3428998"/>
              <a:gd name="connsiteX32" fmla="*/ 2919377 w 3889192"/>
              <a:gd name="connsiteY32" fmla="*/ 3428998 h 3428998"/>
              <a:gd name="connsiteX33" fmla="*/ 2866087 w 3889192"/>
              <a:gd name="connsiteY33" fmla="*/ 3428998 h 3428998"/>
              <a:gd name="connsiteX34" fmla="*/ 1950672 w 3889192"/>
              <a:gd name="connsiteY34" fmla="*/ 3428998 h 3428998"/>
              <a:gd name="connsiteX35" fmla="*/ 1897382 w 3889192"/>
              <a:gd name="connsiteY35" fmla="*/ 3428998 h 3428998"/>
              <a:gd name="connsiteX36" fmla="*/ 1889875 w 3889192"/>
              <a:gd name="connsiteY36" fmla="*/ 3428998 h 3428998"/>
              <a:gd name="connsiteX37" fmla="*/ 1761990 w 3889192"/>
              <a:gd name="connsiteY37" fmla="*/ 3428998 h 3428998"/>
              <a:gd name="connsiteX38" fmla="*/ 921170 w 3889192"/>
              <a:gd name="connsiteY38" fmla="*/ 3428998 h 3428998"/>
              <a:gd name="connsiteX39" fmla="*/ 785778 w 3889192"/>
              <a:gd name="connsiteY39" fmla="*/ 3428998 h 3428998"/>
              <a:gd name="connsiteX40" fmla="*/ 732488 w 3889192"/>
              <a:gd name="connsiteY40" fmla="*/ 3428998 h 3428998"/>
              <a:gd name="connsiteX41" fmla="*/ 0 w 3889192"/>
              <a:gd name="connsiteY41" fmla="*/ 3428998 h 3428998"/>
              <a:gd name="connsiteX42" fmla="*/ 0 w 3889192"/>
              <a:gd name="connsiteY42" fmla="*/ 3402165 h 3428998"/>
              <a:gd name="connsiteX43" fmla="*/ 0 w 3889192"/>
              <a:gd name="connsiteY43" fmla="*/ 3325497 h 3428998"/>
              <a:gd name="connsiteX44" fmla="*/ 0 w 3889192"/>
              <a:gd name="connsiteY44" fmla="*/ 3295320 h 3428998"/>
              <a:gd name="connsiteX45" fmla="*/ 0 w 3889192"/>
              <a:gd name="connsiteY45" fmla="*/ 2961881 h 3428998"/>
              <a:gd name="connsiteX46" fmla="*/ 0 w 3889192"/>
              <a:gd name="connsiteY46" fmla="*/ 2931705 h 3428998"/>
              <a:gd name="connsiteX47" fmla="*/ 0 w 3889192"/>
              <a:gd name="connsiteY47" fmla="*/ 2927453 h 3428998"/>
              <a:gd name="connsiteX48" fmla="*/ 0 w 3889192"/>
              <a:gd name="connsiteY48" fmla="*/ 2855037 h 3428998"/>
              <a:gd name="connsiteX49" fmla="*/ 0 w 3889192"/>
              <a:gd name="connsiteY49" fmla="*/ 2742524 h 3428998"/>
              <a:gd name="connsiteX50" fmla="*/ 0 w 3889192"/>
              <a:gd name="connsiteY50" fmla="*/ 2378908 h 3428998"/>
              <a:gd name="connsiteX51" fmla="*/ 0 w 3889192"/>
              <a:gd name="connsiteY51" fmla="*/ 2302240 h 3428998"/>
              <a:gd name="connsiteX52" fmla="*/ 0 w 3889192"/>
              <a:gd name="connsiteY52" fmla="*/ 2272063 h 3428998"/>
              <a:gd name="connsiteX53" fmla="*/ 0 w 3889192"/>
              <a:gd name="connsiteY53" fmla="*/ 1719267 h 3428998"/>
              <a:gd name="connsiteX54" fmla="*/ 3889192 w 3889192"/>
              <a:gd name="connsiteY54" fmla="*/ 0 h 3428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3889192" h="3428998">
                <a:moveTo>
                  <a:pt x="3889192" y="0"/>
                </a:moveTo>
                <a:lnTo>
                  <a:pt x="3889192" y="552797"/>
                </a:lnTo>
                <a:lnTo>
                  <a:pt x="3889192" y="582973"/>
                </a:lnTo>
                <a:lnTo>
                  <a:pt x="3889192" y="659641"/>
                </a:lnTo>
                <a:lnTo>
                  <a:pt x="3889192" y="1023257"/>
                </a:lnTo>
                <a:lnTo>
                  <a:pt x="3889192" y="1135771"/>
                </a:lnTo>
                <a:lnTo>
                  <a:pt x="3889192" y="1208187"/>
                </a:lnTo>
                <a:lnTo>
                  <a:pt x="3889192" y="1212439"/>
                </a:lnTo>
                <a:lnTo>
                  <a:pt x="3889192" y="1242615"/>
                </a:lnTo>
                <a:lnTo>
                  <a:pt x="3889192" y="1576054"/>
                </a:lnTo>
                <a:lnTo>
                  <a:pt x="3889192" y="1606231"/>
                </a:lnTo>
                <a:lnTo>
                  <a:pt x="3889192" y="1682899"/>
                </a:lnTo>
                <a:lnTo>
                  <a:pt x="3889192" y="1760984"/>
                </a:lnTo>
                <a:lnTo>
                  <a:pt x="3889192" y="1791161"/>
                </a:lnTo>
                <a:lnTo>
                  <a:pt x="3889192" y="1795412"/>
                </a:lnTo>
                <a:lnTo>
                  <a:pt x="3889192" y="1867830"/>
                </a:lnTo>
                <a:lnTo>
                  <a:pt x="3889192" y="2159028"/>
                </a:lnTo>
                <a:lnTo>
                  <a:pt x="3889192" y="2231444"/>
                </a:lnTo>
                <a:lnTo>
                  <a:pt x="3889192" y="2235696"/>
                </a:lnTo>
                <a:lnTo>
                  <a:pt x="3889192" y="2265872"/>
                </a:lnTo>
                <a:lnTo>
                  <a:pt x="3889192" y="2343957"/>
                </a:lnTo>
                <a:lnTo>
                  <a:pt x="3889192" y="2420626"/>
                </a:lnTo>
                <a:lnTo>
                  <a:pt x="3889192" y="2450802"/>
                </a:lnTo>
                <a:lnTo>
                  <a:pt x="3889192" y="2784241"/>
                </a:lnTo>
                <a:lnTo>
                  <a:pt x="3889192" y="2814418"/>
                </a:lnTo>
                <a:lnTo>
                  <a:pt x="3889192" y="2818669"/>
                </a:lnTo>
                <a:lnTo>
                  <a:pt x="3889192" y="2891087"/>
                </a:lnTo>
                <a:lnTo>
                  <a:pt x="3889192" y="3003599"/>
                </a:lnTo>
                <a:lnTo>
                  <a:pt x="3889192" y="3367214"/>
                </a:lnTo>
                <a:lnTo>
                  <a:pt x="3889192" y="3428998"/>
                </a:lnTo>
                <a:lnTo>
                  <a:pt x="3054770" y="3428998"/>
                </a:lnTo>
                <a:lnTo>
                  <a:pt x="2926885" y="3428998"/>
                </a:lnTo>
                <a:lnTo>
                  <a:pt x="2919377" y="3428998"/>
                </a:lnTo>
                <a:lnTo>
                  <a:pt x="2866087" y="3428998"/>
                </a:lnTo>
                <a:lnTo>
                  <a:pt x="1950672" y="3428998"/>
                </a:lnTo>
                <a:lnTo>
                  <a:pt x="1897382" y="3428998"/>
                </a:lnTo>
                <a:lnTo>
                  <a:pt x="1889875" y="3428998"/>
                </a:lnTo>
                <a:lnTo>
                  <a:pt x="1761990" y="3428998"/>
                </a:lnTo>
                <a:lnTo>
                  <a:pt x="921170" y="3428998"/>
                </a:lnTo>
                <a:lnTo>
                  <a:pt x="785778" y="3428998"/>
                </a:lnTo>
                <a:lnTo>
                  <a:pt x="732488" y="3428998"/>
                </a:lnTo>
                <a:lnTo>
                  <a:pt x="0" y="3428998"/>
                </a:lnTo>
                <a:lnTo>
                  <a:pt x="0" y="3402165"/>
                </a:lnTo>
                <a:lnTo>
                  <a:pt x="0" y="3325497"/>
                </a:lnTo>
                <a:lnTo>
                  <a:pt x="0" y="3295320"/>
                </a:lnTo>
                <a:lnTo>
                  <a:pt x="0" y="2961881"/>
                </a:lnTo>
                <a:lnTo>
                  <a:pt x="0" y="2931705"/>
                </a:lnTo>
                <a:lnTo>
                  <a:pt x="0" y="2927453"/>
                </a:lnTo>
                <a:lnTo>
                  <a:pt x="0" y="2855037"/>
                </a:lnTo>
                <a:lnTo>
                  <a:pt x="0" y="2742524"/>
                </a:lnTo>
                <a:lnTo>
                  <a:pt x="0" y="2378908"/>
                </a:lnTo>
                <a:lnTo>
                  <a:pt x="0" y="2302240"/>
                </a:lnTo>
                <a:lnTo>
                  <a:pt x="0" y="2272063"/>
                </a:lnTo>
                <a:lnTo>
                  <a:pt x="0" y="1719267"/>
                </a:lnTo>
                <a:lnTo>
                  <a:pt x="3889192" y="0"/>
                </a:lnTo>
                <a:close/>
              </a:path>
            </a:pathLst>
          </a:custGeom>
          <a:pattFill prst="pct10">
            <a:fgClr>
              <a:schemeClr val="tx1"/>
            </a:fgClr>
            <a:bgClr>
              <a:schemeClr val="bg1"/>
            </a:bgClr>
          </a:pattFill>
        </p:spPr>
        <p:txBody>
          <a:bodyPr wrap="square" anchor="ctr">
            <a:noAutofit/>
          </a:bodyPr>
          <a:lstStyle>
            <a:lvl1pPr algn="ctr">
              <a:defRPr sz="1000" b="1" baseline="0"/>
            </a:lvl1pPr>
          </a:lstStyle>
          <a:p>
            <a:r>
              <a:rPr lang="en-US" dirty="0"/>
              <a:t>Drag &amp; Drop Image</a:t>
            </a:r>
          </a:p>
        </p:txBody>
      </p:sp>
      <p:sp>
        <p:nvSpPr>
          <p:cNvPr id="8" name="Picture Placeholder 7"/>
          <p:cNvSpPr>
            <a:spLocks noGrp="1"/>
          </p:cNvSpPr>
          <p:nvPr>
            <p:ph type="pic" sz="quarter" idx="42" hasCustomPrompt="1"/>
          </p:nvPr>
        </p:nvSpPr>
        <p:spPr>
          <a:xfrm>
            <a:off x="6096002" y="0"/>
            <a:ext cx="6095998" cy="6858000"/>
          </a:xfrm>
          <a:custGeom>
            <a:avLst/>
            <a:gdLst>
              <a:gd name="connsiteX0" fmla="*/ 3828765 w 6095998"/>
              <a:gd name="connsiteY0" fmla="*/ 0 h 6858000"/>
              <a:gd name="connsiteX1" fmla="*/ 6095998 w 6095998"/>
              <a:gd name="connsiteY1" fmla="*/ 0 h 6858000"/>
              <a:gd name="connsiteX2" fmla="*/ 6095998 w 6095998"/>
              <a:gd name="connsiteY2" fmla="*/ 6858000 h 6858000"/>
              <a:gd name="connsiteX3" fmla="*/ 5893376 w 6095998"/>
              <a:gd name="connsiteY3" fmla="*/ 6858000 h 6858000"/>
              <a:gd name="connsiteX4" fmla="*/ 5732376 w 6095998"/>
              <a:gd name="connsiteY4" fmla="*/ 6858000 h 6858000"/>
              <a:gd name="connsiteX5" fmla="*/ 5709695 w 6095998"/>
              <a:gd name="connsiteY5" fmla="*/ 6858000 h 6858000"/>
              <a:gd name="connsiteX6" fmla="*/ 5323329 w 6095998"/>
              <a:gd name="connsiteY6" fmla="*/ 6858000 h 6858000"/>
              <a:gd name="connsiteX7" fmla="*/ 2783041 w 6095998"/>
              <a:gd name="connsiteY7" fmla="*/ 6858000 h 6858000"/>
              <a:gd name="connsiteX8" fmla="*/ 2373994 w 6095998"/>
              <a:gd name="connsiteY8" fmla="*/ 6858000 h 6858000"/>
              <a:gd name="connsiteX9" fmla="*/ 2212994 w 6095998"/>
              <a:gd name="connsiteY9" fmla="*/ 6858000 h 6858000"/>
              <a:gd name="connsiteX10" fmla="*/ 0 w 6095998"/>
              <a:gd name="connsiteY10" fmla="*/ 6858000 h 6858000"/>
              <a:gd name="connsiteX11" fmla="*/ 0 w 6095998"/>
              <a:gd name="connsiteY11" fmla="*/ 6776932 h 6858000"/>
              <a:gd name="connsiteX12" fmla="*/ 0 w 6095998"/>
              <a:gd name="connsiteY12" fmla="*/ 6545302 h 6858000"/>
              <a:gd name="connsiteX13" fmla="*/ 0 w 6095998"/>
              <a:gd name="connsiteY13" fmla="*/ 6454132 h 6858000"/>
              <a:gd name="connsiteX14" fmla="*/ 0 w 6095998"/>
              <a:gd name="connsiteY14" fmla="*/ 5446745 h 6858000"/>
              <a:gd name="connsiteX15" fmla="*/ 0 w 6095998"/>
              <a:gd name="connsiteY15" fmla="*/ 5355577 h 6858000"/>
              <a:gd name="connsiteX16" fmla="*/ 0 w 6095998"/>
              <a:gd name="connsiteY16" fmla="*/ 5342731 h 6858000"/>
              <a:gd name="connsiteX17" fmla="*/ 0 w 6095998"/>
              <a:gd name="connsiteY17" fmla="*/ 5123947 h 6858000"/>
              <a:gd name="connsiteX18" fmla="*/ 0 w 6095998"/>
              <a:gd name="connsiteY18" fmla="*/ 4784023 h 6858000"/>
              <a:gd name="connsiteX19" fmla="*/ 0 w 6095998"/>
              <a:gd name="connsiteY19" fmla="*/ 3685465 h 6858000"/>
              <a:gd name="connsiteX20" fmla="*/ 0 w 6095998"/>
              <a:gd name="connsiteY20" fmla="*/ 3453835 h 6858000"/>
              <a:gd name="connsiteX21" fmla="*/ 0 w 6095998"/>
              <a:gd name="connsiteY21" fmla="*/ 3362664 h 6858000"/>
              <a:gd name="connsiteX22" fmla="*/ 0 w 6095998"/>
              <a:gd name="connsiteY22" fmla="*/ 169255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095998" h="6858000">
                <a:moveTo>
                  <a:pt x="3828765" y="0"/>
                </a:moveTo>
                <a:lnTo>
                  <a:pt x="6095998" y="0"/>
                </a:lnTo>
                <a:lnTo>
                  <a:pt x="6095998" y="6858000"/>
                </a:lnTo>
                <a:lnTo>
                  <a:pt x="5893376" y="6858000"/>
                </a:lnTo>
                <a:lnTo>
                  <a:pt x="5732376" y="6858000"/>
                </a:lnTo>
                <a:lnTo>
                  <a:pt x="5709695" y="6858000"/>
                </a:lnTo>
                <a:lnTo>
                  <a:pt x="5323329" y="6858000"/>
                </a:lnTo>
                <a:lnTo>
                  <a:pt x="2783041" y="6858000"/>
                </a:lnTo>
                <a:lnTo>
                  <a:pt x="2373994" y="6858000"/>
                </a:lnTo>
                <a:lnTo>
                  <a:pt x="2212994" y="6858000"/>
                </a:lnTo>
                <a:lnTo>
                  <a:pt x="0" y="6858000"/>
                </a:lnTo>
                <a:lnTo>
                  <a:pt x="0" y="6776932"/>
                </a:lnTo>
                <a:lnTo>
                  <a:pt x="0" y="6545302"/>
                </a:lnTo>
                <a:lnTo>
                  <a:pt x="0" y="6454132"/>
                </a:lnTo>
                <a:lnTo>
                  <a:pt x="0" y="5446745"/>
                </a:lnTo>
                <a:lnTo>
                  <a:pt x="0" y="5355577"/>
                </a:lnTo>
                <a:lnTo>
                  <a:pt x="0" y="5342731"/>
                </a:lnTo>
                <a:lnTo>
                  <a:pt x="0" y="5123947"/>
                </a:lnTo>
                <a:lnTo>
                  <a:pt x="0" y="4784023"/>
                </a:lnTo>
                <a:lnTo>
                  <a:pt x="0" y="3685465"/>
                </a:lnTo>
                <a:lnTo>
                  <a:pt x="0" y="3453835"/>
                </a:lnTo>
                <a:lnTo>
                  <a:pt x="0" y="3362664"/>
                </a:lnTo>
                <a:lnTo>
                  <a:pt x="0" y="1692555"/>
                </a:lnTo>
                <a:close/>
              </a:path>
            </a:pathLst>
          </a:custGeom>
          <a:pattFill prst="pct10">
            <a:fgClr>
              <a:schemeClr val="tx1"/>
            </a:fgClr>
            <a:bgClr>
              <a:schemeClr val="bg1"/>
            </a:bgClr>
          </a:pattFill>
        </p:spPr>
        <p:txBody>
          <a:bodyPr wrap="square" anchor="ctr">
            <a:noAutofit/>
          </a:bodyPr>
          <a:lstStyle>
            <a:lvl1pPr algn="ctr">
              <a:defRPr sz="1000" b="1" baseline="0"/>
            </a:lvl1pPr>
          </a:lstStyle>
          <a:p>
            <a:r>
              <a:rPr lang="en-US" dirty="0"/>
              <a:t>Drag &amp; Drop Image</a:t>
            </a: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42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11076523" y="6112752"/>
            <a:ext cx="513735" cy="227164"/>
          </a:xfrm>
        </p:spPr>
        <p:txBody>
          <a:bodyPr/>
          <a:lstStyle/>
          <a:p>
            <a:fld id="{D8D877B3-D348-4611-9BDB-C5374591D951}" type="slidenum">
              <a:rPr lang="en-US" smtClean="0"/>
              <a:pPr/>
              <a:t>‹#›</a:t>
            </a:fld>
            <a:endParaRPr lang="en-US" dirty="0"/>
          </a:p>
        </p:txBody>
      </p:sp>
      <p:sp>
        <p:nvSpPr>
          <p:cNvPr id="16" name="Picture Placeholder 15"/>
          <p:cNvSpPr>
            <a:spLocks noGrp="1"/>
          </p:cNvSpPr>
          <p:nvPr>
            <p:ph type="pic" sz="quarter" idx="42" hasCustomPrompt="1"/>
          </p:nvPr>
        </p:nvSpPr>
        <p:spPr>
          <a:xfrm>
            <a:off x="2223260" y="0"/>
            <a:ext cx="9397240" cy="5557876"/>
          </a:xfrm>
          <a:custGeom>
            <a:avLst/>
            <a:gdLst>
              <a:gd name="connsiteX0" fmla="*/ 0 w 9397240"/>
              <a:gd name="connsiteY0" fmla="*/ 0 h 5557876"/>
              <a:gd name="connsiteX1" fmla="*/ 9397240 w 9397240"/>
              <a:gd name="connsiteY1" fmla="*/ 0 h 5557876"/>
              <a:gd name="connsiteX2" fmla="*/ 9397240 w 9397240"/>
              <a:gd name="connsiteY2" fmla="*/ 523869 h 5557876"/>
              <a:gd name="connsiteX3" fmla="*/ 9397240 w 9397240"/>
              <a:gd name="connsiteY3" fmla="*/ 1105585 h 5557876"/>
              <a:gd name="connsiteX4" fmla="*/ 9397240 w 9397240"/>
              <a:gd name="connsiteY4" fmla="*/ 1376359 h 5557876"/>
              <a:gd name="connsiteX5" fmla="*/ 9397240 w 9397240"/>
              <a:gd name="connsiteY5" fmla="*/ 1931235 h 5557876"/>
              <a:gd name="connsiteX6" fmla="*/ 9397240 w 9397240"/>
              <a:gd name="connsiteY6" fmla="*/ 1943073 h 5557876"/>
              <a:gd name="connsiteX7" fmla="*/ 9397240 w 9397240"/>
              <a:gd name="connsiteY7" fmla="*/ 2512951 h 5557876"/>
              <a:gd name="connsiteX8" fmla="*/ 9397240 w 9397240"/>
              <a:gd name="connsiteY8" fmla="*/ 3013918 h 5557876"/>
              <a:gd name="connsiteX9" fmla="*/ 9397240 w 9397240"/>
              <a:gd name="connsiteY9" fmla="*/ 3350439 h 5557876"/>
              <a:gd name="connsiteX10" fmla="*/ 9397240 w 9397240"/>
              <a:gd name="connsiteY10" fmla="*/ 4150510 h 5557876"/>
              <a:gd name="connsiteX11" fmla="*/ 9397240 w 9397240"/>
              <a:gd name="connsiteY11" fmla="*/ 4421284 h 5557876"/>
              <a:gd name="connsiteX12" fmla="*/ 9397240 w 9397240"/>
              <a:gd name="connsiteY12" fmla="*/ 5557876 h 5557876"/>
              <a:gd name="connsiteX13" fmla="*/ 1 w 9397240"/>
              <a:gd name="connsiteY13" fmla="*/ 1407365 h 5557876"/>
              <a:gd name="connsiteX14" fmla="*/ 1 w 9397240"/>
              <a:gd name="connsiteY14" fmla="*/ 270773 h 5557876"/>
              <a:gd name="connsiteX15" fmla="*/ 0 w 9397240"/>
              <a:gd name="connsiteY15" fmla="*/ 270773 h 5557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397240" h="5557876">
                <a:moveTo>
                  <a:pt x="0" y="0"/>
                </a:moveTo>
                <a:lnTo>
                  <a:pt x="9397240" y="0"/>
                </a:lnTo>
                <a:lnTo>
                  <a:pt x="9397240" y="523869"/>
                </a:lnTo>
                <a:lnTo>
                  <a:pt x="9397240" y="1105585"/>
                </a:lnTo>
                <a:lnTo>
                  <a:pt x="9397240" y="1376359"/>
                </a:lnTo>
                <a:lnTo>
                  <a:pt x="9397240" y="1931235"/>
                </a:lnTo>
                <a:lnTo>
                  <a:pt x="9397240" y="1943073"/>
                </a:lnTo>
                <a:lnTo>
                  <a:pt x="9397240" y="2512951"/>
                </a:lnTo>
                <a:lnTo>
                  <a:pt x="9397240" y="3013918"/>
                </a:lnTo>
                <a:lnTo>
                  <a:pt x="9397240" y="3350439"/>
                </a:lnTo>
                <a:lnTo>
                  <a:pt x="9397240" y="4150510"/>
                </a:lnTo>
                <a:lnTo>
                  <a:pt x="9397240" y="4421284"/>
                </a:lnTo>
                <a:lnTo>
                  <a:pt x="9397240" y="5557876"/>
                </a:lnTo>
                <a:lnTo>
                  <a:pt x="1" y="1407365"/>
                </a:lnTo>
                <a:lnTo>
                  <a:pt x="1" y="270773"/>
                </a:lnTo>
                <a:lnTo>
                  <a:pt x="0" y="270773"/>
                </a:lnTo>
                <a:close/>
              </a:path>
            </a:pathLst>
          </a:custGeom>
          <a:pattFill prst="pct10">
            <a:fgClr>
              <a:schemeClr val="tx1"/>
            </a:fgClr>
            <a:bgClr>
              <a:schemeClr val="bg1"/>
            </a:bgClr>
          </a:pattFill>
        </p:spPr>
        <p:txBody>
          <a:bodyPr wrap="square" anchor="ctr">
            <a:noAutofit/>
          </a:bodyPr>
          <a:lstStyle>
            <a:lvl1pPr algn="ctr">
              <a:defRPr sz="1000" b="1" baseline="0"/>
            </a:lvl1pPr>
          </a:lstStyle>
          <a:p>
            <a:r>
              <a:rPr lang="en-US" dirty="0"/>
              <a:t>Drag &amp; Drop Image</a:t>
            </a: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11076523" y="6112752"/>
            <a:ext cx="513735" cy="227164"/>
          </a:xfrm>
        </p:spPr>
        <p:txBody>
          <a:bodyPr/>
          <a:lstStyle/>
          <a:p>
            <a:fld id="{D8D877B3-D348-4611-9BDB-C5374591D951}" type="slidenum">
              <a:rPr lang="en-US" smtClean="0"/>
              <a:pPr/>
              <a:t>‹#›</a:t>
            </a:fld>
            <a:endParaRPr lang="en-US" dirty="0"/>
          </a:p>
        </p:txBody>
      </p:sp>
      <p:sp>
        <p:nvSpPr>
          <p:cNvPr id="2" name="Title 1"/>
          <p:cNvSpPr>
            <a:spLocks noGrp="1"/>
          </p:cNvSpPr>
          <p:nvPr>
            <p:ph type="title"/>
          </p:nvPr>
        </p:nvSpPr>
        <p:spPr>
          <a:xfrm>
            <a:off x="2206171" y="1026738"/>
            <a:ext cx="4575629" cy="1487862"/>
          </a:xfrm>
        </p:spPr>
        <p:txBody>
          <a:bodyPr/>
          <a:lstStyle/>
          <a:p>
            <a:r>
              <a:rPr lang="en-US"/>
              <a:t>Click to edit Master title style</a:t>
            </a:r>
          </a:p>
        </p:txBody>
      </p:sp>
      <p:sp>
        <p:nvSpPr>
          <p:cNvPr id="7" name="Picture Placeholder 6"/>
          <p:cNvSpPr>
            <a:spLocks noGrp="1" noChangeAspect="1"/>
          </p:cNvSpPr>
          <p:nvPr>
            <p:ph type="pic" sz="quarter" idx="14" hasCustomPrompt="1"/>
          </p:nvPr>
        </p:nvSpPr>
        <p:spPr>
          <a:xfrm>
            <a:off x="5279570" y="571499"/>
            <a:ext cx="2366452" cy="1901952"/>
          </a:xfrm>
          <a:custGeom>
            <a:avLst/>
            <a:gdLst>
              <a:gd name="connsiteX0" fmla="*/ 979809 w 2757755"/>
              <a:gd name="connsiteY0" fmla="*/ 0 h 2216448"/>
              <a:gd name="connsiteX1" fmla="*/ 1294847 w 2757755"/>
              <a:gd name="connsiteY1" fmla="*/ 0 h 2216448"/>
              <a:gd name="connsiteX2" fmla="*/ 1312044 w 2757755"/>
              <a:gd name="connsiteY2" fmla="*/ 0 h 2216448"/>
              <a:gd name="connsiteX3" fmla="*/ 1355738 w 2757755"/>
              <a:gd name="connsiteY3" fmla="*/ 0 h 2216448"/>
              <a:gd name="connsiteX4" fmla="*/ 1627083 w 2757755"/>
              <a:gd name="connsiteY4" fmla="*/ 0 h 2216448"/>
              <a:gd name="connsiteX5" fmla="*/ 1670776 w 2757755"/>
              <a:gd name="connsiteY5" fmla="*/ 0 h 2216448"/>
              <a:gd name="connsiteX6" fmla="*/ 1687973 w 2757755"/>
              <a:gd name="connsiteY6" fmla="*/ 0 h 2216448"/>
              <a:gd name="connsiteX7" fmla="*/ 1734551 w 2757755"/>
              <a:gd name="connsiteY7" fmla="*/ 0 h 2216448"/>
              <a:gd name="connsiteX8" fmla="*/ 2003012 w 2757755"/>
              <a:gd name="connsiteY8" fmla="*/ 0 h 2216448"/>
              <a:gd name="connsiteX9" fmla="*/ 2049590 w 2757755"/>
              <a:gd name="connsiteY9" fmla="*/ 0 h 2216448"/>
              <a:gd name="connsiteX10" fmla="*/ 2066787 w 2757755"/>
              <a:gd name="connsiteY10" fmla="*/ 0 h 2216448"/>
              <a:gd name="connsiteX11" fmla="*/ 2110481 w 2757755"/>
              <a:gd name="connsiteY11" fmla="*/ 0 h 2216448"/>
              <a:gd name="connsiteX12" fmla="*/ 2381826 w 2757755"/>
              <a:gd name="connsiteY12" fmla="*/ 0 h 2216448"/>
              <a:gd name="connsiteX13" fmla="*/ 2425519 w 2757755"/>
              <a:gd name="connsiteY13" fmla="*/ 0 h 2216448"/>
              <a:gd name="connsiteX14" fmla="*/ 2442716 w 2757755"/>
              <a:gd name="connsiteY14" fmla="*/ 0 h 2216448"/>
              <a:gd name="connsiteX15" fmla="*/ 2757755 w 2757755"/>
              <a:gd name="connsiteY15" fmla="*/ 0 h 2216448"/>
              <a:gd name="connsiteX16" fmla="*/ 1777947 w 2757755"/>
              <a:gd name="connsiteY16" fmla="*/ 2216448 h 2216448"/>
              <a:gd name="connsiteX17" fmla="*/ 1462908 w 2757755"/>
              <a:gd name="connsiteY17" fmla="*/ 2216448 h 2216448"/>
              <a:gd name="connsiteX18" fmla="*/ 1445711 w 2757755"/>
              <a:gd name="connsiteY18" fmla="*/ 2216448 h 2216448"/>
              <a:gd name="connsiteX19" fmla="*/ 1402018 w 2757755"/>
              <a:gd name="connsiteY19" fmla="*/ 2216448 h 2216448"/>
              <a:gd name="connsiteX20" fmla="*/ 1130672 w 2757755"/>
              <a:gd name="connsiteY20" fmla="*/ 2216448 h 2216448"/>
              <a:gd name="connsiteX21" fmla="*/ 1086979 w 2757755"/>
              <a:gd name="connsiteY21" fmla="*/ 2216448 h 2216448"/>
              <a:gd name="connsiteX22" fmla="*/ 1069782 w 2757755"/>
              <a:gd name="connsiteY22" fmla="*/ 2216448 h 2216448"/>
              <a:gd name="connsiteX23" fmla="*/ 1023204 w 2757755"/>
              <a:gd name="connsiteY23" fmla="*/ 2216448 h 2216448"/>
              <a:gd name="connsiteX24" fmla="*/ 754743 w 2757755"/>
              <a:gd name="connsiteY24" fmla="*/ 2216448 h 2216448"/>
              <a:gd name="connsiteX25" fmla="*/ 708165 w 2757755"/>
              <a:gd name="connsiteY25" fmla="*/ 2216448 h 2216448"/>
              <a:gd name="connsiteX26" fmla="*/ 690968 w 2757755"/>
              <a:gd name="connsiteY26" fmla="*/ 2216448 h 2216448"/>
              <a:gd name="connsiteX27" fmla="*/ 647274 w 2757755"/>
              <a:gd name="connsiteY27" fmla="*/ 2216448 h 2216448"/>
              <a:gd name="connsiteX28" fmla="*/ 375929 w 2757755"/>
              <a:gd name="connsiteY28" fmla="*/ 2216448 h 2216448"/>
              <a:gd name="connsiteX29" fmla="*/ 332236 w 2757755"/>
              <a:gd name="connsiteY29" fmla="*/ 2216448 h 2216448"/>
              <a:gd name="connsiteX30" fmla="*/ 315038 w 2757755"/>
              <a:gd name="connsiteY30" fmla="*/ 2216448 h 2216448"/>
              <a:gd name="connsiteX31" fmla="*/ 0 w 2757755"/>
              <a:gd name="connsiteY31" fmla="*/ 2216448 h 2216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757755" h="2216448">
                <a:moveTo>
                  <a:pt x="979809" y="0"/>
                </a:moveTo>
                <a:lnTo>
                  <a:pt x="1294847" y="0"/>
                </a:lnTo>
                <a:lnTo>
                  <a:pt x="1312044" y="0"/>
                </a:lnTo>
                <a:lnTo>
                  <a:pt x="1355738" y="0"/>
                </a:lnTo>
                <a:lnTo>
                  <a:pt x="1627083" y="0"/>
                </a:lnTo>
                <a:lnTo>
                  <a:pt x="1670776" y="0"/>
                </a:lnTo>
                <a:lnTo>
                  <a:pt x="1687973" y="0"/>
                </a:lnTo>
                <a:lnTo>
                  <a:pt x="1734551" y="0"/>
                </a:lnTo>
                <a:lnTo>
                  <a:pt x="2003012" y="0"/>
                </a:lnTo>
                <a:lnTo>
                  <a:pt x="2049590" y="0"/>
                </a:lnTo>
                <a:lnTo>
                  <a:pt x="2066787" y="0"/>
                </a:lnTo>
                <a:lnTo>
                  <a:pt x="2110481" y="0"/>
                </a:lnTo>
                <a:lnTo>
                  <a:pt x="2381826" y="0"/>
                </a:lnTo>
                <a:lnTo>
                  <a:pt x="2425519" y="0"/>
                </a:lnTo>
                <a:lnTo>
                  <a:pt x="2442716" y="0"/>
                </a:lnTo>
                <a:lnTo>
                  <a:pt x="2757755" y="0"/>
                </a:lnTo>
                <a:lnTo>
                  <a:pt x="1777947" y="2216448"/>
                </a:lnTo>
                <a:lnTo>
                  <a:pt x="1462908" y="2216448"/>
                </a:lnTo>
                <a:lnTo>
                  <a:pt x="1445711" y="2216448"/>
                </a:lnTo>
                <a:lnTo>
                  <a:pt x="1402018" y="2216448"/>
                </a:lnTo>
                <a:lnTo>
                  <a:pt x="1130672" y="2216448"/>
                </a:lnTo>
                <a:lnTo>
                  <a:pt x="1086979" y="2216448"/>
                </a:lnTo>
                <a:lnTo>
                  <a:pt x="1069782" y="2216448"/>
                </a:lnTo>
                <a:lnTo>
                  <a:pt x="1023204" y="2216448"/>
                </a:lnTo>
                <a:lnTo>
                  <a:pt x="754743" y="2216448"/>
                </a:lnTo>
                <a:lnTo>
                  <a:pt x="708165" y="2216448"/>
                </a:lnTo>
                <a:lnTo>
                  <a:pt x="690968" y="2216448"/>
                </a:lnTo>
                <a:lnTo>
                  <a:pt x="647274" y="2216448"/>
                </a:lnTo>
                <a:lnTo>
                  <a:pt x="375929" y="2216448"/>
                </a:lnTo>
                <a:lnTo>
                  <a:pt x="332236" y="2216448"/>
                </a:lnTo>
                <a:lnTo>
                  <a:pt x="315038" y="2216448"/>
                </a:lnTo>
                <a:lnTo>
                  <a:pt x="0" y="2216448"/>
                </a:lnTo>
                <a:close/>
              </a:path>
            </a:pathLst>
          </a:custGeom>
          <a:pattFill prst="pct10">
            <a:fgClr>
              <a:schemeClr val="tx1"/>
            </a:fgClr>
            <a:bgClr>
              <a:schemeClr val="bg1"/>
            </a:bgClr>
          </a:pattFill>
        </p:spPr>
        <p:txBody>
          <a:bodyPr wrap="square" anchor="ctr">
            <a:noAutofit/>
          </a:bodyPr>
          <a:lstStyle>
            <a:lvl1pPr algn="ctr">
              <a:defRPr sz="1000" b="1" baseline="0"/>
            </a:lvl1pPr>
          </a:lstStyle>
          <a:p>
            <a:r>
              <a:rPr lang="en-US" dirty="0"/>
              <a:t>Drag &amp; Drop Image</a:t>
            </a:r>
          </a:p>
        </p:txBody>
      </p:sp>
      <p:sp>
        <p:nvSpPr>
          <p:cNvPr id="8" name="Picture Placeholder 7"/>
          <p:cNvSpPr>
            <a:spLocks noGrp="1" noChangeAspect="1"/>
          </p:cNvSpPr>
          <p:nvPr>
            <p:ph type="pic" sz="quarter" idx="15" hasCustomPrompt="1"/>
          </p:nvPr>
        </p:nvSpPr>
        <p:spPr>
          <a:xfrm>
            <a:off x="4435929" y="2473451"/>
            <a:ext cx="2366452" cy="1901952"/>
          </a:xfrm>
          <a:custGeom>
            <a:avLst/>
            <a:gdLst>
              <a:gd name="connsiteX0" fmla="*/ 979809 w 2757755"/>
              <a:gd name="connsiteY0" fmla="*/ 0 h 2216448"/>
              <a:gd name="connsiteX1" fmla="*/ 1294847 w 2757755"/>
              <a:gd name="connsiteY1" fmla="*/ 0 h 2216448"/>
              <a:gd name="connsiteX2" fmla="*/ 1312044 w 2757755"/>
              <a:gd name="connsiteY2" fmla="*/ 0 h 2216448"/>
              <a:gd name="connsiteX3" fmla="*/ 1355738 w 2757755"/>
              <a:gd name="connsiteY3" fmla="*/ 0 h 2216448"/>
              <a:gd name="connsiteX4" fmla="*/ 1627083 w 2757755"/>
              <a:gd name="connsiteY4" fmla="*/ 0 h 2216448"/>
              <a:gd name="connsiteX5" fmla="*/ 1670776 w 2757755"/>
              <a:gd name="connsiteY5" fmla="*/ 0 h 2216448"/>
              <a:gd name="connsiteX6" fmla="*/ 1687973 w 2757755"/>
              <a:gd name="connsiteY6" fmla="*/ 0 h 2216448"/>
              <a:gd name="connsiteX7" fmla="*/ 1734551 w 2757755"/>
              <a:gd name="connsiteY7" fmla="*/ 0 h 2216448"/>
              <a:gd name="connsiteX8" fmla="*/ 2003012 w 2757755"/>
              <a:gd name="connsiteY8" fmla="*/ 0 h 2216448"/>
              <a:gd name="connsiteX9" fmla="*/ 2049590 w 2757755"/>
              <a:gd name="connsiteY9" fmla="*/ 0 h 2216448"/>
              <a:gd name="connsiteX10" fmla="*/ 2066787 w 2757755"/>
              <a:gd name="connsiteY10" fmla="*/ 0 h 2216448"/>
              <a:gd name="connsiteX11" fmla="*/ 2110481 w 2757755"/>
              <a:gd name="connsiteY11" fmla="*/ 0 h 2216448"/>
              <a:gd name="connsiteX12" fmla="*/ 2381826 w 2757755"/>
              <a:gd name="connsiteY12" fmla="*/ 0 h 2216448"/>
              <a:gd name="connsiteX13" fmla="*/ 2425519 w 2757755"/>
              <a:gd name="connsiteY13" fmla="*/ 0 h 2216448"/>
              <a:gd name="connsiteX14" fmla="*/ 2442716 w 2757755"/>
              <a:gd name="connsiteY14" fmla="*/ 0 h 2216448"/>
              <a:gd name="connsiteX15" fmla="*/ 2757755 w 2757755"/>
              <a:gd name="connsiteY15" fmla="*/ 0 h 2216448"/>
              <a:gd name="connsiteX16" fmla="*/ 1777947 w 2757755"/>
              <a:gd name="connsiteY16" fmla="*/ 2216448 h 2216448"/>
              <a:gd name="connsiteX17" fmla="*/ 1462908 w 2757755"/>
              <a:gd name="connsiteY17" fmla="*/ 2216448 h 2216448"/>
              <a:gd name="connsiteX18" fmla="*/ 1445711 w 2757755"/>
              <a:gd name="connsiteY18" fmla="*/ 2216448 h 2216448"/>
              <a:gd name="connsiteX19" fmla="*/ 1402018 w 2757755"/>
              <a:gd name="connsiteY19" fmla="*/ 2216448 h 2216448"/>
              <a:gd name="connsiteX20" fmla="*/ 1130672 w 2757755"/>
              <a:gd name="connsiteY20" fmla="*/ 2216448 h 2216448"/>
              <a:gd name="connsiteX21" fmla="*/ 1086979 w 2757755"/>
              <a:gd name="connsiteY21" fmla="*/ 2216448 h 2216448"/>
              <a:gd name="connsiteX22" fmla="*/ 1069782 w 2757755"/>
              <a:gd name="connsiteY22" fmla="*/ 2216448 h 2216448"/>
              <a:gd name="connsiteX23" fmla="*/ 1023204 w 2757755"/>
              <a:gd name="connsiteY23" fmla="*/ 2216448 h 2216448"/>
              <a:gd name="connsiteX24" fmla="*/ 754743 w 2757755"/>
              <a:gd name="connsiteY24" fmla="*/ 2216448 h 2216448"/>
              <a:gd name="connsiteX25" fmla="*/ 708165 w 2757755"/>
              <a:gd name="connsiteY25" fmla="*/ 2216448 h 2216448"/>
              <a:gd name="connsiteX26" fmla="*/ 690968 w 2757755"/>
              <a:gd name="connsiteY26" fmla="*/ 2216448 h 2216448"/>
              <a:gd name="connsiteX27" fmla="*/ 647274 w 2757755"/>
              <a:gd name="connsiteY27" fmla="*/ 2216448 h 2216448"/>
              <a:gd name="connsiteX28" fmla="*/ 375929 w 2757755"/>
              <a:gd name="connsiteY28" fmla="*/ 2216448 h 2216448"/>
              <a:gd name="connsiteX29" fmla="*/ 332236 w 2757755"/>
              <a:gd name="connsiteY29" fmla="*/ 2216448 h 2216448"/>
              <a:gd name="connsiteX30" fmla="*/ 315038 w 2757755"/>
              <a:gd name="connsiteY30" fmla="*/ 2216448 h 2216448"/>
              <a:gd name="connsiteX31" fmla="*/ 0 w 2757755"/>
              <a:gd name="connsiteY31" fmla="*/ 2216448 h 2216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757755" h="2216448">
                <a:moveTo>
                  <a:pt x="979809" y="0"/>
                </a:moveTo>
                <a:lnTo>
                  <a:pt x="1294847" y="0"/>
                </a:lnTo>
                <a:lnTo>
                  <a:pt x="1312044" y="0"/>
                </a:lnTo>
                <a:lnTo>
                  <a:pt x="1355738" y="0"/>
                </a:lnTo>
                <a:lnTo>
                  <a:pt x="1627083" y="0"/>
                </a:lnTo>
                <a:lnTo>
                  <a:pt x="1670776" y="0"/>
                </a:lnTo>
                <a:lnTo>
                  <a:pt x="1687973" y="0"/>
                </a:lnTo>
                <a:lnTo>
                  <a:pt x="1734551" y="0"/>
                </a:lnTo>
                <a:lnTo>
                  <a:pt x="2003012" y="0"/>
                </a:lnTo>
                <a:lnTo>
                  <a:pt x="2049590" y="0"/>
                </a:lnTo>
                <a:lnTo>
                  <a:pt x="2066787" y="0"/>
                </a:lnTo>
                <a:lnTo>
                  <a:pt x="2110481" y="0"/>
                </a:lnTo>
                <a:lnTo>
                  <a:pt x="2381826" y="0"/>
                </a:lnTo>
                <a:lnTo>
                  <a:pt x="2425519" y="0"/>
                </a:lnTo>
                <a:lnTo>
                  <a:pt x="2442716" y="0"/>
                </a:lnTo>
                <a:lnTo>
                  <a:pt x="2757755" y="0"/>
                </a:lnTo>
                <a:lnTo>
                  <a:pt x="1777947" y="2216448"/>
                </a:lnTo>
                <a:lnTo>
                  <a:pt x="1462908" y="2216448"/>
                </a:lnTo>
                <a:lnTo>
                  <a:pt x="1445711" y="2216448"/>
                </a:lnTo>
                <a:lnTo>
                  <a:pt x="1402018" y="2216448"/>
                </a:lnTo>
                <a:lnTo>
                  <a:pt x="1130672" y="2216448"/>
                </a:lnTo>
                <a:lnTo>
                  <a:pt x="1086979" y="2216448"/>
                </a:lnTo>
                <a:lnTo>
                  <a:pt x="1069782" y="2216448"/>
                </a:lnTo>
                <a:lnTo>
                  <a:pt x="1023204" y="2216448"/>
                </a:lnTo>
                <a:lnTo>
                  <a:pt x="754743" y="2216448"/>
                </a:lnTo>
                <a:lnTo>
                  <a:pt x="708165" y="2216448"/>
                </a:lnTo>
                <a:lnTo>
                  <a:pt x="690968" y="2216448"/>
                </a:lnTo>
                <a:lnTo>
                  <a:pt x="647274" y="2216448"/>
                </a:lnTo>
                <a:lnTo>
                  <a:pt x="375929" y="2216448"/>
                </a:lnTo>
                <a:lnTo>
                  <a:pt x="332236" y="2216448"/>
                </a:lnTo>
                <a:lnTo>
                  <a:pt x="315038" y="2216448"/>
                </a:lnTo>
                <a:lnTo>
                  <a:pt x="0" y="2216448"/>
                </a:lnTo>
                <a:close/>
              </a:path>
            </a:pathLst>
          </a:custGeom>
          <a:pattFill prst="pct10">
            <a:fgClr>
              <a:schemeClr val="tx1"/>
            </a:fgClr>
            <a:bgClr>
              <a:schemeClr val="bg1"/>
            </a:bgClr>
          </a:pattFill>
        </p:spPr>
        <p:txBody>
          <a:bodyPr wrap="square" anchor="ctr">
            <a:noAutofit/>
          </a:bodyPr>
          <a:lstStyle>
            <a:lvl1pPr algn="ctr">
              <a:defRPr sz="1000" b="1" baseline="0"/>
            </a:lvl1pPr>
          </a:lstStyle>
          <a:p>
            <a:r>
              <a:rPr lang="en-US" dirty="0"/>
              <a:t>Drag &amp; Drop Image</a:t>
            </a:r>
          </a:p>
        </p:txBody>
      </p:sp>
      <p:sp>
        <p:nvSpPr>
          <p:cNvPr id="9" name="Picture Placeholder 8"/>
          <p:cNvSpPr>
            <a:spLocks noGrp="1" noChangeAspect="1"/>
          </p:cNvSpPr>
          <p:nvPr>
            <p:ph type="pic" sz="quarter" idx="16" hasCustomPrompt="1"/>
          </p:nvPr>
        </p:nvSpPr>
        <p:spPr>
          <a:xfrm>
            <a:off x="3588968" y="4375403"/>
            <a:ext cx="2366452" cy="1901952"/>
          </a:xfrm>
          <a:custGeom>
            <a:avLst/>
            <a:gdLst>
              <a:gd name="connsiteX0" fmla="*/ 979809 w 2757755"/>
              <a:gd name="connsiteY0" fmla="*/ 0 h 2216448"/>
              <a:gd name="connsiteX1" fmla="*/ 1294847 w 2757755"/>
              <a:gd name="connsiteY1" fmla="*/ 0 h 2216448"/>
              <a:gd name="connsiteX2" fmla="*/ 1312044 w 2757755"/>
              <a:gd name="connsiteY2" fmla="*/ 0 h 2216448"/>
              <a:gd name="connsiteX3" fmla="*/ 1355738 w 2757755"/>
              <a:gd name="connsiteY3" fmla="*/ 0 h 2216448"/>
              <a:gd name="connsiteX4" fmla="*/ 1627083 w 2757755"/>
              <a:gd name="connsiteY4" fmla="*/ 0 h 2216448"/>
              <a:gd name="connsiteX5" fmla="*/ 1670776 w 2757755"/>
              <a:gd name="connsiteY5" fmla="*/ 0 h 2216448"/>
              <a:gd name="connsiteX6" fmla="*/ 1687973 w 2757755"/>
              <a:gd name="connsiteY6" fmla="*/ 0 h 2216448"/>
              <a:gd name="connsiteX7" fmla="*/ 1734551 w 2757755"/>
              <a:gd name="connsiteY7" fmla="*/ 0 h 2216448"/>
              <a:gd name="connsiteX8" fmla="*/ 2003012 w 2757755"/>
              <a:gd name="connsiteY8" fmla="*/ 0 h 2216448"/>
              <a:gd name="connsiteX9" fmla="*/ 2049590 w 2757755"/>
              <a:gd name="connsiteY9" fmla="*/ 0 h 2216448"/>
              <a:gd name="connsiteX10" fmla="*/ 2066787 w 2757755"/>
              <a:gd name="connsiteY10" fmla="*/ 0 h 2216448"/>
              <a:gd name="connsiteX11" fmla="*/ 2110481 w 2757755"/>
              <a:gd name="connsiteY11" fmla="*/ 0 h 2216448"/>
              <a:gd name="connsiteX12" fmla="*/ 2381826 w 2757755"/>
              <a:gd name="connsiteY12" fmla="*/ 0 h 2216448"/>
              <a:gd name="connsiteX13" fmla="*/ 2425519 w 2757755"/>
              <a:gd name="connsiteY13" fmla="*/ 0 h 2216448"/>
              <a:gd name="connsiteX14" fmla="*/ 2442716 w 2757755"/>
              <a:gd name="connsiteY14" fmla="*/ 0 h 2216448"/>
              <a:gd name="connsiteX15" fmla="*/ 2757755 w 2757755"/>
              <a:gd name="connsiteY15" fmla="*/ 0 h 2216448"/>
              <a:gd name="connsiteX16" fmla="*/ 1777947 w 2757755"/>
              <a:gd name="connsiteY16" fmla="*/ 2216448 h 2216448"/>
              <a:gd name="connsiteX17" fmla="*/ 1462908 w 2757755"/>
              <a:gd name="connsiteY17" fmla="*/ 2216448 h 2216448"/>
              <a:gd name="connsiteX18" fmla="*/ 1445711 w 2757755"/>
              <a:gd name="connsiteY18" fmla="*/ 2216448 h 2216448"/>
              <a:gd name="connsiteX19" fmla="*/ 1402018 w 2757755"/>
              <a:gd name="connsiteY19" fmla="*/ 2216448 h 2216448"/>
              <a:gd name="connsiteX20" fmla="*/ 1130672 w 2757755"/>
              <a:gd name="connsiteY20" fmla="*/ 2216448 h 2216448"/>
              <a:gd name="connsiteX21" fmla="*/ 1086979 w 2757755"/>
              <a:gd name="connsiteY21" fmla="*/ 2216448 h 2216448"/>
              <a:gd name="connsiteX22" fmla="*/ 1069782 w 2757755"/>
              <a:gd name="connsiteY22" fmla="*/ 2216448 h 2216448"/>
              <a:gd name="connsiteX23" fmla="*/ 1023204 w 2757755"/>
              <a:gd name="connsiteY23" fmla="*/ 2216448 h 2216448"/>
              <a:gd name="connsiteX24" fmla="*/ 754743 w 2757755"/>
              <a:gd name="connsiteY24" fmla="*/ 2216448 h 2216448"/>
              <a:gd name="connsiteX25" fmla="*/ 708165 w 2757755"/>
              <a:gd name="connsiteY25" fmla="*/ 2216448 h 2216448"/>
              <a:gd name="connsiteX26" fmla="*/ 690968 w 2757755"/>
              <a:gd name="connsiteY26" fmla="*/ 2216448 h 2216448"/>
              <a:gd name="connsiteX27" fmla="*/ 647274 w 2757755"/>
              <a:gd name="connsiteY27" fmla="*/ 2216448 h 2216448"/>
              <a:gd name="connsiteX28" fmla="*/ 375929 w 2757755"/>
              <a:gd name="connsiteY28" fmla="*/ 2216448 h 2216448"/>
              <a:gd name="connsiteX29" fmla="*/ 332236 w 2757755"/>
              <a:gd name="connsiteY29" fmla="*/ 2216448 h 2216448"/>
              <a:gd name="connsiteX30" fmla="*/ 315038 w 2757755"/>
              <a:gd name="connsiteY30" fmla="*/ 2216448 h 2216448"/>
              <a:gd name="connsiteX31" fmla="*/ 0 w 2757755"/>
              <a:gd name="connsiteY31" fmla="*/ 2216448 h 2216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757755" h="2216448">
                <a:moveTo>
                  <a:pt x="979809" y="0"/>
                </a:moveTo>
                <a:lnTo>
                  <a:pt x="1294847" y="0"/>
                </a:lnTo>
                <a:lnTo>
                  <a:pt x="1312044" y="0"/>
                </a:lnTo>
                <a:lnTo>
                  <a:pt x="1355738" y="0"/>
                </a:lnTo>
                <a:lnTo>
                  <a:pt x="1627083" y="0"/>
                </a:lnTo>
                <a:lnTo>
                  <a:pt x="1670776" y="0"/>
                </a:lnTo>
                <a:lnTo>
                  <a:pt x="1687973" y="0"/>
                </a:lnTo>
                <a:lnTo>
                  <a:pt x="1734551" y="0"/>
                </a:lnTo>
                <a:lnTo>
                  <a:pt x="2003012" y="0"/>
                </a:lnTo>
                <a:lnTo>
                  <a:pt x="2049590" y="0"/>
                </a:lnTo>
                <a:lnTo>
                  <a:pt x="2066787" y="0"/>
                </a:lnTo>
                <a:lnTo>
                  <a:pt x="2110481" y="0"/>
                </a:lnTo>
                <a:lnTo>
                  <a:pt x="2381826" y="0"/>
                </a:lnTo>
                <a:lnTo>
                  <a:pt x="2425519" y="0"/>
                </a:lnTo>
                <a:lnTo>
                  <a:pt x="2442716" y="0"/>
                </a:lnTo>
                <a:lnTo>
                  <a:pt x="2757755" y="0"/>
                </a:lnTo>
                <a:lnTo>
                  <a:pt x="1777947" y="2216448"/>
                </a:lnTo>
                <a:lnTo>
                  <a:pt x="1462908" y="2216448"/>
                </a:lnTo>
                <a:lnTo>
                  <a:pt x="1445711" y="2216448"/>
                </a:lnTo>
                <a:lnTo>
                  <a:pt x="1402018" y="2216448"/>
                </a:lnTo>
                <a:lnTo>
                  <a:pt x="1130672" y="2216448"/>
                </a:lnTo>
                <a:lnTo>
                  <a:pt x="1086979" y="2216448"/>
                </a:lnTo>
                <a:lnTo>
                  <a:pt x="1069782" y="2216448"/>
                </a:lnTo>
                <a:lnTo>
                  <a:pt x="1023204" y="2216448"/>
                </a:lnTo>
                <a:lnTo>
                  <a:pt x="754743" y="2216448"/>
                </a:lnTo>
                <a:lnTo>
                  <a:pt x="708165" y="2216448"/>
                </a:lnTo>
                <a:lnTo>
                  <a:pt x="690968" y="2216448"/>
                </a:lnTo>
                <a:lnTo>
                  <a:pt x="647274" y="2216448"/>
                </a:lnTo>
                <a:lnTo>
                  <a:pt x="375929" y="2216448"/>
                </a:lnTo>
                <a:lnTo>
                  <a:pt x="332236" y="2216448"/>
                </a:lnTo>
                <a:lnTo>
                  <a:pt x="315038" y="2216448"/>
                </a:lnTo>
                <a:lnTo>
                  <a:pt x="0" y="2216448"/>
                </a:lnTo>
                <a:close/>
              </a:path>
            </a:pathLst>
          </a:custGeom>
          <a:pattFill prst="pct10">
            <a:fgClr>
              <a:schemeClr val="tx1"/>
            </a:fgClr>
            <a:bgClr>
              <a:schemeClr val="bg1"/>
            </a:bgClr>
          </a:pattFill>
        </p:spPr>
        <p:txBody>
          <a:bodyPr wrap="square" anchor="ctr">
            <a:noAutofit/>
          </a:bodyPr>
          <a:lstStyle>
            <a:lvl1pPr algn="ctr">
              <a:defRPr sz="1000" b="1" baseline="0"/>
            </a:lvl1pPr>
          </a:lstStyle>
          <a:p>
            <a:r>
              <a:rPr lang="en-US" dirty="0"/>
              <a:t>Drag &amp; Drop Image</a:t>
            </a: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11076523" y="6112752"/>
            <a:ext cx="513735" cy="227164"/>
          </a:xfrm>
        </p:spPr>
        <p:txBody>
          <a:bodyPr/>
          <a:lstStyle/>
          <a:p>
            <a:fld id="{D8D877B3-D348-4611-9BDB-C5374591D951}" type="slidenum">
              <a:rPr lang="en-US" smtClean="0"/>
              <a:pPr/>
              <a:t>‹#›</a:t>
            </a:fld>
            <a:endParaRPr lang="en-US" dirty="0"/>
          </a:p>
        </p:txBody>
      </p:sp>
      <p:sp>
        <p:nvSpPr>
          <p:cNvPr id="5" name="Picture Placeholder 4"/>
          <p:cNvSpPr>
            <a:spLocks noGrp="1"/>
          </p:cNvSpPr>
          <p:nvPr>
            <p:ph type="pic" sz="quarter" idx="42" hasCustomPrompt="1"/>
          </p:nvPr>
        </p:nvSpPr>
        <p:spPr>
          <a:xfrm>
            <a:off x="2206171" y="0"/>
            <a:ext cx="9985829" cy="6858000"/>
          </a:xfrm>
          <a:prstGeom prst="rect">
            <a:avLst/>
          </a:prstGeom>
          <a:pattFill prst="pct10">
            <a:fgClr>
              <a:schemeClr val="tx1"/>
            </a:fgClr>
            <a:bgClr>
              <a:schemeClr val="bg1"/>
            </a:bgClr>
          </a:pattFill>
        </p:spPr>
        <p:txBody>
          <a:bodyPr wrap="square" anchor="ctr">
            <a:noAutofit/>
          </a:bodyPr>
          <a:lstStyle>
            <a:lvl1pPr algn="ctr">
              <a:defRPr sz="1000" b="1" baseline="0"/>
            </a:lvl1pPr>
          </a:lstStyle>
          <a:p>
            <a:r>
              <a:rPr lang="en-US" dirty="0"/>
              <a:t>Drag &amp; Drop Image</a:t>
            </a: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9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11076523" y="6112752"/>
            <a:ext cx="513735" cy="227164"/>
          </a:xfrm>
        </p:spPr>
        <p:txBody>
          <a:bodyPr/>
          <a:lstStyle/>
          <a:p>
            <a:fld id="{D8D877B3-D348-4611-9BDB-C5374591D951}" type="slidenum">
              <a:rPr lang="en-US" smtClean="0"/>
              <a:pPr/>
              <a:t>‹#›</a:t>
            </a:fld>
            <a:endParaRPr lang="en-US" dirty="0"/>
          </a:p>
        </p:txBody>
      </p:sp>
      <p:sp>
        <p:nvSpPr>
          <p:cNvPr id="5" name="Picture Placeholder 4"/>
          <p:cNvSpPr>
            <a:spLocks noGrp="1"/>
          </p:cNvSpPr>
          <p:nvPr>
            <p:ph type="pic" sz="quarter" idx="42" hasCustomPrompt="1"/>
          </p:nvPr>
        </p:nvSpPr>
        <p:spPr>
          <a:xfrm>
            <a:off x="2209800" y="-1"/>
            <a:ext cx="5943599" cy="4593771"/>
          </a:xfrm>
          <a:prstGeom prst="rect">
            <a:avLst/>
          </a:prstGeom>
          <a:pattFill prst="pct10">
            <a:fgClr>
              <a:schemeClr val="tx1"/>
            </a:fgClr>
            <a:bgClr>
              <a:schemeClr val="bg1"/>
            </a:bgClr>
          </a:pattFill>
        </p:spPr>
        <p:txBody>
          <a:bodyPr wrap="square" anchor="ctr">
            <a:noAutofit/>
          </a:bodyPr>
          <a:lstStyle>
            <a:lvl1pPr algn="ctr">
              <a:defRPr sz="1000" b="1" baseline="0"/>
            </a:lvl1pPr>
          </a:lstStyle>
          <a:p>
            <a:r>
              <a:rPr lang="en-US" dirty="0"/>
              <a:t>Drag &amp; Drop Image</a:t>
            </a:r>
          </a:p>
        </p:txBody>
      </p:sp>
      <p:sp>
        <p:nvSpPr>
          <p:cNvPr id="4" name="Picture Placeholder 4"/>
          <p:cNvSpPr>
            <a:spLocks noGrp="1"/>
          </p:cNvSpPr>
          <p:nvPr>
            <p:ph type="pic" sz="quarter" idx="43" hasCustomPrompt="1"/>
          </p:nvPr>
        </p:nvSpPr>
        <p:spPr>
          <a:xfrm>
            <a:off x="5370287" y="3425370"/>
            <a:ext cx="6821714" cy="3432629"/>
          </a:xfrm>
          <a:prstGeom prst="rect">
            <a:avLst/>
          </a:prstGeom>
          <a:pattFill prst="pct10">
            <a:fgClr>
              <a:schemeClr val="tx1"/>
            </a:fgClr>
            <a:bgClr>
              <a:schemeClr val="bg1"/>
            </a:bgClr>
          </a:pattFill>
        </p:spPr>
        <p:txBody>
          <a:bodyPr wrap="square" anchor="ctr">
            <a:noAutofit/>
          </a:bodyPr>
          <a:lstStyle>
            <a:lvl1pPr algn="ctr">
              <a:defRPr sz="1000" b="1" baseline="0"/>
            </a:lvl1pPr>
          </a:lstStyle>
          <a:p>
            <a:r>
              <a:rPr lang="en-US" dirty="0"/>
              <a:t>Drag &amp; Drop Image</a:t>
            </a: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11076523" y="6112752"/>
            <a:ext cx="513735" cy="227164"/>
          </a:xfrm>
        </p:spPr>
        <p:txBody>
          <a:bodyPr/>
          <a:lstStyle/>
          <a:p>
            <a:fld id="{D8D877B3-D348-4611-9BDB-C5374591D951}" type="slidenum">
              <a:rPr lang="en-US" smtClean="0"/>
              <a:pPr/>
              <a:t>‹#›</a:t>
            </a:fld>
            <a:endParaRPr lang="en-US" dirty="0"/>
          </a:p>
        </p:txBody>
      </p:sp>
      <p:sp>
        <p:nvSpPr>
          <p:cNvPr id="5" name="Picture Placeholder 4"/>
          <p:cNvSpPr>
            <a:spLocks noGrp="1"/>
          </p:cNvSpPr>
          <p:nvPr>
            <p:ph type="pic" sz="quarter" idx="42" hasCustomPrompt="1"/>
          </p:nvPr>
        </p:nvSpPr>
        <p:spPr>
          <a:xfrm>
            <a:off x="1" y="0"/>
            <a:ext cx="12192000" cy="6858000"/>
          </a:xfrm>
          <a:prstGeom prst="rect">
            <a:avLst/>
          </a:prstGeom>
          <a:pattFill prst="pct10">
            <a:fgClr>
              <a:schemeClr val="tx1"/>
            </a:fgClr>
            <a:bgClr>
              <a:schemeClr val="bg1"/>
            </a:bgClr>
          </a:pattFill>
        </p:spPr>
        <p:txBody>
          <a:bodyPr wrap="square" anchor="ctr">
            <a:noAutofit/>
          </a:bodyPr>
          <a:lstStyle>
            <a:lvl1pPr algn="ctr">
              <a:defRPr sz="1000" b="1" baseline="0"/>
            </a:lvl1pPr>
          </a:lstStyle>
          <a:p>
            <a:r>
              <a:rPr lang="en-US" dirty="0"/>
              <a:t>Drag &amp; Drop Image</a:t>
            </a: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45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11076523" y="6112752"/>
            <a:ext cx="513735" cy="227164"/>
          </a:xfrm>
        </p:spPr>
        <p:txBody>
          <a:bodyPr/>
          <a:lstStyle/>
          <a:p>
            <a:fld id="{D8D877B3-D348-4611-9BDB-C5374591D951}" type="slidenum">
              <a:rPr lang="en-US" smtClean="0"/>
              <a:pPr/>
              <a:t>‹#›</a:t>
            </a:fld>
            <a:endParaRPr lang="en-US" dirty="0"/>
          </a:p>
        </p:txBody>
      </p:sp>
      <p:sp>
        <p:nvSpPr>
          <p:cNvPr id="5" name="Picture Placeholder 4"/>
          <p:cNvSpPr>
            <a:spLocks noGrp="1"/>
          </p:cNvSpPr>
          <p:nvPr>
            <p:ph type="pic" sz="quarter" idx="42" hasCustomPrompt="1"/>
          </p:nvPr>
        </p:nvSpPr>
        <p:spPr>
          <a:xfrm>
            <a:off x="1" y="0"/>
            <a:ext cx="12192000" cy="6858000"/>
          </a:xfrm>
          <a:prstGeom prst="rect">
            <a:avLst/>
          </a:prstGeom>
          <a:pattFill prst="pct10">
            <a:fgClr>
              <a:schemeClr val="tx1"/>
            </a:fgClr>
            <a:bgClr>
              <a:schemeClr val="bg1"/>
            </a:bgClr>
          </a:pattFill>
        </p:spPr>
        <p:txBody>
          <a:bodyPr wrap="square" anchor="ctr">
            <a:noAutofit/>
          </a:bodyPr>
          <a:lstStyle>
            <a:lvl1pPr algn="ctr">
              <a:defRPr sz="1000" b="1" baseline="0"/>
            </a:lvl1pPr>
          </a:lstStyle>
          <a:p>
            <a:r>
              <a:rPr lang="en-US" dirty="0"/>
              <a:t>Drag &amp; Drop Image</a:t>
            </a:r>
          </a:p>
        </p:txBody>
      </p:sp>
      <p:sp>
        <p:nvSpPr>
          <p:cNvPr id="4" name="Picture Placeholder 9"/>
          <p:cNvSpPr>
            <a:spLocks noGrp="1"/>
          </p:cNvSpPr>
          <p:nvPr>
            <p:ph type="pic" sz="quarter" idx="11" hasCustomPrompt="1"/>
          </p:nvPr>
        </p:nvSpPr>
        <p:spPr>
          <a:xfrm>
            <a:off x="4597401" y="895183"/>
            <a:ext cx="2997200" cy="5067634"/>
          </a:xfrm>
          <a:custGeom>
            <a:avLst/>
            <a:gdLst>
              <a:gd name="connsiteX0" fmla="*/ 2238249 w 2997200"/>
              <a:gd name="connsiteY0" fmla="*/ 0 h 5067634"/>
              <a:gd name="connsiteX1" fmla="*/ 2997200 w 2997200"/>
              <a:gd name="connsiteY1" fmla="*/ 0 h 5067634"/>
              <a:gd name="connsiteX2" fmla="*/ 758951 w 2997200"/>
              <a:gd name="connsiteY2" fmla="*/ 5067634 h 5067634"/>
              <a:gd name="connsiteX3" fmla="*/ 0 w 2997200"/>
              <a:gd name="connsiteY3" fmla="*/ 5067634 h 5067634"/>
            </a:gdLst>
            <a:ahLst/>
            <a:cxnLst>
              <a:cxn ang="0">
                <a:pos x="connsiteX0" y="connsiteY0"/>
              </a:cxn>
              <a:cxn ang="0">
                <a:pos x="connsiteX1" y="connsiteY1"/>
              </a:cxn>
              <a:cxn ang="0">
                <a:pos x="connsiteX2" y="connsiteY2"/>
              </a:cxn>
              <a:cxn ang="0">
                <a:pos x="connsiteX3" y="connsiteY3"/>
              </a:cxn>
            </a:cxnLst>
            <a:rect l="l" t="t" r="r" b="b"/>
            <a:pathLst>
              <a:path w="2997200" h="5067634">
                <a:moveTo>
                  <a:pt x="2238249" y="0"/>
                </a:moveTo>
                <a:lnTo>
                  <a:pt x="2997200" y="0"/>
                </a:lnTo>
                <a:lnTo>
                  <a:pt x="758951" y="5067634"/>
                </a:lnTo>
                <a:lnTo>
                  <a:pt x="0" y="5067634"/>
                </a:lnTo>
                <a:close/>
              </a:path>
            </a:pathLst>
          </a:custGeom>
          <a:pattFill prst="lgCheck">
            <a:fgClr>
              <a:schemeClr val="tx1"/>
            </a:fgClr>
            <a:bgClr>
              <a:schemeClr val="bg1"/>
            </a:bgClr>
          </a:pattFill>
        </p:spPr>
        <p:txBody>
          <a:bodyPr wrap="square" anchor="ctr">
            <a:noAutofit/>
          </a:bodyPr>
          <a:lstStyle>
            <a:lvl1pPr algn="ctr">
              <a:defRPr sz="1000" b="1" baseline="0"/>
            </a:lvl1pPr>
          </a:lstStyle>
          <a:p>
            <a:r>
              <a:rPr lang="en-US" dirty="0"/>
              <a:t>Drag &amp; Drop Image</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4_Custom Layout">
    <p:bg>
      <p:bgPr>
        <a:solidFill>
          <a:schemeClr val="bg1"/>
        </a:solidFill>
        <a:effectLst/>
      </p:bgPr>
    </p:bg>
    <p:spTree>
      <p:nvGrpSpPr>
        <p:cNvPr id="1" name=""/>
        <p:cNvGrpSpPr/>
        <p:nvPr/>
      </p:nvGrpSpPr>
      <p:grpSpPr>
        <a:xfrm>
          <a:off x="0" y="0"/>
          <a:ext cx="0" cy="0"/>
          <a:chOff x="0" y="0"/>
          <a:chExt cx="0" cy="0"/>
        </a:xfrm>
      </p:grpSpPr>
      <p:sp>
        <p:nvSpPr>
          <p:cNvPr id="9" name="Picture Placeholder 8"/>
          <p:cNvSpPr>
            <a:spLocks noGrp="1"/>
          </p:cNvSpPr>
          <p:nvPr>
            <p:ph type="pic" sz="quarter" idx="13" hasCustomPrompt="1"/>
          </p:nvPr>
        </p:nvSpPr>
        <p:spPr>
          <a:xfrm>
            <a:off x="5994400" y="-1"/>
            <a:ext cx="6197600" cy="6858001"/>
          </a:xfrm>
          <a:custGeom>
            <a:avLst/>
            <a:gdLst>
              <a:gd name="connsiteX0" fmla="*/ 2238249 w 4575629"/>
              <a:gd name="connsiteY0" fmla="*/ 0 h 5067634"/>
              <a:gd name="connsiteX1" fmla="*/ 2957915 w 4575629"/>
              <a:gd name="connsiteY1" fmla="*/ 0 h 5067634"/>
              <a:gd name="connsiteX2" fmla="*/ 2997200 w 4575629"/>
              <a:gd name="connsiteY2" fmla="*/ 0 h 5067634"/>
              <a:gd name="connsiteX3" fmla="*/ 3097012 w 4575629"/>
              <a:gd name="connsiteY3" fmla="*/ 0 h 5067634"/>
              <a:gd name="connsiteX4" fmla="*/ 3716866 w 4575629"/>
              <a:gd name="connsiteY4" fmla="*/ 0 h 5067634"/>
              <a:gd name="connsiteX5" fmla="*/ 3816678 w 4575629"/>
              <a:gd name="connsiteY5" fmla="*/ 0 h 5067634"/>
              <a:gd name="connsiteX6" fmla="*/ 3855963 w 4575629"/>
              <a:gd name="connsiteY6" fmla="*/ 0 h 5067634"/>
              <a:gd name="connsiteX7" fmla="*/ 4575629 w 4575629"/>
              <a:gd name="connsiteY7" fmla="*/ 0 h 5067634"/>
              <a:gd name="connsiteX8" fmla="*/ 2337380 w 4575629"/>
              <a:gd name="connsiteY8" fmla="*/ 5067634 h 5067634"/>
              <a:gd name="connsiteX9" fmla="*/ 1617714 w 4575629"/>
              <a:gd name="connsiteY9" fmla="*/ 5067634 h 5067634"/>
              <a:gd name="connsiteX10" fmla="*/ 1578429 w 4575629"/>
              <a:gd name="connsiteY10" fmla="*/ 5067634 h 5067634"/>
              <a:gd name="connsiteX11" fmla="*/ 1478617 w 4575629"/>
              <a:gd name="connsiteY11" fmla="*/ 5067634 h 5067634"/>
              <a:gd name="connsiteX12" fmla="*/ 858763 w 4575629"/>
              <a:gd name="connsiteY12" fmla="*/ 5067634 h 5067634"/>
              <a:gd name="connsiteX13" fmla="*/ 758951 w 4575629"/>
              <a:gd name="connsiteY13" fmla="*/ 5067634 h 5067634"/>
              <a:gd name="connsiteX14" fmla="*/ 719666 w 4575629"/>
              <a:gd name="connsiteY14" fmla="*/ 5067634 h 5067634"/>
              <a:gd name="connsiteX15" fmla="*/ 0 w 4575629"/>
              <a:gd name="connsiteY15" fmla="*/ 5067634 h 5067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575629" h="5067634">
                <a:moveTo>
                  <a:pt x="2238249" y="0"/>
                </a:moveTo>
                <a:lnTo>
                  <a:pt x="2957915" y="0"/>
                </a:lnTo>
                <a:lnTo>
                  <a:pt x="2997200" y="0"/>
                </a:lnTo>
                <a:lnTo>
                  <a:pt x="3097012" y="0"/>
                </a:lnTo>
                <a:lnTo>
                  <a:pt x="3716866" y="0"/>
                </a:lnTo>
                <a:lnTo>
                  <a:pt x="3816678" y="0"/>
                </a:lnTo>
                <a:lnTo>
                  <a:pt x="3855963" y="0"/>
                </a:lnTo>
                <a:lnTo>
                  <a:pt x="4575629" y="0"/>
                </a:lnTo>
                <a:lnTo>
                  <a:pt x="2337380" y="5067634"/>
                </a:lnTo>
                <a:lnTo>
                  <a:pt x="1617714" y="5067634"/>
                </a:lnTo>
                <a:lnTo>
                  <a:pt x="1578429" y="5067634"/>
                </a:lnTo>
                <a:lnTo>
                  <a:pt x="1478617" y="5067634"/>
                </a:lnTo>
                <a:lnTo>
                  <a:pt x="858763" y="5067634"/>
                </a:lnTo>
                <a:lnTo>
                  <a:pt x="758951" y="5067634"/>
                </a:lnTo>
                <a:lnTo>
                  <a:pt x="719666" y="5067634"/>
                </a:lnTo>
                <a:lnTo>
                  <a:pt x="0" y="5067634"/>
                </a:lnTo>
                <a:close/>
              </a:path>
            </a:pathLst>
          </a:custGeom>
          <a:pattFill prst="pct10">
            <a:fgClr>
              <a:schemeClr val="tx1"/>
            </a:fgClr>
            <a:bgClr>
              <a:schemeClr val="bg1"/>
            </a:bgClr>
          </a:pattFill>
        </p:spPr>
        <p:txBody>
          <a:bodyPr wrap="square" anchor="ctr">
            <a:noAutofit/>
          </a:bodyPr>
          <a:lstStyle>
            <a:lvl1pPr algn="ctr">
              <a:defRPr sz="1000" b="1" baseline="0"/>
            </a:lvl1pPr>
          </a:lstStyle>
          <a:p>
            <a:r>
              <a:rPr lang="en-US" dirty="0"/>
              <a:t>Drag &amp; Drop Image</a:t>
            </a:r>
          </a:p>
        </p:txBody>
      </p:sp>
      <p:sp>
        <p:nvSpPr>
          <p:cNvPr id="3" name="Slide Number Placeholder 2"/>
          <p:cNvSpPr>
            <a:spLocks noGrp="1"/>
          </p:cNvSpPr>
          <p:nvPr>
            <p:ph type="sldNum" sz="quarter" idx="10"/>
          </p:nvPr>
        </p:nvSpPr>
        <p:spPr>
          <a:xfrm>
            <a:off x="11076523" y="6112752"/>
            <a:ext cx="513735" cy="227164"/>
          </a:xfrm>
        </p:spPr>
        <p:txBody>
          <a:bodyPr/>
          <a:lstStyle/>
          <a:p>
            <a:fld id="{D8D877B3-D348-4611-9BDB-C5374591D951}" type="slidenum">
              <a:rPr lang="en-US" smtClean="0"/>
              <a:pPr/>
              <a:t>‹#›</a:t>
            </a:fld>
            <a:endParaRPr lang="en-US" dirty="0"/>
          </a:p>
        </p:txBody>
      </p:sp>
      <p:sp>
        <p:nvSpPr>
          <p:cNvPr id="4" name="Title 3"/>
          <p:cNvSpPr>
            <a:spLocks noGrp="1"/>
          </p:cNvSpPr>
          <p:nvPr>
            <p:ph type="title"/>
          </p:nvPr>
        </p:nvSpPr>
        <p:spPr>
          <a:xfrm>
            <a:off x="2206171" y="1026738"/>
            <a:ext cx="4575629" cy="1487862"/>
          </a:xfrm>
        </p:spPr>
        <p:txBody>
          <a:bodyPr/>
          <a:lstStyle/>
          <a:p>
            <a:r>
              <a:rPr lang="en-US"/>
              <a:t>Click to edit Master title style</a:t>
            </a: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5_Custom Layout">
    <p:bg>
      <p:bgPr>
        <a:solidFill>
          <a:schemeClr val="bg1"/>
        </a:soli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11076523" y="6112752"/>
            <a:ext cx="513735" cy="227164"/>
          </a:xfrm>
        </p:spPr>
        <p:txBody>
          <a:bodyPr/>
          <a:lstStyle/>
          <a:p>
            <a:fld id="{D8D877B3-D348-4611-9BDB-C5374591D951}" type="slidenum">
              <a:rPr lang="en-US" smtClean="0"/>
              <a:pPr/>
              <a:t>‹#›</a:t>
            </a:fld>
            <a:endParaRPr lang="en-US" dirty="0"/>
          </a:p>
        </p:txBody>
      </p:sp>
      <p:sp>
        <p:nvSpPr>
          <p:cNvPr id="5" name="Picture Placeholder 8"/>
          <p:cNvSpPr>
            <a:spLocks noGrp="1"/>
          </p:cNvSpPr>
          <p:nvPr>
            <p:ph type="pic" sz="quarter" idx="13" hasCustomPrompt="1"/>
          </p:nvPr>
        </p:nvSpPr>
        <p:spPr>
          <a:xfrm>
            <a:off x="2209799" y="1629229"/>
            <a:ext cx="2538186" cy="2538186"/>
          </a:xfrm>
          <a:prstGeom prst="ellipse">
            <a:avLst/>
          </a:prstGeom>
          <a:pattFill prst="pct10">
            <a:fgClr>
              <a:schemeClr val="tx1"/>
            </a:fgClr>
            <a:bgClr>
              <a:schemeClr val="bg1"/>
            </a:bgClr>
          </a:pattFill>
        </p:spPr>
        <p:txBody>
          <a:bodyPr wrap="square" anchor="ctr">
            <a:noAutofit/>
          </a:bodyPr>
          <a:lstStyle>
            <a:lvl1pPr algn="ctr">
              <a:defRPr sz="1000" b="1" baseline="0"/>
            </a:lvl1pPr>
          </a:lstStyle>
          <a:p>
            <a:r>
              <a:rPr lang="en-US" dirty="0"/>
              <a:t>Drag &amp; Drop Image</a:t>
            </a:r>
          </a:p>
        </p:txBody>
      </p:sp>
      <p:sp>
        <p:nvSpPr>
          <p:cNvPr id="6" name="Picture Placeholder 8"/>
          <p:cNvSpPr>
            <a:spLocks noGrp="1"/>
          </p:cNvSpPr>
          <p:nvPr>
            <p:ph type="pic" sz="quarter" idx="14" hasCustomPrompt="1"/>
          </p:nvPr>
        </p:nvSpPr>
        <p:spPr>
          <a:xfrm>
            <a:off x="5126264" y="1629229"/>
            <a:ext cx="2538186" cy="2538186"/>
          </a:xfrm>
          <a:prstGeom prst="ellipse">
            <a:avLst/>
          </a:prstGeom>
          <a:pattFill prst="pct10">
            <a:fgClr>
              <a:schemeClr val="tx1"/>
            </a:fgClr>
            <a:bgClr>
              <a:schemeClr val="bg1"/>
            </a:bgClr>
          </a:pattFill>
        </p:spPr>
        <p:txBody>
          <a:bodyPr wrap="square" anchor="ctr">
            <a:noAutofit/>
          </a:bodyPr>
          <a:lstStyle>
            <a:lvl1pPr algn="ctr">
              <a:defRPr sz="1000" b="1" baseline="0"/>
            </a:lvl1pPr>
          </a:lstStyle>
          <a:p>
            <a:r>
              <a:rPr lang="en-US" dirty="0"/>
              <a:t>Drag &amp; Drop Image</a:t>
            </a:r>
          </a:p>
        </p:txBody>
      </p:sp>
      <p:sp>
        <p:nvSpPr>
          <p:cNvPr id="7" name="Picture Placeholder 8"/>
          <p:cNvSpPr>
            <a:spLocks noGrp="1"/>
          </p:cNvSpPr>
          <p:nvPr>
            <p:ph type="pic" sz="quarter" idx="15" hasCustomPrompt="1"/>
          </p:nvPr>
        </p:nvSpPr>
        <p:spPr>
          <a:xfrm>
            <a:off x="8042729" y="1629229"/>
            <a:ext cx="2538186" cy="2538186"/>
          </a:xfrm>
          <a:prstGeom prst="ellipse">
            <a:avLst/>
          </a:prstGeom>
          <a:pattFill prst="pct10">
            <a:fgClr>
              <a:schemeClr val="tx1"/>
            </a:fgClr>
            <a:bgClr>
              <a:schemeClr val="bg1"/>
            </a:bgClr>
          </a:pattFill>
        </p:spPr>
        <p:txBody>
          <a:bodyPr wrap="square" anchor="ctr">
            <a:noAutofit/>
          </a:bodyPr>
          <a:lstStyle>
            <a:lvl1pPr algn="ctr">
              <a:defRPr sz="1000" b="1" baseline="0"/>
            </a:lvl1pPr>
          </a:lstStyle>
          <a:p>
            <a:r>
              <a:rPr lang="en-US" dirty="0"/>
              <a:t>Drag &amp; Drop Image</a:t>
            </a: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11076523" y="6112752"/>
            <a:ext cx="513735" cy="227164"/>
          </a:xfrm>
        </p:spPr>
        <p:txBody>
          <a:bodyPr/>
          <a:lstStyle/>
          <a:p>
            <a:fld id="{D8D877B3-D348-4611-9BDB-C5374591D951}" type="slidenum">
              <a:rPr lang="en-US" smtClean="0"/>
              <a:pPr/>
              <a:t>‹#›</a:t>
            </a:fld>
            <a:endParaRPr lang="en-US" dirty="0"/>
          </a:p>
        </p:txBody>
      </p:sp>
      <p:sp>
        <p:nvSpPr>
          <p:cNvPr id="4" name="Picture Placeholder 4"/>
          <p:cNvSpPr>
            <a:spLocks noGrp="1"/>
          </p:cNvSpPr>
          <p:nvPr>
            <p:ph type="pic" sz="quarter" idx="42" hasCustomPrompt="1"/>
          </p:nvPr>
        </p:nvSpPr>
        <p:spPr>
          <a:xfrm>
            <a:off x="2206171" y="2000250"/>
            <a:ext cx="9414329" cy="2857500"/>
          </a:xfrm>
          <a:prstGeom prst="rect">
            <a:avLst/>
          </a:prstGeom>
          <a:pattFill prst="pct10">
            <a:fgClr>
              <a:schemeClr val="tx1"/>
            </a:fgClr>
            <a:bgClr>
              <a:schemeClr val="bg1"/>
            </a:bgClr>
          </a:pattFill>
        </p:spPr>
        <p:txBody>
          <a:bodyPr wrap="square" anchor="ctr">
            <a:noAutofit/>
          </a:bodyPr>
          <a:lstStyle>
            <a:lvl1pPr algn="ctr">
              <a:defRPr sz="1000" b="1" baseline="0"/>
            </a:lvl1pPr>
          </a:lstStyle>
          <a:p>
            <a:r>
              <a:rPr lang="en-US" dirty="0"/>
              <a:t>Drag &amp; Drop Image</a:t>
            </a:r>
          </a:p>
        </p:txBody>
      </p:sp>
      <p:sp>
        <p:nvSpPr>
          <p:cNvPr id="5" name="Picture Placeholder 8"/>
          <p:cNvSpPr>
            <a:spLocks noGrp="1"/>
          </p:cNvSpPr>
          <p:nvPr>
            <p:ph type="pic" sz="quarter" idx="13" hasCustomPrompt="1"/>
          </p:nvPr>
        </p:nvSpPr>
        <p:spPr>
          <a:xfrm>
            <a:off x="7041161" y="1219200"/>
            <a:ext cx="4579339" cy="5067300"/>
          </a:xfrm>
          <a:custGeom>
            <a:avLst/>
            <a:gdLst>
              <a:gd name="connsiteX0" fmla="*/ 2238249 w 4575629"/>
              <a:gd name="connsiteY0" fmla="*/ 0 h 5067634"/>
              <a:gd name="connsiteX1" fmla="*/ 2957915 w 4575629"/>
              <a:gd name="connsiteY1" fmla="*/ 0 h 5067634"/>
              <a:gd name="connsiteX2" fmla="*/ 2997200 w 4575629"/>
              <a:gd name="connsiteY2" fmla="*/ 0 h 5067634"/>
              <a:gd name="connsiteX3" fmla="*/ 3097012 w 4575629"/>
              <a:gd name="connsiteY3" fmla="*/ 0 h 5067634"/>
              <a:gd name="connsiteX4" fmla="*/ 3716866 w 4575629"/>
              <a:gd name="connsiteY4" fmla="*/ 0 h 5067634"/>
              <a:gd name="connsiteX5" fmla="*/ 3816678 w 4575629"/>
              <a:gd name="connsiteY5" fmla="*/ 0 h 5067634"/>
              <a:gd name="connsiteX6" fmla="*/ 3855963 w 4575629"/>
              <a:gd name="connsiteY6" fmla="*/ 0 h 5067634"/>
              <a:gd name="connsiteX7" fmla="*/ 4575629 w 4575629"/>
              <a:gd name="connsiteY7" fmla="*/ 0 h 5067634"/>
              <a:gd name="connsiteX8" fmla="*/ 2337380 w 4575629"/>
              <a:gd name="connsiteY8" fmla="*/ 5067634 h 5067634"/>
              <a:gd name="connsiteX9" fmla="*/ 1617714 w 4575629"/>
              <a:gd name="connsiteY9" fmla="*/ 5067634 h 5067634"/>
              <a:gd name="connsiteX10" fmla="*/ 1578429 w 4575629"/>
              <a:gd name="connsiteY10" fmla="*/ 5067634 h 5067634"/>
              <a:gd name="connsiteX11" fmla="*/ 1478617 w 4575629"/>
              <a:gd name="connsiteY11" fmla="*/ 5067634 h 5067634"/>
              <a:gd name="connsiteX12" fmla="*/ 858763 w 4575629"/>
              <a:gd name="connsiteY12" fmla="*/ 5067634 h 5067634"/>
              <a:gd name="connsiteX13" fmla="*/ 758951 w 4575629"/>
              <a:gd name="connsiteY13" fmla="*/ 5067634 h 5067634"/>
              <a:gd name="connsiteX14" fmla="*/ 719666 w 4575629"/>
              <a:gd name="connsiteY14" fmla="*/ 5067634 h 5067634"/>
              <a:gd name="connsiteX15" fmla="*/ 0 w 4575629"/>
              <a:gd name="connsiteY15" fmla="*/ 5067634 h 5067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575629" h="5067634">
                <a:moveTo>
                  <a:pt x="2238249" y="0"/>
                </a:moveTo>
                <a:lnTo>
                  <a:pt x="2957915" y="0"/>
                </a:lnTo>
                <a:lnTo>
                  <a:pt x="2997200" y="0"/>
                </a:lnTo>
                <a:lnTo>
                  <a:pt x="3097012" y="0"/>
                </a:lnTo>
                <a:lnTo>
                  <a:pt x="3716866" y="0"/>
                </a:lnTo>
                <a:lnTo>
                  <a:pt x="3816678" y="0"/>
                </a:lnTo>
                <a:lnTo>
                  <a:pt x="3855963" y="0"/>
                </a:lnTo>
                <a:lnTo>
                  <a:pt x="4575629" y="0"/>
                </a:lnTo>
                <a:lnTo>
                  <a:pt x="2337380" y="5067634"/>
                </a:lnTo>
                <a:lnTo>
                  <a:pt x="1617714" y="5067634"/>
                </a:lnTo>
                <a:lnTo>
                  <a:pt x="1578429" y="5067634"/>
                </a:lnTo>
                <a:lnTo>
                  <a:pt x="1478617" y="5067634"/>
                </a:lnTo>
                <a:lnTo>
                  <a:pt x="858763" y="5067634"/>
                </a:lnTo>
                <a:lnTo>
                  <a:pt x="758951" y="5067634"/>
                </a:lnTo>
                <a:lnTo>
                  <a:pt x="719666" y="5067634"/>
                </a:lnTo>
                <a:lnTo>
                  <a:pt x="0" y="5067634"/>
                </a:lnTo>
                <a:close/>
              </a:path>
            </a:pathLst>
          </a:custGeom>
          <a:pattFill prst="pct10">
            <a:fgClr>
              <a:schemeClr val="tx1"/>
            </a:fgClr>
            <a:bgClr>
              <a:schemeClr val="bg1"/>
            </a:bgClr>
          </a:pattFill>
        </p:spPr>
        <p:txBody>
          <a:bodyPr wrap="square" anchor="ctr">
            <a:noAutofit/>
          </a:bodyPr>
          <a:lstStyle>
            <a:lvl1pPr algn="ctr">
              <a:defRPr sz="1000" b="1" baseline="0"/>
            </a:lvl1pPr>
          </a:lstStyle>
          <a:p>
            <a:r>
              <a:rPr lang="en-US" dirty="0"/>
              <a:t>Drag &amp; Drop Image</a:t>
            </a:r>
          </a:p>
        </p:txBody>
      </p:sp>
      <p:sp>
        <p:nvSpPr>
          <p:cNvPr id="2" name="Title 1"/>
          <p:cNvSpPr>
            <a:spLocks noGrp="1"/>
          </p:cNvSpPr>
          <p:nvPr>
            <p:ph type="title"/>
          </p:nvPr>
        </p:nvSpPr>
        <p:spPr>
          <a:xfrm>
            <a:off x="2982685" y="1026738"/>
            <a:ext cx="4575629" cy="1487862"/>
          </a:xfrm>
        </p:spPr>
        <p:txBody>
          <a:bodyPr/>
          <a:lstStyle/>
          <a:p>
            <a:r>
              <a:rPr lang="en-US"/>
              <a:t>Click to edit Master title style</a:t>
            </a: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11076523" y="6112752"/>
            <a:ext cx="513735" cy="227164"/>
          </a:xfrm>
        </p:spPr>
        <p:txBody>
          <a:bodyPr/>
          <a:lstStyle/>
          <a:p>
            <a:fld id="{D8D877B3-D348-4611-9BDB-C5374591D951}" type="slidenum">
              <a:rPr lang="en-US" smtClean="0"/>
              <a:pPr/>
              <a:t>‹#›</a:t>
            </a:fld>
            <a:endParaRPr lang="en-US" dirty="0"/>
          </a:p>
        </p:txBody>
      </p:sp>
      <p:sp>
        <p:nvSpPr>
          <p:cNvPr id="6" name="Title 5"/>
          <p:cNvSpPr>
            <a:spLocks noGrp="1"/>
          </p:cNvSpPr>
          <p:nvPr>
            <p:ph type="title"/>
          </p:nvPr>
        </p:nvSpPr>
        <p:spPr>
          <a:xfrm>
            <a:off x="2206171" y="1026738"/>
            <a:ext cx="4575629" cy="1487862"/>
          </a:xfrm>
        </p:spPr>
        <p:txBody>
          <a:bodyPr/>
          <a:lstStyle/>
          <a:p>
            <a:r>
              <a:rPr lang="en-US"/>
              <a:t>Click to edit Master title style</a:t>
            </a:r>
          </a:p>
        </p:txBody>
      </p:sp>
      <p:sp>
        <p:nvSpPr>
          <p:cNvPr id="9" name="Picture Placeholder 8"/>
          <p:cNvSpPr>
            <a:spLocks noGrp="1"/>
          </p:cNvSpPr>
          <p:nvPr>
            <p:ph type="pic" sz="quarter" idx="14" hasCustomPrompt="1"/>
          </p:nvPr>
        </p:nvSpPr>
        <p:spPr>
          <a:xfrm>
            <a:off x="5652892" y="4093720"/>
            <a:ext cx="2605737" cy="2192779"/>
          </a:xfrm>
          <a:custGeom>
            <a:avLst/>
            <a:gdLst>
              <a:gd name="connsiteX0" fmla="*/ 969346 w 2605737"/>
              <a:gd name="connsiteY0" fmla="*/ 0 h 2192779"/>
              <a:gd name="connsiteX1" fmla="*/ 1281020 w 2605737"/>
              <a:gd name="connsiteY1" fmla="*/ 0 h 2192779"/>
              <a:gd name="connsiteX2" fmla="*/ 1298034 w 2605737"/>
              <a:gd name="connsiteY2" fmla="*/ 0 h 2192779"/>
              <a:gd name="connsiteX3" fmla="*/ 1341261 w 2605737"/>
              <a:gd name="connsiteY3" fmla="*/ 0 h 2192779"/>
              <a:gd name="connsiteX4" fmla="*/ 1593460 w 2605737"/>
              <a:gd name="connsiteY4" fmla="*/ 0 h 2192779"/>
              <a:gd name="connsiteX5" fmla="*/ 1609708 w 2605737"/>
              <a:gd name="connsiteY5" fmla="*/ 0 h 2192779"/>
              <a:gd name="connsiteX6" fmla="*/ 1652935 w 2605737"/>
              <a:gd name="connsiteY6" fmla="*/ 0 h 2192779"/>
              <a:gd name="connsiteX7" fmla="*/ 1669949 w 2605737"/>
              <a:gd name="connsiteY7" fmla="*/ 0 h 2192779"/>
              <a:gd name="connsiteX8" fmla="*/ 1905134 w 2605737"/>
              <a:gd name="connsiteY8" fmla="*/ 0 h 2192779"/>
              <a:gd name="connsiteX9" fmla="*/ 1922148 w 2605737"/>
              <a:gd name="connsiteY9" fmla="*/ 0 h 2192779"/>
              <a:gd name="connsiteX10" fmla="*/ 1965375 w 2605737"/>
              <a:gd name="connsiteY10" fmla="*/ 0 h 2192779"/>
              <a:gd name="connsiteX11" fmla="*/ 1981623 w 2605737"/>
              <a:gd name="connsiteY11" fmla="*/ 0 h 2192779"/>
              <a:gd name="connsiteX12" fmla="*/ 2233822 w 2605737"/>
              <a:gd name="connsiteY12" fmla="*/ 0 h 2192779"/>
              <a:gd name="connsiteX13" fmla="*/ 2277049 w 2605737"/>
              <a:gd name="connsiteY13" fmla="*/ 0 h 2192779"/>
              <a:gd name="connsiteX14" fmla="*/ 2294063 w 2605737"/>
              <a:gd name="connsiteY14" fmla="*/ 0 h 2192779"/>
              <a:gd name="connsiteX15" fmla="*/ 2605737 w 2605737"/>
              <a:gd name="connsiteY15" fmla="*/ 0 h 2192779"/>
              <a:gd name="connsiteX16" fmla="*/ 1636392 w 2605737"/>
              <a:gd name="connsiteY16" fmla="*/ 2192779 h 2192779"/>
              <a:gd name="connsiteX17" fmla="*/ 1324717 w 2605737"/>
              <a:gd name="connsiteY17" fmla="*/ 2192779 h 2192779"/>
              <a:gd name="connsiteX18" fmla="*/ 1307704 w 2605737"/>
              <a:gd name="connsiteY18" fmla="*/ 2192779 h 2192779"/>
              <a:gd name="connsiteX19" fmla="*/ 1264477 w 2605737"/>
              <a:gd name="connsiteY19" fmla="*/ 2192779 h 2192779"/>
              <a:gd name="connsiteX20" fmla="*/ 1012278 w 2605737"/>
              <a:gd name="connsiteY20" fmla="*/ 2192779 h 2192779"/>
              <a:gd name="connsiteX21" fmla="*/ 996029 w 2605737"/>
              <a:gd name="connsiteY21" fmla="*/ 2192779 h 2192779"/>
              <a:gd name="connsiteX22" fmla="*/ 952802 w 2605737"/>
              <a:gd name="connsiteY22" fmla="*/ 2192779 h 2192779"/>
              <a:gd name="connsiteX23" fmla="*/ 935789 w 2605737"/>
              <a:gd name="connsiteY23" fmla="*/ 2192779 h 2192779"/>
              <a:gd name="connsiteX24" fmla="*/ 700603 w 2605737"/>
              <a:gd name="connsiteY24" fmla="*/ 2192779 h 2192779"/>
              <a:gd name="connsiteX25" fmla="*/ 683590 w 2605737"/>
              <a:gd name="connsiteY25" fmla="*/ 2192779 h 2192779"/>
              <a:gd name="connsiteX26" fmla="*/ 640363 w 2605737"/>
              <a:gd name="connsiteY26" fmla="*/ 2192779 h 2192779"/>
              <a:gd name="connsiteX27" fmla="*/ 624114 w 2605737"/>
              <a:gd name="connsiteY27" fmla="*/ 2192779 h 2192779"/>
              <a:gd name="connsiteX28" fmla="*/ 371915 w 2605737"/>
              <a:gd name="connsiteY28" fmla="*/ 2192779 h 2192779"/>
              <a:gd name="connsiteX29" fmla="*/ 328688 w 2605737"/>
              <a:gd name="connsiteY29" fmla="*/ 2192779 h 2192779"/>
              <a:gd name="connsiteX30" fmla="*/ 311674 w 2605737"/>
              <a:gd name="connsiteY30" fmla="*/ 2192779 h 2192779"/>
              <a:gd name="connsiteX31" fmla="*/ 0 w 2605737"/>
              <a:gd name="connsiteY31" fmla="*/ 2192779 h 2192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605737" h="2192779">
                <a:moveTo>
                  <a:pt x="969346" y="0"/>
                </a:moveTo>
                <a:lnTo>
                  <a:pt x="1281020" y="0"/>
                </a:lnTo>
                <a:lnTo>
                  <a:pt x="1298034" y="0"/>
                </a:lnTo>
                <a:lnTo>
                  <a:pt x="1341261" y="0"/>
                </a:lnTo>
                <a:lnTo>
                  <a:pt x="1593460" y="0"/>
                </a:lnTo>
                <a:lnTo>
                  <a:pt x="1609708" y="0"/>
                </a:lnTo>
                <a:lnTo>
                  <a:pt x="1652935" y="0"/>
                </a:lnTo>
                <a:lnTo>
                  <a:pt x="1669949" y="0"/>
                </a:lnTo>
                <a:lnTo>
                  <a:pt x="1905134" y="0"/>
                </a:lnTo>
                <a:lnTo>
                  <a:pt x="1922148" y="0"/>
                </a:lnTo>
                <a:lnTo>
                  <a:pt x="1965375" y="0"/>
                </a:lnTo>
                <a:lnTo>
                  <a:pt x="1981623" y="0"/>
                </a:lnTo>
                <a:lnTo>
                  <a:pt x="2233822" y="0"/>
                </a:lnTo>
                <a:lnTo>
                  <a:pt x="2277049" y="0"/>
                </a:lnTo>
                <a:lnTo>
                  <a:pt x="2294063" y="0"/>
                </a:lnTo>
                <a:lnTo>
                  <a:pt x="2605737" y="0"/>
                </a:lnTo>
                <a:lnTo>
                  <a:pt x="1636392" y="2192779"/>
                </a:lnTo>
                <a:lnTo>
                  <a:pt x="1324717" y="2192779"/>
                </a:lnTo>
                <a:lnTo>
                  <a:pt x="1307704" y="2192779"/>
                </a:lnTo>
                <a:lnTo>
                  <a:pt x="1264477" y="2192779"/>
                </a:lnTo>
                <a:lnTo>
                  <a:pt x="1012278" y="2192779"/>
                </a:lnTo>
                <a:lnTo>
                  <a:pt x="996029" y="2192779"/>
                </a:lnTo>
                <a:lnTo>
                  <a:pt x="952802" y="2192779"/>
                </a:lnTo>
                <a:lnTo>
                  <a:pt x="935789" y="2192779"/>
                </a:lnTo>
                <a:lnTo>
                  <a:pt x="700603" y="2192779"/>
                </a:lnTo>
                <a:lnTo>
                  <a:pt x="683590" y="2192779"/>
                </a:lnTo>
                <a:lnTo>
                  <a:pt x="640363" y="2192779"/>
                </a:lnTo>
                <a:lnTo>
                  <a:pt x="624114" y="2192779"/>
                </a:lnTo>
                <a:lnTo>
                  <a:pt x="371915" y="2192779"/>
                </a:lnTo>
                <a:lnTo>
                  <a:pt x="328688" y="2192779"/>
                </a:lnTo>
                <a:lnTo>
                  <a:pt x="311674" y="2192779"/>
                </a:lnTo>
                <a:lnTo>
                  <a:pt x="0" y="2192779"/>
                </a:lnTo>
                <a:close/>
              </a:path>
            </a:pathLst>
          </a:custGeom>
          <a:pattFill prst="pct10">
            <a:fgClr>
              <a:schemeClr val="tx1"/>
            </a:fgClr>
            <a:bgClr>
              <a:schemeClr val="bg1"/>
            </a:bgClr>
          </a:pattFill>
        </p:spPr>
        <p:txBody>
          <a:bodyPr wrap="square" anchor="ctr">
            <a:noAutofit/>
          </a:bodyPr>
          <a:lstStyle>
            <a:lvl1pPr algn="ctr">
              <a:defRPr sz="1000" b="1" baseline="0"/>
            </a:lvl1pPr>
          </a:lstStyle>
          <a:p>
            <a:r>
              <a:rPr lang="en-US" dirty="0"/>
              <a:t>Drag &amp; Drop Image</a:t>
            </a:r>
          </a:p>
        </p:txBody>
      </p:sp>
      <p:sp>
        <p:nvSpPr>
          <p:cNvPr id="10" name="Picture Placeholder 9"/>
          <p:cNvSpPr>
            <a:spLocks noGrp="1"/>
          </p:cNvSpPr>
          <p:nvPr>
            <p:ph type="pic" sz="quarter" idx="15" hasCustomPrompt="1"/>
          </p:nvPr>
        </p:nvSpPr>
        <p:spPr>
          <a:xfrm>
            <a:off x="8113063" y="-3506"/>
            <a:ext cx="4078937" cy="3432506"/>
          </a:xfrm>
          <a:custGeom>
            <a:avLst/>
            <a:gdLst>
              <a:gd name="connsiteX0" fmla="*/ 969346 w 2605737"/>
              <a:gd name="connsiteY0" fmla="*/ 0 h 2192779"/>
              <a:gd name="connsiteX1" fmla="*/ 1281020 w 2605737"/>
              <a:gd name="connsiteY1" fmla="*/ 0 h 2192779"/>
              <a:gd name="connsiteX2" fmla="*/ 1298034 w 2605737"/>
              <a:gd name="connsiteY2" fmla="*/ 0 h 2192779"/>
              <a:gd name="connsiteX3" fmla="*/ 1341261 w 2605737"/>
              <a:gd name="connsiteY3" fmla="*/ 0 h 2192779"/>
              <a:gd name="connsiteX4" fmla="*/ 1593460 w 2605737"/>
              <a:gd name="connsiteY4" fmla="*/ 0 h 2192779"/>
              <a:gd name="connsiteX5" fmla="*/ 1609708 w 2605737"/>
              <a:gd name="connsiteY5" fmla="*/ 0 h 2192779"/>
              <a:gd name="connsiteX6" fmla="*/ 1652935 w 2605737"/>
              <a:gd name="connsiteY6" fmla="*/ 0 h 2192779"/>
              <a:gd name="connsiteX7" fmla="*/ 1669949 w 2605737"/>
              <a:gd name="connsiteY7" fmla="*/ 0 h 2192779"/>
              <a:gd name="connsiteX8" fmla="*/ 1905134 w 2605737"/>
              <a:gd name="connsiteY8" fmla="*/ 0 h 2192779"/>
              <a:gd name="connsiteX9" fmla="*/ 1922148 w 2605737"/>
              <a:gd name="connsiteY9" fmla="*/ 0 h 2192779"/>
              <a:gd name="connsiteX10" fmla="*/ 1965375 w 2605737"/>
              <a:gd name="connsiteY10" fmla="*/ 0 h 2192779"/>
              <a:gd name="connsiteX11" fmla="*/ 1981623 w 2605737"/>
              <a:gd name="connsiteY11" fmla="*/ 0 h 2192779"/>
              <a:gd name="connsiteX12" fmla="*/ 2233822 w 2605737"/>
              <a:gd name="connsiteY12" fmla="*/ 0 h 2192779"/>
              <a:gd name="connsiteX13" fmla="*/ 2277049 w 2605737"/>
              <a:gd name="connsiteY13" fmla="*/ 0 h 2192779"/>
              <a:gd name="connsiteX14" fmla="*/ 2294063 w 2605737"/>
              <a:gd name="connsiteY14" fmla="*/ 0 h 2192779"/>
              <a:gd name="connsiteX15" fmla="*/ 2605737 w 2605737"/>
              <a:gd name="connsiteY15" fmla="*/ 0 h 2192779"/>
              <a:gd name="connsiteX16" fmla="*/ 1636392 w 2605737"/>
              <a:gd name="connsiteY16" fmla="*/ 2192779 h 2192779"/>
              <a:gd name="connsiteX17" fmla="*/ 1324717 w 2605737"/>
              <a:gd name="connsiteY17" fmla="*/ 2192779 h 2192779"/>
              <a:gd name="connsiteX18" fmla="*/ 1307704 w 2605737"/>
              <a:gd name="connsiteY18" fmla="*/ 2192779 h 2192779"/>
              <a:gd name="connsiteX19" fmla="*/ 1264477 w 2605737"/>
              <a:gd name="connsiteY19" fmla="*/ 2192779 h 2192779"/>
              <a:gd name="connsiteX20" fmla="*/ 1012278 w 2605737"/>
              <a:gd name="connsiteY20" fmla="*/ 2192779 h 2192779"/>
              <a:gd name="connsiteX21" fmla="*/ 996029 w 2605737"/>
              <a:gd name="connsiteY21" fmla="*/ 2192779 h 2192779"/>
              <a:gd name="connsiteX22" fmla="*/ 952802 w 2605737"/>
              <a:gd name="connsiteY22" fmla="*/ 2192779 h 2192779"/>
              <a:gd name="connsiteX23" fmla="*/ 935789 w 2605737"/>
              <a:gd name="connsiteY23" fmla="*/ 2192779 h 2192779"/>
              <a:gd name="connsiteX24" fmla="*/ 700603 w 2605737"/>
              <a:gd name="connsiteY24" fmla="*/ 2192779 h 2192779"/>
              <a:gd name="connsiteX25" fmla="*/ 683590 w 2605737"/>
              <a:gd name="connsiteY25" fmla="*/ 2192779 h 2192779"/>
              <a:gd name="connsiteX26" fmla="*/ 640363 w 2605737"/>
              <a:gd name="connsiteY26" fmla="*/ 2192779 h 2192779"/>
              <a:gd name="connsiteX27" fmla="*/ 624114 w 2605737"/>
              <a:gd name="connsiteY27" fmla="*/ 2192779 h 2192779"/>
              <a:gd name="connsiteX28" fmla="*/ 371915 w 2605737"/>
              <a:gd name="connsiteY28" fmla="*/ 2192779 h 2192779"/>
              <a:gd name="connsiteX29" fmla="*/ 328688 w 2605737"/>
              <a:gd name="connsiteY29" fmla="*/ 2192779 h 2192779"/>
              <a:gd name="connsiteX30" fmla="*/ 311674 w 2605737"/>
              <a:gd name="connsiteY30" fmla="*/ 2192779 h 2192779"/>
              <a:gd name="connsiteX31" fmla="*/ 0 w 2605737"/>
              <a:gd name="connsiteY31" fmla="*/ 2192779 h 2192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605737" h="2192779">
                <a:moveTo>
                  <a:pt x="969346" y="0"/>
                </a:moveTo>
                <a:lnTo>
                  <a:pt x="1281020" y="0"/>
                </a:lnTo>
                <a:lnTo>
                  <a:pt x="1298034" y="0"/>
                </a:lnTo>
                <a:lnTo>
                  <a:pt x="1341261" y="0"/>
                </a:lnTo>
                <a:lnTo>
                  <a:pt x="1593460" y="0"/>
                </a:lnTo>
                <a:lnTo>
                  <a:pt x="1609708" y="0"/>
                </a:lnTo>
                <a:lnTo>
                  <a:pt x="1652935" y="0"/>
                </a:lnTo>
                <a:lnTo>
                  <a:pt x="1669949" y="0"/>
                </a:lnTo>
                <a:lnTo>
                  <a:pt x="1905134" y="0"/>
                </a:lnTo>
                <a:lnTo>
                  <a:pt x="1922148" y="0"/>
                </a:lnTo>
                <a:lnTo>
                  <a:pt x="1965375" y="0"/>
                </a:lnTo>
                <a:lnTo>
                  <a:pt x="1981623" y="0"/>
                </a:lnTo>
                <a:lnTo>
                  <a:pt x="2233822" y="0"/>
                </a:lnTo>
                <a:lnTo>
                  <a:pt x="2277049" y="0"/>
                </a:lnTo>
                <a:lnTo>
                  <a:pt x="2294063" y="0"/>
                </a:lnTo>
                <a:lnTo>
                  <a:pt x="2605737" y="0"/>
                </a:lnTo>
                <a:lnTo>
                  <a:pt x="1636392" y="2192779"/>
                </a:lnTo>
                <a:lnTo>
                  <a:pt x="1324717" y="2192779"/>
                </a:lnTo>
                <a:lnTo>
                  <a:pt x="1307704" y="2192779"/>
                </a:lnTo>
                <a:lnTo>
                  <a:pt x="1264477" y="2192779"/>
                </a:lnTo>
                <a:lnTo>
                  <a:pt x="1012278" y="2192779"/>
                </a:lnTo>
                <a:lnTo>
                  <a:pt x="996029" y="2192779"/>
                </a:lnTo>
                <a:lnTo>
                  <a:pt x="952802" y="2192779"/>
                </a:lnTo>
                <a:lnTo>
                  <a:pt x="935789" y="2192779"/>
                </a:lnTo>
                <a:lnTo>
                  <a:pt x="700603" y="2192779"/>
                </a:lnTo>
                <a:lnTo>
                  <a:pt x="683590" y="2192779"/>
                </a:lnTo>
                <a:lnTo>
                  <a:pt x="640363" y="2192779"/>
                </a:lnTo>
                <a:lnTo>
                  <a:pt x="624114" y="2192779"/>
                </a:lnTo>
                <a:lnTo>
                  <a:pt x="371915" y="2192779"/>
                </a:lnTo>
                <a:lnTo>
                  <a:pt x="328688" y="2192779"/>
                </a:lnTo>
                <a:lnTo>
                  <a:pt x="311674" y="2192779"/>
                </a:lnTo>
                <a:lnTo>
                  <a:pt x="0" y="2192779"/>
                </a:lnTo>
                <a:close/>
              </a:path>
            </a:pathLst>
          </a:custGeom>
          <a:pattFill prst="pct10">
            <a:fgClr>
              <a:schemeClr val="tx1"/>
            </a:fgClr>
            <a:bgClr>
              <a:schemeClr val="bg1"/>
            </a:bgClr>
          </a:pattFill>
        </p:spPr>
        <p:txBody>
          <a:bodyPr wrap="square" anchor="ctr">
            <a:noAutofit/>
          </a:bodyPr>
          <a:lstStyle>
            <a:lvl1pPr algn="ctr">
              <a:defRPr sz="1000" b="1" baseline="0"/>
            </a:lvl1pPr>
          </a:lstStyle>
          <a:p>
            <a:r>
              <a:rPr lang="en-US" dirty="0"/>
              <a:t>Drag &amp; Drop Image</a:t>
            </a:r>
          </a:p>
        </p:txBody>
      </p:sp>
      <p:sp>
        <p:nvSpPr>
          <p:cNvPr id="11" name="Picture Placeholder 8"/>
          <p:cNvSpPr>
            <a:spLocks noGrp="1"/>
          </p:cNvSpPr>
          <p:nvPr>
            <p:ph type="pic" sz="quarter" idx="13" hasCustomPrompt="1"/>
          </p:nvPr>
        </p:nvSpPr>
        <p:spPr>
          <a:xfrm>
            <a:off x="4602843" y="1219200"/>
            <a:ext cx="3104244" cy="3435023"/>
          </a:xfrm>
          <a:custGeom>
            <a:avLst/>
            <a:gdLst>
              <a:gd name="connsiteX0" fmla="*/ 2238249 w 4575629"/>
              <a:gd name="connsiteY0" fmla="*/ 0 h 5067634"/>
              <a:gd name="connsiteX1" fmla="*/ 2957915 w 4575629"/>
              <a:gd name="connsiteY1" fmla="*/ 0 h 5067634"/>
              <a:gd name="connsiteX2" fmla="*/ 2997200 w 4575629"/>
              <a:gd name="connsiteY2" fmla="*/ 0 h 5067634"/>
              <a:gd name="connsiteX3" fmla="*/ 3097012 w 4575629"/>
              <a:gd name="connsiteY3" fmla="*/ 0 h 5067634"/>
              <a:gd name="connsiteX4" fmla="*/ 3716866 w 4575629"/>
              <a:gd name="connsiteY4" fmla="*/ 0 h 5067634"/>
              <a:gd name="connsiteX5" fmla="*/ 3816678 w 4575629"/>
              <a:gd name="connsiteY5" fmla="*/ 0 h 5067634"/>
              <a:gd name="connsiteX6" fmla="*/ 3855963 w 4575629"/>
              <a:gd name="connsiteY6" fmla="*/ 0 h 5067634"/>
              <a:gd name="connsiteX7" fmla="*/ 4575629 w 4575629"/>
              <a:gd name="connsiteY7" fmla="*/ 0 h 5067634"/>
              <a:gd name="connsiteX8" fmla="*/ 2337380 w 4575629"/>
              <a:gd name="connsiteY8" fmla="*/ 5067634 h 5067634"/>
              <a:gd name="connsiteX9" fmla="*/ 1617714 w 4575629"/>
              <a:gd name="connsiteY9" fmla="*/ 5067634 h 5067634"/>
              <a:gd name="connsiteX10" fmla="*/ 1578429 w 4575629"/>
              <a:gd name="connsiteY10" fmla="*/ 5067634 h 5067634"/>
              <a:gd name="connsiteX11" fmla="*/ 1478617 w 4575629"/>
              <a:gd name="connsiteY11" fmla="*/ 5067634 h 5067634"/>
              <a:gd name="connsiteX12" fmla="*/ 858763 w 4575629"/>
              <a:gd name="connsiteY12" fmla="*/ 5067634 h 5067634"/>
              <a:gd name="connsiteX13" fmla="*/ 758951 w 4575629"/>
              <a:gd name="connsiteY13" fmla="*/ 5067634 h 5067634"/>
              <a:gd name="connsiteX14" fmla="*/ 719666 w 4575629"/>
              <a:gd name="connsiteY14" fmla="*/ 5067634 h 5067634"/>
              <a:gd name="connsiteX15" fmla="*/ 0 w 4575629"/>
              <a:gd name="connsiteY15" fmla="*/ 5067634 h 5067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575629" h="5067634">
                <a:moveTo>
                  <a:pt x="2238249" y="0"/>
                </a:moveTo>
                <a:lnTo>
                  <a:pt x="2957915" y="0"/>
                </a:lnTo>
                <a:lnTo>
                  <a:pt x="2997200" y="0"/>
                </a:lnTo>
                <a:lnTo>
                  <a:pt x="3097012" y="0"/>
                </a:lnTo>
                <a:lnTo>
                  <a:pt x="3716866" y="0"/>
                </a:lnTo>
                <a:lnTo>
                  <a:pt x="3816678" y="0"/>
                </a:lnTo>
                <a:lnTo>
                  <a:pt x="3855963" y="0"/>
                </a:lnTo>
                <a:lnTo>
                  <a:pt x="4575629" y="0"/>
                </a:lnTo>
                <a:lnTo>
                  <a:pt x="2337380" y="5067634"/>
                </a:lnTo>
                <a:lnTo>
                  <a:pt x="1617714" y="5067634"/>
                </a:lnTo>
                <a:lnTo>
                  <a:pt x="1578429" y="5067634"/>
                </a:lnTo>
                <a:lnTo>
                  <a:pt x="1478617" y="5067634"/>
                </a:lnTo>
                <a:lnTo>
                  <a:pt x="858763" y="5067634"/>
                </a:lnTo>
                <a:lnTo>
                  <a:pt x="758951" y="5067634"/>
                </a:lnTo>
                <a:lnTo>
                  <a:pt x="719666" y="5067634"/>
                </a:lnTo>
                <a:lnTo>
                  <a:pt x="0" y="5067634"/>
                </a:lnTo>
                <a:close/>
              </a:path>
            </a:pathLst>
          </a:custGeom>
          <a:pattFill prst="pct10">
            <a:fgClr>
              <a:schemeClr val="tx1"/>
            </a:fgClr>
            <a:bgClr>
              <a:schemeClr val="bg1"/>
            </a:bgClr>
          </a:pattFill>
        </p:spPr>
        <p:txBody>
          <a:bodyPr wrap="square" anchor="ctr">
            <a:noAutofit/>
          </a:bodyPr>
          <a:lstStyle>
            <a:lvl1pPr algn="ctr">
              <a:defRPr sz="1000" b="1" baseline="0"/>
            </a:lvl1pPr>
          </a:lstStyle>
          <a:p>
            <a:r>
              <a:rPr lang="en-US" dirty="0"/>
              <a:t>Drag &amp; Drop Image</a:t>
            </a: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2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11076523" y="6112752"/>
            <a:ext cx="513735" cy="227164"/>
          </a:xfrm>
        </p:spPr>
        <p:txBody>
          <a:bodyPr/>
          <a:lstStyle/>
          <a:p>
            <a:fld id="{D8D877B3-D348-4611-9BDB-C5374591D951}" type="slidenum">
              <a:rPr lang="en-US" smtClean="0"/>
              <a:pPr/>
              <a:t>‹#›</a:t>
            </a:fld>
            <a:endParaRPr lang="en-US" dirty="0"/>
          </a:p>
        </p:txBody>
      </p:sp>
      <p:sp>
        <p:nvSpPr>
          <p:cNvPr id="6" name="Title 5"/>
          <p:cNvSpPr>
            <a:spLocks noGrp="1"/>
          </p:cNvSpPr>
          <p:nvPr>
            <p:ph type="title"/>
          </p:nvPr>
        </p:nvSpPr>
        <p:spPr>
          <a:xfrm>
            <a:off x="2206171" y="1026738"/>
            <a:ext cx="4575629" cy="1487862"/>
          </a:xfrm>
        </p:spPr>
        <p:txBody>
          <a:bodyPr/>
          <a:lstStyle/>
          <a:p>
            <a:r>
              <a:rPr lang="en-US"/>
              <a:t>Click to edit Master title style</a:t>
            </a:r>
          </a:p>
        </p:txBody>
      </p:sp>
      <p:sp>
        <p:nvSpPr>
          <p:cNvPr id="8" name="Picture Placeholder 7"/>
          <p:cNvSpPr>
            <a:spLocks noGrp="1" noChangeAspect="1"/>
          </p:cNvSpPr>
          <p:nvPr>
            <p:ph type="pic" sz="quarter" idx="14" hasCustomPrompt="1"/>
          </p:nvPr>
        </p:nvSpPr>
        <p:spPr>
          <a:xfrm>
            <a:off x="5279570" y="571499"/>
            <a:ext cx="2366452" cy="1901952"/>
          </a:xfrm>
          <a:custGeom>
            <a:avLst/>
            <a:gdLst>
              <a:gd name="connsiteX0" fmla="*/ 979809 w 2757755"/>
              <a:gd name="connsiteY0" fmla="*/ 0 h 2216448"/>
              <a:gd name="connsiteX1" fmla="*/ 1294847 w 2757755"/>
              <a:gd name="connsiteY1" fmla="*/ 0 h 2216448"/>
              <a:gd name="connsiteX2" fmla="*/ 1312044 w 2757755"/>
              <a:gd name="connsiteY2" fmla="*/ 0 h 2216448"/>
              <a:gd name="connsiteX3" fmla="*/ 1355738 w 2757755"/>
              <a:gd name="connsiteY3" fmla="*/ 0 h 2216448"/>
              <a:gd name="connsiteX4" fmla="*/ 1627083 w 2757755"/>
              <a:gd name="connsiteY4" fmla="*/ 0 h 2216448"/>
              <a:gd name="connsiteX5" fmla="*/ 1670776 w 2757755"/>
              <a:gd name="connsiteY5" fmla="*/ 0 h 2216448"/>
              <a:gd name="connsiteX6" fmla="*/ 1687973 w 2757755"/>
              <a:gd name="connsiteY6" fmla="*/ 0 h 2216448"/>
              <a:gd name="connsiteX7" fmla="*/ 1734551 w 2757755"/>
              <a:gd name="connsiteY7" fmla="*/ 0 h 2216448"/>
              <a:gd name="connsiteX8" fmla="*/ 2003012 w 2757755"/>
              <a:gd name="connsiteY8" fmla="*/ 0 h 2216448"/>
              <a:gd name="connsiteX9" fmla="*/ 2049590 w 2757755"/>
              <a:gd name="connsiteY9" fmla="*/ 0 h 2216448"/>
              <a:gd name="connsiteX10" fmla="*/ 2066787 w 2757755"/>
              <a:gd name="connsiteY10" fmla="*/ 0 h 2216448"/>
              <a:gd name="connsiteX11" fmla="*/ 2110481 w 2757755"/>
              <a:gd name="connsiteY11" fmla="*/ 0 h 2216448"/>
              <a:gd name="connsiteX12" fmla="*/ 2381826 w 2757755"/>
              <a:gd name="connsiteY12" fmla="*/ 0 h 2216448"/>
              <a:gd name="connsiteX13" fmla="*/ 2425519 w 2757755"/>
              <a:gd name="connsiteY13" fmla="*/ 0 h 2216448"/>
              <a:gd name="connsiteX14" fmla="*/ 2442716 w 2757755"/>
              <a:gd name="connsiteY14" fmla="*/ 0 h 2216448"/>
              <a:gd name="connsiteX15" fmla="*/ 2757755 w 2757755"/>
              <a:gd name="connsiteY15" fmla="*/ 0 h 2216448"/>
              <a:gd name="connsiteX16" fmla="*/ 1777947 w 2757755"/>
              <a:gd name="connsiteY16" fmla="*/ 2216448 h 2216448"/>
              <a:gd name="connsiteX17" fmla="*/ 1462908 w 2757755"/>
              <a:gd name="connsiteY17" fmla="*/ 2216448 h 2216448"/>
              <a:gd name="connsiteX18" fmla="*/ 1445711 w 2757755"/>
              <a:gd name="connsiteY18" fmla="*/ 2216448 h 2216448"/>
              <a:gd name="connsiteX19" fmla="*/ 1402018 w 2757755"/>
              <a:gd name="connsiteY19" fmla="*/ 2216448 h 2216448"/>
              <a:gd name="connsiteX20" fmla="*/ 1130672 w 2757755"/>
              <a:gd name="connsiteY20" fmla="*/ 2216448 h 2216448"/>
              <a:gd name="connsiteX21" fmla="*/ 1086979 w 2757755"/>
              <a:gd name="connsiteY21" fmla="*/ 2216448 h 2216448"/>
              <a:gd name="connsiteX22" fmla="*/ 1069782 w 2757755"/>
              <a:gd name="connsiteY22" fmla="*/ 2216448 h 2216448"/>
              <a:gd name="connsiteX23" fmla="*/ 1023204 w 2757755"/>
              <a:gd name="connsiteY23" fmla="*/ 2216448 h 2216448"/>
              <a:gd name="connsiteX24" fmla="*/ 754743 w 2757755"/>
              <a:gd name="connsiteY24" fmla="*/ 2216448 h 2216448"/>
              <a:gd name="connsiteX25" fmla="*/ 708165 w 2757755"/>
              <a:gd name="connsiteY25" fmla="*/ 2216448 h 2216448"/>
              <a:gd name="connsiteX26" fmla="*/ 690968 w 2757755"/>
              <a:gd name="connsiteY26" fmla="*/ 2216448 h 2216448"/>
              <a:gd name="connsiteX27" fmla="*/ 647274 w 2757755"/>
              <a:gd name="connsiteY27" fmla="*/ 2216448 h 2216448"/>
              <a:gd name="connsiteX28" fmla="*/ 375929 w 2757755"/>
              <a:gd name="connsiteY28" fmla="*/ 2216448 h 2216448"/>
              <a:gd name="connsiteX29" fmla="*/ 332236 w 2757755"/>
              <a:gd name="connsiteY29" fmla="*/ 2216448 h 2216448"/>
              <a:gd name="connsiteX30" fmla="*/ 315038 w 2757755"/>
              <a:gd name="connsiteY30" fmla="*/ 2216448 h 2216448"/>
              <a:gd name="connsiteX31" fmla="*/ 0 w 2757755"/>
              <a:gd name="connsiteY31" fmla="*/ 2216448 h 2216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757755" h="2216448">
                <a:moveTo>
                  <a:pt x="979809" y="0"/>
                </a:moveTo>
                <a:lnTo>
                  <a:pt x="1294847" y="0"/>
                </a:lnTo>
                <a:lnTo>
                  <a:pt x="1312044" y="0"/>
                </a:lnTo>
                <a:lnTo>
                  <a:pt x="1355738" y="0"/>
                </a:lnTo>
                <a:lnTo>
                  <a:pt x="1627083" y="0"/>
                </a:lnTo>
                <a:lnTo>
                  <a:pt x="1670776" y="0"/>
                </a:lnTo>
                <a:lnTo>
                  <a:pt x="1687973" y="0"/>
                </a:lnTo>
                <a:lnTo>
                  <a:pt x="1734551" y="0"/>
                </a:lnTo>
                <a:lnTo>
                  <a:pt x="2003012" y="0"/>
                </a:lnTo>
                <a:lnTo>
                  <a:pt x="2049590" y="0"/>
                </a:lnTo>
                <a:lnTo>
                  <a:pt x="2066787" y="0"/>
                </a:lnTo>
                <a:lnTo>
                  <a:pt x="2110481" y="0"/>
                </a:lnTo>
                <a:lnTo>
                  <a:pt x="2381826" y="0"/>
                </a:lnTo>
                <a:lnTo>
                  <a:pt x="2425519" y="0"/>
                </a:lnTo>
                <a:lnTo>
                  <a:pt x="2442716" y="0"/>
                </a:lnTo>
                <a:lnTo>
                  <a:pt x="2757755" y="0"/>
                </a:lnTo>
                <a:lnTo>
                  <a:pt x="1777947" y="2216448"/>
                </a:lnTo>
                <a:lnTo>
                  <a:pt x="1462908" y="2216448"/>
                </a:lnTo>
                <a:lnTo>
                  <a:pt x="1445711" y="2216448"/>
                </a:lnTo>
                <a:lnTo>
                  <a:pt x="1402018" y="2216448"/>
                </a:lnTo>
                <a:lnTo>
                  <a:pt x="1130672" y="2216448"/>
                </a:lnTo>
                <a:lnTo>
                  <a:pt x="1086979" y="2216448"/>
                </a:lnTo>
                <a:lnTo>
                  <a:pt x="1069782" y="2216448"/>
                </a:lnTo>
                <a:lnTo>
                  <a:pt x="1023204" y="2216448"/>
                </a:lnTo>
                <a:lnTo>
                  <a:pt x="754743" y="2216448"/>
                </a:lnTo>
                <a:lnTo>
                  <a:pt x="708165" y="2216448"/>
                </a:lnTo>
                <a:lnTo>
                  <a:pt x="690968" y="2216448"/>
                </a:lnTo>
                <a:lnTo>
                  <a:pt x="647274" y="2216448"/>
                </a:lnTo>
                <a:lnTo>
                  <a:pt x="375929" y="2216448"/>
                </a:lnTo>
                <a:lnTo>
                  <a:pt x="332236" y="2216448"/>
                </a:lnTo>
                <a:lnTo>
                  <a:pt x="315038" y="2216448"/>
                </a:lnTo>
                <a:lnTo>
                  <a:pt x="0" y="2216448"/>
                </a:lnTo>
                <a:close/>
              </a:path>
            </a:pathLst>
          </a:custGeom>
          <a:pattFill prst="pct10">
            <a:fgClr>
              <a:schemeClr val="tx1"/>
            </a:fgClr>
            <a:bgClr>
              <a:schemeClr val="bg1"/>
            </a:bgClr>
          </a:pattFill>
        </p:spPr>
        <p:txBody>
          <a:bodyPr wrap="square" anchor="ctr">
            <a:noAutofit/>
          </a:bodyPr>
          <a:lstStyle>
            <a:lvl1pPr algn="ctr">
              <a:defRPr sz="1000" b="1" baseline="0"/>
            </a:lvl1pPr>
          </a:lstStyle>
          <a:p>
            <a:r>
              <a:rPr lang="en-US" dirty="0"/>
              <a:t>Drag &amp; Drop Image</a:t>
            </a:r>
          </a:p>
        </p:txBody>
      </p:sp>
      <p:sp>
        <p:nvSpPr>
          <p:cNvPr id="12" name="Picture Placeholder 11"/>
          <p:cNvSpPr>
            <a:spLocks noGrp="1" noChangeAspect="1"/>
          </p:cNvSpPr>
          <p:nvPr>
            <p:ph type="pic" sz="quarter" idx="15" hasCustomPrompt="1"/>
          </p:nvPr>
        </p:nvSpPr>
        <p:spPr>
          <a:xfrm>
            <a:off x="3741368" y="2473451"/>
            <a:ext cx="2366452" cy="1901952"/>
          </a:xfrm>
          <a:custGeom>
            <a:avLst/>
            <a:gdLst>
              <a:gd name="connsiteX0" fmla="*/ 979809 w 2757755"/>
              <a:gd name="connsiteY0" fmla="*/ 0 h 2216448"/>
              <a:gd name="connsiteX1" fmla="*/ 1294847 w 2757755"/>
              <a:gd name="connsiteY1" fmla="*/ 0 h 2216448"/>
              <a:gd name="connsiteX2" fmla="*/ 1312044 w 2757755"/>
              <a:gd name="connsiteY2" fmla="*/ 0 h 2216448"/>
              <a:gd name="connsiteX3" fmla="*/ 1355738 w 2757755"/>
              <a:gd name="connsiteY3" fmla="*/ 0 h 2216448"/>
              <a:gd name="connsiteX4" fmla="*/ 1627083 w 2757755"/>
              <a:gd name="connsiteY4" fmla="*/ 0 h 2216448"/>
              <a:gd name="connsiteX5" fmla="*/ 1670776 w 2757755"/>
              <a:gd name="connsiteY5" fmla="*/ 0 h 2216448"/>
              <a:gd name="connsiteX6" fmla="*/ 1687973 w 2757755"/>
              <a:gd name="connsiteY6" fmla="*/ 0 h 2216448"/>
              <a:gd name="connsiteX7" fmla="*/ 1734551 w 2757755"/>
              <a:gd name="connsiteY7" fmla="*/ 0 h 2216448"/>
              <a:gd name="connsiteX8" fmla="*/ 2003012 w 2757755"/>
              <a:gd name="connsiteY8" fmla="*/ 0 h 2216448"/>
              <a:gd name="connsiteX9" fmla="*/ 2049590 w 2757755"/>
              <a:gd name="connsiteY9" fmla="*/ 0 h 2216448"/>
              <a:gd name="connsiteX10" fmla="*/ 2066787 w 2757755"/>
              <a:gd name="connsiteY10" fmla="*/ 0 h 2216448"/>
              <a:gd name="connsiteX11" fmla="*/ 2110481 w 2757755"/>
              <a:gd name="connsiteY11" fmla="*/ 0 h 2216448"/>
              <a:gd name="connsiteX12" fmla="*/ 2381826 w 2757755"/>
              <a:gd name="connsiteY12" fmla="*/ 0 h 2216448"/>
              <a:gd name="connsiteX13" fmla="*/ 2425519 w 2757755"/>
              <a:gd name="connsiteY13" fmla="*/ 0 h 2216448"/>
              <a:gd name="connsiteX14" fmla="*/ 2442716 w 2757755"/>
              <a:gd name="connsiteY14" fmla="*/ 0 h 2216448"/>
              <a:gd name="connsiteX15" fmla="*/ 2757755 w 2757755"/>
              <a:gd name="connsiteY15" fmla="*/ 0 h 2216448"/>
              <a:gd name="connsiteX16" fmla="*/ 1777947 w 2757755"/>
              <a:gd name="connsiteY16" fmla="*/ 2216448 h 2216448"/>
              <a:gd name="connsiteX17" fmla="*/ 1462908 w 2757755"/>
              <a:gd name="connsiteY17" fmla="*/ 2216448 h 2216448"/>
              <a:gd name="connsiteX18" fmla="*/ 1445711 w 2757755"/>
              <a:gd name="connsiteY18" fmla="*/ 2216448 h 2216448"/>
              <a:gd name="connsiteX19" fmla="*/ 1402018 w 2757755"/>
              <a:gd name="connsiteY19" fmla="*/ 2216448 h 2216448"/>
              <a:gd name="connsiteX20" fmla="*/ 1130672 w 2757755"/>
              <a:gd name="connsiteY20" fmla="*/ 2216448 h 2216448"/>
              <a:gd name="connsiteX21" fmla="*/ 1086979 w 2757755"/>
              <a:gd name="connsiteY21" fmla="*/ 2216448 h 2216448"/>
              <a:gd name="connsiteX22" fmla="*/ 1069782 w 2757755"/>
              <a:gd name="connsiteY22" fmla="*/ 2216448 h 2216448"/>
              <a:gd name="connsiteX23" fmla="*/ 1023204 w 2757755"/>
              <a:gd name="connsiteY23" fmla="*/ 2216448 h 2216448"/>
              <a:gd name="connsiteX24" fmla="*/ 754743 w 2757755"/>
              <a:gd name="connsiteY24" fmla="*/ 2216448 h 2216448"/>
              <a:gd name="connsiteX25" fmla="*/ 708165 w 2757755"/>
              <a:gd name="connsiteY25" fmla="*/ 2216448 h 2216448"/>
              <a:gd name="connsiteX26" fmla="*/ 690968 w 2757755"/>
              <a:gd name="connsiteY26" fmla="*/ 2216448 h 2216448"/>
              <a:gd name="connsiteX27" fmla="*/ 647274 w 2757755"/>
              <a:gd name="connsiteY27" fmla="*/ 2216448 h 2216448"/>
              <a:gd name="connsiteX28" fmla="*/ 375929 w 2757755"/>
              <a:gd name="connsiteY28" fmla="*/ 2216448 h 2216448"/>
              <a:gd name="connsiteX29" fmla="*/ 332236 w 2757755"/>
              <a:gd name="connsiteY29" fmla="*/ 2216448 h 2216448"/>
              <a:gd name="connsiteX30" fmla="*/ 315038 w 2757755"/>
              <a:gd name="connsiteY30" fmla="*/ 2216448 h 2216448"/>
              <a:gd name="connsiteX31" fmla="*/ 0 w 2757755"/>
              <a:gd name="connsiteY31" fmla="*/ 2216448 h 2216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757755" h="2216448">
                <a:moveTo>
                  <a:pt x="979809" y="0"/>
                </a:moveTo>
                <a:lnTo>
                  <a:pt x="1294847" y="0"/>
                </a:lnTo>
                <a:lnTo>
                  <a:pt x="1312044" y="0"/>
                </a:lnTo>
                <a:lnTo>
                  <a:pt x="1355738" y="0"/>
                </a:lnTo>
                <a:lnTo>
                  <a:pt x="1627083" y="0"/>
                </a:lnTo>
                <a:lnTo>
                  <a:pt x="1670776" y="0"/>
                </a:lnTo>
                <a:lnTo>
                  <a:pt x="1687973" y="0"/>
                </a:lnTo>
                <a:lnTo>
                  <a:pt x="1734551" y="0"/>
                </a:lnTo>
                <a:lnTo>
                  <a:pt x="2003012" y="0"/>
                </a:lnTo>
                <a:lnTo>
                  <a:pt x="2049590" y="0"/>
                </a:lnTo>
                <a:lnTo>
                  <a:pt x="2066787" y="0"/>
                </a:lnTo>
                <a:lnTo>
                  <a:pt x="2110481" y="0"/>
                </a:lnTo>
                <a:lnTo>
                  <a:pt x="2381826" y="0"/>
                </a:lnTo>
                <a:lnTo>
                  <a:pt x="2425519" y="0"/>
                </a:lnTo>
                <a:lnTo>
                  <a:pt x="2442716" y="0"/>
                </a:lnTo>
                <a:lnTo>
                  <a:pt x="2757755" y="0"/>
                </a:lnTo>
                <a:lnTo>
                  <a:pt x="1777947" y="2216448"/>
                </a:lnTo>
                <a:lnTo>
                  <a:pt x="1462908" y="2216448"/>
                </a:lnTo>
                <a:lnTo>
                  <a:pt x="1445711" y="2216448"/>
                </a:lnTo>
                <a:lnTo>
                  <a:pt x="1402018" y="2216448"/>
                </a:lnTo>
                <a:lnTo>
                  <a:pt x="1130672" y="2216448"/>
                </a:lnTo>
                <a:lnTo>
                  <a:pt x="1086979" y="2216448"/>
                </a:lnTo>
                <a:lnTo>
                  <a:pt x="1069782" y="2216448"/>
                </a:lnTo>
                <a:lnTo>
                  <a:pt x="1023204" y="2216448"/>
                </a:lnTo>
                <a:lnTo>
                  <a:pt x="754743" y="2216448"/>
                </a:lnTo>
                <a:lnTo>
                  <a:pt x="708165" y="2216448"/>
                </a:lnTo>
                <a:lnTo>
                  <a:pt x="690968" y="2216448"/>
                </a:lnTo>
                <a:lnTo>
                  <a:pt x="647274" y="2216448"/>
                </a:lnTo>
                <a:lnTo>
                  <a:pt x="375929" y="2216448"/>
                </a:lnTo>
                <a:lnTo>
                  <a:pt x="332236" y="2216448"/>
                </a:lnTo>
                <a:lnTo>
                  <a:pt x="315038" y="2216448"/>
                </a:lnTo>
                <a:lnTo>
                  <a:pt x="0" y="2216448"/>
                </a:lnTo>
                <a:close/>
              </a:path>
            </a:pathLst>
          </a:custGeom>
          <a:pattFill prst="pct10">
            <a:fgClr>
              <a:schemeClr val="tx1"/>
            </a:fgClr>
            <a:bgClr>
              <a:schemeClr val="bg1"/>
            </a:bgClr>
          </a:pattFill>
        </p:spPr>
        <p:txBody>
          <a:bodyPr wrap="square" anchor="ctr">
            <a:noAutofit/>
          </a:bodyPr>
          <a:lstStyle>
            <a:lvl1pPr algn="ctr">
              <a:defRPr sz="1000" b="1" baseline="0"/>
            </a:lvl1pPr>
          </a:lstStyle>
          <a:p>
            <a:r>
              <a:rPr lang="en-US" dirty="0"/>
              <a:t>Drag &amp; Drop Image</a:t>
            </a:r>
          </a:p>
        </p:txBody>
      </p:sp>
      <p:sp>
        <p:nvSpPr>
          <p:cNvPr id="13" name="Picture Placeholder 12"/>
          <p:cNvSpPr>
            <a:spLocks noGrp="1" noChangeAspect="1"/>
          </p:cNvSpPr>
          <p:nvPr>
            <p:ph type="pic" sz="quarter" idx="16" hasCustomPrompt="1"/>
          </p:nvPr>
        </p:nvSpPr>
        <p:spPr>
          <a:xfrm>
            <a:off x="4735596" y="4375403"/>
            <a:ext cx="2366452" cy="1901952"/>
          </a:xfrm>
          <a:custGeom>
            <a:avLst/>
            <a:gdLst>
              <a:gd name="connsiteX0" fmla="*/ 979809 w 2757755"/>
              <a:gd name="connsiteY0" fmla="*/ 0 h 2216448"/>
              <a:gd name="connsiteX1" fmla="*/ 1294847 w 2757755"/>
              <a:gd name="connsiteY1" fmla="*/ 0 h 2216448"/>
              <a:gd name="connsiteX2" fmla="*/ 1312044 w 2757755"/>
              <a:gd name="connsiteY2" fmla="*/ 0 h 2216448"/>
              <a:gd name="connsiteX3" fmla="*/ 1355738 w 2757755"/>
              <a:gd name="connsiteY3" fmla="*/ 0 h 2216448"/>
              <a:gd name="connsiteX4" fmla="*/ 1627083 w 2757755"/>
              <a:gd name="connsiteY4" fmla="*/ 0 h 2216448"/>
              <a:gd name="connsiteX5" fmla="*/ 1670776 w 2757755"/>
              <a:gd name="connsiteY5" fmla="*/ 0 h 2216448"/>
              <a:gd name="connsiteX6" fmla="*/ 1687973 w 2757755"/>
              <a:gd name="connsiteY6" fmla="*/ 0 h 2216448"/>
              <a:gd name="connsiteX7" fmla="*/ 1734551 w 2757755"/>
              <a:gd name="connsiteY7" fmla="*/ 0 h 2216448"/>
              <a:gd name="connsiteX8" fmla="*/ 2003012 w 2757755"/>
              <a:gd name="connsiteY8" fmla="*/ 0 h 2216448"/>
              <a:gd name="connsiteX9" fmla="*/ 2049590 w 2757755"/>
              <a:gd name="connsiteY9" fmla="*/ 0 h 2216448"/>
              <a:gd name="connsiteX10" fmla="*/ 2066787 w 2757755"/>
              <a:gd name="connsiteY10" fmla="*/ 0 h 2216448"/>
              <a:gd name="connsiteX11" fmla="*/ 2110481 w 2757755"/>
              <a:gd name="connsiteY11" fmla="*/ 0 h 2216448"/>
              <a:gd name="connsiteX12" fmla="*/ 2381826 w 2757755"/>
              <a:gd name="connsiteY12" fmla="*/ 0 h 2216448"/>
              <a:gd name="connsiteX13" fmla="*/ 2425519 w 2757755"/>
              <a:gd name="connsiteY13" fmla="*/ 0 h 2216448"/>
              <a:gd name="connsiteX14" fmla="*/ 2442716 w 2757755"/>
              <a:gd name="connsiteY14" fmla="*/ 0 h 2216448"/>
              <a:gd name="connsiteX15" fmla="*/ 2757755 w 2757755"/>
              <a:gd name="connsiteY15" fmla="*/ 0 h 2216448"/>
              <a:gd name="connsiteX16" fmla="*/ 1777947 w 2757755"/>
              <a:gd name="connsiteY16" fmla="*/ 2216448 h 2216448"/>
              <a:gd name="connsiteX17" fmla="*/ 1462908 w 2757755"/>
              <a:gd name="connsiteY17" fmla="*/ 2216448 h 2216448"/>
              <a:gd name="connsiteX18" fmla="*/ 1445711 w 2757755"/>
              <a:gd name="connsiteY18" fmla="*/ 2216448 h 2216448"/>
              <a:gd name="connsiteX19" fmla="*/ 1402018 w 2757755"/>
              <a:gd name="connsiteY19" fmla="*/ 2216448 h 2216448"/>
              <a:gd name="connsiteX20" fmla="*/ 1130672 w 2757755"/>
              <a:gd name="connsiteY20" fmla="*/ 2216448 h 2216448"/>
              <a:gd name="connsiteX21" fmla="*/ 1086979 w 2757755"/>
              <a:gd name="connsiteY21" fmla="*/ 2216448 h 2216448"/>
              <a:gd name="connsiteX22" fmla="*/ 1069782 w 2757755"/>
              <a:gd name="connsiteY22" fmla="*/ 2216448 h 2216448"/>
              <a:gd name="connsiteX23" fmla="*/ 1023204 w 2757755"/>
              <a:gd name="connsiteY23" fmla="*/ 2216448 h 2216448"/>
              <a:gd name="connsiteX24" fmla="*/ 754743 w 2757755"/>
              <a:gd name="connsiteY24" fmla="*/ 2216448 h 2216448"/>
              <a:gd name="connsiteX25" fmla="*/ 708165 w 2757755"/>
              <a:gd name="connsiteY25" fmla="*/ 2216448 h 2216448"/>
              <a:gd name="connsiteX26" fmla="*/ 690968 w 2757755"/>
              <a:gd name="connsiteY26" fmla="*/ 2216448 h 2216448"/>
              <a:gd name="connsiteX27" fmla="*/ 647274 w 2757755"/>
              <a:gd name="connsiteY27" fmla="*/ 2216448 h 2216448"/>
              <a:gd name="connsiteX28" fmla="*/ 375929 w 2757755"/>
              <a:gd name="connsiteY28" fmla="*/ 2216448 h 2216448"/>
              <a:gd name="connsiteX29" fmla="*/ 332236 w 2757755"/>
              <a:gd name="connsiteY29" fmla="*/ 2216448 h 2216448"/>
              <a:gd name="connsiteX30" fmla="*/ 315038 w 2757755"/>
              <a:gd name="connsiteY30" fmla="*/ 2216448 h 2216448"/>
              <a:gd name="connsiteX31" fmla="*/ 0 w 2757755"/>
              <a:gd name="connsiteY31" fmla="*/ 2216448 h 2216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757755" h="2216448">
                <a:moveTo>
                  <a:pt x="979809" y="0"/>
                </a:moveTo>
                <a:lnTo>
                  <a:pt x="1294847" y="0"/>
                </a:lnTo>
                <a:lnTo>
                  <a:pt x="1312044" y="0"/>
                </a:lnTo>
                <a:lnTo>
                  <a:pt x="1355738" y="0"/>
                </a:lnTo>
                <a:lnTo>
                  <a:pt x="1627083" y="0"/>
                </a:lnTo>
                <a:lnTo>
                  <a:pt x="1670776" y="0"/>
                </a:lnTo>
                <a:lnTo>
                  <a:pt x="1687973" y="0"/>
                </a:lnTo>
                <a:lnTo>
                  <a:pt x="1734551" y="0"/>
                </a:lnTo>
                <a:lnTo>
                  <a:pt x="2003012" y="0"/>
                </a:lnTo>
                <a:lnTo>
                  <a:pt x="2049590" y="0"/>
                </a:lnTo>
                <a:lnTo>
                  <a:pt x="2066787" y="0"/>
                </a:lnTo>
                <a:lnTo>
                  <a:pt x="2110481" y="0"/>
                </a:lnTo>
                <a:lnTo>
                  <a:pt x="2381826" y="0"/>
                </a:lnTo>
                <a:lnTo>
                  <a:pt x="2425519" y="0"/>
                </a:lnTo>
                <a:lnTo>
                  <a:pt x="2442716" y="0"/>
                </a:lnTo>
                <a:lnTo>
                  <a:pt x="2757755" y="0"/>
                </a:lnTo>
                <a:lnTo>
                  <a:pt x="1777947" y="2216448"/>
                </a:lnTo>
                <a:lnTo>
                  <a:pt x="1462908" y="2216448"/>
                </a:lnTo>
                <a:lnTo>
                  <a:pt x="1445711" y="2216448"/>
                </a:lnTo>
                <a:lnTo>
                  <a:pt x="1402018" y="2216448"/>
                </a:lnTo>
                <a:lnTo>
                  <a:pt x="1130672" y="2216448"/>
                </a:lnTo>
                <a:lnTo>
                  <a:pt x="1086979" y="2216448"/>
                </a:lnTo>
                <a:lnTo>
                  <a:pt x="1069782" y="2216448"/>
                </a:lnTo>
                <a:lnTo>
                  <a:pt x="1023204" y="2216448"/>
                </a:lnTo>
                <a:lnTo>
                  <a:pt x="754743" y="2216448"/>
                </a:lnTo>
                <a:lnTo>
                  <a:pt x="708165" y="2216448"/>
                </a:lnTo>
                <a:lnTo>
                  <a:pt x="690968" y="2216448"/>
                </a:lnTo>
                <a:lnTo>
                  <a:pt x="647274" y="2216448"/>
                </a:lnTo>
                <a:lnTo>
                  <a:pt x="375929" y="2216448"/>
                </a:lnTo>
                <a:lnTo>
                  <a:pt x="332236" y="2216448"/>
                </a:lnTo>
                <a:lnTo>
                  <a:pt x="315038" y="2216448"/>
                </a:lnTo>
                <a:lnTo>
                  <a:pt x="0" y="2216448"/>
                </a:lnTo>
                <a:close/>
              </a:path>
            </a:pathLst>
          </a:custGeom>
          <a:pattFill prst="pct10">
            <a:fgClr>
              <a:schemeClr val="tx1"/>
            </a:fgClr>
            <a:bgClr>
              <a:schemeClr val="bg1"/>
            </a:bgClr>
          </a:pattFill>
        </p:spPr>
        <p:txBody>
          <a:bodyPr wrap="square" anchor="ctr">
            <a:noAutofit/>
          </a:bodyPr>
          <a:lstStyle>
            <a:lvl1pPr algn="ctr">
              <a:defRPr sz="1000" b="1" baseline="0"/>
            </a:lvl1pPr>
          </a:lstStyle>
          <a:p>
            <a:r>
              <a:rPr lang="en-US" dirty="0"/>
              <a:t>Drag &amp; Drop Image</a:t>
            </a:r>
          </a:p>
        </p:txBody>
      </p:sp>
      <p:sp>
        <p:nvSpPr>
          <p:cNvPr id="14" name="Picture Placeholder 13"/>
          <p:cNvSpPr>
            <a:spLocks noGrp="1" noChangeAspect="1"/>
          </p:cNvSpPr>
          <p:nvPr>
            <p:ph type="pic" sz="quarter" idx="17" hasCustomPrompt="1"/>
          </p:nvPr>
        </p:nvSpPr>
        <p:spPr>
          <a:xfrm>
            <a:off x="8665962" y="571499"/>
            <a:ext cx="2366452" cy="1901952"/>
          </a:xfrm>
          <a:custGeom>
            <a:avLst/>
            <a:gdLst>
              <a:gd name="connsiteX0" fmla="*/ 979809 w 2757755"/>
              <a:gd name="connsiteY0" fmla="*/ 0 h 2216448"/>
              <a:gd name="connsiteX1" fmla="*/ 1294847 w 2757755"/>
              <a:gd name="connsiteY1" fmla="*/ 0 h 2216448"/>
              <a:gd name="connsiteX2" fmla="*/ 1312044 w 2757755"/>
              <a:gd name="connsiteY2" fmla="*/ 0 h 2216448"/>
              <a:gd name="connsiteX3" fmla="*/ 1355738 w 2757755"/>
              <a:gd name="connsiteY3" fmla="*/ 0 h 2216448"/>
              <a:gd name="connsiteX4" fmla="*/ 1627083 w 2757755"/>
              <a:gd name="connsiteY4" fmla="*/ 0 h 2216448"/>
              <a:gd name="connsiteX5" fmla="*/ 1670776 w 2757755"/>
              <a:gd name="connsiteY5" fmla="*/ 0 h 2216448"/>
              <a:gd name="connsiteX6" fmla="*/ 1687973 w 2757755"/>
              <a:gd name="connsiteY6" fmla="*/ 0 h 2216448"/>
              <a:gd name="connsiteX7" fmla="*/ 1734551 w 2757755"/>
              <a:gd name="connsiteY7" fmla="*/ 0 h 2216448"/>
              <a:gd name="connsiteX8" fmla="*/ 2003012 w 2757755"/>
              <a:gd name="connsiteY8" fmla="*/ 0 h 2216448"/>
              <a:gd name="connsiteX9" fmla="*/ 2049590 w 2757755"/>
              <a:gd name="connsiteY9" fmla="*/ 0 h 2216448"/>
              <a:gd name="connsiteX10" fmla="*/ 2066787 w 2757755"/>
              <a:gd name="connsiteY10" fmla="*/ 0 h 2216448"/>
              <a:gd name="connsiteX11" fmla="*/ 2110481 w 2757755"/>
              <a:gd name="connsiteY11" fmla="*/ 0 h 2216448"/>
              <a:gd name="connsiteX12" fmla="*/ 2381826 w 2757755"/>
              <a:gd name="connsiteY12" fmla="*/ 0 h 2216448"/>
              <a:gd name="connsiteX13" fmla="*/ 2425519 w 2757755"/>
              <a:gd name="connsiteY13" fmla="*/ 0 h 2216448"/>
              <a:gd name="connsiteX14" fmla="*/ 2442716 w 2757755"/>
              <a:gd name="connsiteY14" fmla="*/ 0 h 2216448"/>
              <a:gd name="connsiteX15" fmla="*/ 2757755 w 2757755"/>
              <a:gd name="connsiteY15" fmla="*/ 0 h 2216448"/>
              <a:gd name="connsiteX16" fmla="*/ 1777947 w 2757755"/>
              <a:gd name="connsiteY16" fmla="*/ 2216448 h 2216448"/>
              <a:gd name="connsiteX17" fmla="*/ 1462908 w 2757755"/>
              <a:gd name="connsiteY17" fmla="*/ 2216448 h 2216448"/>
              <a:gd name="connsiteX18" fmla="*/ 1445711 w 2757755"/>
              <a:gd name="connsiteY18" fmla="*/ 2216448 h 2216448"/>
              <a:gd name="connsiteX19" fmla="*/ 1402018 w 2757755"/>
              <a:gd name="connsiteY19" fmla="*/ 2216448 h 2216448"/>
              <a:gd name="connsiteX20" fmla="*/ 1130672 w 2757755"/>
              <a:gd name="connsiteY20" fmla="*/ 2216448 h 2216448"/>
              <a:gd name="connsiteX21" fmla="*/ 1086979 w 2757755"/>
              <a:gd name="connsiteY21" fmla="*/ 2216448 h 2216448"/>
              <a:gd name="connsiteX22" fmla="*/ 1069782 w 2757755"/>
              <a:gd name="connsiteY22" fmla="*/ 2216448 h 2216448"/>
              <a:gd name="connsiteX23" fmla="*/ 1023204 w 2757755"/>
              <a:gd name="connsiteY23" fmla="*/ 2216448 h 2216448"/>
              <a:gd name="connsiteX24" fmla="*/ 754743 w 2757755"/>
              <a:gd name="connsiteY24" fmla="*/ 2216448 h 2216448"/>
              <a:gd name="connsiteX25" fmla="*/ 708165 w 2757755"/>
              <a:gd name="connsiteY25" fmla="*/ 2216448 h 2216448"/>
              <a:gd name="connsiteX26" fmla="*/ 690968 w 2757755"/>
              <a:gd name="connsiteY26" fmla="*/ 2216448 h 2216448"/>
              <a:gd name="connsiteX27" fmla="*/ 647274 w 2757755"/>
              <a:gd name="connsiteY27" fmla="*/ 2216448 h 2216448"/>
              <a:gd name="connsiteX28" fmla="*/ 375929 w 2757755"/>
              <a:gd name="connsiteY28" fmla="*/ 2216448 h 2216448"/>
              <a:gd name="connsiteX29" fmla="*/ 332236 w 2757755"/>
              <a:gd name="connsiteY29" fmla="*/ 2216448 h 2216448"/>
              <a:gd name="connsiteX30" fmla="*/ 315038 w 2757755"/>
              <a:gd name="connsiteY30" fmla="*/ 2216448 h 2216448"/>
              <a:gd name="connsiteX31" fmla="*/ 0 w 2757755"/>
              <a:gd name="connsiteY31" fmla="*/ 2216448 h 2216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757755" h="2216448">
                <a:moveTo>
                  <a:pt x="979809" y="0"/>
                </a:moveTo>
                <a:lnTo>
                  <a:pt x="1294847" y="0"/>
                </a:lnTo>
                <a:lnTo>
                  <a:pt x="1312044" y="0"/>
                </a:lnTo>
                <a:lnTo>
                  <a:pt x="1355738" y="0"/>
                </a:lnTo>
                <a:lnTo>
                  <a:pt x="1627083" y="0"/>
                </a:lnTo>
                <a:lnTo>
                  <a:pt x="1670776" y="0"/>
                </a:lnTo>
                <a:lnTo>
                  <a:pt x="1687973" y="0"/>
                </a:lnTo>
                <a:lnTo>
                  <a:pt x="1734551" y="0"/>
                </a:lnTo>
                <a:lnTo>
                  <a:pt x="2003012" y="0"/>
                </a:lnTo>
                <a:lnTo>
                  <a:pt x="2049590" y="0"/>
                </a:lnTo>
                <a:lnTo>
                  <a:pt x="2066787" y="0"/>
                </a:lnTo>
                <a:lnTo>
                  <a:pt x="2110481" y="0"/>
                </a:lnTo>
                <a:lnTo>
                  <a:pt x="2381826" y="0"/>
                </a:lnTo>
                <a:lnTo>
                  <a:pt x="2425519" y="0"/>
                </a:lnTo>
                <a:lnTo>
                  <a:pt x="2442716" y="0"/>
                </a:lnTo>
                <a:lnTo>
                  <a:pt x="2757755" y="0"/>
                </a:lnTo>
                <a:lnTo>
                  <a:pt x="1777947" y="2216448"/>
                </a:lnTo>
                <a:lnTo>
                  <a:pt x="1462908" y="2216448"/>
                </a:lnTo>
                <a:lnTo>
                  <a:pt x="1445711" y="2216448"/>
                </a:lnTo>
                <a:lnTo>
                  <a:pt x="1402018" y="2216448"/>
                </a:lnTo>
                <a:lnTo>
                  <a:pt x="1130672" y="2216448"/>
                </a:lnTo>
                <a:lnTo>
                  <a:pt x="1086979" y="2216448"/>
                </a:lnTo>
                <a:lnTo>
                  <a:pt x="1069782" y="2216448"/>
                </a:lnTo>
                <a:lnTo>
                  <a:pt x="1023204" y="2216448"/>
                </a:lnTo>
                <a:lnTo>
                  <a:pt x="754743" y="2216448"/>
                </a:lnTo>
                <a:lnTo>
                  <a:pt x="708165" y="2216448"/>
                </a:lnTo>
                <a:lnTo>
                  <a:pt x="690968" y="2216448"/>
                </a:lnTo>
                <a:lnTo>
                  <a:pt x="647274" y="2216448"/>
                </a:lnTo>
                <a:lnTo>
                  <a:pt x="375929" y="2216448"/>
                </a:lnTo>
                <a:lnTo>
                  <a:pt x="332236" y="2216448"/>
                </a:lnTo>
                <a:lnTo>
                  <a:pt x="315038" y="2216448"/>
                </a:lnTo>
                <a:lnTo>
                  <a:pt x="0" y="2216448"/>
                </a:lnTo>
                <a:close/>
              </a:path>
            </a:pathLst>
          </a:custGeom>
          <a:pattFill prst="pct10">
            <a:fgClr>
              <a:schemeClr val="tx1"/>
            </a:fgClr>
            <a:bgClr>
              <a:schemeClr val="bg1"/>
            </a:bgClr>
          </a:pattFill>
        </p:spPr>
        <p:txBody>
          <a:bodyPr wrap="square" anchor="ctr">
            <a:noAutofit/>
          </a:bodyPr>
          <a:lstStyle>
            <a:lvl1pPr algn="ctr">
              <a:defRPr sz="1000" b="1" baseline="0"/>
            </a:lvl1pPr>
          </a:lstStyle>
          <a:p>
            <a:r>
              <a:rPr lang="en-US" dirty="0"/>
              <a:t>Drag &amp; Drop Image</a:t>
            </a:r>
          </a:p>
        </p:txBody>
      </p:sp>
      <p:sp>
        <p:nvSpPr>
          <p:cNvPr id="15" name="Picture Placeholder 14"/>
          <p:cNvSpPr>
            <a:spLocks noGrp="1" noChangeAspect="1"/>
          </p:cNvSpPr>
          <p:nvPr>
            <p:ph type="pic" sz="quarter" idx="18" hasCustomPrompt="1"/>
          </p:nvPr>
        </p:nvSpPr>
        <p:spPr>
          <a:xfrm>
            <a:off x="6876454" y="2473451"/>
            <a:ext cx="2366452" cy="1901952"/>
          </a:xfrm>
          <a:custGeom>
            <a:avLst/>
            <a:gdLst>
              <a:gd name="connsiteX0" fmla="*/ 979809 w 2757755"/>
              <a:gd name="connsiteY0" fmla="*/ 0 h 2216448"/>
              <a:gd name="connsiteX1" fmla="*/ 1294847 w 2757755"/>
              <a:gd name="connsiteY1" fmla="*/ 0 h 2216448"/>
              <a:gd name="connsiteX2" fmla="*/ 1312044 w 2757755"/>
              <a:gd name="connsiteY2" fmla="*/ 0 h 2216448"/>
              <a:gd name="connsiteX3" fmla="*/ 1355738 w 2757755"/>
              <a:gd name="connsiteY3" fmla="*/ 0 h 2216448"/>
              <a:gd name="connsiteX4" fmla="*/ 1627083 w 2757755"/>
              <a:gd name="connsiteY4" fmla="*/ 0 h 2216448"/>
              <a:gd name="connsiteX5" fmla="*/ 1670776 w 2757755"/>
              <a:gd name="connsiteY5" fmla="*/ 0 h 2216448"/>
              <a:gd name="connsiteX6" fmla="*/ 1687973 w 2757755"/>
              <a:gd name="connsiteY6" fmla="*/ 0 h 2216448"/>
              <a:gd name="connsiteX7" fmla="*/ 1734551 w 2757755"/>
              <a:gd name="connsiteY7" fmla="*/ 0 h 2216448"/>
              <a:gd name="connsiteX8" fmla="*/ 2003012 w 2757755"/>
              <a:gd name="connsiteY8" fmla="*/ 0 h 2216448"/>
              <a:gd name="connsiteX9" fmla="*/ 2049590 w 2757755"/>
              <a:gd name="connsiteY9" fmla="*/ 0 h 2216448"/>
              <a:gd name="connsiteX10" fmla="*/ 2066787 w 2757755"/>
              <a:gd name="connsiteY10" fmla="*/ 0 h 2216448"/>
              <a:gd name="connsiteX11" fmla="*/ 2110481 w 2757755"/>
              <a:gd name="connsiteY11" fmla="*/ 0 h 2216448"/>
              <a:gd name="connsiteX12" fmla="*/ 2381826 w 2757755"/>
              <a:gd name="connsiteY12" fmla="*/ 0 h 2216448"/>
              <a:gd name="connsiteX13" fmla="*/ 2425519 w 2757755"/>
              <a:gd name="connsiteY13" fmla="*/ 0 h 2216448"/>
              <a:gd name="connsiteX14" fmla="*/ 2442716 w 2757755"/>
              <a:gd name="connsiteY14" fmla="*/ 0 h 2216448"/>
              <a:gd name="connsiteX15" fmla="*/ 2757755 w 2757755"/>
              <a:gd name="connsiteY15" fmla="*/ 0 h 2216448"/>
              <a:gd name="connsiteX16" fmla="*/ 1777947 w 2757755"/>
              <a:gd name="connsiteY16" fmla="*/ 2216448 h 2216448"/>
              <a:gd name="connsiteX17" fmla="*/ 1462908 w 2757755"/>
              <a:gd name="connsiteY17" fmla="*/ 2216448 h 2216448"/>
              <a:gd name="connsiteX18" fmla="*/ 1445711 w 2757755"/>
              <a:gd name="connsiteY18" fmla="*/ 2216448 h 2216448"/>
              <a:gd name="connsiteX19" fmla="*/ 1402018 w 2757755"/>
              <a:gd name="connsiteY19" fmla="*/ 2216448 h 2216448"/>
              <a:gd name="connsiteX20" fmla="*/ 1130672 w 2757755"/>
              <a:gd name="connsiteY20" fmla="*/ 2216448 h 2216448"/>
              <a:gd name="connsiteX21" fmla="*/ 1086979 w 2757755"/>
              <a:gd name="connsiteY21" fmla="*/ 2216448 h 2216448"/>
              <a:gd name="connsiteX22" fmla="*/ 1069782 w 2757755"/>
              <a:gd name="connsiteY22" fmla="*/ 2216448 h 2216448"/>
              <a:gd name="connsiteX23" fmla="*/ 1023204 w 2757755"/>
              <a:gd name="connsiteY23" fmla="*/ 2216448 h 2216448"/>
              <a:gd name="connsiteX24" fmla="*/ 754743 w 2757755"/>
              <a:gd name="connsiteY24" fmla="*/ 2216448 h 2216448"/>
              <a:gd name="connsiteX25" fmla="*/ 708165 w 2757755"/>
              <a:gd name="connsiteY25" fmla="*/ 2216448 h 2216448"/>
              <a:gd name="connsiteX26" fmla="*/ 690968 w 2757755"/>
              <a:gd name="connsiteY26" fmla="*/ 2216448 h 2216448"/>
              <a:gd name="connsiteX27" fmla="*/ 647274 w 2757755"/>
              <a:gd name="connsiteY27" fmla="*/ 2216448 h 2216448"/>
              <a:gd name="connsiteX28" fmla="*/ 375929 w 2757755"/>
              <a:gd name="connsiteY28" fmla="*/ 2216448 h 2216448"/>
              <a:gd name="connsiteX29" fmla="*/ 332236 w 2757755"/>
              <a:gd name="connsiteY29" fmla="*/ 2216448 h 2216448"/>
              <a:gd name="connsiteX30" fmla="*/ 315038 w 2757755"/>
              <a:gd name="connsiteY30" fmla="*/ 2216448 h 2216448"/>
              <a:gd name="connsiteX31" fmla="*/ 0 w 2757755"/>
              <a:gd name="connsiteY31" fmla="*/ 2216448 h 2216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757755" h="2216448">
                <a:moveTo>
                  <a:pt x="979809" y="0"/>
                </a:moveTo>
                <a:lnTo>
                  <a:pt x="1294847" y="0"/>
                </a:lnTo>
                <a:lnTo>
                  <a:pt x="1312044" y="0"/>
                </a:lnTo>
                <a:lnTo>
                  <a:pt x="1355738" y="0"/>
                </a:lnTo>
                <a:lnTo>
                  <a:pt x="1627083" y="0"/>
                </a:lnTo>
                <a:lnTo>
                  <a:pt x="1670776" y="0"/>
                </a:lnTo>
                <a:lnTo>
                  <a:pt x="1687973" y="0"/>
                </a:lnTo>
                <a:lnTo>
                  <a:pt x="1734551" y="0"/>
                </a:lnTo>
                <a:lnTo>
                  <a:pt x="2003012" y="0"/>
                </a:lnTo>
                <a:lnTo>
                  <a:pt x="2049590" y="0"/>
                </a:lnTo>
                <a:lnTo>
                  <a:pt x="2066787" y="0"/>
                </a:lnTo>
                <a:lnTo>
                  <a:pt x="2110481" y="0"/>
                </a:lnTo>
                <a:lnTo>
                  <a:pt x="2381826" y="0"/>
                </a:lnTo>
                <a:lnTo>
                  <a:pt x="2425519" y="0"/>
                </a:lnTo>
                <a:lnTo>
                  <a:pt x="2442716" y="0"/>
                </a:lnTo>
                <a:lnTo>
                  <a:pt x="2757755" y="0"/>
                </a:lnTo>
                <a:lnTo>
                  <a:pt x="1777947" y="2216448"/>
                </a:lnTo>
                <a:lnTo>
                  <a:pt x="1462908" y="2216448"/>
                </a:lnTo>
                <a:lnTo>
                  <a:pt x="1445711" y="2216448"/>
                </a:lnTo>
                <a:lnTo>
                  <a:pt x="1402018" y="2216448"/>
                </a:lnTo>
                <a:lnTo>
                  <a:pt x="1130672" y="2216448"/>
                </a:lnTo>
                <a:lnTo>
                  <a:pt x="1086979" y="2216448"/>
                </a:lnTo>
                <a:lnTo>
                  <a:pt x="1069782" y="2216448"/>
                </a:lnTo>
                <a:lnTo>
                  <a:pt x="1023204" y="2216448"/>
                </a:lnTo>
                <a:lnTo>
                  <a:pt x="754743" y="2216448"/>
                </a:lnTo>
                <a:lnTo>
                  <a:pt x="708165" y="2216448"/>
                </a:lnTo>
                <a:lnTo>
                  <a:pt x="690968" y="2216448"/>
                </a:lnTo>
                <a:lnTo>
                  <a:pt x="647274" y="2216448"/>
                </a:lnTo>
                <a:lnTo>
                  <a:pt x="375929" y="2216448"/>
                </a:lnTo>
                <a:lnTo>
                  <a:pt x="332236" y="2216448"/>
                </a:lnTo>
                <a:lnTo>
                  <a:pt x="315038" y="2216448"/>
                </a:lnTo>
                <a:lnTo>
                  <a:pt x="0" y="2216448"/>
                </a:lnTo>
                <a:close/>
              </a:path>
            </a:pathLst>
          </a:custGeom>
          <a:pattFill prst="pct10">
            <a:fgClr>
              <a:schemeClr val="tx1"/>
            </a:fgClr>
            <a:bgClr>
              <a:schemeClr val="bg1"/>
            </a:bgClr>
          </a:pattFill>
        </p:spPr>
        <p:txBody>
          <a:bodyPr wrap="square" anchor="ctr">
            <a:noAutofit/>
          </a:bodyPr>
          <a:lstStyle>
            <a:lvl1pPr algn="ctr">
              <a:defRPr sz="1000" b="1" baseline="0"/>
            </a:lvl1pPr>
          </a:lstStyle>
          <a:p>
            <a:r>
              <a:rPr lang="en-US" dirty="0"/>
              <a:t>Drag &amp; Drop Image</a:t>
            </a:r>
          </a:p>
        </p:txBody>
      </p:sp>
      <p:sp>
        <p:nvSpPr>
          <p:cNvPr id="16" name="Picture Placeholder 15"/>
          <p:cNvSpPr>
            <a:spLocks noGrp="1" noChangeAspect="1"/>
          </p:cNvSpPr>
          <p:nvPr>
            <p:ph type="pic" sz="quarter" idx="19" hasCustomPrompt="1"/>
          </p:nvPr>
        </p:nvSpPr>
        <p:spPr>
          <a:xfrm>
            <a:off x="8255311" y="4375403"/>
            <a:ext cx="2366452" cy="1901952"/>
          </a:xfrm>
          <a:custGeom>
            <a:avLst/>
            <a:gdLst>
              <a:gd name="connsiteX0" fmla="*/ 979809 w 2757755"/>
              <a:gd name="connsiteY0" fmla="*/ 0 h 2216448"/>
              <a:gd name="connsiteX1" fmla="*/ 1294847 w 2757755"/>
              <a:gd name="connsiteY1" fmla="*/ 0 h 2216448"/>
              <a:gd name="connsiteX2" fmla="*/ 1312044 w 2757755"/>
              <a:gd name="connsiteY2" fmla="*/ 0 h 2216448"/>
              <a:gd name="connsiteX3" fmla="*/ 1355738 w 2757755"/>
              <a:gd name="connsiteY3" fmla="*/ 0 h 2216448"/>
              <a:gd name="connsiteX4" fmla="*/ 1627083 w 2757755"/>
              <a:gd name="connsiteY4" fmla="*/ 0 h 2216448"/>
              <a:gd name="connsiteX5" fmla="*/ 1670776 w 2757755"/>
              <a:gd name="connsiteY5" fmla="*/ 0 h 2216448"/>
              <a:gd name="connsiteX6" fmla="*/ 1687973 w 2757755"/>
              <a:gd name="connsiteY6" fmla="*/ 0 h 2216448"/>
              <a:gd name="connsiteX7" fmla="*/ 1734551 w 2757755"/>
              <a:gd name="connsiteY7" fmla="*/ 0 h 2216448"/>
              <a:gd name="connsiteX8" fmla="*/ 2003012 w 2757755"/>
              <a:gd name="connsiteY8" fmla="*/ 0 h 2216448"/>
              <a:gd name="connsiteX9" fmla="*/ 2049590 w 2757755"/>
              <a:gd name="connsiteY9" fmla="*/ 0 h 2216448"/>
              <a:gd name="connsiteX10" fmla="*/ 2066787 w 2757755"/>
              <a:gd name="connsiteY10" fmla="*/ 0 h 2216448"/>
              <a:gd name="connsiteX11" fmla="*/ 2110481 w 2757755"/>
              <a:gd name="connsiteY11" fmla="*/ 0 h 2216448"/>
              <a:gd name="connsiteX12" fmla="*/ 2381826 w 2757755"/>
              <a:gd name="connsiteY12" fmla="*/ 0 h 2216448"/>
              <a:gd name="connsiteX13" fmla="*/ 2425519 w 2757755"/>
              <a:gd name="connsiteY13" fmla="*/ 0 h 2216448"/>
              <a:gd name="connsiteX14" fmla="*/ 2442716 w 2757755"/>
              <a:gd name="connsiteY14" fmla="*/ 0 h 2216448"/>
              <a:gd name="connsiteX15" fmla="*/ 2757755 w 2757755"/>
              <a:gd name="connsiteY15" fmla="*/ 0 h 2216448"/>
              <a:gd name="connsiteX16" fmla="*/ 1777947 w 2757755"/>
              <a:gd name="connsiteY16" fmla="*/ 2216448 h 2216448"/>
              <a:gd name="connsiteX17" fmla="*/ 1462908 w 2757755"/>
              <a:gd name="connsiteY17" fmla="*/ 2216448 h 2216448"/>
              <a:gd name="connsiteX18" fmla="*/ 1445711 w 2757755"/>
              <a:gd name="connsiteY18" fmla="*/ 2216448 h 2216448"/>
              <a:gd name="connsiteX19" fmla="*/ 1402018 w 2757755"/>
              <a:gd name="connsiteY19" fmla="*/ 2216448 h 2216448"/>
              <a:gd name="connsiteX20" fmla="*/ 1130672 w 2757755"/>
              <a:gd name="connsiteY20" fmla="*/ 2216448 h 2216448"/>
              <a:gd name="connsiteX21" fmla="*/ 1086979 w 2757755"/>
              <a:gd name="connsiteY21" fmla="*/ 2216448 h 2216448"/>
              <a:gd name="connsiteX22" fmla="*/ 1069782 w 2757755"/>
              <a:gd name="connsiteY22" fmla="*/ 2216448 h 2216448"/>
              <a:gd name="connsiteX23" fmla="*/ 1023204 w 2757755"/>
              <a:gd name="connsiteY23" fmla="*/ 2216448 h 2216448"/>
              <a:gd name="connsiteX24" fmla="*/ 754743 w 2757755"/>
              <a:gd name="connsiteY24" fmla="*/ 2216448 h 2216448"/>
              <a:gd name="connsiteX25" fmla="*/ 708165 w 2757755"/>
              <a:gd name="connsiteY25" fmla="*/ 2216448 h 2216448"/>
              <a:gd name="connsiteX26" fmla="*/ 690968 w 2757755"/>
              <a:gd name="connsiteY26" fmla="*/ 2216448 h 2216448"/>
              <a:gd name="connsiteX27" fmla="*/ 647274 w 2757755"/>
              <a:gd name="connsiteY27" fmla="*/ 2216448 h 2216448"/>
              <a:gd name="connsiteX28" fmla="*/ 375929 w 2757755"/>
              <a:gd name="connsiteY28" fmla="*/ 2216448 h 2216448"/>
              <a:gd name="connsiteX29" fmla="*/ 332236 w 2757755"/>
              <a:gd name="connsiteY29" fmla="*/ 2216448 h 2216448"/>
              <a:gd name="connsiteX30" fmla="*/ 315038 w 2757755"/>
              <a:gd name="connsiteY30" fmla="*/ 2216448 h 2216448"/>
              <a:gd name="connsiteX31" fmla="*/ 0 w 2757755"/>
              <a:gd name="connsiteY31" fmla="*/ 2216448 h 2216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757755" h="2216448">
                <a:moveTo>
                  <a:pt x="979809" y="0"/>
                </a:moveTo>
                <a:lnTo>
                  <a:pt x="1294847" y="0"/>
                </a:lnTo>
                <a:lnTo>
                  <a:pt x="1312044" y="0"/>
                </a:lnTo>
                <a:lnTo>
                  <a:pt x="1355738" y="0"/>
                </a:lnTo>
                <a:lnTo>
                  <a:pt x="1627083" y="0"/>
                </a:lnTo>
                <a:lnTo>
                  <a:pt x="1670776" y="0"/>
                </a:lnTo>
                <a:lnTo>
                  <a:pt x="1687973" y="0"/>
                </a:lnTo>
                <a:lnTo>
                  <a:pt x="1734551" y="0"/>
                </a:lnTo>
                <a:lnTo>
                  <a:pt x="2003012" y="0"/>
                </a:lnTo>
                <a:lnTo>
                  <a:pt x="2049590" y="0"/>
                </a:lnTo>
                <a:lnTo>
                  <a:pt x="2066787" y="0"/>
                </a:lnTo>
                <a:lnTo>
                  <a:pt x="2110481" y="0"/>
                </a:lnTo>
                <a:lnTo>
                  <a:pt x="2381826" y="0"/>
                </a:lnTo>
                <a:lnTo>
                  <a:pt x="2425519" y="0"/>
                </a:lnTo>
                <a:lnTo>
                  <a:pt x="2442716" y="0"/>
                </a:lnTo>
                <a:lnTo>
                  <a:pt x="2757755" y="0"/>
                </a:lnTo>
                <a:lnTo>
                  <a:pt x="1777947" y="2216448"/>
                </a:lnTo>
                <a:lnTo>
                  <a:pt x="1462908" y="2216448"/>
                </a:lnTo>
                <a:lnTo>
                  <a:pt x="1445711" y="2216448"/>
                </a:lnTo>
                <a:lnTo>
                  <a:pt x="1402018" y="2216448"/>
                </a:lnTo>
                <a:lnTo>
                  <a:pt x="1130672" y="2216448"/>
                </a:lnTo>
                <a:lnTo>
                  <a:pt x="1086979" y="2216448"/>
                </a:lnTo>
                <a:lnTo>
                  <a:pt x="1069782" y="2216448"/>
                </a:lnTo>
                <a:lnTo>
                  <a:pt x="1023204" y="2216448"/>
                </a:lnTo>
                <a:lnTo>
                  <a:pt x="754743" y="2216448"/>
                </a:lnTo>
                <a:lnTo>
                  <a:pt x="708165" y="2216448"/>
                </a:lnTo>
                <a:lnTo>
                  <a:pt x="690968" y="2216448"/>
                </a:lnTo>
                <a:lnTo>
                  <a:pt x="647274" y="2216448"/>
                </a:lnTo>
                <a:lnTo>
                  <a:pt x="375929" y="2216448"/>
                </a:lnTo>
                <a:lnTo>
                  <a:pt x="332236" y="2216448"/>
                </a:lnTo>
                <a:lnTo>
                  <a:pt x="315038" y="2216448"/>
                </a:lnTo>
                <a:lnTo>
                  <a:pt x="0" y="2216448"/>
                </a:lnTo>
                <a:close/>
              </a:path>
            </a:pathLst>
          </a:custGeom>
          <a:pattFill prst="pct10">
            <a:fgClr>
              <a:schemeClr val="tx1"/>
            </a:fgClr>
            <a:bgClr>
              <a:schemeClr val="bg1"/>
            </a:bgClr>
          </a:pattFill>
        </p:spPr>
        <p:txBody>
          <a:bodyPr wrap="square" anchor="ctr">
            <a:noAutofit/>
          </a:bodyPr>
          <a:lstStyle>
            <a:lvl1pPr algn="ctr">
              <a:defRPr sz="1000" b="1" baseline="0"/>
            </a:lvl1pPr>
          </a:lstStyle>
          <a:p>
            <a:r>
              <a:rPr lang="en-US" dirty="0"/>
              <a:t>Drag &amp; Drop Image</a:t>
            </a: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4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11076523" y="6112752"/>
            <a:ext cx="513735" cy="227164"/>
          </a:xfrm>
        </p:spPr>
        <p:txBody>
          <a:bodyPr/>
          <a:lstStyle/>
          <a:p>
            <a:fld id="{D8D877B3-D348-4611-9BDB-C5374591D951}" type="slidenum">
              <a:rPr lang="en-US" smtClean="0"/>
              <a:pPr/>
              <a:t>‹#›</a:t>
            </a:fld>
            <a:endParaRPr lang="en-US" dirty="0"/>
          </a:p>
        </p:txBody>
      </p:sp>
      <p:sp>
        <p:nvSpPr>
          <p:cNvPr id="6" name="Title 5"/>
          <p:cNvSpPr>
            <a:spLocks noGrp="1"/>
          </p:cNvSpPr>
          <p:nvPr>
            <p:ph type="title"/>
          </p:nvPr>
        </p:nvSpPr>
        <p:spPr>
          <a:xfrm>
            <a:off x="2206171" y="1026738"/>
            <a:ext cx="4575629" cy="1487862"/>
          </a:xfrm>
        </p:spPr>
        <p:txBody>
          <a:bodyPr/>
          <a:lstStyle/>
          <a:p>
            <a:r>
              <a:rPr lang="en-US"/>
              <a:t>Click to edit Master title style</a:t>
            </a:r>
          </a:p>
        </p:txBody>
      </p:sp>
      <p:sp>
        <p:nvSpPr>
          <p:cNvPr id="10" name="Picture Placeholder 9"/>
          <p:cNvSpPr>
            <a:spLocks noGrp="1"/>
          </p:cNvSpPr>
          <p:nvPr>
            <p:ph type="pic" sz="quarter" idx="15" hasCustomPrompt="1"/>
          </p:nvPr>
        </p:nvSpPr>
        <p:spPr>
          <a:xfrm>
            <a:off x="4493985" y="3751"/>
            <a:ext cx="4078937" cy="3432506"/>
          </a:xfrm>
          <a:custGeom>
            <a:avLst/>
            <a:gdLst>
              <a:gd name="connsiteX0" fmla="*/ 969346 w 2605737"/>
              <a:gd name="connsiteY0" fmla="*/ 0 h 2192779"/>
              <a:gd name="connsiteX1" fmla="*/ 1281020 w 2605737"/>
              <a:gd name="connsiteY1" fmla="*/ 0 h 2192779"/>
              <a:gd name="connsiteX2" fmla="*/ 1298034 w 2605737"/>
              <a:gd name="connsiteY2" fmla="*/ 0 h 2192779"/>
              <a:gd name="connsiteX3" fmla="*/ 1341261 w 2605737"/>
              <a:gd name="connsiteY3" fmla="*/ 0 h 2192779"/>
              <a:gd name="connsiteX4" fmla="*/ 1593460 w 2605737"/>
              <a:gd name="connsiteY4" fmla="*/ 0 h 2192779"/>
              <a:gd name="connsiteX5" fmla="*/ 1609708 w 2605737"/>
              <a:gd name="connsiteY5" fmla="*/ 0 h 2192779"/>
              <a:gd name="connsiteX6" fmla="*/ 1652935 w 2605737"/>
              <a:gd name="connsiteY6" fmla="*/ 0 h 2192779"/>
              <a:gd name="connsiteX7" fmla="*/ 1669949 w 2605737"/>
              <a:gd name="connsiteY7" fmla="*/ 0 h 2192779"/>
              <a:gd name="connsiteX8" fmla="*/ 1905134 w 2605737"/>
              <a:gd name="connsiteY8" fmla="*/ 0 h 2192779"/>
              <a:gd name="connsiteX9" fmla="*/ 1922148 w 2605737"/>
              <a:gd name="connsiteY9" fmla="*/ 0 h 2192779"/>
              <a:gd name="connsiteX10" fmla="*/ 1965375 w 2605737"/>
              <a:gd name="connsiteY10" fmla="*/ 0 h 2192779"/>
              <a:gd name="connsiteX11" fmla="*/ 1981623 w 2605737"/>
              <a:gd name="connsiteY11" fmla="*/ 0 h 2192779"/>
              <a:gd name="connsiteX12" fmla="*/ 2233822 w 2605737"/>
              <a:gd name="connsiteY12" fmla="*/ 0 h 2192779"/>
              <a:gd name="connsiteX13" fmla="*/ 2277049 w 2605737"/>
              <a:gd name="connsiteY13" fmla="*/ 0 h 2192779"/>
              <a:gd name="connsiteX14" fmla="*/ 2294063 w 2605737"/>
              <a:gd name="connsiteY14" fmla="*/ 0 h 2192779"/>
              <a:gd name="connsiteX15" fmla="*/ 2605737 w 2605737"/>
              <a:gd name="connsiteY15" fmla="*/ 0 h 2192779"/>
              <a:gd name="connsiteX16" fmla="*/ 1636392 w 2605737"/>
              <a:gd name="connsiteY16" fmla="*/ 2192779 h 2192779"/>
              <a:gd name="connsiteX17" fmla="*/ 1324717 w 2605737"/>
              <a:gd name="connsiteY17" fmla="*/ 2192779 h 2192779"/>
              <a:gd name="connsiteX18" fmla="*/ 1307704 w 2605737"/>
              <a:gd name="connsiteY18" fmla="*/ 2192779 h 2192779"/>
              <a:gd name="connsiteX19" fmla="*/ 1264477 w 2605737"/>
              <a:gd name="connsiteY19" fmla="*/ 2192779 h 2192779"/>
              <a:gd name="connsiteX20" fmla="*/ 1012278 w 2605737"/>
              <a:gd name="connsiteY20" fmla="*/ 2192779 h 2192779"/>
              <a:gd name="connsiteX21" fmla="*/ 996029 w 2605737"/>
              <a:gd name="connsiteY21" fmla="*/ 2192779 h 2192779"/>
              <a:gd name="connsiteX22" fmla="*/ 952802 w 2605737"/>
              <a:gd name="connsiteY22" fmla="*/ 2192779 h 2192779"/>
              <a:gd name="connsiteX23" fmla="*/ 935789 w 2605737"/>
              <a:gd name="connsiteY23" fmla="*/ 2192779 h 2192779"/>
              <a:gd name="connsiteX24" fmla="*/ 700603 w 2605737"/>
              <a:gd name="connsiteY24" fmla="*/ 2192779 h 2192779"/>
              <a:gd name="connsiteX25" fmla="*/ 683590 w 2605737"/>
              <a:gd name="connsiteY25" fmla="*/ 2192779 h 2192779"/>
              <a:gd name="connsiteX26" fmla="*/ 640363 w 2605737"/>
              <a:gd name="connsiteY26" fmla="*/ 2192779 h 2192779"/>
              <a:gd name="connsiteX27" fmla="*/ 624114 w 2605737"/>
              <a:gd name="connsiteY27" fmla="*/ 2192779 h 2192779"/>
              <a:gd name="connsiteX28" fmla="*/ 371915 w 2605737"/>
              <a:gd name="connsiteY28" fmla="*/ 2192779 h 2192779"/>
              <a:gd name="connsiteX29" fmla="*/ 328688 w 2605737"/>
              <a:gd name="connsiteY29" fmla="*/ 2192779 h 2192779"/>
              <a:gd name="connsiteX30" fmla="*/ 311674 w 2605737"/>
              <a:gd name="connsiteY30" fmla="*/ 2192779 h 2192779"/>
              <a:gd name="connsiteX31" fmla="*/ 0 w 2605737"/>
              <a:gd name="connsiteY31" fmla="*/ 2192779 h 2192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605737" h="2192779">
                <a:moveTo>
                  <a:pt x="969346" y="0"/>
                </a:moveTo>
                <a:lnTo>
                  <a:pt x="1281020" y="0"/>
                </a:lnTo>
                <a:lnTo>
                  <a:pt x="1298034" y="0"/>
                </a:lnTo>
                <a:lnTo>
                  <a:pt x="1341261" y="0"/>
                </a:lnTo>
                <a:lnTo>
                  <a:pt x="1593460" y="0"/>
                </a:lnTo>
                <a:lnTo>
                  <a:pt x="1609708" y="0"/>
                </a:lnTo>
                <a:lnTo>
                  <a:pt x="1652935" y="0"/>
                </a:lnTo>
                <a:lnTo>
                  <a:pt x="1669949" y="0"/>
                </a:lnTo>
                <a:lnTo>
                  <a:pt x="1905134" y="0"/>
                </a:lnTo>
                <a:lnTo>
                  <a:pt x="1922148" y="0"/>
                </a:lnTo>
                <a:lnTo>
                  <a:pt x="1965375" y="0"/>
                </a:lnTo>
                <a:lnTo>
                  <a:pt x="1981623" y="0"/>
                </a:lnTo>
                <a:lnTo>
                  <a:pt x="2233822" y="0"/>
                </a:lnTo>
                <a:lnTo>
                  <a:pt x="2277049" y="0"/>
                </a:lnTo>
                <a:lnTo>
                  <a:pt x="2294063" y="0"/>
                </a:lnTo>
                <a:lnTo>
                  <a:pt x="2605737" y="0"/>
                </a:lnTo>
                <a:lnTo>
                  <a:pt x="1636392" y="2192779"/>
                </a:lnTo>
                <a:lnTo>
                  <a:pt x="1324717" y="2192779"/>
                </a:lnTo>
                <a:lnTo>
                  <a:pt x="1307704" y="2192779"/>
                </a:lnTo>
                <a:lnTo>
                  <a:pt x="1264477" y="2192779"/>
                </a:lnTo>
                <a:lnTo>
                  <a:pt x="1012278" y="2192779"/>
                </a:lnTo>
                <a:lnTo>
                  <a:pt x="996029" y="2192779"/>
                </a:lnTo>
                <a:lnTo>
                  <a:pt x="952802" y="2192779"/>
                </a:lnTo>
                <a:lnTo>
                  <a:pt x="935789" y="2192779"/>
                </a:lnTo>
                <a:lnTo>
                  <a:pt x="700603" y="2192779"/>
                </a:lnTo>
                <a:lnTo>
                  <a:pt x="683590" y="2192779"/>
                </a:lnTo>
                <a:lnTo>
                  <a:pt x="640363" y="2192779"/>
                </a:lnTo>
                <a:lnTo>
                  <a:pt x="624114" y="2192779"/>
                </a:lnTo>
                <a:lnTo>
                  <a:pt x="371915" y="2192779"/>
                </a:lnTo>
                <a:lnTo>
                  <a:pt x="328688" y="2192779"/>
                </a:lnTo>
                <a:lnTo>
                  <a:pt x="311674" y="2192779"/>
                </a:lnTo>
                <a:lnTo>
                  <a:pt x="0" y="2192779"/>
                </a:lnTo>
                <a:close/>
              </a:path>
            </a:pathLst>
          </a:custGeom>
          <a:pattFill prst="pct10">
            <a:fgClr>
              <a:schemeClr val="tx1"/>
            </a:fgClr>
            <a:bgClr>
              <a:schemeClr val="bg1"/>
            </a:bgClr>
          </a:pattFill>
        </p:spPr>
        <p:txBody>
          <a:bodyPr wrap="square" anchor="ctr">
            <a:noAutofit/>
          </a:bodyPr>
          <a:lstStyle>
            <a:lvl1pPr algn="ctr">
              <a:defRPr sz="1000" b="1" baseline="0"/>
            </a:lvl1pPr>
          </a:lstStyle>
          <a:p>
            <a:r>
              <a:rPr lang="en-US" dirty="0"/>
              <a:t>Drag &amp; Drop Image</a:t>
            </a:r>
          </a:p>
        </p:txBody>
      </p:sp>
      <p:sp>
        <p:nvSpPr>
          <p:cNvPr id="7" name="Picture Placeholder 9"/>
          <p:cNvSpPr>
            <a:spLocks noGrp="1"/>
          </p:cNvSpPr>
          <p:nvPr>
            <p:ph type="pic" sz="quarter" idx="16" hasCustomPrompt="1"/>
          </p:nvPr>
        </p:nvSpPr>
        <p:spPr>
          <a:xfrm>
            <a:off x="2972011" y="3425494"/>
            <a:ext cx="4078937" cy="3432506"/>
          </a:xfrm>
          <a:custGeom>
            <a:avLst/>
            <a:gdLst>
              <a:gd name="connsiteX0" fmla="*/ 969346 w 2605737"/>
              <a:gd name="connsiteY0" fmla="*/ 0 h 2192779"/>
              <a:gd name="connsiteX1" fmla="*/ 1281020 w 2605737"/>
              <a:gd name="connsiteY1" fmla="*/ 0 h 2192779"/>
              <a:gd name="connsiteX2" fmla="*/ 1298034 w 2605737"/>
              <a:gd name="connsiteY2" fmla="*/ 0 h 2192779"/>
              <a:gd name="connsiteX3" fmla="*/ 1341261 w 2605737"/>
              <a:gd name="connsiteY3" fmla="*/ 0 h 2192779"/>
              <a:gd name="connsiteX4" fmla="*/ 1593460 w 2605737"/>
              <a:gd name="connsiteY4" fmla="*/ 0 h 2192779"/>
              <a:gd name="connsiteX5" fmla="*/ 1609708 w 2605737"/>
              <a:gd name="connsiteY5" fmla="*/ 0 h 2192779"/>
              <a:gd name="connsiteX6" fmla="*/ 1652935 w 2605737"/>
              <a:gd name="connsiteY6" fmla="*/ 0 h 2192779"/>
              <a:gd name="connsiteX7" fmla="*/ 1669949 w 2605737"/>
              <a:gd name="connsiteY7" fmla="*/ 0 h 2192779"/>
              <a:gd name="connsiteX8" fmla="*/ 1905134 w 2605737"/>
              <a:gd name="connsiteY8" fmla="*/ 0 h 2192779"/>
              <a:gd name="connsiteX9" fmla="*/ 1922148 w 2605737"/>
              <a:gd name="connsiteY9" fmla="*/ 0 h 2192779"/>
              <a:gd name="connsiteX10" fmla="*/ 1965375 w 2605737"/>
              <a:gd name="connsiteY10" fmla="*/ 0 h 2192779"/>
              <a:gd name="connsiteX11" fmla="*/ 1981623 w 2605737"/>
              <a:gd name="connsiteY11" fmla="*/ 0 h 2192779"/>
              <a:gd name="connsiteX12" fmla="*/ 2233822 w 2605737"/>
              <a:gd name="connsiteY12" fmla="*/ 0 h 2192779"/>
              <a:gd name="connsiteX13" fmla="*/ 2277049 w 2605737"/>
              <a:gd name="connsiteY13" fmla="*/ 0 h 2192779"/>
              <a:gd name="connsiteX14" fmla="*/ 2294063 w 2605737"/>
              <a:gd name="connsiteY14" fmla="*/ 0 h 2192779"/>
              <a:gd name="connsiteX15" fmla="*/ 2605737 w 2605737"/>
              <a:gd name="connsiteY15" fmla="*/ 0 h 2192779"/>
              <a:gd name="connsiteX16" fmla="*/ 1636392 w 2605737"/>
              <a:gd name="connsiteY16" fmla="*/ 2192779 h 2192779"/>
              <a:gd name="connsiteX17" fmla="*/ 1324717 w 2605737"/>
              <a:gd name="connsiteY17" fmla="*/ 2192779 h 2192779"/>
              <a:gd name="connsiteX18" fmla="*/ 1307704 w 2605737"/>
              <a:gd name="connsiteY18" fmla="*/ 2192779 h 2192779"/>
              <a:gd name="connsiteX19" fmla="*/ 1264477 w 2605737"/>
              <a:gd name="connsiteY19" fmla="*/ 2192779 h 2192779"/>
              <a:gd name="connsiteX20" fmla="*/ 1012278 w 2605737"/>
              <a:gd name="connsiteY20" fmla="*/ 2192779 h 2192779"/>
              <a:gd name="connsiteX21" fmla="*/ 996029 w 2605737"/>
              <a:gd name="connsiteY21" fmla="*/ 2192779 h 2192779"/>
              <a:gd name="connsiteX22" fmla="*/ 952802 w 2605737"/>
              <a:gd name="connsiteY22" fmla="*/ 2192779 h 2192779"/>
              <a:gd name="connsiteX23" fmla="*/ 935789 w 2605737"/>
              <a:gd name="connsiteY23" fmla="*/ 2192779 h 2192779"/>
              <a:gd name="connsiteX24" fmla="*/ 700603 w 2605737"/>
              <a:gd name="connsiteY24" fmla="*/ 2192779 h 2192779"/>
              <a:gd name="connsiteX25" fmla="*/ 683590 w 2605737"/>
              <a:gd name="connsiteY25" fmla="*/ 2192779 h 2192779"/>
              <a:gd name="connsiteX26" fmla="*/ 640363 w 2605737"/>
              <a:gd name="connsiteY26" fmla="*/ 2192779 h 2192779"/>
              <a:gd name="connsiteX27" fmla="*/ 624114 w 2605737"/>
              <a:gd name="connsiteY27" fmla="*/ 2192779 h 2192779"/>
              <a:gd name="connsiteX28" fmla="*/ 371915 w 2605737"/>
              <a:gd name="connsiteY28" fmla="*/ 2192779 h 2192779"/>
              <a:gd name="connsiteX29" fmla="*/ 328688 w 2605737"/>
              <a:gd name="connsiteY29" fmla="*/ 2192779 h 2192779"/>
              <a:gd name="connsiteX30" fmla="*/ 311674 w 2605737"/>
              <a:gd name="connsiteY30" fmla="*/ 2192779 h 2192779"/>
              <a:gd name="connsiteX31" fmla="*/ 0 w 2605737"/>
              <a:gd name="connsiteY31" fmla="*/ 2192779 h 2192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605737" h="2192779">
                <a:moveTo>
                  <a:pt x="969346" y="0"/>
                </a:moveTo>
                <a:lnTo>
                  <a:pt x="1281020" y="0"/>
                </a:lnTo>
                <a:lnTo>
                  <a:pt x="1298034" y="0"/>
                </a:lnTo>
                <a:lnTo>
                  <a:pt x="1341261" y="0"/>
                </a:lnTo>
                <a:lnTo>
                  <a:pt x="1593460" y="0"/>
                </a:lnTo>
                <a:lnTo>
                  <a:pt x="1609708" y="0"/>
                </a:lnTo>
                <a:lnTo>
                  <a:pt x="1652935" y="0"/>
                </a:lnTo>
                <a:lnTo>
                  <a:pt x="1669949" y="0"/>
                </a:lnTo>
                <a:lnTo>
                  <a:pt x="1905134" y="0"/>
                </a:lnTo>
                <a:lnTo>
                  <a:pt x="1922148" y="0"/>
                </a:lnTo>
                <a:lnTo>
                  <a:pt x="1965375" y="0"/>
                </a:lnTo>
                <a:lnTo>
                  <a:pt x="1981623" y="0"/>
                </a:lnTo>
                <a:lnTo>
                  <a:pt x="2233822" y="0"/>
                </a:lnTo>
                <a:lnTo>
                  <a:pt x="2277049" y="0"/>
                </a:lnTo>
                <a:lnTo>
                  <a:pt x="2294063" y="0"/>
                </a:lnTo>
                <a:lnTo>
                  <a:pt x="2605737" y="0"/>
                </a:lnTo>
                <a:lnTo>
                  <a:pt x="1636392" y="2192779"/>
                </a:lnTo>
                <a:lnTo>
                  <a:pt x="1324717" y="2192779"/>
                </a:lnTo>
                <a:lnTo>
                  <a:pt x="1307704" y="2192779"/>
                </a:lnTo>
                <a:lnTo>
                  <a:pt x="1264477" y="2192779"/>
                </a:lnTo>
                <a:lnTo>
                  <a:pt x="1012278" y="2192779"/>
                </a:lnTo>
                <a:lnTo>
                  <a:pt x="996029" y="2192779"/>
                </a:lnTo>
                <a:lnTo>
                  <a:pt x="952802" y="2192779"/>
                </a:lnTo>
                <a:lnTo>
                  <a:pt x="935789" y="2192779"/>
                </a:lnTo>
                <a:lnTo>
                  <a:pt x="700603" y="2192779"/>
                </a:lnTo>
                <a:lnTo>
                  <a:pt x="683590" y="2192779"/>
                </a:lnTo>
                <a:lnTo>
                  <a:pt x="640363" y="2192779"/>
                </a:lnTo>
                <a:lnTo>
                  <a:pt x="624114" y="2192779"/>
                </a:lnTo>
                <a:lnTo>
                  <a:pt x="371915" y="2192779"/>
                </a:lnTo>
                <a:lnTo>
                  <a:pt x="328688" y="2192779"/>
                </a:lnTo>
                <a:lnTo>
                  <a:pt x="311674" y="2192779"/>
                </a:lnTo>
                <a:lnTo>
                  <a:pt x="0" y="2192779"/>
                </a:lnTo>
                <a:close/>
              </a:path>
            </a:pathLst>
          </a:custGeom>
          <a:pattFill prst="pct10">
            <a:fgClr>
              <a:schemeClr val="tx1"/>
            </a:fgClr>
            <a:bgClr>
              <a:schemeClr val="bg1"/>
            </a:bgClr>
          </a:pattFill>
        </p:spPr>
        <p:txBody>
          <a:bodyPr wrap="square" anchor="ctr">
            <a:noAutofit/>
          </a:bodyPr>
          <a:lstStyle>
            <a:lvl1pPr algn="ctr">
              <a:defRPr sz="1000" b="1" baseline="0"/>
            </a:lvl1pPr>
          </a:lstStyle>
          <a:p>
            <a:r>
              <a:rPr lang="en-US" dirty="0"/>
              <a:t>Drag &amp; Drop Image</a:t>
            </a: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5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11076523" y="6112752"/>
            <a:ext cx="513735" cy="227164"/>
          </a:xfrm>
        </p:spPr>
        <p:txBody>
          <a:bodyPr/>
          <a:lstStyle/>
          <a:p>
            <a:fld id="{D8D877B3-D348-4611-9BDB-C5374591D951}" type="slidenum">
              <a:rPr lang="en-US" smtClean="0"/>
              <a:pPr/>
              <a:t>‹#›</a:t>
            </a:fld>
            <a:endParaRPr lang="en-US" dirty="0"/>
          </a:p>
        </p:txBody>
      </p:sp>
      <p:sp>
        <p:nvSpPr>
          <p:cNvPr id="6" name="Title 5"/>
          <p:cNvSpPr>
            <a:spLocks noGrp="1"/>
          </p:cNvSpPr>
          <p:nvPr>
            <p:ph type="title"/>
          </p:nvPr>
        </p:nvSpPr>
        <p:spPr>
          <a:xfrm>
            <a:off x="2206171" y="1026738"/>
            <a:ext cx="4575629" cy="1487862"/>
          </a:xfrm>
        </p:spPr>
        <p:txBody>
          <a:bodyPr/>
          <a:lstStyle/>
          <a:p>
            <a:r>
              <a:rPr lang="en-US"/>
              <a:t>Click to edit Master title style</a:t>
            </a:r>
          </a:p>
        </p:txBody>
      </p:sp>
      <p:sp>
        <p:nvSpPr>
          <p:cNvPr id="8" name="Picture Placeholder 9"/>
          <p:cNvSpPr>
            <a:spLocks noGrp="1"/>
          </p:cNvSpPr>
          <p:nvPr>
            <p:ph type="pic" sz="quarter" idx="11" hasCustomPrompt="1"/>
          </p:nvPr>
        </p:nvSpPr>
        <p:spPr>
          <a:xfrm>
            <a:off x="4372428" y="0"/>
            <a:ext cx="2997200" cy="5067634"/>
          </a:xfrm>
          <a:custGeom>
            <a:avLst/>
            <a:gdLst>
              <a:gd name="connsiteX0" fmla="*/ 2238249 w 2997200"/>
              <a:gd name="connsiteY0" fmla="*/ 0 h 5067634"/>
              <a:gd name="connsiteX1" fmla="*/ 2997200 w 2997200"/>
              <a:gd name="connsiteY1" fmla="*/ 0 h 5067634"/>
              <a:gd name="connsiteX2" fmla="*/ 758951 w 2997200"/>
              <a:gd name="connsiteY2" fmla="*/ 5067634 h 5067634"/>
              <a:gd name="connsiteX3" fmla="*/ 0 w 2997200"/>
              <a:gd name="connsiteY3" fmla="*/ 5067634 h 5067634"/>
            </a:gdLst>
            <a:ahLst/>
            <a:cxnLst>
              <a:cxn ang="0">
                <a:pos x="connsiteX0" y="connsiteY0"/>
              </a:cxn>
              <a:cxn ang="0">
                <a:pos x="connsiteX1" y="connsiteY1"/>
              </a:cxn>
              <a:cxn ang="0">
                <a:pos x="connsiteX2" y="connsiteY2"/>
              </a:cxn>
              <a:cxn ang="0">
                <a:pos x="connsiteX3" y="connsiteY3"/>
              </a:cxn>
            </a:cxnLst>
            <a:rect l="l" t="t" r="r" b="b"/>
            <a:pathLst>
              <a:path w="2997200" h="5067634">
                <a:moveTo>
                  <a:pt x="2238249" y="0"/>
                </a:moveTo>
                <a:lnTo>
                  <a:pt x="2997200" y="0"/>
                </a:lnTo>
                <a:lnTo>
                  <a:pt x="758951" y="5067634"/>
                </a:lnTo>
                <a:lnTo>
                  <a:pt x="0" y="5067634"/>
                </a:lnTo>
                <a:close/>
              </a:path>
            </a:pathLst>
          </a:custGeom>
          <a:pattFill prst="pct10">
            <a:fgClr>
              <a:schemeClr val="tx1"/>
            </a:fgClr>
            <a:bgClr>
              <a:schemeClr val="bg1"/>
            </a:bgClr>
          </a:pattFill>
        </p:spPr>
        <p:txBody>
          <a:bodyPr wrap="square" anchor="ctr">
            <a:noAutofit/>
          </a:bodyPr>
          <a:lstStyle>
            <a:lvl1pPr algn="ctr">
              <a:defRPr sz="1000" b="1" baseline="0"/>
            </a:lvl1pPr>
          </a:lstStyle>
          <a:p>
            <a:r>
              <a:rPr lang="en-US" dirty="0"/>
              <a:t>Drag &amp; Drop Image</a:t>
            </a:r>
          </a:p>
        </p:txBody>
      </p:sp>
      <p:sp>
        <p:nvSpPr>
          <p:cNvPr id="9" name="Picture Placeholder 9"/>
          <p:cNvSpPr>
            <a:spLocks noGrp="1"/>
          </p:cNvSpPr>
          <p:nvPr>
            <p:ph type="pic" sz="quarter" idx="12" hasCustomPrompt="1"/>
          </p:nvPr>
        </p:nvSpPr>
        <p:spPr>
          <a:xfrm>
            <a:off x="3365499" y="571500"/>
            <a:ext cx="2997200" cy="5067634"/>
          </a:xfrm>
          <a:custGeom>
            <a:avLst/>
            <a:gdLst>
              <a:gd name="connsiteX0" fmla="*/ 2238249 w 2997200"/>
              <a:gd name="connsiteY0" fmla="*/ 0 h 5067634"/>
              <a:gd name="connsiteX1" fmla="*/ 2997200 w 2997200"/>
              <a:gd name="connsiteY1" fmla="*/ 0 h 5067634"/>
              <a:gd name="connsiteX2" fmla="*/ 758951 w 2997200"/>
              <a:gd name="connsiteY2" fmla="*/ 5067634 h 5067634"/>
              <a:gd name="connsiteX3" fmla="*/ 0 w 2997200"/>
              <a:gd name="connsiteY3" fmla="*/ 5067634 h 5067634"/>
            </a:gdLst>
            <a:ahLst/>
            <a:cxnLst>
              <a:cxn ang="0">
                <a:pos x="connsiteX0" y="connsiteY0"/>
              </a:cxn>
              <a:cxn ang="0">
                <a:pos x="connsiteX1" y="connsiteY1"/>
              </a:cxn>
              <a:cxn ang="0">
                <a:pos x="connsiteX2" y="connsiteY2"/>
              </a:cxn>
              <a:cxn ang="0">
                <a:pos x="connsiteX3" y="connsiteY3"/>
              </a:cxn>
            </a:cxnLst>
            <a:rect l="l" t="t" r="r" b="b"/>
            <a:pathLst>
              <a:path w="2997200" h="5067634">
                <a:moveTo>
                  <a:pt x="2238249" y="0"/>
                </a:moveTo>
                <a:lnTo>
                  <a:pt x="2997200" y="0"/>
                </a:lnTo>
                <a:lnTo>
                  <a:pt x="758951" y="5067634"/>
                </a:lnTo>
                <a:lnTo>
                  <a:pt x="0" y="5067634"/>
                </a:lnTo>
                <a:close/>
              </a:path>
            </a:pathLst>
          </a:custGeom>
          <a:pattFill prst="pct10">
            <a:fgClr>
              <a:schemeClr val="tx1"/>
            </a:fgClr>
            <a:bgClr>
              <a:schemeClr val="bg1"/>
            </a:bgClr>
          </a:pattFill>
        </p:spPr>
        <p:txBody>
          <a:bodyPr wrap="square" anchor="ctr">
            <a:noAutofit/>
          </a:bodyPr>
          <a:lstStyle>
            <a:lvl1pPr algn="ctr">
              <a:defRPr sz="1000" b="1" baseline="0"/>
            </a:lvl1pPr>
          </a:lstStyle>
          <a:p>
            <a:r>
              <a:rPr lang="en-US" dirty="0"/>
              <a:t>Drag &amp; Drop Image</a:t>
            </a:r>
          </a:p>
        </p:txBody>
      </p:sp>
      <p:sp>
        <p:nvSpPr>
          <p:cNvPr id="11" name="Picture Placeholder 9"/>
          <p:cNvSpPr>
            <a:spLocks noGrp="1"/>
          </p:cNvSpPr>
          <p:nvPr>
            <p:ph type="pic" sz="quarter" idx="13" hasCustomPrompt="1"/>
          </p:nvPr>
        </p:nvSpPr>
        <p:spPr>
          <a:xfrm>
            <a:off x="4325256" y="1790366"/>
            <a:ext cx="2997200" cy="5067634"/>
          </a:xfrm>
          <a:custGeom>
            <a:avLst/>
            <a:gdLst>
              <a:gd name="connsiteX0" fmla="*/ 2238249 w 2997200"/>
              <a:gd name="connsiteY0" fmla="*/ 0 h 5067634"/>
              <a:gd name="connsiteX1" fmla="*/ 2997200 w 2997200"/>
              <a:gd name="connsiteY1" fmla="*/ 0 h 5067634"/>
              <a:gd name="connsiteX2" fmla="*/ 758951 w 2997200"/>
              <a:gd name="connsiteY2" fmla="*/ 5067634 h 5067634"/>
              <a:gd name="connsiteX3" fmla="*/ 0 w 2997200"/>
              <a:gd name="connsiteY3" fmla="*/ 5067634 h 5067634"/>
            </a:gdLst>
            <a:ahLst/>
            <a:cxnLst>
              <a:cxn ang="0">
                <a:pos x="connsiteX0" y="connsiteY0"/>
              </a:cxn>
              <a:cxn ang="0">
                <a:pos x="connsiteX1" y="connsiteY1"/>
              </a:cxn>
              <a:cxn ang="0">
                <a:pos x="connsiteX2" y="connsiteY2"/>
              </a:cxn>
              <a:cxn ang="0">
                <a:pos x="connsiteX3" y="connsiteY3"/>
              </a:cxn>
            </a:cxnLst>
            <a:rect l="l" t="t" r="r" b="b"/>
            <a:pathLst>
              <a:path w="2997200" h="5067634">
                <a:moveTo>
                  <a:pt x="2238249" y="0"/>
                </a:moveTo>
                <a:lnTo>
                  <a:pt x="2997200" y="0"/>
                </a:lnTo>
                <a:lnTo>
                  <a:pt x="758951" y="5067634"/>
                </a:lnTo>
                <a:lnTo>
                  <a:pt x="0" y="5067634"/>
                </a:lnTo>
                <a:close/>
              </a:path>
            </a:pathLst>
          </a:custGeom>
          <a:pattFill prst="pct10">
            <a:fgClr>
              <a:schemeClr val="tx1"/>
            </a:fgClr>
            <a:bgClr>
              <a:schemeClr val="bg1"/>
            </a:bgClr>
          </a:pattFill>
        </p:spPr>
        <p:txBody>
          <a:bodyPr wrap="square" anchor="ctr">
            <a:noAutofit/>
          </a:bodyPr>
          <a:lstStyle>
            <a:lvl1pPr algn="ctr">
              <a:defRPr sz="1000" b="1" baseline="0"/>
            </a:lvl1pPr>
          </a:lstStyle>
          <a:p>
            <a:r>
              <a:rPr lang="en-US" dirty="0"/>
              <a:t>Drag &amp; Drop Image</a:t>
            </a: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3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
        <p:nvSpPr>
          <p:cNvPr id="9" name="Picture Placeholder 8"/>
          <p:cNvSpPr>
            <a:spLocks noGrp="1"/>
          </p:cNvSpPr>
          <p:nvPr>
            <p:ph type="pic" sz="quarter" idx="12" hasCustomPrompt="1"/>
          </p:nvPr>
        </p:nvSpPr>
        <p:spPr>
          <a:xfrm>
            <a:off x="9700086" y="1216040"/>
            <a:ext cx="2491914" cy="5641959"/>
          </a:xfrm>
          <a:custGeom>
            <a:avLst/>
            <a:gdLst>
              <a:gd name="connsiteX0" fmla="*/ 2491914 w 2491914"/>
              <a:gd name="connsiteY0" fmla="*/ 0 h 5641959"/>
              <a:gd name="connsiteX1" fmla="*/ 2491914 w 2491914"/>
              <a:gd name="connsiteY1" fmla="*/ 1932341 h 5641959"/>
              <a:gd name="connsiteX2" fmla="*/ 853467 w 2491914"/>
              <a:gd name="connsiteY2" fmla="*/ 5641959 h 5641959"/>
              <a:gd name="connsiteX3" fmla="*/ 0 w 2491914"/>
              <a:gd name="connsiteY3" fmla="*/ 5641959 h 5641959"/>
            </a:gdLst>
            <a:ahLst/>
            <a:cxnLst>
              <a:cxn ang="0">
                <a:pos x="connsiteX0" y="connsiteY0"/>
              </a:cxn>
              <a:cxn ang="0">
                <a:pos x="connsiteX1" y="connsiteY1"/>
              </a:cxn>
              <a:cxn ang="0">
                <a:pos x="connsiteX2" y="connsiteY2"/>
              </a:cxn>
              <a:cxn ang="0">
                <a:pos x="connsiteX3" y="connsiteY3"/>
              </a:cxn>
            </a:cxnLst>
            <a:rect l="l" t="t" r="r" b="b"/>
            <a:pathLst>
              <a:path w="2491914" h="5641959">
                <a:moveTo>
                  <a:pt x="2491914" y="0"/>
                </a:moveTo>
                <a:lnTo>
                  <a:pt x="2491914" y="1932341"/>
                </a:lnTo>
                <a:lnTo>
                  <a:pt x="853467" y="5641959"/>
                </a:lnTo>
                <a:lnTo>
                  <a:pt x="0" y="5641959"/>
                </a:lnTo>
                <a:close/>
              </a:path>
            </a:pathLst>
          </a:custGeom>
          <a:pattFill prst="pct10">
            <a:fgClr>
              <a:schemeClr val="tx1"/>
            </a:fgClr>
            <a:bgClr>
              <a:schemeClr val="bg1"/>
            </a:bgClr>
          </a:pattFill>
        </p:spPr>
        <p:txBody>
          <a:bodyPr wrap="square" anchor="ctr">
            <a:noAutofit/>
          </a:bodyPr>
          <a:lstStyle>
            <a:lvl1pPr algn="ctr">
              <a:defRPr sz="1000" b="1" baseline="0"/>
            </a:lvl1pPr>
          </a:lstStyle>
          <a:p>
            <a:r>
              <a:rPr lang="en-US" dirty="0"/>
              <a:t>Drag &amp; Drop Image</a:t>
            </a:r>
          </a:p>
        </p:txBody>
      </p:sp>
    </p:spTree>
    <p:extLst>
      <p:ext uri="{BB962C8B-B14F-4D97-AF65-F5344CB8AC3E}">
        <p14:creationId xmlns:p14="http://schemas.microsoft.com/office/powerpoint/2010/main" val="21794669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3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
        <p:nvSpPr>
          <p:cNvPr id="10" name="Picture Placeholder 9"/>
          <p:cNvSpPr>
            <a:spLocks noGrp="1"/>
          </p:cNvSpPr>
          <p:nvPr>
            <p:ph type="pic" sz="quarter" idx="16" hasCustomPrompt="1"/>
          </p:nvPr>
        </p:nvSpPr>
        <p:spPr>
          <a:xfrm>
            <a:off x="4845930" y="1228332"/>
            <a:ext cx="7346070" cy="5058168"/>
          </a:xfrm>
          <a:custGeom>
            <a:avLst/>
            <a:gdLst>
              <a:gd name="connsiteX0" fmla="*/ 2236029 w 7346070"/>
              <a:gd name="connsiteY0" fmla="*/ 0 h 5058168"/>
              <a:gd name="connsiteX1" fmla="*/ 2954979 w 7346070"/>
              <a:gd name="connsiteY1" fmla="*/ 0 h 5058168"/>
              <a:gd name="connsiteX2" fmla="*/ 2994225 w 7346070"/>
              <a:gd name="connsiteY2" fmla="*/ 0 h 5058168"/>
              <a:gd name="connsiteX3" fmla="*/ 3093939 w 7346070"/>
              <a:gd name="connsiteY3" fmla="*/ 0 h 5058168"/>
              <a:gd name="connsiteX4" fmla="*/ 3675696 w 7346070"/>
              <a:gd name="connsiteY4" fmla="*/ 0 h 5058168"/>
              <a:gd name="connsiteX5" fmla="*/ 3713176 w 7346070"/>
              <a:gd name="connsiteY5" fmla="*/ 0 h 5058168"/>
              <a:gd name="connsiteX6" fmla="*/ 3812889 w 7346070"/>
              <a:gd name="connsiteY6" fmla="*/ 0 h 5058168"/>
              <a:gd name="connsiteX7" fmla="*/ 3852137 w 7346070"/>
              <a:gd name="connsiteY7" fmla="*/ 0 h 5058168"/>
              <a:gd name="connsiteX8" fmla="*/ 4394647 w 7346070"/>
              <a:gd name="connsiteY8" fmla="*/ 0 h 5058168"/>
              <a:gd name="connsiteX9" fmla="*/ 4433893 w 7346070"/>
              <a:gd name="connsiteY9" fmla="*/ 0 h 5058168"/>
              <a:gd name="connsiteX10" fmla="*/ 4533607 w 7346070"/>
              <a:gd name="connsiteY10" fmla="*/ 0 h 5058168"/>
              <a:gd name="connsiteX11" fmla="*/ 4571087 w 7346070"/>
              <a:gd name="connsiteY11" fmla="*/ 0 h 5058168"/>
              <a:gd name="connsiteX12" fmla="*/ 5152844 w 7346070"/>
              <a:gd name="connsiteY12" fmla="*/ 0 h 5058168"/>
              <a:gd name="connsiteX13" fmla="*/ 5241405 w 7346070"/>
              <a:gd name="connsiteY13" fmla="*/ 0 h 5058168"/>
              <a:gd name="connsiteX14" fmla="*/ 5252557 w 7346070"/>
              <a:gd name="connsiteY14" fmla="*/ 0 h 5058168"/>
              <a:gd name="connsiteX15" fmla="*/ 5291805 w 7346070"/>
              <a:gd name="connsiteY15" fmla="*/ 0 h 5058168"/>
              <a:gd name="connsiteX16" fmla="*/ 5960356 w 7346070"/>
              <a:gd name="connsiteY16" fmla="*/ 0 h 5058168"/>
              <a:gd name="connsiteX17" fmla="*/ 5999603 w 7346070"/>
              <a:gd name="connsiteY17" fmla="*/ 0 h 5058168"/>
              <a:gd name="connsiteX18" fmla="*/ 6010755 w 7346070"/>
              <a:gd name="connsiteY18" fmla="*/ 0 h 5058168"/>
              <a:gd name="connsiteX19" fmla="*/ 6099316 w 7346070"/>
              <a:gd name="connsiteY19" fmla="*/ 0 h 5058168"/>
              <a:gd name="connsiteX20" fmla="*/ 6681073 w 7346070"/>
              <a:gd name="connsiteY20" fmla="*/ 0 h 5058168"/>
              <a:gd name="connsiteX21" fmla="*/ 6718553 w 7346070"/>
              <a:gd name="connsiteY21" fmla="*/ 0 h 5058168"/>
              <a:gd name="connsiteX22" fmla="*/ 6818267 w 7346070"/>
              <a:gd name="connsiteY22" fmla="*/ 0 h 5058168"/>
              <a:gd name="connsiteX23" fmla="*/ 6857513 w 7346070"/>
              <a:gd name="connsiteY23" fmla="*/ 0 h 5058168"/>
              <a:gd name="connsiteX24" fmla="*/ 7346070 w 7346070"/>
              <a:gd name="connsiteY24" fmla="*/ 0 h 5058168"/>
              <a:gd name="connsiteX25" fmla="*/ 7346070 w 7346070"/>
              <a:gd name="connsiteY25" fmla="*/ 3777888 h 5058168"/>
              <a:gd name="connsiteX26" fmla="*/ 6780106 w 7346070"/>
              <a:gd name="connsiteY26" fmla="*/ 5058168 h 5058168"/>
              <a:gd name="connsiteX27" fmla="*/ 6061153 w 7346070"/>
              <a:gd name="connsiteY27" fmla="*/ 5058168 h 5058168"/>
              <a:gd name="connsiteX28" fmla="*/ 6021909 w 7346070"/>
              <a:gd name="connsiteY28" fmla="*/ 5058168 h 5058168"/>
              <a:gd name="connsiteX29" fmla="*/ 5922195 w 7346070"/>
              <a:gd name="connsiteY29" fmla="*/ 5058168 h 5058168"/>
              <a:gd name="connsiteX30" fmla="*/ 5340438 w 7346070"/>
              <a:gd name="connsiteY30" fmla="*/ 5058168 h 5058168"/>
              <a:gd name="connsiteX31" fmla="*/ 5302956 w 7346070"/>
              <a:gd name="connsiteY31" fmla="*/ 5058168 h 5058168"/>
              <a:gd name="connsiteX32" fmla="*/ 5203243 w 7346070"/>
              <a:gd name="connsiteY32" fmla="*/ 5058168 h 5058168"/>
              <a:gd name="connsiteX33" fmla="*/ 5163998 w 7346070"/>
              <a:gd name="connsiteY33" fmla="*/ 5058168 h 5058168"/>
              <a:gd name="connsiteX34" fmla="*/ 4621485 w 7346070"/>
              <a:gd name="connsiteY34" fmla="*/ 5058168 h 5058168"/>
              <a:gd name="connsiteX35" fmla="*/ 4582241 w 7346070"/>
              <a:gd name="connsiteY35" fmla="*/ 5058168 h 5058168"/>
              <a:gd name="connsiteX36" fmla="*/ 4482527 w 7346070"/>
              <a:gd name="connsiteY36" fmla="*/ 5058168 h 5058168"/>
              <a:gd name="connsiteX37" fmla="*/ 4445045 w 7346070"/>
              <a:gd name="connsiteY37" fmla="*/ 5058168 h 5058168"/>
              <a:gd name="connsiteX38" fmla="*/ 3863288 w 7346070"/>
              <a:gd name="connsiteY38" fmla="*/ 5058168 h 5058168"/>
              <a:gd name="connsiteX39" fmla="*/ 3774729 w 7346070"/>
              <a:gd name="connsiteY39" fmla="*/ 5058168 h 5058168"/>
              <a:gd name="connsiteX40" fmla="*/ 3763574 w 7346070"/>
              <a:gd name="connsiteY40" fmla="*/ 5058168 h 5058168"/>
              <a:gd name="connsiteX41" fmla="*/ 3724328 w 7346070"/>
              <a:gd name="connsiteY41" fmla="*/ 5058168 h 5058168"/>
              <a:gd name="connsiteX42" fmla="*/ 3055776 w 7346070"/>
              <a:gd name="connsiteY42" fmla="*/ 5058168 h 5058168"/>
              <a:gd name="connsiteX43" fmla="*/ 3016533 w 7346070"/>
              <a:gd name="connsiteY43" fmla="*/ 5058168 h 5058168"/>
              <a:gd name="connsiteX44" fmla="*/ 3005377 w 7346070"/>
              <a:gd name="connsiteY44" fmla="*/ 5058168 h 5058168"/>
              <a:gd name="connsiteX45" fmla="*/ 2916818 w 7346070"/>
              <a:gd name="connsiteY45" fmla="*/ 5058168 h 5058168"/>
              <a:gd name="connsiteX46" fmla="*/ 2335062 w 7346070"/>
              <a:gd name="connsiteY46" fmla="*/ 5058168 h 5058168"/>
              <a:gd name="connsiteX47" fmla="*/ 2297579 w 7346070"/>
              <a:gd name="connsiteY47" fmla="*/ 5058168 h 5058168"/>
              <a:gd name="connsiteX48" fmla="*/ 2197865 w 7346070"/>
              <a:gd name="connsiteY48" fmla="*/ 5058168 h 5058168"/>
              <a:gd name="connsiteX49" fmla="*/ 2158621 w 7346070"/>
              <a:gd name="connsiteY49" fmla="*/ 5058168 h 5058168"/>
              <a:gd name="connsiteX50" fmla="*/ 1616108 w 7346070"/>
              <a:gd name="connsiteY50" fmla="*/ 5058168 h 5058168"/>
              <a:gd name="connsiteX51" fmla="*/ 1576863 w 7346070"/>
              <a:gd name="connsiteY51" fmla="*/ 5058168 h 5058168"/>
              <a:gd name="connsiteX52" fmla="*/ 1477150 w 7346070"/>
              <a:gd name="connsiteY52" fmla="*/ 5058168 h 5058168"/>
              <a:gd name="connsiteX53" fmla="*/ 1439668 w 7346070"/>
              <a:gd name="connsiteY53" fmla="*/ 5058168 h 5058168"/>
              <a:gd name="connsiteX54" fmla="*/ 857911 w 7346070"/>
              <a:gd name="connsiteY54" fmla="*/ 5058168 h 5058168"/>
              <a:gd name="connsiteX55" fmla="*/ 758197 w 7346070"/>
              <a:gd name="connsiteY55" fmla="*/ 5058168 h 5058168"/>
              <a:gd name="connsiteX56" fmla="*/ 718950 w 7346070"/>
              <a:gd name="connsiteY56" fmla="*/ 5058168 h 5058168"/>
              <a:gd name="connsiteX57" fmla="*/ 0 w 7346070"/>
              <a:gd name="connsiteY57" fmla="*/ 5058168 h 5058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7346070" h="5058168">
                <a:moveTo>
                  <a:pt x="2236029" y="0"/>
                </a:moveTo>
                <a:lnTo>
                  <a:pt x="2954979" y="0"/>
                </a:lnTo>
                <a:lnTo>
                  <a:pt x="2994225" y="0"/>
                </a:lnTo>
                <a:lnTo>
                  <a:pt x="3093939" y="0"/>
                </a:lnTo>
                <a:lnTo>
                  <a:pt x="3675696" y="0"/>
                </a:lnTo>
                <a:lnTo>
                  <a:pt x="3713176" y="0"/>
                </a:lnTo>
                <a:lnTo>
                  <a:pt x="3812889" y="0"/>
                </a:lnTo>
                <a:lnTo>
                  <a:pt x="3852137" y="0"/>
                </a:lnTo>
                <a:lnTo>
                  <a:pt x="4394647" y="0"/>
                </a:lnTo>
                <a:lnTo>
                  <a:pt x="4433893" y="0"/>
                </a:lnTo>
                <a:lnTo>
                  <a:pt x="4533607" y="0"/>
                </a:lnTo>
                <a:lnTo>
                  <a:pt x="4571087" y="0"/>
                </a:lnTo>
                <a:lnTo>
                  <a:pt x="5152844" y="0"/>
                </a:lnTo>
                <a:lnTo>
                  <a:pt x="5241405" y="0"/>
                </a:lnTo>
                <a:lnTo>
                  <a:pt x="5252557" y="0"/>
                </a:lnTo>
                <a:lnTo>
                  <a:pt x="5291805" y="0"/>
                </a:lnTo>
                <a:lnTo>
                  <a:pt x="5960356" y="0"/>
                </a:lnTo>
                <a:lnTo>
                  <a:pt x="5999603" y="0"/>
                </a:lnTo>
                <a:lnTo>
                  <a:pt x="6010755" y="0"/>
                </a:lnTo>
                <a:lnTo>
                  <a:pt x="6099316" y="0"/>
                </a:lnTo>
                <a:lnTo>
                  <a:pt x="6681073" y="0"/>
                </a:lnTo>
                <a:lnTo>
                  <a:pt x="6718553" y="0"/>
                </a:lnTo>
                <a:lnTo>
                  <a:pt x="6818267" y="0"/>
                </a:lnTo>
                <a:lnTo>
                  <a:pt x="6857513" y="0"/>
                </a:lnTo>
                <a:lnTo>
                  <a:pt x="7346070" y="0"/>
                </a:lnTo>
                <a:lnTo>
                  <a:pt x="7346070" y="3777888"/>
                </a:lnTo>
                <a:lnTo>
                  <a:pt x="6780106" y="5058168"/>
                </a:lnTo>
                <a:lnTo>
                  <a:pt x="6061153" y="5058168"/>
                </a:lnTo>
                <a:lnTo>
                  <a:pt x="6021909" y="5058168"/>
                </a:lnTo>
                <a:lnTo>
                  <a:pt x="5922195" y="5058168"/>
                </a:lnTo>
                <a:lnTo>
                  <a:pt x="5340438" y="5058168"/>
                </a:lnTo>
                <a:lnTo>
                  <a:pt x="5302956" y="5058168"/>
                </a:lnTo>
                <a:lnTo>
                  <a:pt x="5203243" y="5058168"/>
                </a:lnTo>
                <a:lnTo>
                  <a:pt x="5163998" y="5058168"/>
                </a:lnTo>
                <a:lnTo>
                  <a:pt x="4621485" y="5058168"/>
                </a:lnTo>
                <a:lnTo>
                  <a:pt x="4582241" y="5058168"/>
                </a:lnTo>
                <a:lnTo>
                  <a:pt x="4482527" y="5058168"/>
                </a:lnTo>
                <a:lnTo>
                  <a:pt x="4445045" y="5058168"/>
                </a:lnTo>
                <a:lnTo>
                  <a:pt x="3863288" y="5058168"/>
                </a:lnTo>
                <a:lnTo>
                  <a:pt x="3774729" y="5058168"/>
                </a:lnTo>
                <a:lnTo>
                  <a:pt x="3763574" y="5058168"/>
                </a:lnTo>
                <a:lnTo>
                  <a:pt x="3724328" y="5058168"/>
                </a:lnTo>
                <a:lnTo>
                  <a:pt x="3055776" y="5058168"/>
                </a:lnTo>
                <a:lnTo>
                  <a:pt x="3016533" y="5058168"/>
                </a:lnTo>
                <a:lnTo>
                  <a:pt x="3005377" y="5058168"/>
                </a:lnTo>
                <a:lnTo>
                  <a:pt x="2916818" y="5058168"/>
                </a:lnTo>
                <a:lnTo>
                  <a:pt x="2335062" y="5058168"/>
                </a:lnTo>
                <a:lnTo>
                  <a:pt x="2297579" y="5058168"/>
                </a:lnTo>
                <a:lnTo>
                  <a:pt x="2197865" y="5058168"/>
                </a:lnTo>
                <a:lnTo>
                  <a:pt x="2158621" y="5058168"/>
                </a:lnTo>
                <a:lnTo>
                  <a:pt x="1616108" y="5058168"/>
                </a:lnTo>
                <a:lnTo>
                  <a:pt x="1576863" y="5058168"/>
                </a:lnTo>
                <a:lnTo>
                  <a:pt x="1477150" y="5058168"/>
                </a:lnTo>
                <a:lnTo>
                  <a:pt x="1439668" y="5058168"/>
                </a:lnTo>
                <a:lnTo>
                  <a:pt x="857911" y="5058168"/>
                </a:lnTo>
                <a:lnTo>
                  <a:pt x="758197" y="5058168"/>
                </a:lnTo>
                <a:lnTo>
                  <a:pt x="718950" y="5058168"/>
                </a:lnTo>
                <a:lnTo>
                  <a:pt x="0" y="5058168"/>
                </a:lnTo>
                <a:close/>
              </a:path>
            </a:pathLst>
          </a:custGeom>
          <a:pattFill prst="pct10">
            <a:fgClr>
              <a:schemeClr val="tx1"/>
            </a:fgClr>
            <a:bgClr>
              <a:schemeClr val="bg1"/>
            </a:bgClr>
          </a:pattFill>
        </p:spPr>
        <p:txBody>
          <a:bodyPr wrap="square" anchor="ctr">
            <a:noAutofit/>
          </a:bodyPr>
          <a:lstStyle>
            <a:lvl1pPr algn="ctr">
              <a:defRPr sz="1000" b="1" baseline="0"/>
            </a:lvl1pPr>
          </a:lstStyle>
          <a:p>
            <a:r>
              <a:rPr lang="en-US" dirty="0"/>
              <a:t>Drag &amp; Drop Image</a:t>
            </a: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27_Custom Layout">
    <p:bg>
      <p:bgPr>
        <a:solidFill>
          <a:schemeClr val="accent1"/>
        </a:soli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
        <p:nvSpPr>
          <p:cNvPr id="2" name="Title 1"/>
          <p:cNvSpPr>
            <a:spLocks noGrp="1"/>
          </p:cNvSpPr>
          <p:nvPr>
            <p:ph type="title"/>
          </p:nvPr>
        </p:nvSpPr>
        <p:spPr>
          <a:xfrm>
            <a:off x="2206171" y="1026738"/>
            <a:ext cx="4575629" cy="1487862"/>
          </a:xfrm>
        </p:spPr>
        <p:txBody>
          <a:bodyPr/>
          <a:lstStyle>
            <a:lvl1pPr>
              <a:defRPr>
                <a:solidFill>
                  <a:schemeClr val="bg1"/>
                </a:solidFill>
              </a:defRPr>
            </a:lvl1pPr>
          </a:lstStyle>
          <a:p>
            <a:r>
              <a:rPr lang="en-US"/>
              <a:t>Click to edit Master title style</a:t>
            </a:r>
          </a:p>
        </p:txBody>
      </p:sp>
      <p:sp>
        <p:nvSpPr>
          <p:cNvPr id="6" name="Picture Placeholder 5"/>
          <p:cNvSpPr>
            <a:spLocks noGrp="1"/>
          </p:cNvSpPr>
          <p:nvPr>
            <p:ph type="pic" sz="quarter" idx="12" hasCustomPrompt="1"/>
          </p:nvPr>
        </p:nvSpPr>
        <p:spPr>
          <a:xfrm>
            <a:off x="9896927" y="-4387"/>
            <a:ext cx="1714466" cy="2163387"/>
          </a:xfrm>
          <a:custGeom>
            <a:avLst/>
            <a:gdLst>
              <a:gd name="connsiteX0" fmla="*/ 955515 w 1714466"/>
              <a:gd name="connsiteY0" fmla="*/ 0 h 2163387"/>
              <a:gd name="connsiteX1" fmla="*/ 1714466 w 1714466"/>
              <a:gd name="connsiteY1" fmla="*/ 0 h 2163387"/>
              <a:gd name="connsiteX2" fmla="*/ 758951 w 1714466"/>
              <a:gd name="connsiteY2" fmla="*/ 2163387 h 2163387"/>
              <a:gd name="connsiteX3" fmla="*/ 0 w 1714466"/>
              <a:gd name="connsiteY3" fmla="*/ 2163387 h 2163387"/>
            </a:gdLst>
            <a:ahLst/>
            <a:cxnLst>
              <a:cxn ang="0">
                <a:pos x="connsiteX0" y="connsiteY0"/>
              </a:cxn>
              <a:cxn ang="0">
                <a:pos x="connsiteX1" y="connsiteY1"/>
              </a:cxn>
              <a:cxn ang="0">
                <a:pos x="connsiteX2" y="connsiteY2"/>
              </a:cxn>
              <a:cxn ang="0">
                <a:pos x="connsiteX3" y="connsiteY3"/>
              </a:cxn>
            </a:cxnLst>
            <a:rect l="l" t="t" r="r" b="b"/>
            <a:pathLst>
              <a:path w="1714466" h="2163387">
                <a:moveTo>
                  <a:pt x="955515" y="0"/>
                </a:moveTo>
                <a:lnTo>
                  <a:pt x="1714466" y="0"/>
                </a:lnTo>
                <a:lnTo>
                  <a:pt x="758951" y="2163387"/>
                </a:lnTo>
                <a:lnTo>
                  <a:pt x="0" y="2163387"/>
                </a:lnTo>
                <a:close/>
              </a:path>
            </a:pathLst>
          </a:custGeom>
          <a:pattFill prst="pct10">
            <a:fgClr>
              <a:schemeClr val="tx1"/>
            </a:fgClr>
            <a:bgClr>
              <a:schemeClr val="bg1"/>
            </a:bgClr>
          </a:pattFill>
        </p:spPr>
        <p:txBody>
          <a:bodyPr wrap="square" anchor="ctr">
            <a:noAutofit/>
          </a:bodyPr>
          <a:lstStyle>
            <a:lvl1pPr algn="ctr">
              <a:defRPr sz="1000" b="1" baseline="0"/>
            </a:lvl1pPr>
          </a:lstStyle>
          <a:p>
            <a:r>
              <a:rPr lang="en-US" dirty="0"/>
              <a:t>Drag &amp; Drop Image</a:t>
            </a: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46_Title Slide">
    <p:spTree>
      <p:nvGrpSpPr>
        <p:cNvPr id="1" name=""/>
        <p:cNvGrpSpPr/>
        <p:nvPr/>
      </p:nvGrpSpPr>
      <p:grpSpPr>
        <a:xfrm>
          <a:off x="0" y="0"/>
          <a:ext cx="0" cy="0"/>
          <a:chOff x="0" y="0"/>
          <a:chExt cx="0" cy="0"/>
        </a:xfrm>
      </p:grpSpPr>
      <p:sp>
        <p:nvSpPr>
          <p:cNvPr id="3" name="Picture Placeholder 2"/>
          <p:cNvSpPr>
            <a:spLocks noGrp="1"/>
          </p:cNvSpPr>
          <p:nvPr>
            <p:ph type="pic" sz="quarter" idx="12" hasCustomPrompt="1"/>
          </p:nvPr>
        </p:nvSpPr>
        <p:spPr>
          <a:xfrm>
            <a:off x="9481795" y="571500"/>
            <a:ext cx="2138705" cy="5715000"/>
          </a:xfrm>
          <a:prstGeom prst="rect">
            <a:avLst/>
          </a:prstGeom>
          <a:pattFill prst="pct10">
            <a:fgClr>
              <a:schemeClr val="tx1"/>
            </a:fgClr>
            <a:bgClr>
              <a:schemeClr val="bg1"/>
            </a:bgClr>
          </a:pattFill>
        </p:spPr>
        <p:txBody>
          <a:bodyPr anchor="ctr"/>
          <a:lstStyle>
            <a:lvl1pPr algn="ctr">
              <a:defRPr sz="1600" b="0" i="0">
                <a:latin typeface="Titillium" charset="0"/>
                <a:ea typeface="Titillium" charset="0"/>
                <a:cs typeface="Titillium" charset="0"/>
              </a:defRPr>
            </a:lvl1pPr>
          </a:lstStyle>
          <a:p>
            <a:r>
              <a:rPr lang="en-US"/>
              <a:t>Insert Image</a:t>
            </a:r>
          </a:p>
        </p:txBody>
      </p:sp>
      <p:sp>
        <p:nvSpPr>
          <p:cNvPr id="6" name="Picture Placeholder 2"/>
          <p:cNvSpPr>
            <a:spLocks noGrp="1"/>
          </p:cNvSpPr>
          <p:nvPr>
            <p:ph type="pic" sz="quarter" idx="13" hasCustomPrompt="1"/>
          </p:nvPr>
        </p:nvSpPr>
        <p:spPr>
          <a:xfrm>
            <a:off x="7343090" y="571500"/>
            <a:ext cx="2138705" cy="5715000"/>
          </a:xfrm>
          <a:prstGeom prst="rect">
            <a:avLst/>
          </a:prstGeom>
          <a:pattFill prst="pct10">
            <a:fgClr>
              <a:schemeClr val="tx1"/>
            </a:fgClr>
            <a:bgClr>
              <a:schemeClr val="bg1"/>
            </a:bgClr>
          </a:pattFill>
        </p:spPr>
        <p:txBody>
          <a:bodyPr anchor="ctr"/>
          <a:lstStyle>
            <a:lvl1pPr algn="ctr">
              <a:defRPr sz="1600" b="0" i="0">
                <a:latin typeface="Titillium" charset="0"/>
                <a:ea typeface="Titillium" charset="0"/>
                <a:cs typeface="Titillium" charset="0"/>
              </a:defRPr>
            </a:lvl1pPr>
          </a:lstStyle>
          <a:p>
            <a:r>
              <a:rPr lang="en-US"/>
              <a:t>Insert Image</a:t>
            </a:r>
          </a:p>
        </p:txBody>
      </p:sp>
      <p:sp>
        <p:nvSpPr>
          <p:cNvPr id="7" name="Picture Placeholder 2"/>
          <p:cNvSpPr>
            <a:spLocks noGrp="1"/>
          </p:cNvSpPr>
          <p:nvPr>
            <p:ph type="pic" sz="quarter" idx="14" hasCustomPrompt="1"/>
          </p:nvPr>
        </p:nvSpPr>
        <p:spPr>
          <a:xfrm>
            <a:off x="5204385" y="571500"/>
            <a:ext cx="2138705" cy="5715000"/>
          </a:xfrm>
          <a:prstGeom prst="rect">
            <a:avLst/>
          </a:prstGeom>
          <a:pattFill prst="pct10">
            <a:fgClr>
              <a:schemeClr val="tx1"/>
            </a:fgClr>
            <a:bgClr>
              <a:schemeClr val="bg1"/>
            </a:bgClr>
          </a:pattFill>
        </p:spPr>
        <p:txBody>
          <a:bodyPr anchor="ctr"/>
          <a:lstStyle>
            <a:lvl1pPr algn="ctr">
              <a:defRPr sz="1600" b="0" i="0">
                <a:latin typeface="Titillium" charset="0"/>
                <a:ea typeface="Titillium" charset="0"/>
                <a:cs typeface="Titillium" charset="0"/>
              </a:defRPr>
            </a:lvl1pPr>
          </a:lstStyle>
          <a:p>
            <a:r>
              <a:rPr lang="en-US"/>
              <a:t>Insert Image</a:t>
            </a:r>
          </a:p>
        </p:txBody>
      </p:sp>
      <p:sp>
        <p:nvSpPr>
          <p:cNvPr id="2" name="Title 1"/>
          <p:cNvSpPr>
            <a:spLocks noGrp="1"/>
          </p:cNvSpPr>
          <p:nvPr>
            <p:ph type="title"/>
          </p:nvPr>
        </p:nvSpPr>
        <p:spPr>
          <a:xfrm>
            <a:off x="2206171" y="1026738"/>
            <a:ext cx="3889829" cy="1487862"/>
          </a:xfrm>
        </p:spPr>
        <p:txBody>
          <a:bodyPr/>
          <a:lstStyle/>
          <a:p>
            <a:r>
              <a:rPr lang="en-US"/>
              <a:t>Click to edit Master title style</a:t>
            </a:r>
          </a:p>
        </p:txBody>
      </p:sp>
    </p:spTree>
    <p:extLst>
      <p:ext uri="{BB962C8B-B14F-4D97-AF65-F5344CB8AC3E}">
        <p14:creationId xmlns:p14="http://schemas.microsoft.com/office/powerpoint/2010/main" val="350053711"/>
      </p:ext>
    </p:extLst>
  </p:cSld>
  <p:clrMapOvr>
    <a:masterClrMapping/>
  </p:clrMapOvr>
  <p:extLst>
    <p:ext uri="{DCECCB84-F9BA-43D5-87BE-67443E8EF086}">
      <p15:sldGuideLst xmlns:p15="http://schemas.microsoft.com/office/powerpoint/2012/main">
        <p15:guide id="1" orient="horz" pos="2160">
          <p15:clr>
            <a:srgbClr val="FBAE40"/>
          </p15:clr>
        </p15:guide>
        <p15:guide id="6" pos="3840">
          <p15:clr>
            <a:srgbClr val="FBAE40"/>
          </p15:clr>
        </p15:guide>
        <p15:guide id="9" orient="horz" pos="1944">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
        <p:nvSpPr>
          <p:cNvPr id="5" name="Picture Placeholder 4"/>
          <p:cNvSpPr>
            <a:spLocks noGrp="1"/>
          </p:cNvSpPr>
          <p:nvPr>
            <p:ph type="pic" sz="quarter" idx="11" hasCustomPrompt="1"/>
          </p:nvPr>
        </p:nvSpPr>
        <p:spPr>
          <a:xfrm>
            <a:off x="0" y="0"/>
            <a:ext cx="6096000"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7" name="Picture Placeholder 4"/>
          <p:cNvSpPr>
            <a:spLocks noGrp="1"/>
          </p:cNvSpPr>
          <p:nvPr>
            <p:ph type="pic" sz="quarter" idx="12" hasCustomPrompt="1"/>
          </p:nvPr>
        </p:nvSpPr>
        <p:spPr>
          <a:xfrm>
            <a:off x="6781800" y="1219200"/>
            <a:ext cx="4838700" cy="44196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userDrawn="1">
  <p:cSld name="25_Title Slide">
    <p:spTree>
      <p:nvGrpSpPr>
        <p:cNvPr id="1" name=""/>
        <p:cNvGrpSpPr/>
        <p:nvPr/>
      </p:nvGrpSpPr>
      <p:grpSpPr>
        <a:xfrm>
          <a:off x="0" y="0"/>
          <a:ext cx="0" cy="0"/>
          <a:chOff x="0" y="0"/>
          <a:chExt cx="0" cy="0"/>
        </a:xfrm>
      </p:grpSpPr>
      <p:sp>
        <p:nvSpPr>
          <p:cNvPr id="19" name="Picture Placeholder 2"/>
          <p:cNvSpPr>
            <a:spLocks noGrp="1"/>
          </p:cNvSpPr>
          <p:nvPr>
            <p:ph type="pic" sz="quarter" idx="12" hasCustomPrompt="1"/>
          </p:nvPr>
        </p:nvSpPr>
        <p:spPr>
          <a:xfrm>
            <a:off x="1" y="3429000"/>
            <a:ext cx="3045940" cy="2142678"/>
          </a:xfrm>
          <a:prstGeom prst="rect">
            <a:avLst/>
          </a:prstGeom>
          <a:pattFill prst="pct10">
            <a:fgClr>
              <a:schemeClr val="tx1"/>
            </a:fgClr>
            <a:bgClr>
              <a:schemeClr val="bg1"/>
            </a:bgClr>
          </a:pattFill>
        </p:spPr>
        <p:txBody>
          <a:bodyPr anchor="ctr"/>
          <a:lstStyle>
            <a:lvl1pPr algn="ctr">
              <a:defRPr sz="1600" b="0" i="0">
                <a:latin typeface="Titillium" charset="0"/>
                <a:ea typeface="Titillium" charset="0"/>
                <a:cs typeface="Titillium" charset="0"/>
              </a:defRPr>
            </a:lvl1pPr>
          </a:lstStyle>
          <a:p>
            <a:r>
              <a:rPr lang="en-US"/>
              <a:t>Insert Image</a:t>
            </a:r>
          </a:p>
        </p:txBody>
      </p:sp>
      <p:sp>
        <p:nvSpPr>
          <p:cNvPr id="20" name="Picture Placeholder 2"/>
          <p:cNvSpPr>
            <a:spLocks noGrp="1"/>
          </p:cNvSpPr>
          <p:nvPr>
            <p:ph type="pic" sz="quarter" idx="13" hasCustomPrompt="1"/>
          </p:nvPr>
        </p:nvSpPr>
        <p:spPr>
          <a:xfrm>
            <a:off x="3050060" y="3429000"/>
            <a:ext cx="3045940" cy="2142678"/>
          </a:xfrm>
          <a:prstGeom prst="rect">
            <a:avLst/>
          </a:prstGeom>
          <a:pattFill prst="pct10">
            <a:fgClr>
              <a:schemeClr val="tx1"/>
            </a:fgClr>
            <a:bgClr>
              <a:schemeClr val="bg1"/>
            </a:bgClr>
          </a:pattFill>
        </p:spPr>
        <p:txBody>
          <a:bodyPr anchor="ctr"/>
          <a:lstStyle>
            <a:lvl1pPr algn="ctr">
              <a:defRPr sz="1600" b="0" i="0">
                <a:latin typeface="Titillium" charset="0"/>
                <a:ea typeface="Titillium" charset="0"/>
                <a:cs typeface="Titillium" charset="0"/>
              </a:defRPr>
            </a:lvl1pPr>
          </a:lstStyle>
          <a:p>
            <a:r>
              <a:rPr lang="en-US"/>
              <a:t>Insert Image</a:t>
            </a:r>
          </a:p>
        </p:txBody>
      </p:sp>
      <p:sp>
        <p:nvSpPr>
          <p:cNvPr id="21" name="Picture Placeholder 2"/>
          <p:cNvSpPr>
            <a:spLocks noGrp="1"/>
          </p:cNvSpPr>
          <p:nvPr>
            <p:ph type="pic" sz="quarter" idx="14" hasCustomPrompt="1"/>
          </p:nvPr>
        </p:nvSpPr>
        <p:spPr>
          <a:xfrm>
            <a:off x="6096000" y="3429000"/>
            <a:ext cx="3045940" cy="2142678"/>
          </a:xfrm>
          <a:prstGeom prst="rect">
            <a:avLst/>
          </a:prstGeom>
          <a:pattFill prst="pct10">
            <a:fgClr>
              <a:schemeClr val="tx1"/>
            </a:fgClr>
            <a:bgClr>
              <a:schemeClr val="bg1"/>
            </a:bgClr>
          </a:pattFill>
        </p:spPr>
        <p:txBody>
          <a:bodyPr anchor="ctr"/>
          <a:lstStyle>
            <a:lvl1pPr algn="ctr">
              <a:defRPr sz="1600" b="0" i="0">
                <a:latin typeface="Titillium" charset="0"/>
                <a:ea typeface="Titillium" charset="0"/>
                <a:cs typeface="Titillium" charset="0"/>
              </a:defRPr>
            </a:lvl1pPr>
          </a:lstStyle>
          <a:p>
            <a:r>
              <a:rPr lang="en-US"/>
              <a:t>Insert Image</a:t>
            </a:r>
          </a:p>
        </p:txBody>
      </p:sp>
      <p:sp>
        <p:nvSpPr>
          <p:cNvPr id="22" name="Picture Placeholder 2"/>
          <p:cNvSpPr>
            <a:spLocks noGrp="1"/>
          </p:cNvSpPr>
          <p:nvPr>
            <p:ph type="pic" sz="quarter" idx="15" hasCustomPrompt="1"/>
          </p:nvPr>
        </p:nvSpPr>
        <p:spPr>
          <a:xfrm>
            <a:off x="9141940" y="3429000"/>
            <a:ext cx="3045940" cy="2142678"/>
          </a:xfrm>
          <a:prstGeom prst="rect">
            <a:avLst/>
          </a:prstGeom>
          <a:pattFill prst="pct10">
            <a:fgClr>
              <a:schemeClr val="tx1"/>
            </a:fgClr>
            <a:bgClr>
              <a:schemeClr val="bg1"/>
            </a:bgClr>
          </a:pattFill>
        </p:spPr>
        <p:txBody>
          <a:bodyPr anchor="ctr"/>
          <a:lstStyle>
            <a:lvl1pPr algn="ctr">
              <a:defRPr sz="1600" b="0" i="0">
                <a:latin typeface="Titillium" charset="0"/>
                <a:ea typeface="Titillium" charset="0"/>
                <a:cs typeface="Titillium" charset="0"/>
              </a:defRPr>
            </a:lvl1pPr>
          </a:lstStyle>
          <a:p>
            <a:r>
              <a:rPr lang="en-US"/>
              <a:t>Insert Image</a:t>
            </a:r>
          </a:p>
        </p:txBody>
      </p:sp>
      <p:sp>
        <p:nvSpPr>
          <p:cNvPr id="2" name="Title 1"/>
          <p:cNvSpPr>
            <a:spLocks noGrp="1"/>
          </p:cNvSpPr>
          <p:nvPr>
            <p:ph type="title"/>
          </p:nvPr>
        </p:nvSpPr>
        <p:spPr>
          <a:xfrm>
            <a:off x="2206171" y="1026738"/>
            <a:ext cx="4575629" cy="1487862"/>
          </a:xfrm>
        </p:spPr>
        <p:txBody>
          <a:bodyPr/>
          <a:lstStyle/>
          <a:p>
            <a:r>
              <a:rPr lang="en-US"/>
              <a:t>Click to edit Master title style</a:t>
            </a:r>
          </a:p>
        </p:txBody>
      </p:sp>
      <p:sp>
        <p:nvSpPr>
          <p:cNvPr id="23" name="Slide Number Placeholder 22"/>
          <p:cNvSpPr>
            <a:spLocks noGrp="1"/>
          </p:cNvSpPr>
          <p:nvPr>
            <p:ph type="sldNum" sz="quarter" idx="16"/>
          </p:nvPr>
        </p:nvSpPr>
        <p:spPr/>
        <p:txBody>
          <a:bodyPr/>
          <a:lstStyle/>
          <a:p>
            <a:fld id="{D8D877B3-D348-4611-9BDB-C5374591D951}" type="slidenum">
              <a:rPr lang="en-US" smtClean="0"/>
              <a:pPr/>
              <a:t>‹#›</a:t>
            </a:fld>
            <a:endParaRPr lang="en-US" dirty="0"/>
          </a:p>
        </p:txBody>
      </p:sp>
    </p:spTree>
    <p:extLst>
      <p:ext uri="{BB962C8B-B14F-4D97-AF65-F5344CB8AC3E}">
        <p14:creationId xmlns:p14="http://schemas.microsoft.com/office/powerpoint/2010/main" val="60342033"/>
      </p:ext>
    </p:extLst>
  </p:cSld>
  <p:clrMapOvr>
    <a:masterClrMapping/>
  </p:clrMapOvr>
  <p:extLst>
    <p:ext uri="{DCECCB84-F9BA-43D5-87BE-67443E8EF086}">
      <p15:sldGuideLst xmlns:p15="http://schemas.microsoft.com/office/powerpoint/2012/main">
        <p15:guide id="1" orient="horz" pos="2160">
          <p15:clr>
            <a:srgbClr val="FBAE40"/>
          </p15:clr>
        </p15:guide>
        <p15:guide id="6" pos="3840">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9_Title Slide">
    <p:spTree>
      <p:nvGrpSpPr>
        <p:cNvPr id="1" name=""/>
        <p:cNvGrpSpPr/>
        <p:nvPr/>
      </p:nvGrpSpPr>
      <p:grpSpPr>
        <a:xfrm>
          <a:off x="0" y="0"/>
          <a:ext cx="0" cy="0"/>
          <a:chOff x="0" y="0"/>
          <a:chExt cx="0" cy="0"/>
        </a:xfrm>
      </p:grpSpPr>
      <p:sp>
        <p:nvSpPr>
          <p:cNvPr id="12" name="Picture Placeholder 2"/>
          <p:cNvSpPr>
            <a:spLocks noGrp="1"/>
          </p:cNvSpPr>
          <p:nvPr>
            <p:ph type="pic" sz="quarter" idx="13" hasCustomPrompt="1"/>
          </p:nvPr>
        </p:nvSpPr>
        <p:spPr>
          <a:xfrm>
            <a:off x="9791700" y="1600200"/>
            <a:ext cx="1828800" cy="1828800"/>
          </a:xfrm>
          <a:prstGeom prst="rect">
            <a:avLst/>
          </a:prstGeom>
          <a:pattFill prst="pct10">
            <a:fgClr>
              <a:schemeClr val="tx1"/>
            </a:fgClr>
            <a:bgClr>
              <a:schemeClr val="bg1"/>
            </a:bgClr>
          </a:pattFill>
        </p:spPr>
        <p:txBody>
          <a:bodyPr anchor="ctr"/>
          <a:lstStyle>
            <a:lvl1pPr algn="ctr">
              <a:defRPr sz="1600" b="0" i="0">
                <a:latin typeface="Titillium" charset="0"/>
                <a:ea typeface="Titillium" charset="0"/>
                <a:cs typeface="Titillium" charset="0"/>
              </a:defRPr>
            </a:lvl1pPr>
          </a:lstStyle>
          <a:p>
            <a:r>
              <a:rPr lang="en-US"/>
              <a:t>Insert Image</a:t>
            </a:r>
          </a:p>
        </p:txBody>
      </p:sp>
      <p:sp>
        <p:nvSpPr>
          <p:cNvPr id="6" name="Picture Placeholder 2"/>
          <p:cNvSpPr>
            <a:spLocks noGrp="1"/>
          </p:cNvSpPr>
          <p:nvPr>
            <p:ph type="pic" sz="quarter" idx="14" hasCustomPrompt="1"/>
          </p:nvPr>
        </p:nvSpPr>
        <p:spPr>
          <a:xfrm>
            <a:off x="7962900" y="1600200"/>
            <a:ext cx="1828800" cy="1828800"/>
          </a:xfrm>
          <a:prstGeom prst="rect">
            <a:avLst/>
          </a:prstGeom>
          <a:pattFill prst="pct10">
            <a:fgClr>
              <a:schemeClr val="tx1"/>
            </a:fgClr>
            <a:bgClr>
              <a:schemeClr val="bg1"/>
            </a:bgClr>
          </a:pattFill>
        </p:spPr>
        <p:txBody>
          <a:bodyPr anchor="ctr"/>
          <a:lstStyle>
            <a:lvl1pPr algn="ctr">
              <a:defRPr sz="1600" b="0" i="0">
                <a:latin typeface="Titillium" charset="0"/>
                <a:ea typeface="Titillium" charset="0"/>
                <a:cs typeface="Titillium" charset="0"/>
              </a:defRPr>
            </a:lvl1pPr>
          </a:lstStyle>
          <a:p>
            <a:r>
              <a:rPr lang="en-US"/>
              <a:t>Insert Image</a:t>
            </a:r>
          </a:p>
        </p:txBody>
      </p:sp>
      <p:sp>
        <p:nvSpPr>
          <p:cNvPr id="7" name="Picture Placeholder 2"/>
          <p:cNvSpPr>
            <a:spLocks noGrp="1"/>
          </p:cNvSpPr>
          <p:nvPr>
            <p:ph type="pic" sz="quarter" idx="15" hasCustomPrompt="1"/>
          </p:nvPr>
        </p:nvSpPr>
        <p:spPr>
          <a:xfrm>
            <a:off x="6134100" y="1600200"/>
            <a:ext cx="1828800" cy="1828800"/>
          </a:xfrm>
          <a:prstGeom prst="rect">
            <a:avLst/>
          </a:prstGeom>
          <a:pattFill prst="pct10">
            <a:fgClr>
              <a:schemeClr val="tx1"/>
            </a:fgClr>
            <a:bgClr>
              <a:schemeClr val="bg1"/>
            </a:bgClr>
          </a:pattFill>
        </p:spPr>
        <p:txBody>
          <a:bodyPr anchor="ctr"/>
          <a:lstStyle>
            <a:lvl1pPr algn="ctr">
              <a:defRPr sz="1600" b="0" i="0">
                <a:latin typeface="Titillium" charset="0"/>
                <a:ea typeface="Titillium" charset="0"/>
                <a:cs typeface="Titillium" charset="0"/>
              </a:defRPr>
            </a:lvl1pPr>
          </a:lstStyle>
          <a:p>
            <a:r>
              <a:rPr lang="en-US"/>
              <a:t>Insert Image</a:t>
            </a:r>
          </a:p>
        </p:txBody>
      </p:sp>
      <p:sp>
        <p:nvSpPr>
          <p:cNvPr id="5" name="Picture Placeholder 2"/>
          <p:cNvSpPr>
            <a:spLocks noGrp="1"/>
          </p:cNvSpPr>
          <p:nvPr>
            <p:ph type="pic" sz="quarter" idx="16" hasCustomPrompt="1"/>
          </p:nvPr>
        </p:nvSpPr>
        <p:spPr>
          <a:xfrm>
            <a:off x="9791700" y="3429000"/>
            <a:ext cx="1828800" cy="1828800"/>
          </a:xfrm>
          <a:prstGeom prst="rect">
            <a:avLst/>
          </a:prstGeom>
          <a:pattFill prst="pct10">
            <a:fgClr>
              <a:schemeClr val="tx1"/>
            </a:fgClr>
            <a:bgClr>
              <a:schemeClr val="bg1"/>
            </a:bgClr>
          </a:pattFill>
        </p:spPr>
        <p:txBody>
          <a:bodyPr anchor="ctr"/>
          <a:lstStyle>
            <a:lvl1pPr algn="ctr">
              <a:defRPr sz="1600" b="0" i="0">
                <a:latin typeface="Titillium" charset="0"/>
                <a:ea typeface="Titillium" charset="0"/>
                <a:cs typeface="Titillium" charset="0"/>
              </a:defRPr>
            </a:lvl1pPr>
          </a:lstStyle>
          <a:p>
            <a:r>
              <a:rPr lang="en-US"/>
              <a:t>Insert Image</a:t>
            </a:r>
          </a:p>
        </p:txBody>
      </p:sp>
      <p:sp>
        <p:nvSpPr>
          <p:cNvPr id="8" name="Picture Placeholder 2"/>
          <p:cNvSpPr>
            <a:spLocks noGrp="1"/>
          </p:cNvSpPr>
          <p:nvPr>
            <p:ph type="pic" sz="quarter" idx="17" hasCustomPrompt="1"/>
          </p:nvPr>
        </p:nvSpPr>
        <p:spPr>
          <a:xfrm>
            <a:off x="7962900" y="3429000"/>
            <a:ext cx="1828800" cy="1828800"/>
          </a:xfrm>
          <a:prstGeom prst="rect">
            <a:avLst/>
          </a:prstGeom>
          <a:pattFill prst="pct10">
            <a:fgClr>
              <a:schemeClr val="tx1"/>
            </a:fgClr>
            <a:bgClr>
              <a:schemeClr val="bg1"/>
            </a:bgClr>
          </a:pattFill>
        </p:spPr>
        <p:txBody>
          <a:bodyPr anchor="ctr"/>
          <a:lstStyle>
            <a:lvl1pPr algn="ctr">
              <a:defRPr sz="1600" b="0" i="0">
                <a:latin typeface="Titillium" charset="0"/>
                <a:ea typeface="Titillium" charset="0"/>
                <a:cs typeface="Titillium" charset="0"/>
              </a:defRPr>
            </a:lvl1pPr>
          </a:lstStyle>
          <a:p>
            <a:r>
              <a:rPr lang="en-US"/>
              <a:t>Insert Image</a:t>
            </a:r>
          </a:p>
        </p:txBody>
      </p:sp>
      <p:sp>
        <p:nvSpPr>
          <p:cNvPr id="9" name="Picture Placeholder 2"/>
          <p:cNvSpPr>
            <a:spLocks noGrp="1"/>
          </p:cNvSpPr>
          <p:nvPr>
            <p:ph type="pic" sz="quarter" idx="18" hasCustomPrompt="1"/>
          </p:nvPr>
        </p:nvSpPr>
        <p:spPr>
          <a:xfrm>
            <a:off x="6134100" y="3429000"/>
            <a:ext cx="1828800" cy="1828800"/>
          </a:xfrm>
          <a:prstGeom prst="rect">
            <a:avLst/>
          </a:prstGeom>
          <a:pattFill prst="pct10">
            <a:fgClr>
              <a:schemeClr val="tx1"/>
            </a:fgClr>
            <a:bgClr>
              <a:schemeClr val="bg1"/>
            </a:bgClr>
          </a:pattFill>
        </p:spPr>
        <p:txBody>
          <a:bodyPr anchor="ctr"/>
          <a:lstStyle>
            <a:lvl1pPr algn="ctr">
              <a:defRPr sz="1600" b="0" i="0">
                <a:latin typeface="Titillium" charset="0"/>
                <a:ea typeface="Titillium" charset="0"/>
                <a:cs typeface="Titillium" charset="0"/>
              </a:defRPr>
            </a:lvl1pPr>
          </a:lstStyle>
          <a:p>
            <a:r>
              <a:rPr lang="en-US"/>
              <a:t>Insert Image</a:t>
            </a:r>
          </a:p>
        </p:txBody>
      </p:sp>
      <p:sp>
        <p:nvSpPr>
          <p:cNvPr id="2" name="Slide Number Placeholder 1"/>
          <p:cNvSpPr>
            <a:spLocks noGrp="1"/>
          </p:cNvSpPr>
          <p:nvPr>
            <p:ph type="sldNum" sz="quarter" idx="19"/>
          </p:nvPr>
        </p:nvSpPr>
        <p:spPr/>
        <p:txBody>
          <a:bodyPr/>
          <a:lstStyle/>
          <a:p>
            <a:fld id="{D8D877B3-D348-4611-9BDB-C5374591D951}" type="slidenum">
              <a:rPr lang="en-US" smtClean="0"/>
              <a:pPr/>
              <a:t>‹#›</a:t>
            </a:fld>
            <a:endParaRPr lang="en-US" dirty="0"/>
          </a:p>
        </p:txBody>
      </p:sp>
      <p:sp>
        <p:nvSpPr>
          <p:cNvPr id="3" name="Title 2"/>
          <p:cNvSpPr>
            <a:spLocks noGrp="1"/>
          </p:cNvSpPr>
          <p:nvPr>
            <p:ph type="title"/>
          </p:nvPr>
        </p:nvSpPr>
        <p:spPr>
          <a:xfrm>
            <a:off x="2206171" y="1026738"/>
            <a:ext cx="3889829" cy="1487862"/>
          </a:xfrm>
        </p:spPr>
        <p:txBody>
          <a:bodyPr/>
          <a:lstStyle/>
          <a:p>
            <a:r>
              <a:rPr lang="en-US"/>
              <a:t>Click to edit Master title style</a:t>
            </a:r>
          </a:p>
        </p:txBody>
      </p:sp>
    </p:spTree>
    <p:extLst>
      <p:ext uri="{BB962C8B-B14F-4D97-AF65-F5344CB8AC3E}">
        <p14:creationId xmlns:p14="http://schemas.microsoft.com/office/powerpoint/2010/main" val="443226029"/>
      </p:ext>
    </p:extLst>
  </p:cSld>
  <p:clrMapOvr>
    <a:masterClrMapping/>
  </p:clrMapOvr>
  <p:extLst>
    <p:ext uri="{DCECCB84-F9BA-43D5-87BE-67443E8EF086}">
      <p15:sldGuideLst xmlns:p15="http://schemas.microsoft.com/office/powerpoint/2012/main">
        <p15:guide id="1" orient="horz" pos="2160">
          <p15:clr>
            <a:srgbClr val="FBAE40"/>
          </p15:clr>
        </p15:guide>
        <p15:guide id="6" pos="3840">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userDrawn="1">
  <p:cSld name="23_Title Slide">
    <p:spTree>
      <p:nvGrpSpPr>
        <p:cNvPr id="1" name=""/>
        <p:cNvGrpSpPr/>
        <p:nvPr/>
      </p:nvGrpSpPr>
      <p:grpSpPr>
        <a:xfrm>
          <a:off x="0" y="0"/>
          <a:ext cx="0" cy="0"/>
          <a:chOff x="0" y="0"/>
          <a:chExt cx="0" cy="0"/>
        </a:xfrm>
      </p:grpSpPr>
      <p:sp>
        <p:nvSpPr>
          <p:cNvPr id="7" name="Picture Placeholder 2"/>
          <p:cNvSpPr>
            <a:spLocks noGrp="1"/>
          </p:cNvSpPr>
          <p:nvPr>
            <p:ph type="pic" sz="quarter" idx="15" hasCustomPrompt="1"/>
          </p:nvPr>
        </p:nvSpPr>
        <p:spPr>
          <a:xfrm>
            <a:off x="0" y="0"/>
            <a:ext cx="12192000" cy="6858000"/>
          </a:xfrm>
          <a:prstGeom prst="rect">
            <a:avLst/>
          </a:prstGeom>
          <a:pattFill prst="pct10">
            <a:fgClr>
              <a:schemeClr val="tx1"/>
            </a:fgClr>
            <a:bgClr>
              <a:schemeClr val="bg1"/>
            </a:bgClr>
          </a:pattFill>
        </p:spPr>
        <p:txBody>
          <a:bodyPr anchor="ctr"/>
          <a:lstStyle>
            <a:lvl1pPr algn="ctr">
              <a:defRPr sz="1600" b="0" i="0">
                <a:latin typeface="Titillium" charset="0"/>
                <a:ea typeface="Titillium" charset="0"/>
                <a:cs typeface="Titillium" charset="0"/>
              </a:defRPr>
            </a:lvl1pPr>
          </a:lstStyle>
          <a:p>
            <a:r>
              <a:rPr lang="en-US"/>
              <a:t>Insert Image</a:t>
            </a:r>
          </a:p>
        </p:txBody>
      </p:sp>
    </p:spTree>
    <p:extLst>
      <p:ext uri="{BB962C8B-B14F-4D97-AF65-F5344CB8AC3E}">
        <p14:creationId xmlns:p14="http://schemas.microsoft.com/office/powerpoint/2010/main" val="1369260341"/>
      </p:ext>
    </p:extLst>
  </p:cSld>
  <p:clrMapOvr>
    <a:masterClrMapping/>
  </p:clrMapOvr>
  <p:extLst>
    <p:ext uri="{DCECCB84-F9BA-43D5-87BE-67443E8EF086}">
      <p15:sldGuideLst xmlns:p15="http://schemas.microsoft.com/office/powerpoint/2012/main">
        <p15:guide id="1" orient="horz" pos="2160">
          <p15:clr>
            <a:srgbClr val="FBAE40"/>
          </p15:clr>
        </p15:guide>
        <p15:guide id="2" pos="432">
          <p15:clr>
            <a:srgbClr val="FBAE40"/>
          </p15:clr>
        </p15:guide>
        <p15:guide id="3" pos="7248">
          <p15:clr>
            <a:srgbClr val="FBAE40"/>
          </p15:clr>
        </p15:guide>
        <p15:guide id="4" orient="horz" pos="432">
          <p15:clr>
            <a:srgbClr val="FBAE40"/>
          </p15:clr>
        </p15:guide>
        <p15:guide id="5" orient="horz" pos="3888">
          <p15:clr>
            <a:srgbClr val="FBAE40"/>
          </p15:clr>
        </p15:guide>
        <p15:guide id="6" pos="3840">
          <p15:clr>
            <a:srgbClr val="FBAE40"/>
          </p15:clr>
        </p15:guide>
        <p15:guide id="7" pos="1128">
          <p15:clr>
            <a:srgbClr val="FBAE40"/>
          </p15:clr>
        </p15:guide>
        <p15:guide id="8" pos="6552">
          <p15:clr>
            <a:srgbClr val="FBAE40"/>
          </p15:clr>
        </p15:guide>
        <p15:guide id="9" orient="horz" pos="1944">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854641345"/>
      </p:ext>
    </p:extLst>
  </p:cSld>
  <p:clrMapOvr>
    <a:masterClrMapping/>
  </p:clrMapOvr>
  <p:extLst>
    <p:ext uri="{DCECCB84-F9BA-43D5-87BE-67443E8EF086}">
      <p15:sldGuideLst xmlns:p15="http://schemas.microsoft.com/office/powerpoint/2012/main">
        <p15:guide id="1" orient="horz" pos="2160">
          <p15:clr>
            <a:srgbClr val="FBAE40"/>
          </p15:clr>
        </p15:guide>
        <p15:guide id="2" pos="432">
          <p15:clr>
            <a:srgbClr val="FBAE40"/>
          </p15:clr>
        </p15:guide>
        <p15:guide id="3" pos="7248">
          <p15:clr>
            <a:srgbClr val="FBAE40"/>
          </p15:clr>
        </p15:guide>
        <p15:guide id="4" orient="horz" pos="432">
          <p15:clr>
            <a:srgbClr val="FBAE40"/>
          </p15:clr>
        </p15:guide>
        <p15:guide id="5" orient="horz" pos="3888">
          <p15:clr>
            <a:srgbClr val="FBAE40"/>
          </p15:clr>
        </p15:guide>
        <p15:guide id="6" pos="3840">
          <p15:clr>
            <a:srgbClr val="FBAE40"/>
          </p15:clr>
        </p15:guide>
        <p15:guide id="7" pos="1128">
          <p15:clr>
            <a:srgbClr val="FBAE40"/>
          </p15:clr>
        </p15:guide>
        <p15:guide id="8" pos="6552">
          <p15:clr>
            <a:srgbClr val="FBAE40"/>
          </p15:clr>
        </p15:guide>
        <p15:guide id="9" orient="horz" pos="1944">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6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
        <p:nvSpPr>
          <p:cNvPr id="5" name="Picture Placeholder 4"/>
          <p:cNvSpPr>
            <a:spLocks noGrp="1"/>
          </p:cNvSpPr>
          <p:nvPr>
            <p:ph type="pic" sz="quarter" idx="11" hasCustomPrompt="1"/>
          </p:nvPr>
        </p:nvSpPr>
        <p:spPr>
          <a:xfrm>
            <a:off x="0" y="0"/>
            <a:ext cx="6096000"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0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
        <p:nvSpPr>
          <p:cNvPr id="5" name="Picture Placeholder 4"/>
          <p:cNvSpPr>
            <a:spLocks noGrp="1"/>
          </p:cNvSpPr>
          <p:nvPr>
            <p:ph type="pic" sz="quarter" idx="11" hasCustomPrompt="1"/>
          </p:nvPr>
        </p:nvSpPr>
        <p:spPr>
          <a:xfrm>
            <a:off x="6096000" y="0"/>
            <a:ext cx="6096000"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Custom Layout">
    <p:bg>
      <p:bgPr>
        <a:solidFill>
          <a:schemeClr val="bg1"/>
        </a:soli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11076523" y="6112752"/>
            <a:ext cx="513735" cy="227164"/>
          </a:xfrm>
        </p:spPr>
        <p:txBody>
          <a:bodyPr/>
          <a:lstStyle/>
          <a:p>
            <a:fld id="{D8D877B3-D348-4611-9BDB-C5374591D951}" type="slidenum">
              <a:rPr lang="en-US" smtClean="0"/>
              <a:pPr/>
              <a:t>‹#›</a:t>
            </a:fld>
            <a:endParaRPr lang="en-US" dirty="0"/>
          </a:p>
        </p:txBody>
      </p:sp>
      <p:sp>
        <p:nvSpPr>
          <p:cNvPr id="4" name="Title 3"/>
          <p:cNvSpPr>
            <a:spLocks noGrp="1"/>
          </p:cNvSpPr>
          <p:nvPr>
            <p:ph type="title"/>
          </p:nvPr>
        </p:nvSpPr>
        <p:spPr>
          <a:xfrm>
            <a:off x="2206171" y="1026737"/>
            <a:ext cx="3889829" cy="1887005"/>
          </a:xfrm>
        </p:spPr>
        <p:txBody>
          <a:bodyPr/>
          <a:lstStyle/>
          <a:p>
            <a:r>
              <a:rPr lang="en-US"/>
              <a:t>Click to edit Master title style</a:t>
            </a:r>
          </a:p>
        </p:txBody>
      </p:sp>
      <p:sp>
        <p:nvSpPr>
          <p:cNvPr id="11" name="Текст 7"/>
          <p:cNvSpPr>
            <a:spLocks noGrp="1"/>
          </p:cNvSpPr>
          <p:nvPr>
            <p:ph type="body" sz="quarter" idx="39" hasCustomPrompt="1"/>
          </p:nvPr>
        </p:nvSpPr>
        <p:spPr>
          <a:xfrm>
            <a:off x="2206171" y="2913743"/>
            <a:ext cx="3165929" cy="3372757"/>
          </a:xfrm>
        </p:spPr>
        <p:txBody>
          <a:bodyPr lIns="0" tIns="0" rIns="0">
            <a:noAutofit/>
          </a:bodyPr>
          <a:lstStyle>
            <a:lvl1pPr algn="l">
              <a:lnSpc>
                <a:spcPct val="145000"/>
              </a:lnSpc>
              <a:spcBef>
                <a:spcPts val="0"/>
              </a:spcBef>
              <a:defRPr sz="1000" b="0" baseline="0">
                <a:solidFill>
                  <a:schemeClr val="tx1">
                    <a:alpha val="80000"/>
                  </a:schemeClr>
                </a:solidFill>
              </a:defRPr>
            </a:lvl1pPr>
            <a:lvl2pPr algn="ctr">
              <a:defRPr/>
            </a:lvl2pPr>
            <a:lvl3pPr algn="ctr">
              <a:defRPr/>
            </a:lvl3pPr>
            <a:lvl4pPr algn="ctr">
              <a:lnSpc>
                <a:spcPct val="150000"/>
              </a:lnSpc>
              <a:defRPr/>
            </a:lvl4pPr>
            <a:lvl5pPr algn="ctr">
              <a:defRPr/>
            </a:lvl5pPr>
          </a:lstStyle>
          <a:p>
            <a:pPr lvl="0"/>
            <a:r>
              <a:rPr lang="en-US" dirty="0"/>
              <a:t>Write text here</a:t>
            </a:r>
          </a:p>
        </p:txBody>
      </p:sp>
      <p:sp>
        <p:nvSpPr>
          <p:cNvPr id="6" name="Picture Placeholder 5"/>
          <p:cNvSpPr>
            <a:spLocks noGrp="1"/>
          </p:cNvSpPr>
          <p:nvPr>
            <p:ph type="pic" sz="quarter" idx="40" hasCustomPrompt="1"/>
          </p:nvPr>
        </p:nvSpPr>
        <p:spPr>
          <a:xfrm>
            <a:off x="8636000" y="0"/>
            <a:ext cx="2984501" cy="3203692"/>
          </a:xfrm>
          <a:prstGeom prst="rect">
            <a:avLst/>
          </a:prstGeom>
          <a:pattFill prst="pct10">
            <a:fgClr>
              <a:schemeClr val="tx1"/>
            </a:fgClr>
            <a:bgClr>
              <a:schemeClr val="bg1"/>
            </a:bgClr>
          </a:pattFill>
        </p:spPr>
        <p:txBody>
          <a:bodyPr wrap="square" anchor="ctr">
            <a:noAutofit/>
          </a:bodyPr>
          <a:lstStyle>
            <a:lvl1pPr algn="ctr">
              <a:defRPr sz="1000" b="1" baseline="0"/>
            </a:lvl1pPr>
          </a:lstStyle>
          <a:p>
            <a:r>
              <a:rPr lang="en-US" dirty="0"/>
              <a:t>Drag &amp; Drop Image</a:t>
            </a:r>
          </a:p>
        </p:txBody>
      </p:sp>
      <p:sp>
        <p:nvSpPr>
          <p:cNvPr id="7" name="Picture Placeholder 6"/>
          <p:cNvSpPr>
            <a:spLocks noGrp="1"/>
          </p:cNvSpPr>
          <p:nvPr>
            <p:ph type="pic" sz="quarter" idx="41" hasCustomPrompt="1"/>
          </p:nvPr>
        </p:nvSpPr>
        <p:spPr>
          <a:xfrm>
            <a:off x="8635999" y="3654308"/>
            <a:ext cx="2984501" cy="3203692"/>
          </a:xfrm>
          <a:prstGeom prst="rect">
            <a:avLst/>
          </a:prstGeom>
          <a:pattFill prst="pct10">
            <a:fgClr>
              <a:schemeClr val="tx1"/>
            </a:fgClr>
            <a:bgClr>
              <a:schemeClr val="bg1"/>
            </a:bgClr>
          </a:pattFill>
        </p:spPr>
        <p:txBody>
          <a:bodyPr wrap="square" anchor="ctr">
            <a:noAutofit/>
          </a:bodyPr>
          <a:lstStyle>
            <a:lvl1pPr algn="ctr">
              <a:defRPr sz="1000" b="1" baseline="0"/>
            </a:lvl1pPr>
          </a:lstStyle>
          <a:p>
            <a:r>
              <a:rPr lang="en-US" dirty="0"/>
              <a:t>Drag &amp; Drop Image</a:t>
            </a:r>
          </a:p>
        </p:txBody>
      </p:sp>
      <p:sp>
        <p:nvSpPr>
          <p:cNvPr id="10" name="Picture Placeholder 9"/>
          <p:cNvSpPr>
            <a:spLocks noGrp="1"/>
          </p:cNvSpPr>
          <p:nvPr>
            <p:ph type="pic" sz="quarter" idx="42" hasCustomPrompt="1"/>
          </p:nvPr>
        </p:nvSpPr>
        <p:spPr>
          <a:xfrm>
            <a:off x="6096000" y="1827154"/>
            <a:ext cx="2984501" cy="3203692"/>
          </a:xfrm>
          <a:prstGeom prst="rect">
            <a:avLst/>
          </a:prstGeom>
          <a:pattFill prst="pct10">
            <a:fgClr>
              <a:schemeClr val="tx1"/>
            </a:fgClr>
            <a:bgClr>
              <a:schemeClr val="bg1"/>
            </a:bgClr>
          </a:pattFill>
        </p:spPr>
        <p:txBody>
          <a:bodyPr wrap="square" anchor="ctr">
            <a:noAutofit/>
          </a:bodyPr>
          <a:lstStyle>
            <a:lvl1pPr algn="ctr">
              <a:defRPr sz="1000" b="1" baseline="0"/>
            </a:lvl1pPr>
          </a:lstStyle>
          <a:p>
            <a:r>
              <a:rPr lang="en-US" dirty="0"/>
              <a:t>Drag &amp; Drop Image</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10" name="Picture Placeholder 9"/>
          <p:cNvSpPr>
            <a:spLocks noGrp="1"/>
          </p:cNvSpPr>
          <p:nvPr>
            <p:ph type="pic" sz="quarter" idx="11" hasCustomPrompt="1"/>
          </p:nvPr>
        </p:nvSpPr>
        <p:spPr>
          <a:xfrm>
            <a:off x="2209800" y="1219200"/>
            <a:ext cx="2997200" cy="5067634"/>
          </a:xfrm>
          <a:custGeom>
            <a:avLst/>
            <a:gdLst>
              <a:gd name="connsiteX0" fmla="*/ 2238249 w 2997200"/>
              <a:gd name="connsiteY0" fmla="*/ 0 h 5067634"/>
              <a:gd name="connsiteX1" fmla="*/ 2997200 w 2997200"/>
              <a:gd name="connsiteY1" fmla="*/ 0 h 5067634"/>
              <a:gd name="connsiteX2" fmla="*/ 758951 w 2997200"/>
              <a:gd name="connsiteY2" fmla="*/ 5067634 h 5067634"/>
              <a:gd name="connsiteX3" fmla="*/ 0 w 2997200"/>
              <a:gd name="connsiteY3" fmla="*/ 5067634 h 5067634"/>
            </a:gdLst>
            <a:ahLst/>
            <a:cxnLst>
              <a:cxn ang="0">
                <a:pos x="connsiteX0" y="connsiteY0"/>
              </a:cxn>
              <a:cxn ang="0">
                <a:pos x="connsiteX1" y="connsiteY1"/>
              </a:cxn>
              <a:cxn ang="0">
                <a:pos x="connsiteX2" y="connsiteY2"/>
              </a:cxn>
              <a:cxn ang="0">
                <a:pos x="connsiteX3" y="connsiteY3"/>
              </a:cxn>
            </a:cxnLst>
            <a:rect l="l" t="t" r="r" b="b"/>
            <a:pathLst>
              <a:path w="2997200" h="5067634">
                <a:moveTo>
                  <a:pt x="2238249" y="0"/>
                </a:moveTo>
                <a:lnTo>
                  <a:pt x="2997200" y="0"/>
                </a:lnTo>
                <a:lnTo>
                  <a:pt x="758951" y="5067634"/>
                </a:lnTo>
                <a:lnTo>
                  <a:pt x="0" y="5067634"/>
                </a:lnTo>
                <a:close/>
              </a:path>
            </a:pathLst>
          </a:custGeom>
          <a:pattFill prst="pct10">
            <a:fgClr>
              <a:schemeClr val="tx1"/>
            </a:fgClr>
            <a:bgClr>
              <a:schemeClr val="bg1"/>
            </a:bgClr>
          </a:pattFill>
        </p:spPr>
        <p:txBody>
          <a:bodyPr wrap="square" anchor="ctr">
            <a:noAutofit/>
          </a:bodyPr>
          <a:lstStyle>
            <a:lvl1pPr algn="ctr">
              <a:defRPr sz="1000" b="1" baseline="0"/>
            </a:lvl1pPr>
          </a:lstStyle>
          <a:p>
            <a:r>
              <a:rPr lang="en-US" dirty="0"/>
              <a:t>Drag &amp; Drop Image</a:t>
            </a:r>
          </a:p>
        </p:txBody>
      </p:sp>
      <p:sp>
        <p:nvSpPr>
          <p:cNvPr id="3" name="Slide Number Placeholder 2"/>
          <p:cNvSpPr>
            <a:spLocks noGrp="1"/>
          </p:cNvSpPr>
          <p:nvPr>
            <p:ph type="sldNum" sz="quarter" idx="10"/>
          </p:nvPr>
        </p:nvSpPr>
        <p:spPr>
          <a:xfrm>
            <a:off x="11076523" y="6112752"/>
            <a:ext cx="513735" cy="227164"/>
          </a:xfrm>
        </p:spPr>
        <p:txBody>
          <a:bodyPr/>
          <a:lstStyle/>
          <a:p>
            <a:fld id="{D8D877B3-D348-4611-9BDB-C5374591D951}" type="slidenum">
              <a:rPr lang="en-US" smtClean="0"/>
              <a:pPr/>
              <a:t>‹#›</a:t>
            </a:fld>
            <a:endParaRPr lang="en-US" dirty="0"/>
          </a:p>
        </p:txBody>
      </p:sp>
      <p:sp>
        <p:nvSpPr>
          <p:cNvPr id="4" name="Title 3"/>
          <p:cNvSpPr>
            <a:spLocks noGrp="1"/>
          </p:cNvSpPr>
          <p:nvPr>
            <p:ph type="title"/>
          </p:nvPr>
        </p:nvSpPr>
        <p:spPr/>
        <p:txBody>
          <a:bodyPr/>
          <a:lstStyle/>
          <a:p>
            <a:r>
              <a:rPr lang="en-US"/>
              <a:t>Click to edit Master title style</a:t>
            </a:r>
          </a:p>
        </p:txBody>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54"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206171" y="1026738"/>
            <a:ext cx="9414329" cy="1487862"/>
          </a:xfrm>
          <a:prstGeom prst="rect">
            <a:avLst/>
          </a:prstGeom>
          <a:effectLst/>
        </p:spPr>
        <p:txBody>
          <a:bodyPr vert="horz" lIns="0" tIns="192024" rIns="0" bIns="0" rtlCol="0" anchor="t" anchorCtr="0">
            <a:noAutofit/>
          </a:bodyPr>
          <a:lstStyle/>
          <a:p>
            <a:r>
              <a:rPr lang="en-US" dirty="0"/>
              <a:t>Your title here</a:t>
            </a:r>
          </a:p>
        </p:txBody>
      </p:sp>
      <p:sp>
        <p:nvSpPr>
          <p:cNvPr id="6" name="Номер слайда 21"/>
          <p:cNvSpPr>
            <a:spLocks noGrp="1"/>
          </p:cNvSpPr>
          <p:nvPr>
            <p:ph type="sldNum" sz="quarter" idx="4"/>
          </p:nvPr>
        </p:nvSpPr>
        <p:spPr>
          <a:xfrm>
            <a:off x="11043272" y="6112752"/>
            <a:ext cx="513735" cy="227164"/>
          </a:xfrm>
          <a:prstGeom prst="rect">
            <a:avLst/>
          </a:prstGeom>
          <a:noFill/>
        </p:spPr>
        <p:txBody>
          <a:bodyPr vert="horz" lIns="0" tIns="0" rIns="0" bIns="0" rtlCol="0" anchor="ctr"/>
          <a:lstStyle>
            <a:lvl1pPr algn="l">
              <a:defRPr sz="1200" b="1">
                <a:solidFill>
                  <a:schemeClr val="tx1">
                    <a:alpha val="50000"/>
                  </a:schemeClr>
                </a:solidFill>
                <a:latin typeface="+mn-lt"/>
              </a:defRPr>
            </a:lvl1pPr>
          </a:lstStyle>
          <a:p>
            <a:fld id="{D8D877B3-D348-4611-9BDB-C5374591D951}" type="slidenum">
              <a:rPr lang="en-US" smtClean="0"/>
              <a:pPr/>
              <a:t>‹#›</a:t>
            </a:fld>
            <a:endParaRPr lang="en-US" dirty="0"/>
          </a:p>
        </p:txBody>
      </p:sp>
      <p:sp>
        <p:nvSpPr>
          <p:cNvPr id="7" name="Номер слайда 21"/>
          <p:cNvSpPr txBox="1">
            <a:spLocks/>
          </p:cNvSpPr>
          <p:nvPr userDrawn="1"/>
        </p:nvSpPr>
        <p:spPr>
          <a:xfrm>
            <a:off x="11121577" y="6132407"/>
            <a:ext cx="513735" cy="227164"/>
          </a:xfrm>
          <a:prstGeom prst="rect">
            <a:avLst/>
          </a:prstGeom>
          <a:noFill/>
        </p:spPr>
        <p:txBody>
          <a:bodyPr vert="horz" lIns="0" tIns="0" rIns="0" bIns="0" rtlCol="0" anchor="ctr"/>
          <a:lstStyle>
            <a:defPPr>
              <a:defRPr lang="en-US"/>
            </a:defPPr>
            <a:lvl1pPr marL="0" algn="l" defTabSz="914330" rtl="0" eaLnBrk="1" latinLnBrk="0" hangingPunct="1">
              <a:defRPr sz="1200" b="1" kern="1200">
                <a:solidFill>
                  <a:schemeClr val="tx1">
                    <a:alpha val="50000"/>
                  </a:schemeClr>
                </a:solidFill>
                <a:latin typeface="+mn-lt"/>
                <a:ea typeface="+mn-ea"/>
                <a:cs typeface="+mn-cs"/>
              </a:defRPr>
            </a:lvl1pPr>
            <a:lvl2pPr marL="457165" algn="l" defTabSz="914330" rtl="0" eaLnBrk="1" latinLnBrk="0" hangingPunct="1">
              <a:defRPr sz="1800" kern="1200">
                <a:solidFill>
                  <a:schemeClr val="tx1"/>
                </a:solidFill>
                <a:latin typeface="+mn-lt"/>
                <a:ea typeface="+mn-ea"/>
                <a:cs typeface="+mn-cs"/>
              </a:defRPr>
            </a:lvl2pPr>
            <a:lvl3pPr marL="914330" algn="l" defTabSz="914330" rtl="0" eaLnBrk="1" latinLnBrk="0" hangingPunct="1">
              <a:defRPr sz="1800" kern="1200">
                <a:solidFill>
                  <a:schemeClr val="tx1"/>
                </a:solidFill>
                <a:latin typeface="+mn-lt"/>
                <a:ea typeface="+mn-ea"/>
                <a:cs typeface="+mn-cs"/>
              </a:defRPr>
            </a:lvl3pPr>
            <a:lvl4pPr marL="1371495" algn="l" defTabSz="914330" rtl="0" eaLnBrk="1" latinLnBrk="0" hangingPunct="1">
              <a:defRPr sz="1800" kern="1200">
                <a:solidFill>
                  <a:schemeClr val="tx1"/>
                </a:solidFill>
                <a:latin typeface="+mn-lt"/>
                <a:ea typeface="+mn-ea"/>
                <a:cs typeface="+mn-cs"/>
              </a:defRPr>
            </a:lvl4pPr>
            <a:lvl5pPr marL="1828660" algn="l" defTabSz="914330" rtl="0" eaLnBrk="1" latinLnBrk="0" hangingPunct="1">
              <a:defRPr sz="1800" kern="1200">
                <a:solidFill>
                  <a:schemeClr val="tx1"/>
                </a:solidFill>
                <a:latin typeface="+mn-lt"/>
                <a:ea typeface="+mn-ea"/>
                <a:cs typeface="+mn-cs"/>
              </a:defRPr>
            </a:lvl5pPr>
            <a:lvl6pPr marL="2285825" algn="l" defTabSz="914330" rtl="0" eaLnBrk="1" latinLnBrk="0" hangingPunct="1">
              <a:defRPr sz="1800" kern="1200">
                <a:solidFill>
                  <a:schemeClr val="tx1"/>
                </a:solidFill>
                <a:latin typeface="+mn-lt"/>
                <a:ea typeface="+mn-ea"/>
                <a:cs typeface="+mn-cs"/>
              </a:defRPr>
            </a:lvl6pPr>
            <a:lvl7pPr marL="2742990" algn="l" defTabSz="914330" rtl="0" eaLnBrk="1" latinLnBrk="0" hangingPunct="1">
              <a:defRPr sz="1800" kern="1200">
                <a:solidFill>
                  <a:schemeClr val="tx1"/>
                </a:solidFill>
                <a:latin typeface="+mn-lt"/>
                <a:ea typeface="+mn-ea"/>
                <a:cs typeface="+mn-cs"/>
              </a:defRPr>
            </a:lvl7pPr>
            <a:lvl8pPr marL="3200155" algn="l" defTabSz="914330" rtl="0" eaLnBrk="1" latinLnBrk="0" hangingPunct="1">
              <a:defRPr sz="1800" kern="1200">
                <a:solidFill>
                  <a:schemeClr val="tx1"/>
                </a:solidFill>
                <a:latin typeface="+mn-lt"/>
                <a:ea typeface="+mn-ea"/>
                <a:cs typeface="+mn-cs"/>
              </a:defRPr>
            </a:lvl8pPr>
            <a:lvl9pPr marL="3657320" algn="l" defTabSz="914330" rtl="0" eaLnBrk="1" latinLnBrk="0" hangingPunct="1">
              <a:defRPr sz="1800" kern="1200">
                <a:solidFill>
                  <a:schemeClr val="tx1"/>
                </a:solidFill>
                <a:latin typeface="+mn-lt"/>
                <a:ea typeface="+mn-ea"/>
                <a:cs typeface="+mn-cs"/>
              </a:defRPr>
            </a:lvl9pPr>
          </a:lstStyle>
          <a:p>
            <a:pPr algn="r"/>
            <a:r>
              <a:rPr lang="en-US" sz="800" dirty="0">
                <a:solidFill>
                  <a:schemeClr val="tx1">
                    <a:alpha val="30000"/>
                  </a:schemeClr>
                </a:solidFill>
              </a:rPr>
              <a:t>/25</a:t>
            </a:r>
          </a:p>
        </p:txBody>
      </p:sp>
      <p:sp>
        <p:nvSpPr>
          <p:cNvPr id="11" name="Text Placeholder 10"/>
          <p:cNvSpPr>
            <a:spLocks noGrp="1"/>
          </p:cNvSpPr>
          <p:nvPr>
            <p:ph type="body" idx="1"/>
          </p:nvPr>
        </p:nvSpPr>
        <p:spPr>
          <a:xfrm>
            <a:off x="2206170" y="2514600"/>
            <a:ext cx="9414330" cy="311044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Rectangle 2">
            <a:extLst>
              <a:ext uri="{FF2B5EF4-FFF2-40B4-BE49-F238E27FC236}">
                <a16:creationId xmlns:a16="http://schemas.microsoft.com/office/drawing/2014/main" id="{888D318E-8E6D-4D13-88F1-E77AEC5362B4}"/>
              </a:ext>
            </a:extLst>
          </p:cNvPr>
          <p:cNvSpPr/>
          <p:nvPr userDrawn="1"/>
        </p:nvSpPr>
        <p:spPr>
          <a:xfrm>
            <a:off x="0" y="0"/>
            <a:ext cx="100965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77184672"/>
      </p:ext>
    </p:extLst>
  </p:cSld>
  <p:clrMap bg1="lt1" tx1="dk1" bg2="lt2" tx2="dk2" accent1="accent1" accent2="accent2" accent3="accent3" accent4="accent4" accent5="accent5" accent6="accent6" hlink="hlink" folHlink="folHlink"/>
  <p:sldLayoutIdLst>
    <p:sldLayoutId id="2147484007" r:id="rId1"/>
    <p:sldLayoutId id="2147484008" r:id="rId2"/>
    <p:sldLayoutId id="2147484009" r:id="rId3"/>
    <p:sldLayoutId id="2147484041" r:id="rId4"/>
    <p:sldLayoutId id="2147484010" r:id="rId5"/>
    <p:sldLayoutId id="2147484033" r:id="rId6"/>
    <p:sldLayoutId id="2147484037" r:id="rId7"/>
    <p:sldLayoutId id="2147484011" r:id="rId8"/>
    <p:sldLayoutId id="2147484012" r:id="rId9"/>
    <p:sldLayoutId id="2147484013" r:id="rId10"/>
    <p:sldLayoutId id="2147484014" r:id="rId11"/>
    <p:sldLayoutId id="2147484053" r:id="rId12"/>
    <p:sldLayoutId id="2147484042" r:id="rId13"/>
    <p:sldLayoutId id="2147484043" r:id="rId14"/>
    <p:sldLayoutId id="2147484044" r:id="rId15"/>
    <p:sldLayoutId id="2147484045" r:id="rId16"/>
    <p:sldLayoutId id="2147484015" r:id="rId17"/>
    <p:sldLayoutId id="2147484039" r:id="rId18"/>
    <p:sldLayoutId id="2147484040" r:id="rId19"/>
    <p:sldLayoutId id="2147484038" r:id="rId20"/>
    <p:sldLayoutId id="2147484016" r:id="rId21"/>
    <p:sldLayoutId id="2147484017" r:id="rId22"/>
    <p:sldLayoutId id="2147484018" r:id="rId23"/>
    <p:sldLayoutId id="2147484025" r:id="rId24"/>
    <p:sldLayoutId id="2147484019" r:id="rId25"/>
    <p:sldLayoutId id="2147484026" r:id="rId26"/>
    <p:sldLayoutId id="2147484035" r:id="rId27"/>
    <p:sldLayoutId id="2147484055" r:id="rId28"/>
    <p:sldLayoutId id="2147484036" r:id="rId29"/>
    <p:sldLayoutId id="2147484051" r:id="rId30"/>
    <p:sldLayoutId id="2147484027" r:id="rId31"/>
    <p:sldLayoutId id="2147484047" r:id="rId32"/>
    <p:sldLayoutId id="2147484048" r:id="rId33"/>
    <p:sldLayoutId id="2147484049" r:id="rId34"/>
    <p:sldLayoutId id="2147484028" r:id="rId35"/>
    <p:sldLayoutId id="2147484020" r:id="rId36"/>
    <p:sldLayoutId id="2147484046" r:id="rId37"/>
    <p:sldLayoutId id="2147484021" r:id="rId38"/>
    <p:sldLayoutId id="2147484052" r:id="rId39"/>
    <p:sldLayoutId id="2147484022" r:id="rId40"/>
    <p:sldLayoutId id="2147484023" r:id="rId41"/>
    <p:sldLayoutId id="2147484024" r:id="rId42"/>
    <p:sldLayoutId id="2147484029" r:id="rId43"/>
    <p:sldLayoutId id="2147484031" r:id="rId44"/>
    <p:sldLayoutId id="2147484032" r:id="rId45"/>
    <p:sldLayoutId id="2147484030" r:id="rId46"/>
    <p:sldLayoutId id="2147484050" r:id="rId47"/>
    <p:sldLayoutId id="2147484034" r:id="rId48"/>
    <p:sldLayoutId id="2147484054" r:id="rId49"/>
    <p:sldLayoutId id="2147484060" r:id="rId50"/>
    <p:sldLayoutId id="2147484061" r:id="rId51"/>
    <p:sldLayoutId id="2147484064" r:id="rId52"/>
    <p:sldLayoutId id="2147484065" r:id="rId53"/>
  </p:sldLayoutIdLst>
  <p:hf hdr="0" dt="0"/>
  <p:txStyles>
    <p:titleStyle>
      <a:lvl1pPr algn="l" defTabSz="914318" rtl="0" eaLnBrk="1" latinLnBrk="0" hangingPunct="1">
        <a:lnSpc>
          <a:spcPct val="80000"/>
        </a:lnSpc>
        <a:spcBef>
          <a:spcPct val="0"/>
        </a:spcBef>
        <a:buNone/>
        <a:defRPr sz="4400" kern="1200" spc="-151" baseline="0">
          <a:solidFill>
            <a:schemeClr val="tx1"/>
          </a:solidFill>
          <a:latin typeface="+mj-lt"/>
          <a:ea typeface="+mj-ea"/>
          <a:cs typeface="+mj-cs"/>
        </a:defRPr>
      </a:lvl1pPr>
    </p:titleStyle>
    <p:bodyStyle>
      <a:lvl1pPr marL="0" indent="0" algn="l" defTabSz="914318" rtl="0" eaLnBrk="1" latinLnBrk="0" hangingPunct="1">
        <a:lnSpc>
          <a:spcPct val="120000"/>
        </a:lnSpc>
        <a:spcBef>
          <a:spcPts val="1000"/>
        </a:spcBef>
        <a:buFont typeface="Arial" panose="020B0604020202020204" pitchFamily="34" charset="0"/>
        <a:buNone/>
        <a:defRPr sz="2800" kern="1200">
          <a:solidFill>
            <a:schemeClr val="tx1"/>
          </a:solidFill>
          <a:latin typeface="+mn-lt"/>
          <a:ea typeface="+mn-ea"/>
          <a:cs typeface="+mn-cs"/>
        </a:defRPr>
      </a:lvl1pPr>
      <a:lvl2pPr marL="0" indent="0" algn="l" defTabSz="914318" rtl="0" eaLnBrk="1" latinLnBrk="0" hangingPunct="1">
        <a:lnSpc>
          <a:spcPct val="120000"/>
        </a:lnSpc>
        <a:spcBef>
          <a:spcPts val="499"/>
        </a:spcBef>
        <a:buFont typeface="Arial" panose="020B0604020202020204" pitchFamily="34" charset="0"/>
        <a:buNone/>
        <a:defRPr sz="1800" kern="1200">
          <a:solidFill>
            <a:schemeClr val="tx1"/>
          </a:solidFill>
          <a:latin typeface="+mn-lt"/>
          <a:ea typeface="+mn-ea"/>
          <a:cs typeface="+mn-cs"/>
        </a:defRPr>
      </a:lvl2pPr>
      <a:lvl3pPr marL="0" indent="0" algn="l" defTabSz="914318" rtl="0" eaLnBrk="1" latinLnBrk="0" hangingPunct="1">
        <a:lnSpc>
          <a:spcPct val="120000"/>
        </a:lnSpc>
        <a:spcBef>
          <a:spcPts val="499"/>
        </a:spcBef>
        <a:buFont typeface="Arial" panose="020B0604020202020204" pitchFamily="34" charset="0"/>
        <a:buNone/>
        <a:defRPr sz="1200" kern="1200">
          <a:solidFill>
            <a:schemeClr val="tx1"/>
          </a:solidFill>
          <a:latin typeface="+mn-lt"/>
          <a:ea typeface="+mn-ea"/>
          <a:cs typeface="+mn-cs"/>
        </a:defRPr>
      </a:lvl3pPr>
      <a:lvl4pPr marL="0" indent="0" algn="l" defTabSz="914318" rtl="0" eaLnBrk="1" latinLnBrk="0" hangingPunct="1">
        <a:lnSpc>
          <a:spcPct val="120000"/>
        </a:lnSpc>
        <a:spcBef>
          <a:spcPts val="499"/>
        </a:spcBef>
        <a:buFont typeface="Arial" panose="020B0604020202020204" pitchFamily="34" charset="0"/>
        <a:buNone/>
        <a:defRPr sz="1000" kern="1200">
          <a:solidFill>
            <a:schemeClr val="tx1">
              <a:alpha val="70000"/>
            </a:schemeClr>
          </a:solidFill>
          <a:latin typeface="+mn-lt"/>
          <a:ea typeface="+mn-ea"/>
          <a:cs typeface="+mn-cs"/>
        </a:defRPr>
      </a:lvl4pPr>
      <a:lvl5pPr marL="0" indent="0" algn="l" defTabSz="914318" rtl="0" eaLnBrk="1" latinLnBrk="0" hangingPunct="1">
        <a:lnSpc>
          <a:spcPct val="120000"/>
        </a:lnSpc>
        <a:spcBef>
          <a:spcPts val="499"/>
        </a:spcBef>
        <a:buFont typeface="Arial" panose="020B0604020202020204" pitchFamily="34" charset="0"/>
        <a:buNone/>
        <a:defRPr sz="1000" kern="1200" baseline="0">
          <a:solidFill>
            <a:schemeClr val="tx1">
              <a:alpha val="50000"/>
            </a:schemeClr>
          </a:solidFill>
          <a:latin typeface="+mn-lt"/>
          <a:ea typeface="+mn-ea"/>
          <a:cs typeface="+mn-cs"/>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18" rtl="0" eaLnBrk="1" latinLnBrk="0" hangingPunct="1">
        <a:defRPr sz="1800" kern="1200">
          <a:solidFill>
            <a:schemeClr val="tx1"/>
          </a:solidFill>
          <a:latin typeface="+mn-lt"/>
          <a:ea typeface="+mn-ea"/>
          <a:cs typeface="+mn-cs"/>
        </a:defRPr>
      </a:lvl1pPr>
      <a:lvl2pPr marL="457159" algn="l" defTabSz="914318" rtl="0" eaLnBrk="1" latinLnBrk="0" hangingPunct="1">
        <a:defRPr sz="1800" kern="1200">
          <a:solidFill>
            <a:schemeClr val="tx1"/>
          </a:solidFill>
          <a:latin typeface="+mn-lt"/>
          <a:ea typeface="+mn-ea"/>
          <a:cs typeface="+mn-cs"/>
        </a:defRPr>
      </a:lvl2pPr>
      <a:lvl3pPr marL="914318" algn="l" defTabSz="914318" rtl="0" eaLnBrk="1" latinLnBrk="0" hangingPunct="1">
        <a:defRPr sz="1800" kern="1200">
          <a:solidFill>
            <a:schemeClr val="tx1"/>
          </a:solidFill>
          <a:latin typeface="+mn-lt"/>
          <a:ea typeface="+mn-ea"/>
          <a:cs typeface="+mn-cs"/>
        </a:defRPr>
      </a:lvl3pPr>
      <a:lvl4pPr marL="1371478" algn="l" defTabSz="914318" rtl="0" eaLnBrk="1" latinLnBrk="0" hangingPunct="1">
        <a:defRPr sz="1800" kern="1200">
          <a:solidFill>
            <a:schemeClr val="tx1"/>
          </a:solidFill>
          <a:latin typeface="+mn-lt"/>
          <a:ea typeface="+mn-ea"/>
          <a:cs typeface="+mn-cs"/>
        </a:defRPr>
      </a:lvl4pPr>
      <a:lvl5pPr marL="1828636" algn="l" defTabSz="914318" rtl="0" eaLnBrk="1" latinLnBrk="0" hangingPunct="1">
        <a:defRPr sz="1800" kern="1200">
          <a:solidFill>
            <a:schemeClr val="tx1"/>
          </a:solidFill>
          <a:latin typeface="+mn-lt"/>
          <a:ea typeface="+mn-ea"/>
          <a:cs typeface="+mn-cs"/>
        </a:defRPr>
      </a:lvl5pPr>
      <a:lvl6pPr marL="2285794" algn="l" defTabSz="914318" rtl="0" eaLnBrk="1" latinLnBrk="0" hangingPunct="1">
        <a:defRPr sz="1800" kern="1200">
          <a:solidFill>
            <a:schemeClr val="tx1"/>
          </a:solidFill>
          <a:latin typeface="+mn-lt"/>
          <a:ea typeface="+mn-ea"/>
          <a:cs typeface="+mn-cs"/>
        </a:defRPr>
      </a:lvl6pPr>
      <a:lvl7pPr marL="2742953" algn="l" defTabSz="914318" rtl="0" eaLnBrk="1" latinLnBrk="0" hangingPunct="1">
        <a:defRPr sz="1800" kern="1200">
          <a:solidFill>
            <a:schemeClr val="tx1"/>
          </a:solidFill>
          <a:latin typeface="+mn-lt"/>
          <a:ea typeface="+mn-ea"/>
          <a:cs typeface="+mn-cs"/>
        </a:defRPr>
      </a:lvl7pPr>
      <a:lvl8pPr marL="3200112" algn="l" defTabSz="914318" rtl="0" eaLnBrk="1" latinLnBrk="0" hangingPunct="1">
        <a:defRPr sz="1800" kern="1200">
          <a:solidFill>
            <a:schemeClr val="tx1"/>
          </a:solidFill>
          <a:latin typeface="+mn-lt"/>
          <a:ea typeface="+mn-ea"/>
          <a:cs typeface="+mn-cs"/>
        </a:defRPr>
      </a:lvl8pPr>
      <a:lvl9pPr marL="3657271" algn="l" defTabSz="914318"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0" pos="3840">
          <p15:clr>
            <a:srgbClr val="F26B43"/>
          </p15:clr>
        </p15:guide>
        <p15:guide id="1" orient="horz" pos="2160">
          <p15:clr>
            <a:srgbClr val="F26B43"/>
          </p15:clr>
        </p15:guide>
        <p15:guide id="14" orient="horz" pos="360" userDrawn="1">
          <p15:clr>
            <a:srgbClr val="F26B43"/>
          </p15:clr>
        </p15:guide>
        <p15:guide id="27" orient="horz" pos="3960" userDrawn="1">
          <p15:clr>
            <a:srgbClr val="F26B43"/>
          </p15:clr>
        </p15:guide>
        <p15:guide id="28" pos="360" userDrawn="1">
          <p15:clr>
            <a:srgbClr val="F26B43"/>
          </p15:clr>
        </p15:guide>
        <p15:guide id="29" pos="7320" userDrawn="1">
          <p15:clr>
            <a:srgbClr val="F26B43"/>
          </p15:clr>
        </p15:guide>
        <p15:guide id="39" pos="3384" userDrawn="1">
          <p15:clr>
            <a:srgbClr val="F26B43"/>
          </p15:clr>
        </p15:guide>
        <p15:guide id="40" pos="4272">
          <p15:clr>
            <a:srgbClr val="F26B43"/>
          </p15:clr>
        </p15:guide>
        <p15:guide id="44">
          <p15:clr>
            <a:srgbClr val="F26B43"/>
          </p15:clr>
        </p15:guide>
        <p15:guide id="45" pos="7680">
          <p15:clr>
            <a:srgbClr val="F26B43"/>
          </p15:clr>
        </p15:guide>
        <p15:guide id="46" orient="horz">
          <p15:clr>
            <a:srgbClr val="F26B43"/>
          </p15:clr>
        </p15:guide>
        <p15:guide id="47" orient="horz" pos="4320">
          <p15:clr>
            <a:srgbClr val="F26B43"/>
          </p15:clr>
        </p15:guide>
        <p15:guide id="48" pos="1392" userDrawn="1">
          <p15:clr>
            <a:srgbClr val="F26B43"/>
          </p15:clr>
        </p15:guide>
        <p15:guide id="51" orient="horz" pos="768"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2.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38.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31.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g"/><Relationship Id="rId1" Type="http://schemas.openxmlformats.org/officeDocument/2006/relationships/slideLayout" Target="../slideLayouts/slideLayout50.xml"/><Relationship Id="rId5" Type="http://schemas.openxmlformats.org/officeDocument/2006/relationships/image" Target="../media/image18.jpeg"/><Relationship Id="rId4" Type="http://schemas.openxmlformats.org/officeDocument/2006/relationships/image" Target="../media/image13.jpg"/></Relationships>
</file>

<file path=ppt/slides/_rels/slide14.xml.rels><?xml version="1.0" encoding="UTF-8" standalone="yes"?>
<Relationships xmlns="http://schemas.openxmlformats.org/package/2006/relationships"><Relationship Id="rId3" Type="http://schemas.openxmlformats.org/officeDocument/2006/relationships/image" Target="../media/image20.jpg"/><Relationship Id="rId7" Type="http://schemas.openxmlformats.org/officeDocument/2006/relationships/image" Target="../media/image24.jpeg"/><Relationship Id="rId2" Type="http://schemas.openxmlformats.org/officeDocument/2006/relationships/image" Target="../media/image19.jpeg"/><Relationship Id="rId1" Type="http://schemas.openxmlformats.org/officeDocument/2006/relationships/slideLayout" Target="../slideLayouts/slideLayout51.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1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eg"/><Relationship Id="rId1" Type="http://schemas.openxmlformats.org/officeDocument/2006/relationships/slideLayout" Target="../slideLayouts/slideLayout39.xml"/></Relationships>
</file>

<file path=ppt/slides/_rels/slide17.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48.xml"/></Relationships>
</file>

<file path=ppt/slides/_rels/slide1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3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3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46.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eg"/><Relationship Id="rId1" Type="http://schemas.openxmlformats.org/officeDocument/2006/relationships/slideLayout" Target="../slideLayouts/slideLayout29.xml"/><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49.xml"/><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38.xml"/></Relationships>
</file>

<file path=ppt/slides/_rels/slide9.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6B82EA28-E8FD-4633-89F6-88A1DA307965}"/>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17778" r="17778"/>
          <a:stretch>
            <a:fillRect/>
          </a:stretch>
        </p:blipFill>
        <p:spPr/>
      </p:pic>
      <p:sp>
        <p:nvSpPr>
          <p:cNvPr id="2" name="Slide Number Placeholder 1"/>
          <p:cNvSpPr>
            <a:spLocks noGrp="1"/>
          </p:cNvSpPr>
          <p:nvPr>
            <p:ph type="sldNum" sz="quarter" idx="10"/>
          </p:nvPr>
        </p:nvSpPr>
        <p:spPr/>
        <p:txBody>
          <a:bodyPr/>
          <a:lstStyle/>
          <a:p>
            <a:fld id="{D8D877B3-D348-4611-9BDB-C5374591D951}" type="slidenum">
              <a:rPr lang="en-US" smtClean="0">
                <a:latin typeface="+mj-lt"/>
              </a:rPr>
              <a:pPr/>
              <a:t>1</a:t>
            </a:fld>
            <a:endParaRPr lang="en-US" dirty="0">
              <a:latin typeface="+mj-lt"/>
            </a:endParaRPr>
          </a:p>
        </p:txBody>
      </p:sp>
      <p:sp>
        <p:nvSpPr>
          <p:cNvPr id="15" name="Title 14"/>
          <p:cNvSpPr>
            <a:spLocks noGrp="1"/>
          </p:cNvSpPr>
          <p:nvPr>
            <p:ph type="title"/>
          </p:nvPr>
        </p:nvSpPr>
        <p:spPr/>
        <p:txBody>
          <a:bodyPr/>
          <a:lstStyle/>
          <a:p>
            <a:pPr algn="r"/>
            <a:r>
              <a:rPr lang="en-US" dirty="0"/>
              <a:t>SIMPLE</a:t>
            </a:r>
            <a:br>
              <a:rPr lang="en-US" dirty="0"/>
            </a:br>
            <a:r>
              <a:rPr lang="en-US" b="1" dirty="0">
                <a:solidFill>
                  <a:schemeClr val="accent2"/>
                </a:solidFill>
              </a:rPr>
              <a:t>POWERPOINT</a:t>
            </a:r>
            <a:br>
              <a:rPr lang="en-US" dirty="0"/>
            </a:br>
            <a:r>
              <a:rPr lang="en-US" dirty="0"/>
              <a:t>TEMPLATE</a:t>
            </a:r>
          </a:p>
        </p:txBody>
      </p:sp>
      <p:grpSp>
        <p:nvGrpSpPr>
          <p:cNvPr id="11" name="Group 10"/>
          <p:cNvGrpSpPr/>
          <p:nvPr/>
        </p:nvGrpSpPr>
        <p:grpSpPr>
          <a:xfrm>
            <a:off x="2817335" y="3019316"/>
            <a:ext cx="1032831" cy="822960"/>
            <a:chOff x="2871266" y="3019316"/>
            <a:chExt cx="1032831" cy="822960"/>
          </a:xfrm>
        </p:grpSpPr>
        <p:sp>
          <p:nvSpPr>
            <p:cNvPr id="6" name="Parallelogram 5"/>
            <p:cNvSpPr/>
            <p:nvPr/>
          </p:nvSpPr>
          <p:spPr>
            <a:xfrm>
              <a:off x="2871266" y="3019316"/>
              <a:ext cx="486731" cy="822960"/>
            </a:xfrm>
            <a:prstGeom prst="parallelogram">
              <a:avLst>
                <a:gd name="adj" fmla="val 7467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8" name="Parallelogram 7"/>
            <p:cNvSpPr/>
            <p:nvPr/>
          </p:nvSpPr>
          <p:spPr>
            <a:xfrm>
              <a:off x="3053299" y="3019316"/>
              <a:ext cx="486731" cy="822960"/>
            </a:xfrm>
            <a:prstGeom prst="parallelogram">
              <a:avLst>
                <a:gd name="adj" fmla="val 7467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9" name="Parallelogram 8"/>
            <p:cNvSpPr/>
            <p:nvPr/>
          </p:nvSpPr>
          <p:spPr>
            <a:xfrm>
              <a:off x="3235332" y="3019316"/>
              <a:ext cx="486731" cy="822960"/>
            </a:xfrm>
            <a:prstGeom prst="parallelogram">
              <a:avLst>
                <a:gd name="adj" fmla="val 7467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10" name="Parallelogram 9"/>
            <p:cNvSpPr/>
            <p:nvPr/>
          </p:nvSpPr>
          <p:spPr>
            <a:xfrm>
              <a:off x="3417366" y="3019316"/>
              <a:ext cx="486731" cy="822960"/>
            </a:xfrm>
            <a:prstGeom prst="parallelogram">
              <a:avLst>
                <a:gd name="adj" fmla="val 7467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grpSp>
      <p:sp>
        <p:nvSpPr>
          <p:cNvPr id="12" name="Parallelogram 11"/>
          <p:cNvSpPr/>
          <p:nvPr/>
        </p:nvSpPr>
        <p:spPr>
          <a:xfrm>
            <a:off x="5793854" y="3019316"/>
            <a:ext cx="486731" cy="822960"/>
          </a:xfrm>
          <a:prstGeom prst="parallelogram">
            <a:avLst>
              <a:gd name="adj" fmla="val 74678"/>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Tree>
    <p:extLst>
      <p:ext uri="{BB962C8B-B14F-4D97-AF65-F5344CB8AC3E}">
        <p14:creationId xmlns:p14="http://schemas.microsoft.com/office/powerpoint/2010/main" val="18312676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D8D877B3-D348-4611-9BDB-C5374591D951}" type="slidenum">
              <a:rPr lang="en-US" smtClean="0"/>
              <a:pPr/>
              <a:t>10</a:t>
            </a:fld>
            <a:endParaRPr lang="en-US" dirty="0"/>
          </a:p>
        </p:txBody>
      </p:sp>
      <p:sp>
        <p:nvSpPr>
          <p:cNvPr id="3" name="Title 2"/>
          <p:cNvSpPr>
            <a:spLocks noGrp="1"/>
          </p:cNvSpPr>
          <p:nvPr>
            <p:ph type="title"/>
          </p:nvPr>
        </p:nvSpPr>
        <p:spPr/>
        <p:txBody>
          <a:bodyPr/>
          <a:lstStyle/>
          <a:p>
            <a:r>
              <a:rPr lang="en-US" b="1" dirty="0"/>
              <a:t>RIGHT</a:t>
            </a:r>
            <a:r>
              <a:rPr lang="en-US" b="1" dirty="0">
                <a:solidFill>
                  <a:schemeClr val="accent1"/>
                </a:solidFill>
              </a:rPr>
              <a:t> CREATIVE</a:t>
            </a:r>
            <a:br>
              <a:rPr lang="en-US" b="1" dirty="0">
                <a:solidFill>
                  <a:schemeClr val="accent1"/>
                </a:solidFill>
              </a:rPr>
            </a:br>
            <a:r>
              <a:rPr lang="en-US" b="1" dirty="0">
                <a:solidFill>
                  <a:schemeClr val="accent1"/>
                </a:solidFill>
              </a:rPr>
              <a:t>PICTURE</a:t>
            </a:r>
          </a:p>
        </p:txBody>
      </p:sp>
      <p:pic>
        <p:nvPicPr>
          <p:cNvPr id="5" name="Picture Placeholder 4">
            <a:extLst>
              <a:ext uri="{FF2B5EF4-FFF2-40B4-BE49-F238E27FC236}">
                <a16:creationId xmlns:a16="http://schemas.microsoft.com/office/drawing/2014/main" id="{EAC8ADB6-7E08-4972-92DB-94D7FF913BDE}"/>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t="9415" b="9415"/>
          <a:stretch>
            <a:fillRect/>
          </a:stretch>
        </p:blipFill>
        <p:spPr/>
      </p:pic>
      <p:sp>
        <p:nvSpPr>
          <p:cNvPr id="7" name="Text Placeholder 6"/>
          <p:cNvSpPr>
            <a:spLocks noGrp="1"/>
          </p:cNvSpPr>
          <p:nvPr>
            <p:ph type="body" sz="quarter" idx="39"/>
          </p:nvPr>
        </p:nvSpPr>
        <p:spPr/>
        <p:txBody>
          <a:bodyPr/>
          <a:lstStyle/>
          <a:p>
            <a:r>
              <a:rPr lang="en-US"/>
              <a:t>There are many variations of passages of Lorem Ipsum available, but the majority have suffered alteration in some form, by injected humour, or randomised words which don't look even slightly believable. </a:t>
            </a:r>
          </a:p>
          <a:p>
            <a:endParaRPr lang="en-US"/>
          </a:p>
          <a:p>
            <a:r>
              <a:rPr lang="en-US"/>
              <a:t>If you are going to use a passage of Lorem Ipsum, you need to be sure there isn't anything embarrassing hidden in the middle of text. </a:t>
            </a:r>
            <a:endParaRPr lang="en-US" dirty="0"/>
          </a:p>
        </p:txBody>
      </p:sp>
      <p:sp>
        <p:nvSpPr>
          <p:cNvPr id="10" name="Freeform: Shape 9">
            <a:extLst>
              <a:ext uri="{FF2B5EF4-FFF2-40B4-BE49-F238E27FC236}">
                <a16:creationId xmlns:a16="http://schemas.microsoft.com/office/drawing/2014/main" id="{5C406E7B-C079-4E4C-B139-31F2AD128F5C}"/>
              </a:ext>
            </a:extLst>
          </p:cNvPr>
          <p:cNvSpPr/>
          <p:nvPr/>
        </p:nvSpPr>
        <p:spPr>
          <a:xfrm>
            <a:off x="6781800" y="-1682307"/>
            <a:ext cx="3023027" cy="5111307"/>
          </a:xfrm>
          <a:custGeom>
            <a:avLst/>
            <a:gdLst>
              <a:gd name="connsiteX0" fmla="*/ 3020037 w 3023027"/>
              <a:gd name="connsiteY0" fmla="*/ 0 h 5111307"/>
              <a:gd name="connsiteX1" fmla="*/ 3023027 w 3023027"/>
              <a:gd name="connsiteY1" fmla="*/ 0 h 5111307"/>
              <a:gd name="connsiteX2" fmla="*/ 765491 w 3023027"/>
              <a:gd name="connsiteY2" fmla="*/ 5111307 h 5111307"/>
              <a:gd name="connsiteX3" fmla="*/ 0 w 3023027"/>
              <a:gd name="connsiteY3" fmla="*/ 5111307 h 5111307"/>
              <a:gd name="connsiteX4" fmla="*/ 1514503 w 3023027"/>
              <a:gd name="connsiteY4" fmla="*/ 1682307 h 5111307"/>
              <a:gd name="connsiteX5" fmla="*/ 2277004 w 3023027"/>
              <a:gd name="connsiteY5" fmla="*/ 1682307 h 5111307"/>
              <a:gd name="connsiteX6" fmla="*/ 3020037 w 3023027"/>
              <a:gd name="connsiteY6" fmla="*/ 0 h 5111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23027" h="5111307">
                <a:moveTo>
                  <a:pt x="3020037" y="0"/>
                </a:moveTo>
                <a:lnTo>
                  <a:pt x="3023027" y="0"/>
                </a:lnTo>
                <a:lnTo>
                  <a:pt x="765491" y="5111307"/>
                </a:lnTo>
                <a:lnTo>
                  <a:pt x="0" y="5111307"/>
                </a:lnTo>
                <a:lnTo>
                  <a:pt x="1514503" y="1682307"/>
                </a:lnTo>
                <a:lnTo>
                  <a:pt x="2277004" y="1682307"/>
                </a:lnTo>
                <a:lnTo>
                  <a:pt x="3020037" y="0"/>
                </a:lnTo>
                <a:close/>
              </a:path>
            </a:pathLst>
          </a:custGeom>
          <a:solidFill>
            <a:schemeClr val="accent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TextBox 8">
            <a:extLst>
              <a:ext uri="{FF2B5EF4-FFF2-40B4-BE49-F238E27FC236}">
                <a16:creationId xmlns:a16="http://schemas.microsoft.com/office/drawing/2014/main" id="{5130C531-7C28-45C5-9C75-9BD354707763}"/>
              </a:ext>
            </a:extLst>
          </p:cNvPr>
          <p:cNvSpPr txBox="1"/>
          <p:nvPr/>
        </p:nvSpPr>
        <p:spPr>
          <a:xfrm>
            <a:off x="416172" y="266736"/>
            <a:ext cx="184666" cy="1124668"/>
          </a:xfrm>
          <a:prstGeom prst="rect">
            <a:avLst/>
          </a:prstGeom>
          <a:noFill/>
        </p:spPr>
        <p:txBody>
          <a:bodyPr vert="vert270" wrap="none" lIns="0" rIns="0" rtlCol="0">
            <a:spAutoFit/>
          </a:bodyPr>
          <a:lstStyle/>
          <a:p>
            <a:pPr algn="r"/>
            <a:r>
              <a:rPr lang="en-US" sz="1200" b="1" dirty="0">
                <a:solidFill>
                  <a:schemeClr val="accent4"/>
                </a:solidFill>
              </a:rPr>
              <a:t>SIMPLE.COM</a:t>
            </a:r>
          </a:p>
        </p:txBody>
      </p:sp>
      <p:sp>
        <p:nvSpPr>
          <p:cNvPr id="11" name="Freeform: Shape 10">
            <a:extLst>
              <a:ext uri="{FF2B5EF4-FFF2-40B4-BE49-F238E27FC236}">
                <a16:creationId xmlns:a16="http://schemas.microsoft.com/office/drawing/2014/main" id="{D3714086-3C39-4480-920F-72A0C8907965}"/>
              </a:ext>
            </a:extLst>
          </p:cNvPr>
          <p:cNvSpPr/>
          <p:nvPr/>
        </p:nvSpPr>
        <p:spPr>
          <a:xfrm rot="16200000">
            <a:off x="99279" y="5876457"/>
            <a:ext cx="780354" cy="146564"/>
          </a:xfrm>
          <a:custGeom>
            <a:avLst/>
            <a:gdLst/>
            <a:ahLst/>
            <a:cxnLst/>
            <a:rect l="l" t="t" r="r" b="b"/>
            <a:pathLst>
              <a:path w="4699788" h="882702">
                <a:moveTo>
                  <a:pt x="2607717" y="175566"/>
                </a:moveTo>
                <a:lnTo>
                  <a:pt x="2607717" y="471831"/>
                </a:lnTo>
                <a:lnTo>
                  <a:pt x="2768651" y="471831"/>
                </a:lnTo>
                <a:cubicBezTo>
                  <a:pt x="2827986" y="471831"/>
                  <a:pt x="2873096" y="459030"/>
                  <a:pt x="2903983" y="433426"/>
                </a:cubicBezTo>
                <a:cubicBezTo>
                  <a:pt x="2934869" y="407823"/>
                  <a:pt x="2950312" y="371450"/>
                  <a:pt x="2950312" y="324308"/>
                </a:cubicBezTo>
                <a:cubicBezTo>
                  <a:pt x="2950312" y="276353"/>
                  <a:pt x="2934869" y="239574"/>
                  <a:pt x="2903983" y="213970"/>
                </a:cubicBezTo>
                <a:cubicBezTo>
                  <a:pt x="2873096" y="188367"/>
                  <a:pt x="2827986" y="175566"/>
                  <a:pt x="2768651" y="175566"/>
                </a:cubicBezTo>
                <a:close/>
                <a:moveTo>
                  <a:pt x="4038981" y="14631"/>
                </a:moveTo>
                <a:lnTo>
                  <a:pt x="4683939" y="14631"/>
                </a:lnTo>
                <a:lnTo>
                  <a:pt x="4683939" y="173127"/>
                </a:lnTo>
                <a:lnTo>
                  <a:pt x="4235273" y="173127"/>
                </a:lnTo>
                <a:lnTo>
                  <a:pt x="4235273" y="358446"/>
                </a:lnTo>
                <a:lnTo>
                  <a:pt x="4631513" y="358446"/>
                </a:lnTo>
                <a:lnTo>
                  <a:pt x="4631513" y="512065"/>
                </a:lnTo>
                <a:lnTo>
                  <a:pt x="4235273" y="512065"/>
                </a:lnTo>
                <a:lnTo>
                  <a:pt x="4235273" y="709575"/>
                </a:lnTo>
                <a:lnTo>
                  <a:pt x="4699788" y="709575"/>
                </a:lnTo>
                <a:lnTo>
                  <a:pt x="4699788" y="868071"/>
                </a:lnTo>
                <a:lnTo>
                  <a:pt x="4038981" y="868071"/>
                </a:lnTo>
                <a:close/>
                <a:moveTo>
                  <a:pt x="3305557" y="14631"/>
                </a:moveTo>
                <a:lnTo>
                  <a:pt x="3503067" y="14631"/>
                </a:lnTo>
                <a:lnTo>
                  <a:pt x="3503067" y="707137"/>
                </a:lnTo>
                <a:lnTo>
                  <a:pt x="3931006" y="707137"/>
                </a:lnTo>
                <a:lnTo>
                  <a:pt x="3931006" y="868071"/>
                </a:lnTo>
                <a:lnTo>
                  <a:pt x="3305557" y="868071"/>
                </a:lnTo>
                <a:close/>
                <a:moveTo>
                  <a:pt x="2410206" y="14631"/>
                </a:moveTo>
                <a:lnTo>
                  <a:pt x="2779624" y="14631"/>
                </a:lnTo>
                <a:cubicBezTo>
                  <a:pt x="2855215" y="14631"/>
                  <a:pt x="2920848" y="27229"/>
                  <a:pt x="2976525" y="52426"/>
                </a:cubicBezTo>
                <a:cubicBezTo>
                  <a:pt x="3032202" y="77623"/>
                  <a:pt x="3075077" y="113386"/>
                  <a:pt x="3105151" y="159716"/>
                </a:cubicBezTo>
                <a:cubicBezTo>
                  <a:pt x="3135224" y="206046"/>
                  <a:pt x="3150261" y="260910"/>
                  <a:pt x="3150261" y="324308"/>
                </a:cubicBezTo>
                <a:cubicBezTo>
                  <a:pt x="3150261" y="386894"/>
                  <a:pt x="3135224" y="441554"/>
                  <a:pt x="3105151" y="488290"/>
                </a:cubicBezTo>
                <a:cubicBezTo>
                  <a:pt x="3075077" y="535026"/>
                  <a:pt x="3032202" y="570790"/>
                  <a:pt x="2976525" y="595580"/>
                </a:cubicBezTo>
                <a:cubicBezTo>
                  <a:pt x="2920848" y="620370"/>
                  <a:pt x="2855215" y="632766"/>
                  <a:pt x="2779624" y="632766"/>
                </a:cubicBezTo>
                <a:lnTo>
                  <a:pt x="2607717" y="632766"/>
                </a:lnTo>
                <a:lnTo>
                  <a:pt x="2607717" y="868071"/>
                </a:lnTo>
                <a:lnTo>
                  <a:pt x="2410206" y="868071"/>
                </a:lnTo>
                <a:close/>
                <a:moveTo>
                  <a:pt x="1248156" y="14631"/>
                </a:moveTo>
                <a:lnTo>
                  <a:pt x="1411529" y="14631"/>
                </a:lnTo>
                <a:lnTo>
                  <a:pt x="1730960" y="544983"/>
                </a:lnTo>
                <a:lnTo>
                  <a:pt x="2045513" y="14631"/>
                </a:lnTo>
                <a:lnTo>
                  <a:pt x="2207667" y="14631"/>
                </a:lnTo>
                <a:lnTo>
                  <a:pt x="2210105" y="868071"/>
                </a:lnTo>
                <a:lnTo>
                  <a:pt x="2024787" y="868071"/>
                </a:lnTo>
                <a:lnTo>
                  <a:pt x="2023568" y="356007"/>
                </a:lnTo>
                <a:lnTo>
                  <a:pt x="1772412" y="777850"/>
                </a:lnTo>
                <a:lnTo>
                  <a:pt x="1683411" y="777850"/>
                </a:lnTo>
                <a:lnTo>
                  <a:pt x="1433475" y="366980"/>
                </a:lnTo>
                <a:lnTo>
                  <a:pt x="1433475" y="868071"/>
                </a:lnTo>
                <a:lnTo>
                  <a:pt x="1248156" y="868071"/>
                </a:lnTo>
                <a:close/>
                <a:moveTo>
                  <a:pt x="848106" y="14631"/>
                </a:moveTo>
                <a:lnTo>
                  <a:pt x="1045617" y="14631"/>
                </a:lnTo>
                <a:lnTo>
                  <a:pt x="1045617" y="868071"/>
                </a:lnTo>
                <a:lnTo>
                  <a:pt x="848106" y="868071"/>
                </a:lnTo>
                <a:close/>
                <a:moveTo>
                  <a:pt x="376733" y="0"/>
                </a:moveTo>
                <a:cubicBezTo>
                  <a:pt x="431191" y="0"/>
                  <a:pt x="484429" y="6503"/>
                  <a:pt x="536449" y="19508"/>
                </a:cubicBezTo>
                <a:cubicBezTo>
                  <a:pt x="588468" y="32512"/>
                  <a:pt x="633984" y="51207"/>
                  <a:pt x="672999" y="75591"/>
                </a:cubicBezTo>
                <a:lnTo>
                  <a:pt x="612039" y="225553"/>
                </a:lnTo>
                <a:cubicBezTo>
                  <a:pt x="533197" y="180849"/>
                  <a:pt x="454356" y="158497"/>
                  <a:pt x="375514" y="158497"/>
                </a:cubicBezTo>
                <a:cubicBezTo>
                  <a:pt x="320244" y="158497"/>
                  <a:pt x="279400" y="167438"/>
                  <a:pt x="252984" y="185319"/>
                </a:cubicBezTo>
                <a:cubicBezTo>
                  <a:pt x="226568" y="203201"/>
                  <a:pt x="213360" y="226772"/>
                  <a:pt x="213360" y="256033"/>
                </a:cubicBezTo>
                <a:cubicBezTo>
                  <a:pt x="213360" y="285294"/>
                  <a:pt x="228600" y="307036"/>
                  <a:pt x="259080" y="321260"/>
                </a:cubicBezTo>
                <a:cubicBezTo>
                  <a:pt x="289560" y="335484"/>
                  <a:pt x="336093" y="349505"/>
                  <a:pt x="398679" y="363322"/>
                </a:cubicBezTo>
                <a:cubicBezTo>
                  <a:pt x="463703" y="378766"/>
                  <a:pt x="516941" y="394209"/>
                  <a:pt x="558394" y="409652"/>
                </a:cubicBezTo>
                <a:cubicBezTo>
                  <a:pt x="599847" y="425095"/>
                  <a:pt x="635407" y="449479"/>
                  <a:pt x="665074" y="482804"/>
                </a:cubicBezTo>
                <a:cubicBezTo>
                  <a:pt x="694741" y="516129"/>
                  <a:pt x="709575" y="561239"/>
                  <a:pt x="709575" y="618135"/>
                </a:cubicBezTo>
                <a:cubicBezTo>
                  <a:pt x="709575" y="666903"/>
                  <a:pt x="695960" y="711404"/>
                  <a:pt x="668732" y="751638"/>
                </a:cubicBezTo>
                <a:cubicBezTo>
                  <a:pt x="641503" y="791871"/>
                  <a:pt x="600660" y="823774"/>
                  <a:pt x="546202" y="847345"/>
                </a:cubicBezTo>
                <a:cubicBezTo>
                  <a:pt x="491744" y="870916"/>
                  <a:pt x="425501" y="882702"/>
                  <a:pt x="347472" y="882702"/>
                </a:cubicBezTo>
                <a:cubicBezTo>
                  <a:pt x="280010" y="882702"/>
                  <a:pt x="214783" y="873558"/>
                  <a:pt x="151791" y="855270"/>
                </a:cubicBezTo>
                <a:cubicBezTo>
                  <a:pt x="88799" y="836982"/>
                  <a:pt x="38202" y="813207"/>
                  <a:pt x="0" y="783946"/>
                </a:cubicBezTo>
                <a:lnTo>
                  <a:pt x="67056" y="635204"/>
                </a:lnTo>
                <a:cubicBezTo>
                  <a:pt x="103632" y="662026"/>
                  <a:pt x="147117" y="683566"/>
                  <a:pt x="197511" y="699822"/>
                </a:cubicBezTo>
                <a:cubicBezTo>
                  <a:pt x="247904" y="716078"/>
                  <a:pt x="298298" y="724206"/>
                  <a:pt x="348692" y="724206"/>
                </a:cubicBezTo>
                <a:cubicBezTo>
                  <a:pt x="404775" y="724206"/>
                  <a:pt x="446228" y="715874"/>
                  <a:pt x="473050" y="699212"/>
                </a:cubicBezTo>
                <a:cubicBezTo>
                  <a:pt x="499872" y="682550"/>
                  <a:pt x="513284" y="660401"/>
                  <a:pt x="513284" y="632766"/>
                </a:cubicBezTo>
                <a:cubicBezTo>
                  <a:pt x="513284" y="612446"/>
                  <a:pt x="505359" y="595580"/>
                  <a:pt x="489509" y="582169"/>
                </a:cubicBezTo>
                <a:cubicBezTo>
                  <a:pt x="473660" y="568758"/>
                  <a:pt x="453340" y="557988"/>
                  <a:pt x="428549" y="549860"/>
                </a:cubicBezTo>
                <a:cubicBezTo>
                  <a:pt x="403759" y="541732"/>
                  <a:pt x="370231" y="532791"/>
                  <a:pt x="327965" y="523038"/>
                </a:cubicBezTo>
                <a:cubicBezTo>
                  <a:pt x="262941" y="507594"/>
                  <a:pt x="209703" y="492151"/>
                  <a:pt x="168250" y="476708"/>
                </a:cubicBezTo>
                <a:cubicBezTo>
                  <a:pt x="126797" y="461265"/>
                  <a:pt x="91237" y="436474"/>
                  <a:pt x="61570" y="402337"/>
                </a:cubicBezTo>
                <a:cubicBezTo>
                  <a:pt x="31903" y="368199"/>
                  <a:pt x="17069" y="322682"/>
                  <a:pt x="17069" y="265786"/>
                </a:cubicBezTo>
                <a:cubicBezTo>
                  <a:pt x="17069" y="216206"/>
                  <a:pt x="30480" y="171298"/>
                  <a:pt x="57303" y="131065"/>
                </a:cubicBezTo>
                <a:cubicBezTo>
                  <a:pt x="84125" y="90831"/>
                  <a:pt x="124562" y="58928"/>
                  <a:pt x="178613" y="35357"/>
                </a:cubicBezTo>
                <a:cubicBezTo>
                  <a:pt x="232664" y="11786"/>
                  <a:pt x="298704" y="0"/>
                  <a:pt x="376733"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348144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AB919B98-C164-430D-8849-96722B3E24E5}"/>
              </a:ext>
            </a:extLst>
          </p:cNvPr>
          <p:cNvPicPr>
            <a:picLocks noGrp="1" noChangeAspect="1"/>
          </p:cNvPicPr>
          <p:nvPr>
            <p:ph type="pic" sz="quarter" idx="42"/>
          </p:nvPr>
        </p:nvPicPr>
        <p:blipFill>
          <a:blip r:embed="rId2">
            <a:extLst>
              <a:ext uri="{28A0092B-C50C-407E-A947-70E740481C1C}">
                <a14:useLocalDpi xmlns:a14="http://schemas.microsoft.com/office/drawing/2010/main" val="0"/>
              </a:ext>
            </a:extLst>
          </a:blip>
          <a:srcRect t="7744" b="7744"/>
          <a:stretch>
            <a:fillRect/>
          </a:stretch>
        </p:blipFill>
        <p:spPr/>
      </p:pic>
      <p:sp>
        <p:nvSpPr>
          <p:cNvPr id="6" name="Rectangle 5"/>
          <p:cNvSpPr/>
          <p:nvPr/>
        </p:nvSpPr>
        <p:spPr>
          <a:xfrm>
            <a:off x="1" y="0"/>
            <a:ext cx="12191999" cy="68580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0"/>
          </p:nvPr>
        </p:nvSpPr>
        <p:spPr/>
        <p:txBody>
          <a:bodyPr/>
          <a:lstStyle/>
          <a:p>
            <a:fld id="{D8D877B3-D348-4611-9BDB-C5374591D951}" type="slidenum">
              <a:rPr lang="en-US" smtClean="0"/>
              <a:pPr/>
              <a:t>11</a:t>
            </a:fld>
            <a:endParaRPr lang="en-US" dirty="0"/>
          </a:p>
        </p:txBody>
      </p:sp>
      <p:sp>
        <p:nvSpPr>
          <p:cNvPr id="8" name="Title 2"/>
          <p:cNvSpPr txBox="1">
            <a:spLocks/>
          </p:cNvSpPr>
          <p:nvPr/>
        </p:nvSpPr>
        <p:spPr>
          <a:xfrm>
            <a:off x="1475281" y="2118239"/>
            <a:ext cx="5747658" cy="1487862"/>
          </a:xfrm>
          <a:prstGeom prst="rect">
            <a:avLst/>
          </a:prstGeom>
        </p:spPr>
        <p:txBody>
          <a:bodyPr/>
          <a:lstStyle>
            <a:lvl1pPr algn="l" defTabSz="914318" rtl="0" eaLnBrk="1" latinLnBrk="0" hangingPunct="1">
              <a:lnSpc>
                <a:spcPct val="80000"/>
              </a:lnSpc>
              <a:spcBef>
                <a:spcPct val="0"/>
              </a:spcBef>
              <a:buNone/>
              <a:defRPr sz="4400" kern="1200" spc="-151" baseline="0">
                <a:solidFill>
                  <a:schemeClr val="tx1"/>
                </a:solidFill>
                <a:latin typeface="+mj-lt"/>
                <a:ea typeface="+mj-ea"/>
                <a:cs typeface="+mj-cs"/>
              </a:defRPr>
            </a:lvl1pPr>
          </a:lstStyle>
          <a:p>
            <a:r>
              <a:rPr lang="en-US" b="1" dirty="0">
                <a:solidFill>
                  <a:schemeClr val="bg1"/>
                </a:solidFill>
              </a:rPr>
              <a:t>THE</a:t>
            </a:r>
          </a:p>
          <a:p>
            <a:r>
              <a:rPr lang="en-US" b="1" dirty="0">
                <a:solidFill>
                  <a:schemeClr val="bg1"/>
                </a:solidFill>
              </a:rPr>
              <a:t>VALUES</a:t>
            </a:r>
            <a:endParaRPr lang="en-US" dirty="0">
              <a:solidFill>
                <a:schemeClr val="bg1"/>
              </a:solidFill>
            </a:endParaRPr>
          </a:p>
        </p:txBody>
      </p:sp>
      <p:grpSp>
        <p:nvGrpSpPr>
          <p:cNvPr id="14" name="Group 13"/>
          <p:cNvGrpSpPr/>
          <p:nvPr/>
        </p:nvGrpSpPr>
        <p:grpSpPr>
          <a:xfrm>
            <a:off x="1563435" y="4374142"/>
            <a:ext cx="2277675" cy="2200687"/>
            <a:chOff x="2209800" y="3428999"/>
            <a:chExt cx="2277675" cy="2200687"/>
          </a:xfrm>
        </p:grpSpPr>
        <p:sp>
          <p:nvSpPr>
            <p:cNvPr id="10" name="Parallelogram 9"/>
            <p:cNvSpPr/>
            <p:nvPr/>
          </p:nvSpPr>
          <p:spPr>
            <a:xfrm>
              <a:off x="2209800" y="3428999"/>
              <a:ext cx="333615" cy="564071"/>
            </a:xfrm>
            <a:prstGeom prst="parallelogram">
              <a:avLst>
                <a:gd name="adj" fmla="val 7467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1" name="TextBox 10"/>
            <p:cNvSpPr txBox="1"/>
            <p:nvPr/>
          </p:nvSpPr>
          <p:spPr>
            <a:xfrm>
              <a:off x="2209800" y="3529878"/>
              <a:ext cx="1184620" cy="276999"/>
            </a:xfrm>
            <a:prstGeom prst="rect">
              <a:avLst/>
            </a:prstGeom>
            <a:noFill/>
          </p:spPr>
          <p:txBody>
            <a:bodyPr wrap="none" lIns="0" rIns="0" rtlCol="0">
              <a:spAutoFit/>
            </a:bodyPr>
            <a:lstStyle/>
            <a:p>
              <a:r>
                <a:rPr lang="en-US" sz="1200" b="1" dirty="0">
                  <a:solidFill>
                    <a:schemeClr val="bg1"/>
                  </a:solidFill>
                </a:rPr>
                <a:t>IDEAS + PEOPLE</a:t>
              </a:r>
            </a:p>
          </p:txBody>
        </p:sp>
        <p:sp>
          <p:nvSpPr>
            <p:cNvPr id="12" name="Text Placeholder 3"/>
            <p:cNvSpPr txBox="1">
              <a:spLocks/>
            </p:cNvSpPr>
            <p:nvPr/>
          </p:nvSpPr>
          <p:spPr>
            <a:xfrm>
              <a:off x="2209800" y="4444188"/>
              <a:ext cx="2277675" cy="1185498"/>
            </a:xfrm>
            <a:prstGeom prst="rect">
              <a:avLst/>
            </a:prstGeom>
          </p:spPr>
          <p:txBody>
            <a:bodyPr lIns="0" rIns="0"/>
            <a:lstStyle>
              <a:lvl1pPr marL="0" indent="0" algn="l" defTabSz="914318" rtl="0" eaLnBrk="1" latinLnBrk="0" hangingPunct="1">
                <a:lnSpc>
                  <a:spcPct val="120000"/>
                </a:lnSpc>
                <a:spcBef>
                  <a:spcPts val="1000"/>
                </a:spcBef>
                <a:buFont typeface="Arial" panose="020B0604020202020204" pitchFamily="34" charset="0"/>
                <a:buNone/>
                <a:defRPr sz="2800" kern="1200">
                  <a:solidFill>
                    <a:schemeClr val="tx1"/>
                  </a:solidFill>
                  <a:latin typeface="+mn-lt"/>
                  <a:ea typeface="+mn-ea"/>
                  <a:cs typeface="+mn-cs"/>
                </a:defRPr>
              </a:lvl1pPr>
              <a:lvl2pPr marL="0" indent="0" algn="l" defTabSz="914318" rtl="0" eaLnBrk="1" latinLnBrk="0" hangingPunct="1">
                <a:lnSpc>
                  <a:spcPct val="120000"/>
                </a:lnSpc>
                <a:spcBef>
                  <a:spcPts val="499"/>
                </a:spcBef>
                <a:buFont typeface="Arial" panose="020B0604020202020204" pitchFamily="34" charset="0"/>
                <a:buNone/>
                <a:defRPr sz="1800" kern="1200">
                  <a:solidFill>
                    <a:schemeClr val="tx1"/>
                  </a:solidFill>
                  <a:latin typeface="+mn-lt"/>
                  <a:ea typeface="+mn-ea"/>
                  <a:cs typeface="+mn-cs"/>
                </a:defRPr>
              </a:lvl2pPr>
              <a:lvl3pPr marL="0" indent="0" algn="l" defTabSz="914318" rtl="0" eaLnBrk="1" latinLnBrk="0" hangingPunct="1">
                <a:lnSpc>
                  <a:spcPct val="120000"/>
                </a:lnSpc>
                <a:spcBef>
                  <a:spcPts val="499"/>
                </a:spcBef>
                <a:buFont typeface="Arial" panose="020B0604020202020204" pitchFamily="34" charset="0"/>
                <a:buNone/>
                <a:defRPr sz="1200" kern="1200">
                  <a:solidFill>
                    <a:schemeClr val="tx1"/>
                  </a:solidFill>
                  <a:latin typeface="+mn-lt"/>
                  <a:ea typeface="+mn-ea"/>
                  <a:cs typeface="+mn-cs"/>
                </a:defRPr>
              </a:lvl3pPr>
              <a:lvl4pPr marL="0" indent="0" algn="l" defTabSz="914318" rtl="0" eaLnBrk="1" latinLnBrk="0" hangingPunct="1">
                <a:lnSpc>
                  <a:spcPct val="120000"/>
                </a:lnSpc>
                <a:spcBef>
                  <a:spcPts val="499"/>
                </a:spcBef>
                <a:buFont typeface="Arial" panose="020B0604020202020204" pitchFamily="34" charset="0"/>
                <a:buNone/>
                <a:defRPr sz="1000" kern="1200">
                  <a:solidFill>
                    <a:schemeClr val="tx1">
                      <a:alpha val="70000"/>
                    </a:schemeClr>
                  </a:solidFill>
                  <a:latin typeface="+mn-lt"/>
                  <a:ea typeface="+mn-ea"/>
                  <a:cs typeface="+mn-cs"/>
                </a:defRPr>
              </a:lvl4pPr>
              <a:lvl5pPr marL="0" indent="0" algn="l" defTabSz="914318" rtl="0" eaLnBrk="1" latinLnBrk="0" hangingPunct="1">
                <a:lnSpc>
                  <a:spcPct val="120000"/>
                </a:lnSpc>
                <a:spcBef>
                  <a:spcPts val="499"/>
                </a:spcBef>
                <a:buFont typeface="Arial" panose="020B0604020202020204" pitchFamily="34" charset="0"/>
                <a:buNone/>
                <a:defRPr sz="1000" kern="1200" baseline="0">
                  <a:solidFill>
                    <a:schemeClr val="tx1">
                      <a:alpha val="50000"/>
                    </a:schemeClr>
                  </a:solidFill>
                  <a:latin typeface="+mn-lt"/>
                  <a:ea typeface="+mn-ea"/>
                  <a:cs typeface="+mn-cs"/>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pPr>
                <a:lnSpc>
                  <a:spcPct val="145000"/>
                </a:lnSpc>
              </a:pPr>
              <a:r>
                <a:rPr lang="en-US" sz="1000" dirty="0">
                  <a:solidFill>
                    <a:schemeClr val="bg1">
                      <a:alpha val="70000"/>
                    </a:schemeClr>
                  </a:solidFill>
                </a:rPr>
                <a:t>There are many variations of passages of Lorem Ipsum available, but the majority have suffered alteration in some form. </a:t>
              </a:r>
            </a:p>
          </p:txBody>
        </p:sp>
        <p:sp>
          <p:nvSpPr>
            <p:cNvPr id="13" name="Text Placeholder 3"/>
            <p:cNvSpPr txBox="1">
              <a:spLocks/>
            </p:cNvSpPr>
            <p:nvPr/>
          </p:nvSpPr>
          <p:spPr>
            <a:xfrm>
              <a:off x="2209800" y="3952459"/>
              <a:ext cx="2277675" cy="647174"/>
            </a:xfrm>
            <a:prstGeom prst="rect">
              <a:avLst/>
            </a:prstGeom>
          </p:spPr>
          <p:txBody>
            <a:bodyPr lIns="0" rIns="0"/>
            <a:lstStyle>
              <a:lvl1pPr marL="0" indent="0" algn="l" defTabSz="914318" rtl="0" eaLnBrk="1" latinLnBrk="0" hangingPunct="1">
                <a:lnSpc>
                  <a:spcPct val="120000"/>
                </a:lnSpc>
                <a:spcBef>
                  <a:spcPts val="1000"/>
                </a:spcBef>
                <a:buFont typeface="Arial" panose="020B0604020202020204" pitchFamily="34" charset="0"/>
                <a:buNone/>
                <a:defRPr sz="2800" kern="1200">
                  <a:solidFill>
                    <a:schemeClr val="tx1"/>
                  </a:solidFill>
                  <a:latin typeface="+mn-lt"/>
                  <a:ea typeface="+mn-ea"/>
                  <a:cs typeface="+mn-cs"/>
                </a:defRPr>
              </a:lvl1pPr>
              <a:lvl2pPr marL="0" indent="0" algn="l" defTabSz="914318" rtl="0" eaLnBrk="1" latinLnBrk="0" hangingPunct="1">
                <a:lnSpc>
                  <a:spcPct val="120000"/>
                </a:lnSpc>
                <a:spcBef>
                  <a:spcPts val="499"/>
                </a:spcBef>
                <a:buFont typeface="Arial" panose="020B0604020202020204" pitchFamily="34" charset="0"/>
                <a:buNone/>
                <a:defRPr sz="1800" kern="1200">
                  <a:solidFill>
                    <a:schemeClr val="tx1"/>
                  </a:solidFill>
                  <a:latin typeface="+mn-lt"/>
                  <a:ea typeface="+mn-ea"/>
                  <a:cs typeface="+mn-cs"/>
                </a:defRPr>
              </a:lvl2pPr>
              <a:lvl3pPr marL="0" indent="0" algn="l" defTabSz="914318" rtl="0" eaLnBrk="1" latinLnBrk="0" hangingPunct="1">
                <a:lnSpc>
                  <a:spcPct val="120000"/>
                </a:lnSpc>
                <a:spcBef>
                  <a:spcPts val="499"/>
                </a:spcBef>
                <a:buFont typeface="Arial" panose="020B0604020202020204" pitchFamily="34" charset="0"/>
                <a:buNone/>
                <a:defRPr sz="1200" kern="1200">
                  <a:solidFill>
                    <a:schemeClr val="tx1"/>
                  </a:solidFill>
                  <a:latin typeface="+mn-lt"/>
                  <a:ea typeface="+mn-ea"/>
                  <a:cs typeface="+mn-cs"/>
                </a:defRPr>
              </a:lvl3pPr>
              <a:lvl4pPr marL="0" indent="0" algn="l" defTabSz="914318" rtl="0" eaLnBrk="1" latinLnBrk="0" hangingPunct="1">
                <a:lnSpc>
                  <a:spcPct val="120000"/>
                </a:lnSpc>
                <a:spcBef>
                  <a:spcPts val="499"/>
                </a:spcBef>
                <a:buFont typeface="Arial" panose="020B0604020202020204" pitchFamily="34" charset="0"/>
                <a:buNone/>
                <a:defRPr sz="1000" kern="1200">
                  <a:solidFill>
                    <a:schemeClr val="tx1">
                      <a:alpha val="70000"/>
                    </a:schemeClr>
                  </a:solidFill>
                  <a:latin typeface="+mn-lt"/>
                  <a:ea typeface="+mn-ea"/>
                  <a:cs typeface="+mn-cs"/>
                </a:defRPr>
              </a:lvl4pPr>
              <a:lvl5pPr marL="0" indent="0" algn="l" defTabSz="914318" rtl="0" eaLnBrk="1" latinLnBrk="0" hangingPunct="1">
                <a:lnSpc>
                  <a:spcPct val="120000"/>
                </a:lnSpc>
                <a:spcBef>
                  <a:spcPts val="499"/>
                </a:spcBef>
                <a:buFont typeface="Arial" panose="020B0604020202020204" pitchFamily="34" charset="0"/>
                <a:buNone/>
                <a:defRPr sz="1000" kern="1200" baseline="0">
                  <a:solidFill>
                    <a:schemeClr val="tx1">
                      <a:alpha val="50000"/>
                    </a:schemeClr>
                  </a:solidFill>
                  <a:latin typeface="+mn-lt"/>
                  <a:ea typeface="+mn-ea"/>
                  <a:cs typeface="+mn-cs"/>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pPr>
                <a:lnSpc>
                  <a:spcPct val="130000"/>
                </a:lnSpc>
              </a:pPr>
              <a:r>
                <a:rPr lang="en-US" sz="1000" b="1" dirty="0">
                  <a:solidFill>
                    <a:schemeClr val="bg1"/>
                  </a:solidFill>
                  <a:latin typeface="Open Sans Semibold" charset="0"/>
                  <a:ea typeface="Open Sans Semibold" charset="0"/>
                  <a:cs typeface="Open Sans Semibold" charset="0"/>
                </a:rPr>
                <a:t>There are many variations of passages of Lorem.</a:t>
              </a:r>
            </a:p>
          </p:txBody>
        </p:sp>
      </p:grpSp>
      <p:grpSp>
        <p:nvGrpSpPr>
          <p:cNvPr id="15" name="Group 14"/>
          <p:cNvGrpSpPr/>
          <p:nvPr/>
        </p:nvGrpSpPr>
        <p:grpSpPr>
          <a:xfrm>
            <a:off x="4725735" y="4374142"/>
            <a:ext cx="2277675" cy="2200687"/>
            <a:chOff x="2209800" y="3428999"/>
            <a:chExt cx="2277675" cy="2200687"/>
          </a:xfrm>
        </p:grpSpPr>
        <p:sp>
          <p:nvSpPr>
            <p:cNvPr id="16" name="Parallelogram 15"/>
            <p:cNvSpPr/>
            <p:nvPr/>
          </p:nvSpPr>
          <p:spPr>
            <a:xfrm>
              <a:off x="2209800" y="3428999"/>
              <a:ext cx="333615" cy="564071"/>
            </a:xfrm>
            <a:prstGeom prst="parallelogram">
              <a:avLst>
                <a:gd name="adj" fmla="val 7467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7" name="TextBox 16"/>
            <p:cNvSpPr txBox="1"/>
            <p:nvPr/>
          </p:nvSpPr>
          <p:spPr>
            <a:xfrm>
              <a:off x="2209800" y="3529878"/>
              <a:ext cx="1510029" cy="276999"/>
            </a:xfrm>
            <a:prstGeom prst="rect">
              <a:avLst/>
            </a:prstGeom>
            <a:noFill/>
          </p:spPr>
          <p:txBody>
            <a:bodyPr wrap="none" lIns="0" rIns="0" rtlCol="0">
              <a:spAutoFit/>
            </a:bodyPr>
            <a:lstStyle/>
            <a:p>
              <a:r>
                <a:rPr lang="en-US" sz="1200" b="1" dirty="0">
                  <a:solidFill>
                    <a:schemeClr val="bg1"/>
                  </a:solidFill>
                </a:rPr>
                <a:t>SERVICE &amp; SUPPORT</a:t>
              </a:r>
            </a:p>
          </p:txBody>
        </p:sp>
        <p:sp>
          <p:nvSpPr>
            <p:cNvPr id="18" name="Text Placeholder 3"/>
            <p:cNvSpPr txBox="1">
              <a:spLocks/>
            </p:cNvSpPr>
            <p:nvPr/>
          </p:nvSpPr>
          <p:spPr>
            <a:xfrm>
              <a:off x="2209800" y="4444188"/>
              <a:ext cx="2277675" cy="1185498"/>
            </a:xfrm>
            <a:prstGeom prst="rect">
              <a:avLst/>
            </a:prstGeom>
          </p:spPr>
          <p:txBody>
            <a:bodyPr lIns="0" rIns="0"/>
            <a:lstStyle>
              <a:lvl1pPr marL="0" indent="0" algn="l" defTabSz="914318" rtl="0" eaLnBrk="1" latinLnBrk="0" hangingPunct="1">
                <a:lnSpc>
                  <a:spcPct val="120000"/>
                </a:lnSpc>
                <a:spcBef>
                  <a:spcPts val="1000"/>
                </a:spcBef>
                <a:buFont typeface="Arial" panose="020B0604020202020204" pitchFamily="34" charset="0"/>
                <a:buNone/>
                <a:defRPr sz="2800" kern="1200">
                  <a:solidFill>
                    <a:schemeClr val="tx1"/>
                  </a:solidFill>
                  <a:latin typeface="+mn-lt"/>
                  <a:ea typeface="+mn-ea"/>
                  <a:cs typeface="+mn-cs"/>
                </a:defRPr>
              </a:lvl1pPr>
              <a:lvl2pPr marL="0" indent="0" algn="l" defTabSz="914318" rtl="0" eaLnBrk="1" latinLnBrk="0" hangingPunct="1">
                <a:lnSpc>
                  <a:spcPct val="120000"/>
                </a:lnSpc>
                <a:spcBef>
                  <a:spcPts val="499"/>
                </a:spcBef>
                <a:buFont typeface="Arial" panose="020B0604020202020204" pitchFamily="34" charset="0"/>
                <a:buNone/>
                <a:defRPr sz="1800" kern="1200">
                  <a:solidFill>
                    <a:schemeClr val="tx1"/>
                  </a:solidFill>
                  <a:latin typeface="+mn-lt"/>
                  <a:ea typeface="+mn-ea"/>
                  <a:cs typeface="+mn-cs"/>
                </a:defRPr>
              </a:lvl2pPr>
              <a:lvl3pPr marL="0" indent="0" algn="l" defTabSz="914318" rtl="0" eaLnBrk="1" latinLnBrk="0" hangingPunct="1">
                <a:lnSpc>
                  <a:spcPct val="120000"/>
                </a:lnSpc>
                <a:spcBef>
                  <a:spcPts val="499"/>
                </a:spcBef>
                <a:buFont typeface="Arial" panose="020B0604020202020204" pitchFamily="34" charset="0"/>
                <a:buNone/>
                <a:defRPr sz="1200" kern="1200">
                  <a:solidFill>
                    <a:schemeClr val="tx1"/>
                  </a:solidFill>
                  <a:latin typeface="+mn-lt"/>
                  <a:ea typeface="+mn-ea"/>
                  <a:cs typeface="+mn-cs"/>
                </a:defRPr>
              </a:lvl3pPr>
              <a:lvl4pPr marL="0" indent="0" algn="l" defTabSz="914318" rtl="0" eaLnBrk="1" latinLnBrk="0" hangingPunct="1">
                <a:lnSpc>
                  <a:spcPct val="120000"/>
                </a:lnSpc>
                <a:spcBef>
                  <a:spcPts val="499"/>
                </a:spcBef>
                <a:buFont typeface="Arial" panose="020B0604020202020204" pitchFamily="34" charset="0"/>
                <a:buNone/>
                <a:defRPr sz="1000" kern="1200">
                  <a:solidFill>
                    <a:schemeClr val="tx1">
                      <a:alpha val="70000"/>
                    </a:schemeClr>
                  </a:solidFill>
                  <a:latin typeface="+mn-lt"/>
                  <a:ea typeface="+mn-ea"/>
                  <a:cs typeface="+mn-cs"/>
                </a:defRPr>
              </a:lvl4pPr>
              <a:lvl5pPr marL="0" indent="0" algn="l" defTabSz="914318" rtl="0" eaLnBrk="1" latinLnBrk="0" hangingPunct="1">
                <a:lnSpc>
                  <a:spcPct val="120000"/>
                </a:lnSpc>
                <a:spcBef>
                  <a:spcPts val="499"/>
                </a:spcBef>
                <a:buFont typeface="Arial" panose="020B0604020202020204" pitchFamily="34" charset="0"/>
                <a:buNone/>
                <a:defRPr sz="1000" kern="1200" baseline="0">
                  <a:solidFill>
                    <a:schemeClr val="tx1">
                      <a:alpha val="50000"/>
                    </a:schemeClr>
                  </a:solidFill>
                  <a:latin typeface="+mn-lt"/>
                  <a:ea typeface="+mn-ea"/>
                  <a:cs typeface="+mn-cs"/>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pPr>
                <a:lnSpc>
                  <a:spcPct val="145000"/>
                </a:lnSpc>
              </a:pPr>
              <a:r>
                <a:rPr lang="en-US" sz="1000" dirty="0">
                  <a:solidFill>
                    <a:schemeClr val="bg1">
                      <a:alpha val="70000"/>
                    </a:schemeClr>
                  </a:solidFill>
                </a:rPr>
                <a:t>There are many variations of passages of Lorem Ipsum available, but the majority have suffered alteration in some form. </a:t>
              </a:r>
            </a:p>
          </p:txBody>
        </p:sp>
        <p:sp>
          <p:nvSpPr>
            <p:cNvPr id="19" name="Text Placeholder 3"/>
            <p:cNvSpPr txBox="1">
              <a:spLocks/>
            </p:cNvSpPr>
            <p:nvPr/>
          </p:nvSpPr>
          <p:spPr>
            <a:xfrm>
              <a:off x="2209800" y="3952459"/>
              <a:ext cx="2277675" cy="647174"/>
            </a:xfrm>
            <a:prstGeom prst="rect">
              <a:avLst/>
            </a:prstGeom>
          </p:spPr>
          <p:txBody>
            <a:bodyPr lIns="0" rIns="0"/>
            <a:lstStyle>
              <a:lvl1pPr marL="0" indent="0" algn="l" defTabSz="914318" rtl="0" eaLnBrk="1" latinLnBrk="0" hangingPunct="1">
                <a:lnSpc>
                  <a:spcPct val="120000"/>
                </a:lnSpc>
                <a:spcBef>
                  <a:spcPts val="1000"/>
                </a:spcBef>
                <a:buFont typeface="Arial" panose="020B0604020202020204" pitchFamily="34" charset="0"/>
                <a:buNone/>
                <a:defRPr sz="2800" kern="1200">
                  <a:solidFill>
                    <a:schemeClr val="tx1"/>
                  </a:solidFill>
                  <a:latin typeface="+mn-lt"/>
                  <a:ea typeface="+mn-ea"/>
                  <a:cs typeface="+mn-cs"/>
                </a:defRPr>
              </a:lvl1pPr>
              <a:lvl2pPr marL="0" indent="0" algn="l" defTabSz="914318" rtl="0" eaLnBrk="1" latinLnBrk="0" hangingPunct="1">
                <a:lnSpc>
                  <a:spcPct val="120000"/>
                </a:lnSpc>
                <a:spcBef>
                  <a:spcPts val="499"/>
                </a:spcBef>
                <a:buFont typeface="Arial" panose="020B0604020202020204" pitchFamily="34" charset="0"/>
                <a:buNone/>
                <a:defRPr sz="1800" kern="1200">
                  <a:solidFill>
                    <a:schemeClr val="tx1"/>
                  </a:solidFill>
                  <a:latin typeface="+mn-lt"/>
                  <a:ea typeface="+mn-ea"/>
                  <a:cs typeface="+mn-cs"/>
                </a:defRPr>
              </a:lvl2pPr>
              <a:lvl3pPr marL="0" indent="0" algn="l" defTabSz="914318" rtl="0" eaLnBrk="1" latinLnBrk="0" hangingPunct="1">
                <a:lnSpc>
                  <a:spcPct val="120000"/>
                </a:lnSpc>
                <a:spcBef>
                  <a:spcPts val="499"/>
                </a:spcBef>
                <a:buFont typeface="Arial" panose="020B0604020202020204" pitchFamily="34" charset="0"/>
                <a:buNone/>
                <a:defRPr sz="1200" kern="1200">
                  <a:solidFill>
                    <a:schemeClr val="tx1"/>
                  </a:solidFill>
                  <a:latin typeface="+mn-lt"/>
                  <a:ea typeface="+mn-ea"/>
                  <a:cs typeface="+mn-cs"/>
                </a:defRPr>
              </a:lvl3pPr>
              <a:lvl4pPr marL="0" indent="0" algn="l" defTabSz="914318" rtl="0" eaLnBrk="1" latinLnBrk="0" hangingPunct="1">
                <a:lnSpc>
                  <a:spcPct val="120000"/>
                </a:lnSpc>
                <a:spcBef>
                  <a:spcPts val="499"/>
                </a:spcBef>
                <a:buFont typeface="Arial" panose="020B0604020202020204" pitchFamily="34" charset="0"/>
                <a:buNone/>
                <a:defRPr sz="1000" kern="1200">
                  <a:solidFill>
                    <a:schemeClr val="tx1">
                      <a:alpha val="70000"/>
                    </a:schemeClr>
                  </a:solidFill>
                  <a:latin typeface="+mn-lt"/>
                  <a:ea typeface="+mn-ea"/>
                  <a:cs typeface="+mn-cs"/>
                </a:defRPr>
              </a:lvl4pPr>
              <a:lvl5pPr marL="0" indent="0" algn="l" defTabSz="914318" rtl="0" eaLnBrk="1" latinLnBrk="0" hangingPunct="1">
                <a:lnSpc>
                  <a:spcPct val="120000"/>
                </a:lnSpc>
                <a:spcBef>
                  <a:spcPts val="499"/>
                </a:spcBef>
                <a:buFont typeface="Arial" panose="020B0604020202020204" pitchFamily="34" charset="0"/>
                <a:buNone/>
                <a:defRPr sz="1000" kern="1200" baseline="0">
                  <a:solidFill>
                    <a:schemeClr val="tx1">
                      <a:alpha val="50000"/>
                    </a:schemeClr>
                  </a:solidFill>
                  <a:latin typeface="+mn-lt"/>
                  <a:ea typeface="+mn-ea"/>
                  <a:cs typeface="+mn-cs"/>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pPr>
                <a:lnSpc>
                  <a:spcPct val="130000"/>
                </a:lnSpc>
              </a:pPr>
              <a:r>
                <a:rPr lang="en-US" sz="1000" b="1" dirty="0">
                  <a:solidFill>
                    <a:schemeClr val="bg1"/>
                  </a:solidFill>
                  <a:latin typeface="Open Sans Semibold" charset="0"/>
                  <a:ea typeface="Open Sans Semibold" charset="0"/>
                  <a:cs typeface="Open Sans Semibold" charset="0"/>
                </a:rPr>
                <a:t>There are many variations of passages of Lorem.</a:t>
              </a:r>
            </a:p>
          </p:txBody>
        </p:sp>
      </p:grpSp>
      <p:grpSp>
        <p:nvGrpSpPr>
          <p:cNvPr id="20" name="Group 19"/>
          <p:cNvGrpSpPr/>
          <p:nvPr/>
        </p:nvGrpSpPr>
        <p:grpSpPr>
          <a:xfrm>
            <a:off x="7888035" y="4374142"/>
            <a:ext cx="2277675" cy="2200687"/>
            <a:chOff x="2209800" y="3428999"/>
            <a:chExt cx="2277675" cy="2200687"/>
          </a:xfrm>
        </p:grpSpPr>
        <p:sp>
          <p:nvSpPr>
            <p:cNvPr id="21" name="Parallelogram 20"/>
            <p:cNvSpPr/>
            <p:nvPr/>
          </p:nvSpPr>
          <p:spPr>
            <a:xfrm>
              <a:off x="2209800" y="3428999"/>
              <a:ext cx="333615" cy="564071"/>
            </a:xfrm>
            <a:prstGeom prst="parallelogram">
              <a:avLst>
                <a:gd name="adj" fmla="val 7467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2" name="TextBox 21"/>
            <p:cNvSpPr txBox="1"/>
            <p:nvPr/>
          </p:nvSpPr>
          <p:spPr>
            <a:xfrm>
              <a:off x="2209800" y="3529878"/>
              <a:ext cx="1453924" cy="276999"/>
            </a:xfrm>
            <a:prstGeom prst="rect">
              <a:avLst/>
            </a:prstGeom>
            <a:noFill/>
          </p:spPr>
          <p:txBody>
            <a:bodyPr wrap="none" lIns="0" rIns="0" rtlCol="0">
              <a:spAutoFit/>
            </a:bodyPr>
            <a:lstStyle/>
            <a:p>
              <a:r>
                <a:rPr lang="en-US" sz="1200" b="1" dirty="0">
                  <a:solidFill>
                    <a:schemeClr val="bg1"/>
                  </a:solidFill>
                </a:rPr>
                <a:t>DESIGN + MINIMAL</a:t>
              </a:r>
            </a:p>
          </p:txBody>
        </p:sp>
        <p:sp>
          <p:nvSpPr>
            <p:cNvPr id="23" name="Text Placeholder 3"/>
            <p:cNvSpPr txBox="1">
              <a:spLocks/>
            </p:cNvSpPr>
            <p:nvPr/>
          </p:nvSpPr>
          <p:spPr>
            <a:xfrm>
              <a:off x="2209800" y="4444188"/>
              <a:ext cx="2277675" cy="1185498"/>
            </a:xfrm>
            <a:prstGeom prst="rect">
              <a:avLst/>
            </a:prstGeom>
          </p:spPr>
          <p:txBody>
            <a:bodyPr lIns="0" rIns="0"/>
            <a:lstStyle>
              <a:lvl1pPr marL="0" indent="0" algn="l" defTabSz="914318" rtl="0" eaLnBrk="1" latinLnBrk="0" hangingPunct="1">
                <a:lnSpc>
                  <a:spcPct val="120000"/>
                </a:lnSpc>
                <a:spcBef>
                  <a:spcPts val="1000"/>
                </a:spcBef>
                <a:buFont typeface="Arial" panose="020B0604020202020204" pitchFamily="34" charset="0"/>
                <a:buNone/>
                <a:defRPr sz="2800" kern="1200">
                  <a:solidFill>
                    <a:schemeClr val="tx1"/>
                  </a:solidFill>
                  <a:latin typeface="+mn-lt"/>
                  <a:ea typeface="+mn-ea"/>
                  <a:cs typeface="+mn-cs"/>
                </a:defRPr>
              </a:lvl1pPr>
              <a:lvl2pPr marL="0" indent="0" algn="l" defTabSz="914318" rtl="0" eaLnBrk="1" latinLnBrk="0" hangingPunct="1">
                <a:lnSpc>
                  <a:spcPct val="120000"/>
                </a:lnSpc>
                <a:spcBef>
                  <a:spcPts val="499"/>
                </a:spcBef>
                <a:buFont typeface="Arial" panose="020B0604020202020204" pitchFamily="34" charset="0"/>
                <a:buNone/>
                <a:defRPr sz="1800" kern="1200">
                  <a:solidFill>
                    <a:schemeClr val="tx1"/>
                  </a:solidFill>
                  <a:latin typeface="+mn-lt"/>
                  <a:ea typeface="+mn-ea"/>
                  <a:cs typeface="+mn-cs"/>
                </a:defRPr>
              </a:lvl2pPr>
              <a:lvl3pPr marL="0" indent="0" algn="l" defTabSz="914318" rtl="0" eaLnBrk="1" latinLnBrk="0" hangingPunct="1">
                <a:lnSpc>
                  <a:spcPct val="120000"/>
                </a:lnSpc>
                <a:spcBef>
                  <a:spcPts val="499"/>
                </a:spcBef>
                <a:buFont typeface="Arial" panose="020B0604020202020204" pitchFamily="34" charset="0"/>
                <a:buNone/>
                <a:defRPr sz="1200" kern="1200">
                  <a:solidFill>
                    <a:schemeClr val="tx1"/>
                  </a:solidFill>
                  <a:latin typeface="+mn-lt"/>
                  <a:ea typeface="+mn-ea"/>
                  <a:cs typeface="+mn-cs"/>
                </a:defRPr>
              </a:lvl3pPr>
              <a:lvl4pPr marL="0" indent="0" algn="l" defTabSz="914318" rtl="0" eaLnBrk="1" latinLnBrk="0" hangingPunct="1">
                <a:lnSpc>
                  <a:spcPct val="120000"/>
                </a:lnSpc>
                <a:spcBef>
                  <a:spcPts val="499"/>
                </a:spcBef>
                <a:buFont typeface="Arial" panose="020B0604020202020204" pitchFamily="34" charset="0"/>
                <a:buNone/>
                <a:defRPr sz="1000" kern="1200">
                  <a:solidFill>
                    <a:schemeClr val="tx1">
                      <a:alpha val="70000"/>
                    </a:schemeClr>
                  </a:solidFill>
                  <a:latin typeface="+mn-lt"/>
                  <a:ea typeface="+mn-ea"/>
                  <a:cs typeface="+mn-cs"/>
                </a:defRPr>
              </a:lvl4pPr>
              <a:lvl5pPr marL="0" indent="0" algn="l" defTabSz="914318" rtl="0" eaLnBrk="1" latinLnBrk="0" hangingPunct="1">
                <a:lnSpc>
                  <a:spcPct val="120000"/>
                </a:lnSpc>
                <a:spcBef>
                  <a:spcPts val="499"/>
                </a:spcBef>
                <a:buFont typeface="Arial" panose="020B0604020202020204" pitchFamily="34" charset="0"/>
                <a:buNone/>
                <a:defRPr sz="1000" kern="1200" baseline="0">
                  <a:solidFill>
                    <a:schemeClr val="tx1">
                      <a:alpha val="50000"/>
                    </a:schemeClr>
                  </a:solidFill>
                  <a:latin typeface="+mn-lt"/>
                  <a:ea typeface="+mn-ea"/>
                  <a:cs typeface="+mn-cs"/>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pPr>
                <a:lnSpc>
                  <a:spcPct val="145000"/>
                </a:lnSpc>
              </a:pPr>
              <a:r>
                <a:rPr lang="en-US" sz="1000" dirty="0">
                  <a:solidFill>
                    <a:schemeClr val="bg1">
                      <a:alpha val="70000"/>
                    </a:schemeClr>
                  </a:solidFill>
                </a:rPr>
                <a:t>There are many variations of passages of Lorem Ipsum available, but the majority have suffered alteration in some form. </a:t>
              </a:r>
            </a:p>
          </p:txBody>
        </p:sp>
        <p:sp>
          <p:nvSpPr>
            <p:cNvPr id="24" name="Text Placeholder 3"/>
            <p:cNvSpPr txBox="1">
              <a:spLocks/>
            </p:cNvSpPr>
            <p:nvPr/>
          </p:nvSpPr>
          <p:spPr>
            <a:xfrm>
              <a:off x="2209800" y="3952459"/>
              <a:ext cx="2277675" cy="647174"/>
            </a:xfrm>
            <a:prstGeom prst="rect">
              <a:avLst/>
            </a:prstGeom>
          </p:spPr>
          <p:txBody>
            <a:bodyPr lIns="0" rIns="0"/>
            <a:lstStyle>
              <a:lvl1pPr marL="0" indent="0" algn="l" defTabSz="914318" rtl="0" eaLnBrk="1" latinLnBrk="0" hangingPunct="1">
                <a:lnSpc>
                  <a:spcPct val="120000"/>
                </a:lnSpc>
                <a:spcBef>
                  <a:spcPts val="1000"/>
                </a:spcBef>
                <a:buFont typeface="Arial" panose="020B0604020202020204" pitchFamily="34" charset="0"/>
                <a:buNone/>
                <a:defRPr sz="2800" kern="1200">
                  <a:solidFill>
                    <a:schemeClr val="tx1"/>
                  </a:solidFill>
                  <a:latin typeface="+mn-lt"/>
                  <a:ea typeface="+mn-ea"/>
                  <a:cs typeface="+mn-cs"/>
                </a:defRPr>
              </a:lvl1pPr>
              <a:lvl2pPr marL="0" indent="0" algn="l" defTabSz="914318" rtl="0" eaLnBrk="1" latinLnBrk="0" hangingPunct="1">
                <a:lnSpc>
                  <a:spcPct val="120000"/>
                </a:lnSpc>
                <a:spcBef>
                  <a:spcPts val="499"/>
                </a:spcBef>
                <a:buFont typeface="Arial" panose="020B0604020202020204" pitchFamily="34" charset="0"/>
                <a:buNone/>
                <a:defRPr sz="1800" kern="1200">
                  <a:solidFill>
                    <a:schemeClr val="tx1"/>
                  </a:solidFill>
                  <a:latin typeface="+mn-lt"/>
                  <a:ea typeface="+mn-ea"/>
                  <a:cs typeface="+mn-cs"/>
                </a:defRPr>
              </a:lvl2pPr>
              <a:lvl3pPr marL="0" indent="0" algn="l" defTabSz="914318" rtl="0" eaLnBrk="1" latinLnBrk="0" hangingPunct="1">
                <a:lnSpc>
                  <a:spcPct val="120000"/>
                </a:lnSpc>
                <a:spcBef>
                  <a:spcPts val="499"/>
                </a:spcBef>
                <a:buFont typeface="Arial" panose="020B0604020202020204" pitchFamily="34" charset="0"/>
                <a:buNone/>
                <a:defRPr sz="1200" kern="1200">
                  <a:solidFill>
                    <a:schemeClr val="tx1"/>
                  </a:solidFill>
                  <a:latin typeface="+mn-lt"/>
                  <a:ea typeface="+mn-ea"/>
                  <a:cs typeface="+mn-cs"/>
                </a:defRPr>
              </a:lvl3pPr>
              <a:lvl4pPr marL="0" indent="0" algn="l" defTabSz="914318" rtl="0" eaLnBrk="1" latinLnBrk="0" hangingPunct="1">
                <a:lnSpc>
                  <a:spcPct val="120000"/>
                </a:lnSpc>
                <a:spcBef>
                  <a:spcPts val="499"/>
                </a:spcBef>
                <a:buFont typeface="Arial" panose="020B0604020202020204" pitchFamily="34" charset="0"/>
                <a:buNone/>
                <a:defRPr sz="1000" kern="1200">
                  <a:solidFill>
                    <a:schemeClr val="tx1">
                      <a:alpha val="70000"/>
                    </a:schemeClr>
                  </a:solidFill>
                  <a:latin typeface="+mn-lt"/>
                  <a:ea typeface="+mn-ea"/>
                  <a:cs typeface="+mn-cs"/>
                </a:defRPr>
              </a:lvl4pPr>
              <a:lvl5pPr marL="0" indent="0" algn="l" defTabSz="914318" rtl="0" eaLnBrk="1" latinLnBrk="0" hangingPunct="1">
                <a:lnSpc>
                  <a:spcPct val="120000"/>
                </a:lnSpc>
                <a:spcBef>
                  <a:spcPts val="499"/>
                </a:spcBef>
                <a:buFont typeface="Arial" panose="020B0604020202020204" pitchFamily="34" charset="0"/>
                <a:buNone/>
                <a:defRPr sz="1000" kern="1200" baseline="0">
                  <a:solidFill>
                    <a:schemeClr val="tx1">
                      <a:alpha val="50000"/>
                    </a:schemeClr>
                  </a:solidFill>
                  <a:latin typeface="+mn-lt"/>
                  <a:ea typeface="+mn-ea"/>
                  <a:cs typeface="+mn-cs"/>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pPr>
                <a:lnSpc>
                  <a:spcPct val="130000"/>
                </a:lnSpc>
              </a:pPr>
              <a:r>
                <a:rPr lang="en-US" sz="1000" b="1" dirty="0">
                  <a:solidFill>
                    <a:schemeClr val="bg1"/>
                  </a:solidFill>
                  <a:latin typeface="Open Sans Semibold" charset="0"/>
                  <a:ea typeface="Open Sans Semibold" charset="0"/>
                  <a:cs typeface="Open Sans Semibold" charset="0"/>
                </a:rPr>
                <a:t>There are many variations of passages of Lorem.</a:t>
              </a:r>
            </a:p>
          </p:txBody>
        </p:sp>
      </p:grpSp>
      <p:cxnSp>
        <p:nvCxnSpPr>
          <p:cNvPr id="27" name="Straight Connector 26"/>
          <p:cNvCxnSpPr/>
          <p:nvPr/>
        </p:nvCxnSpPr>
        <p:spPr>
          <a:xfrm flipH="1">
            <a:off x="6781800" y="-399093"/>
            <a:ext cx="1106235" cy="248385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H="1">
            <a:off x="10514265" y="4374142"/>
            <a:ext cx="1106235" cy="248385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B3012AAC-86C8-45DB-9D1D-335D149B668F}"/>
              </a:ext>
            </a:extLst>
          </p:cNvPr>
          <p:cNvSpPr txBox="1"/>
          <p:nvPr/>
        </p:nvSpPr>
        <p:spPr>
          <a:xfrm>
            <a:off x="416172" y="266736"/>
            <a:ext cx="184666" cy="1124667"/>
          </a:xfrm>
          <a:prstGeom prst="rect">
            <a:avLst/>
          </a:prstGeom>
          <a:noFill/>
        </p:spPr>
        <p:txBody>
          <a:bodyPr vert="vert270" wrap="none" lIns="0" rIns="0" rtlCol="0">
            <a:spAutoFit/>
          </a:bodyPr>
          <a:lstStyle/>
          <a:p>
            <a:pPr algn="r"/>
            <a:r>
              <a:rPr lang="en-US" sz="1200" b="1" dirty="0">
                <a:solidFill>
                  <a:schemeClr val="bg1"/>
                </a:solidFill>
              </a:rPr>
              <a:t>SIMPLE.COM</a:t>
            </a:r>
          </a:p>
        </p:txBody>
      </p:sp>
      <p:sp>
        <p:nvSpPr>
          <p:cNvPr id="26" name="Freeform: Shape 25">
            <a:extLst>
              <a:ext uri="{FF2B5EF4-FFF2-40B4-BE49-F238E27FC236}">
                <a16:creationId xmlns:a16="http://schemas.microsoft.com/office/drawing/2014/main" id="{057672EE-6F7A-4127-A105-7871B4AC6895}"/>
              </a:ext>
            </a:extLst>
          </p:cNvPr>
          <p:cNvSpPr/>
          <p:nvPr/>
        </p:nvSpPr>
        <p:spPr>
          <a:xfrm rot="16200000">
            <a:off x="99279" y="5876457"/>
            <a:ext cx="780354" cy="146564"/>
          </a:xfrm>
          <a:custGeom>
            <a:avLst/>
            <a:gdLst/>
            <a:ahLst/>
            <a:cxnLst/>
            <a:rect l="l" t="t" r="r" b="b"/>
            <a:pathLst>
              <a:path w="4699788" h="882702">
                <a:moveTo>
                  <a:pt x="2607717" y="175566"/>
                </a:moveTo>
                <a:lnTo>
                  <a:pt x="2607717" y="471831"/>
                </a:lnTo>
                <a:lnTo>
                  <a:pt x="2768651" y="471831"/>
                </a:lnTo>
                <a:cubicBezTo>
                  <a:pt x="2827986" y="471831"/>
                  <a:pt x="2873096" y="459030"/>
                  <a:pt x="2903983" y="433426"/>
                </a:cubicBezTo>
                <a:cubicBezTo>
                  <a:pt x="2934869" y="407823"/>
                  <a:pt x="2950312" y="371450"/>
                  <a:pt x="2950312" y="324308"/>
                </a:cubicBezTo>
                <a:cubicBezTo>
                  <a:pt x="2950312" y="276353"/>
                  <a:pt x="2934869" y="239574"/>
                  <a:pt x="2903983" y="213970"/>
                </a:cubicBezTo>
                <a:cubicBezTo>
                  <a:pt x="2873096" y="188367"/>
                  <a:pt x="2827986" y="175566"/>
                  <a:pt x="2768651" y="175566"/>
                </a:cubicBezTo>
                <a:close/>
                <a:moveTo>
                  <a:pt x="4038981" y="14631"/>
                </a:moveTo>
                <a:lnTo>
                  <a:pt x="4683939" y="14631"/>
                </a:lnTo>
                <a:lnTo>
                  <a:pt x="4683939" y="173127"/>
                </a:lnTo>
                <a:lnTo>
                  <a:pt x="4235273" y="173127"/>
                </a:lnTo>
                <a:lnTo>
                  <a:pt x="4235273" y="358446"/>
                </a:lnTo>
                <a:lnTo>
                  <a:pt x="4631513" y="358446"/>
                </a:lnTo>
                <a:lnTo>
                  <a:pt x="4631513" y="512065"/>
                </a:lnTo>
                <a:lnTo>
                  <a:pt x="4235273" y="512065"/>
                </a:lnTo>
                <a:lnTo>
                  <a:pt x="4235273" y="709575"/>
                </a:lnTo>
                <a:lnTo>
                  <a:pt x="4699788" y="709575"/>
                </a:lnTo>
                <a:lnTo>
                  <a:pt x="4699788" y="868071"/>
                </a:lnTo>
                <a:lnTo>
                  <a:pt x="4038981" y="868071"/>
                </a:lnTo>
                <a:close/>
                <a:moveTo>
                  <a:pt x="3305557" y="14631"/>
                </a:moveTo>
                <a:lnTo>
                  <a:pt x="3503067" y="14631"/>
                </a:lnTo>
                <a:lnTo>
                  <a:pt x="3503067" y="707137"/>
                </a:lnTo>
                <a:lnTo>
                  <a:pt x="3931006" y="707137"/>
                </a:lnTo>
                <a:lnTo>
                  <a:pt x="3931006" y="868071"/>
                </a:lnTo>
                <a:lnTo>
                  <a:pt x="3305557" y="868071"/>
                </a:lnTo>
                <a:close/>
                <a:moveTo>
                  <a:pt x="2410206" y="14631"/>
                </a:moveTo>
                <a:lnTo>
                  <a:pt x="2779624" y="14631"/>
                </a:lnTo>
                <a:cubicBezTo>
                  <a:pt x="2855215" y="14631"/>
                  <a:pt x="2920848" y="27229"/>
                  <a:pt x="2976525" y="52426"/>
                </a:cubicBezTo>
                <a:cubicBezTo>
                  <a:pt x="3032202" y="77623"/>
                  <a:pt x="3075077" y="113386"/>
                  <a:pt x="3105151" y="159716"/>
                </a:cubicBezTo>
                <a:cubicBezTo>
                  <a:pt x="3135224" y="206046"/>
                  <a:pt x="3150261" y="260910"/>
                  <a:pt x="3150261" y="324308"/>
                </a:cubicBezTo>
                <a:cubicBezTo>
                  <a:pt x="3150261" y="386894"/>
                  <a:pt x="3135224" y="441554"/>
                  <a:pt x="3105151" y="488290"/>
                </a:cubicBezTo>
                <a:cubicBezTo>
                  <a:pt x="3075077" y="535026"/>
                  <a:pt x="3032202" y="570790"/>
                  <a:pt x="2976525" y="595580"/>
                </a:cubicBezTo>
                <a:cubicBezTo>
                  <a:pt x="2920848" y="620370"/>
                  <a:pt x="2855215" y="632766"/>
                  <a:pt x="2779624" y="632766"/>
                </a:cubicBezTo>
                <a:lnTo>
                  <a:pt x="2607717" y="632766"/>
                </a:lnTo>
                <a:lnTo>
                  <a:pt x="2607717" y="868071"/>
                </a:lnTo>
                <a:lnTo>
                  <a:pt x="2410206" y="868071"/>
                </a:lnTo>
                <a:close/>
                <a:moveTo>
                  <a:pt x="1248156" y="14631"/>
                </a:moveTo>
                <a:lnTo>
                  <a:pt x="1411529" y="14631"/>
                </a:lnTo>
                <a:lnTo>
                  <a:pt x="1730960" y="544983"/>
                </a:lnTo>
                <a:lnTo>
                  <a:pt x="2045513" y="14631"/>
                </a:lnTo>
                <a:lnTo>
                  <a:pt x="2207667" y="14631"/>
                </a:lnTo>
                <a:lnTo>
                  <a:pt x="2210105" y="868071"/>
                </a:lnTo>
                <a:lnTo>
                  <a:pt x="2024787" y="868071"/>
                </a:lnTo>
                <a:lnTo>
                  <a:pt x="2023568" y="356007"/>
                </a:lnTo>
                <a:lnTo>
                  <a:pt x="1772412" y="777850"/>
                </a:lnTo>
                <a:lnTo>
                  <a:pt x="1683411" y="777850"/>
                </a:lnTo>
                <a:lnTo>
                  <a:pt x="1433475" y="366980"/>
                </a:lnTo>
                <a:lnTo>
                  <a:pt x="1433475" y="868071"/>
                </a:lnTo>
                <a:lnTo>
                  <a:pt x="1248156" y="868071"/>
                </a:lnTo>
                <a:close/>
                <a:moveTo>
                  <a:pt x="848106" y="14631"/>
                </a:moveTo>
                <a:lnTo>
                  <a:pt x="1045617" y="14631"/>
                </a:lnTo>
                <a:lnTo>
                  <a:pt x="1045617" y="868071"/>
                </a:lnTo>
                <a:lnTo>
                  <a:pt x="848106" y="868071"/>
                </a:lnTo>
                <a:close/>
                <a:moveTo>
                  <a:pt x="376733" y="0"/>
                </a:moveTo>
                <a:cubicBezTo>
                  <a:pt x="431191" y="0"/>
                  <a:pt x="484429" y="6503"/>
                  <a:pt x="536449" y="19508"/>
                </a:cubicBezTo>
                <a:cubicBezTo>
                  <a:pt x="588468" y="32512"/>
                  <a:pt x="633984" y="51207"/>
                  <a:pt x="672999" y="75591"/>
                </a:cubicBezTo>
                <a:lnTo>
                  <a:pt x="612039" y="225553"/>
                </a:lnTo>
                <a:cubicBezTo>
                  <a:pt x="533197" y="180849"/>
                  <a:pt x="454356" y="158497"/>
                  <a:pt x="375514" y="158497"/>
                </a:cubicBezTo>
                <a:cubicBezTo>
                  <a:pt x="320244" y="158497"/>
                  <a:pt x="279400" y="167438"/>
                  <a:pt x="252984" y="185319"/>
                </a:cubicBezTo>
                <a:cubicBezTo>
                  <a:pt x="226568" y="203201"/>
                  <a:pt x="213360" y="226772"/>
                  <a:pt x="213360" y="256033"/>
                </a:cubicBezTo>
                <a:cubicBezTo>
                  <a:pt x="213360" y="285294"/>
                  <a:pt x="228600" y="307036"/>
                  <a:pt x="259080" y="321260"/>
                </a:cubicBezTo>
                <a:cubicBezTo>
                  <a:pt x="289560" y="335484"/>
                  <a:pt x="336093" y="349505"/>
                  <a:pt x="398679" y="363322"/>
                </a:cubicBezTo>
                <a:cubicBezTo>
                  <a:pt x="463703" y="378766"/>
                  <a:pt x="516941" y="394209"/>
                  <a:pt x="558394" y="409652"/>
                </a:cubicBezTo>
                <a:cubicBezTo>
                  <a:pt x="599847" y="425095"/>
                  <a:pt x="635407" y="449479"/>
                  <a:pt x="665074" y="482804"/>
                </a:cubicBezTo>
                <a:cubicBezTo>
                  <a:pt x="694741" y="516129"/>
                  <a:pt x="709575" y="561239"/>
                  <a:pt x="709575" y="618135"/>
                </a:cubicBezTo>
                <a:cubicBezTo>
                  <a:pt x="709575" y="666903"/>
                  <a:pt x="695960" y="711404"/>
                  <a:pt x="668732" y="751638"/>
                </a:cubicBezTo>
                <a:cubicBezTo>
                  <a:pt x="641503" y="791871"/>
                  <a:pt x="600660" y="823774"/>
                  <a:pt x="546202" y="847345"/>
                </a:cubicBezTo>
                <a:cubicBezTo>
                  <a:pt x="491744" y="870916"/>
                  <a:pt x="425501" y="882702"/>
                  <a:pt x="347472" y="882702"/>
                </a:cubicBezTo>
                <a:cubicBezTo>
                  <a:pt x="280010" y="882702"/>
                  <a:pt x="214783" y="873558"/>
                  <a:pt x="151791" y="855270"/>
                </a:cubicBezTo>
                <a:cubicBezTo>
                  <a:pt x="88799" y="836982"/>
                  <a:pt x="38202" y="813207"/>
                  <a:pt x="0" y="783946"/>
                </a:cubicBezTo>
                <a:lnTo>
                  <a:pt x="67056" y="635204"/>
                </a:lnTo>
                <a:cubicBezTo>
                  <a:pt x="103632" y="662026"/>
                  <a:pt x="147117" y="683566"/>
                  <a:pt x="197511" y="699822"/>
                </a:cubicBezTo>
                <a:cubicBezTo>
                  <a:pt x="247904" y="716078"/>
                  <a:pt x="298298" y="724206"/>
                  <a:pt x="348692" y="724206"/>
                </a:cubicBezTo>
                <a:cubicBezTo>
                  <a:pt x="404775" y="724206"/>
                  <a:pt x="446228" y="715874"/>
                  <a:pt x="473050" y="699212"/>
                </a:cubicBezTo>
                <a:cubicBezTo>
                  <a:pt x="499872" y="682550"/>
                  <a:pt x="513284" y="660401"/>
                  <a:pt x="513284" y="632766"/>
                </a:cubicBezTo>
                <a:cubicBezTo>
                  <a:pt x="513284" y="612446"/>
                  <a:pt x="505359" y="595580"/>
                  <a:pt x="489509" y="582169"/>
                </a:cubicBezTo>
                <a:cubicBezTo>
                  <a:pt x="473660" y="568758"/>
                  <a:pt x="453340" y="557988"/>
                  <a:pt x="428549" y="549860"/>
                </a:cubicBezTo>
                <a:cubicBezTo>
                  <a:pt x="403759" y="541732"/>
                  <a:pt x="370231" y="532791"/>
                  <a:pt x="327965" y="523038"/>
                </a:cubicBezTo>
                <a:cubicBezTo>
                  <a:pt x="262941" y="507594"/>
                  <a:pt x="209703" y="492151"/>
                  <a:pt x="168250" y="476708"/>
                </a:cubicBezTo>
                <a:cubicBezTo>
                  <a:pt x="126797" y="461265"/>
                  <a:pt x="91237" y="436474"/>
                  <a:pt x="61570" y="402337"/>
                </a:cubicBezTo>
                <a:cubicBezTo>
                  <a:pt x="31903" y="368199"/>
                  <a:pt x="17069" y="322682"/>
                  <a:pt x="17069" y="265786"/>
                </a:cubicBezTo>
                <a:cubicBezTo>
                  <a:pt x="17069" y="216206"/>
                  <a:pt x="30480" y="171298"/>
                  <a:pt x="57303" y="131065"/>
                </a:cubicBezTo>
                <a:cubicBezTo>
                  <a:pt x="84125" y="90831"/>
                  <a:pt x="124562" y="58928"/>
                  <a:pt x="178613" y="35357"/>
                </a:cubicBezTo>
                <a:cubicBezTo>
                  <a:pt x="232664" y="11786"/>
                  <a:pt x="298704" y="0"/>
                  <a:pt x="37673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Tree>
    <p:extLst>
      <p:ext uri="{BB962C8B-B14F-4D97-AF65-F5344CB8AC3E}">
        <p14:creationId xmlns:p14="http://schemas.microsoft.com/office/powerpoint/2010/main" val="18413654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arallelogram 7"/>
          <p:cNvSpPr/>
          <p:nvPr/>
        </p:nvSpPr>
        <p:spPr>
          <a:xfrm>
            <a:off x="2209800" y="1229941"/>
            <a:ext cx="1578429" cy="2668794"/>
          </a:xfrm>
          <a:prstGeom prst="parallelogram">
            <a:avLst>
              <a:gd name="adj" fmla="val 74678"/>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0"/>
          </p:nvPr>
        </p:nvSpPr>
        <p:spPr/>
        <p:txBody>
          <a:bodyPr/>
          <a:lstStyle/>
          <a:p>
            <a:fld id="{D8D877B3-D348-4611-9BDB-C5374591D951}" type="slidenum">
              <a:rPr lang="en-US" smtClean="0"/>
              <a:pPr/>
              <a:t>12</a:t>
            </a:fld>
            <a:endParaRPr lang="en-US" dirty="0"/>
          </a:p>
        </p:txBody>
      </p:sp>
      <p:sp>
        <p:nvSpPr>
          <p:cNvPr id="3" name="Title 2"/>
          <p:cNvSpPr>
            <a:spLocks noGrp="1"/>
          </p:cNvSpPr>
          <p:nvPr>
            <p:ph type="title"/>
          </p:nvPr>
        </p:nvSpPr>
        <p:spPr/>
        <p:txBody>
          <a:bodyPr/>
          <a:lstStyle/>
          <a:p>
            <a:r>
              <a:rPr lang="en-US"/>
              <a:t>LEFT</a:t>
            </a:r>
            <a:br>
              <a:rPr lang="en-US"/>
            </a:br>
            <a:r>
              <a:rPr lang="en-US"/>
              <a:t>PICTURE</a:t>
            </a:r>
            <a:br>
              <a:rPr lang="en-US"/>
            </a:br>
            <a:r>
              <a:rPr lang="en-US"/>
              <a:t>SLIDE</a:t>
            </a:r>
            <a:endParaRPr lang="en-US" dirty="0"/>
          </a:p>
        </p:txBody>
      </p:sp>
      <p:pic>
        <p:nvPicPr>
          <p:cNvPr id="5" name="Picture Placeholder 4">
            <a:extLst>
              <a:ext uri="{FF2B5EF4-FFF2-40B4-BE49-F238E27FC236}">
                <a16:creationId xmlns:a16="http://schemas.microsoft.com/office/drawing/2014/main" id="{6A97B179-EC6F-4ADD-941C-2E9E3032A2E9}"/>
              </a:ext>
            </a:extLst>
          </p:cNvPr>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l="8521" r="8521"/>
          <a:stretch>
            <a:fillRect/>
          </a:stretch>
        </p:blipFill>
        <p:spPr/>
      </p:pic>
      <p:sp>
        <p:nvSpPr>
          <p:cNvPr id="6" name="TextBox 5"/>
          <p:cNvSpPr txBox="1"/>
          <p:nvPr/>
        </p:nvSpPr>
        <p:spPr>
          <a:xfrm>
            <a:off x="2209800" y="4131982"/>
            <a:ext cx="1382494" cy="276999"/>
          </a:xfrm>
          <a:prstGeom prst="rect">
            <a:avLst/>
          </a:prstGeom>
          <a:noFill/>
        </p:spPr>
        <p:txBody>
          <a:bodyPr wrap="none" lIns="0" rIns="0" rtlCol="0">
            <a:spAutoFit/>
          </a:bodyPr>
          <a:lstStyle/>
          <a:p>
            <a:r>
              <a:rPr lang="en-US" sz="1200" b="1" dirty="0">
                <a:solidFill>
                  <a:schemeClr val="accent1"/>
                </a:solidFill>
              </a:rPr>
              <a:t>COMMUNICATION</a:t>
            </a:r>
          </a:p>
        </p:txBody>
      </p:sp>
      <p:sp>
        <p:nvSpPr>
          <p:cNvPr id="7" name="Text Placeholder 3"/>
          <p:cNvSpPr txBox="1">
            <a:spLocks/>
          </p:cNvSpPr>
          <p:nvPr/>
        </p:nvSpPr>
        <p:spPr>
          <a:xfrm>
            <a:off x="2209800" y="4501190"/>
            <a:ext cx="2277675" cy="1185498"/>
          </a:xfrm>
          <a:prstGeom prst="rect">
            <a:avLst/>
          </a:prstGeom>
        </p:spPr>
        <p:txBody>
          <a:bodyPr lIns="0" rIns="0"/>
          <a:lstStyle>
            <a:lvl1pPr marL="0" indent="0" algn="l" defTabSz="914318" rtl="0" eaLnBrk="1" latinLnBrk="0" hangingPunct="1">
              <a:lnSpc>
                <a:spcPct val="120000"/>
              </a:lnSpc>
              <a:spcBef>
                <a:spcPts val="1000"/>
              </a:spcBef>
              <a:buFont typeface="Arial" panose="020B0604020202020204" pitchFamily="34" charset="0"/>
              <a:buNone/>
              <a:defRPr sz="2800" kern="1200">
                <a:solidFill>
                  <a:schemeClr val="tx1"/>
                </a:solidFill>
                <a:latin typeface="+mn-lt"/>
                <a:ea typeface="+mn-ea"/>
                <a:cs typeface="+mn-cs"/>
              </a:defRPr>
            </a:lvl1pPr>
            <a:lvl2pPr marL="0" indent="0" algn="l" defTabSz="914318" rtl="0" eaLnBrk="1" latinLnBrk="0" hangingPunct="1">
              <a:lnSpc>
                <a:spcPct val="120000"/>
              </a:lnSpc>
              <a:spcBef>
                <a:spcPts val="499"/>
              </a:spcBef>
              <a:buFont typeface="Arial" panose="020B0604020202020204" pitchFamily="34" charset="0"/>
              <a:buNone/>
              <a:defRPr sz="1800" kern="1200">
                <a:solidFill>
                  <a:schemeClr val="tx1"/>
                </a:solidFill>
                <a:latin typeface="+mn-lt"/>
                <a:ea typeface="+mn-ea"/>
                <a:cs typeface="+mn-cs"/>
              </a:defRPr>
            </a:lvl2pPr>
            <a:lvl3pPr marL="0" indent="0" algn="l" defTabSz="914318" rtl="0" eaLnBrk="1" latinLnBrk="0" hangingPunct="1">
              <a:lnSpc>
                <a:spcPct val="120000"/>
              </a:lnSpc>
              <a:spcBef>
                <a:spcPts val="499"/>
              </a:spcBef>
              <a:buFont typeface="Arial" panose="020B0604020202020204" pitchFamily="34" charset="0"/>
              <a:buNone/>
              <a:defRPr sz="1200" kern="1200">
                <a:solidFill>
                  <a:schemeClr val="tx1"/>
                </a:solidFill>
                <a:latin typeface="+mn-lt"/>
                <a:ea typeface="+mn-ea"/>
                <a:cs typeface="+mn-cs"/>
              </a:defRPr>
            </a:lvl3pPr>
            <a:lvl4pPr marL="0" indent="0" algn="l" defTabSz="914318" rtl="0" eaLnBrk="1" latinLnBrk="0" hangingPunct="1">
              <a:lnSpc>
                <a:spcPct val="120000"/>
              </a:lnSpc>
              <a:spcBef>
                <a:spcPts val="499"/>
              </a:spcBef>
              <a:buFont typeface="Arial" panose="020B0604020202020204" pitchFamily="34" charset="0"/>
              <a:buNone/>
              <a:defRPr sz="1000" kern="1200">
                <a:solidFill>
                  <a:schemeClr val="tx1">
                    <a:alpha val="70000"/>
                  </a:schemeClr>
                </a:solidFill>
                <a:latin typeface="+mn-lt"/>
                <a:ea typeface="+mn-ea"/>
                <a:cs typeface="+mn-cs"/>
              </a:defRPr>
            </a:lvl4pPr>
            <a:lvl5pPr marL="0" indent="0" algn="l" defTabSz="914318" rtl="0" eaLnBrk="1" latinLnBrk="0" hangingPunct="1">
              <a:lnSpc>
                <a:spcPct val="120000"/>
              </a:lnSpc>
              <a:spcBef>
                <a:spcPts val="499"/>
              </a:spcBef>
              <a:buFont typeface="Arial" panose="020B0604020202020204" pitchFamily="34" charset="0"/>
              <a:buNone/>
              <a:defRPr sz="1000" kern="1200" baseline="0">
                <a:solidFill>
                  <a:schemeClr val="tx1">
                    <a:alpha val="50000"/>
                  </a:schemeClr>
                </a:solidFill>
                <a:latin typeface="+mn-lt"/>
                <a:ea typeface="+mn-ea"/>
                <a:cs typeface="+mn-cs"/>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pPr>
              <a:lnSpc>
                <a:spcPct val="145000"/>
              </a:lnSpc>
            </a:pPr>
            <a:r>
              <a:rPr lang="en-US" sz="1000" dirty="0">
                <a:solidFill>
                  <a:schemeClr val="tx1">
                    <a:alpha val="80000"/>
                  </a:schemeClr>
                </a:solidFill>
              </a:rPr>
              <a:t>There are many variations of passages of Lorem Ipsum available, but the majority have suffered alteration in some form. </a:t>
            </a:r>
          </a:p>
        </p:txBody>
      </p:sp>
      <p:sp>
        <p:nvSpPr>
          <p:cNvPr id="9" name="Freeform 8"/>
          <p:cNvSpPr txBox="1">
            <a:spLocks/>
          </p:cNvSpPr>
          <p:nvPr/>
        </p:nvSpPr>
        <p:spPr>
          <a:xfrm>
            <a:off x="4603899" y="0"/>
            <a:ext cx="7596415" cy="6868127"/>
          </a:xfrm>
          <a:custGeom>
            <a:avLst/>
            <a:gdLst>
              <a:gd name="connsiteX0" fmla="*/ 3036142 w 7596415"/>
              <a:gd name="connsiteY0" fmla="*/ 0 h 6868127"/>
              <a:gd name="connsiteX1" fmla="*/ 4012354 w 7596415"/>
              <a:gd name="connsiteY1" fmla="*/ 0 h 6868127"/>
              <a:gd name="connsiteX2" fmla="*/ 4065644 w 7596415"/>
              <a:gd name="connsiteY2" fmla="*/ 0 h 6868127"/>
              <a:gd name="connsiteX3" fmla="*/ 4201037 w 7596415"/>
              <a:gd name="connsiteY3" fmla="*/ 0 h 6868127"/>
              <a:gd name="connsiteX4" fmla="*/ 5041857 w 7596415"/>
              <a:gd name="connsiteY4" fmla="*/ 0 h 6868127"/>
              <a:gd name="connsiteX5" fmla="*/ 5169741 w 7596415"/>
              <a:gd name="connsiteY5" fmla="*/ 0 h 6868127"/>
              <a:gd name="connsiteX6" fmla="*/ 5177249 w 7596415"/>
              <a:gd name="connsiteY6" fmla="*/ 0 h 6868127"/>
              <a:gd name="connsiteX7" fmla="*/ 5230539 w 7596415"/>
              <a:gd name="connsiteY7" fmla="*/ 0 h 6868127"/>
              <a:gd name="connsiteX8" fmla="*/ 6145954 w 7596415"/>
              <a:gd name="connsiteY8" fmla="*/ 0 h 6868127"/>
              <a:gd name="connsiteX9" fmla="*/ 6199244 w 7596415"/>
              <a:gd name="connsiteY9" fmla="*/ 0 h 6868127"/>
              <a:gd name="connsiteX10" fmla="*/ 6206752 w 7596415"/>
              <a:gd name="connsiteY10" fmla="*/ 0 h 6868127"/>
              <a:gd name="connsiteX11" fmla="*/ 6334637 w 7596415"/>
              <a:gd name="connsiteY11" fmla="*/ 0 h 6868127"/>
              <a:gd name="connsiteX12" fmla="*/ 7175457 w 7596415"/>
              <a:gd name="connsiteY12" fmla="*/ 0 h 6868127"/>
              <a:gd name="connsiteX13" fmla="*/ 7310849 w 7596415"/>
              <a:gd name="connsiteY13" fmla="*/ 0 h 6868127"/>
              <a:gd name="connsiteX14" fmla="*/ 7364139 w 7596415"/>
              <a:gd name="connsiteY14" fmla="*/ 0 h 6868127"/>
              <a:gd name="connsiteX15" fmla="*/ 7596415 w 7596415"/>
              <a:gd name="connsiteY15" fmla="*/ 0 h 6868127"/>
              <a:gd name="connsiteX16" fmla="*/ 7596415 w 7596415"/>
              <a:gd name="connsiteY16" fmla="*/ 1682878 h 6868127"/>
              <a:gd name="connsiteX17" fmla="*/ 5304211 w 7596415"/>
              <a:gd name="connsiteY17" fmla="*/ 6868127 h 6868127"/>
              <a:gd name="connsiteX18" fmla="*/ 4327998 w 7596415"/>
              <a:gd name="connsiteY18" fmla="*/ 6868127 h 6868127"/>
              <a:gd name="connsiteX19" fmla="*/ 4274708 w 7596415"/>
              <a:gd name="connsiteY19" fmla="*/ 6868127 h 6868127"/>
              <a:gd name="connsiteX20" fmla="*/ 4139315 w 7596415"/>
              <a:gd name="connsiteY20" fmla="*/ 6868127 h 6868127"/>
              <a:gd name="connsiteX21" fmla="*/ 3298497 w 7596415"/>
              <a:gd name="connsiteY21" fmla="*/ 6868127 h 6868127"/>
              <a:gd name="connsiteX22" fmla="*/ 3170611 w 7596415"/>
              <a:gd name="connsiteY22" fmla="*/ 6868127 h 6868127"/>
              <a:gd name="connsiteX23" fmla="*/ 3163104 w 7596415"/>
              <a:gd name="connsiteY23" fmla="*/ 6868127 h 6868127"/>
              <a:gd name="connsiteX24" fmla="*/ 3109813 w 7596415"/>
              <a:gd name="connsiteY24" fmla="*/ 6868127 h 6868127"/>
              <a:gd name="connsiteX25" fmla="*/ 2194398 w 7596415"/>
              <a:gd name="connsiteY25" fmla="*/ 6868127 h 6868127"/>
              <a:gd name="connsiteX26" fmla="*/ 2141108 w 7596415"/>
              <a:gd name="connsiteY26" fmla="*/ 6868127 h 6868127"/>
              <a:gd name="connsiteX27" fmla="*/ 2133600 w 7596415"/>
              <a:gd name="connsiteY27" fmla="*/ 6868127 h 6868127"/>
              <a:gd name="connsiteX28" fmla="*/ 2005716 w 7596415"/>
              <a:gd name="connsiteY28" fmla="*/ 6868127 h 6868127"/>
              <a:gd name="connsiteX29" fmla="*/ 1164895 w 7596415"/>
              <a:gd name="connsiteY29" fmla="*/ 6868127 h 6868127"/>
              <a:gd name="connsiteX30" fmla="*/ 1029503 w 7596415"/>
              <a:gd name="connsiteY30" fmla="*/ 6868127 h 6868127"/>
              <a:gd name="connsiteX31" fmla="*/ 976213 w 7596415"/>
              <a:gd name="connsiteY31" fmla="*/ 6868127 h 6868127"/>
              <a:gd name="connsiteX32" fmla="*/ 0 w 7596415"/>
              <a:gd name="connsiteY32" fmla="*/ 6868127 h 686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7596415" h="6868127">
                <a:moveTo>
                  <a:pt x="3036142" y="0"/>
                </a:moveTo>
                <a:lnTo>
                  <a:pt x="4012354" y="0"/>
                </a:lnTo>
                <a:lnTo>
                  <a:pt x="4065644" y="0"/>
                </a:lnTo>
                <a:lnTo>
                  <a:pt x="4201037" y="0"/>
                </a:lnTo>
                <a:lnTo>
                  <a:pt x="5041857" y="0"/>
                </a:lnTo>
                <a:lnTo>
                  <a:pt x="5169741" y="0"/>
                </a:lnTo>
                <a:lnTo>
                  <a:pt x="5177249" y="0"/>
                </a:lnTo>
                <a:lnTo>
                  <a:pt x="5230539" y="0"/>
                </a:lnTo>
                <a:lnTo>
                  <a:pt x="6145954" y="0"/>
                </a:lnTo>
                <a:lnTo>
                  <a:pt x="6199244" y="0"/>
                </a:lnTo>
                <a:lnTo>
                  <a:pt x="6206752" y="0"/>
                </a:lnTo>
                <a:lnTo>
                  <a:pt x="6334637" y="0"/>
                </a:lnTo>
                <a:lnTo>
                  <a:pt x="7175457" y="0"/>
                </a:lnTo>
                <a:lnTo>
                  <a:pt x="7310849" y="0"/>
                </a:lnTo>
                <a:lnTo>
                  <a:pt x="7364139" y="0"/>
                </a:lnTo>
                <a:lnTo>
                  <a:pt x="7596415" y="0"/>
                </a:lnTo>
                <a:lnTo>
                  <a:pt x="7596415" y="1682878"/>
                </a:lnTo>
                <a:lnTo>
                  <a:pt x="5304211" y="6868127"/>
                </a:lnTo>
                <a:lnTo>
                  <a:pt x="4327998" y="6868127"/>
                </a:lnTo>
                <a:lnTo>
                  <a:pt x="4274708" y="6868127"/>
                </a:lnTo>
                <a:lnTo>
                  <a:pt x="4139315" y="6868127"/>
                </a:lnTo>
                <a:lnTo>
                  <a:pt x="3298497" y="6868127"/>
                </a:lnTo>
                <a:lnTo>
                  <a:pt x="3170611" y="6868127"/>
                </a:lnTo>
                <a:lnTo>
                  <a:pt x="3163104" y="6868127"/>
                </a:lnTo>
                <a:lnTo>
                  <a:pt x="3109813" y="6868127"/>
                </a:lnTo>
                <a:lnTo>
                  <a:pt x="2194398" y="6868127"/>
                </a:lnTo>
                <a:lnTo>
                  <a:pt x="2141108" y="6868127"/>
                </a:lnTo>
                <a:lnTo>
                  <a:pt x="2133600" y="6868127"/>
                </a:lnTo>
                <a:lnTo>
                  <a:pt x="2005716" y="6868127"/>
                </a:lnTo>
                <a:lnTo>
                  <a:pt x="1164895" y="6868127"/>
                </a:lnTo>
                <a:lnTo>
                  <a:pt x="1029503" y="6868127"/>
                </a:lnTo>
                <a:lnTo>
                  <a:pt x="976213" y="6868127"/>
                </a:lnTo>
                <a:lnTo>
                  <a:pt x="0" y="6868127"/>
                </a:lnTo>
                <a:close/>
              </a:path>
            </a:pathLst>
          </a:custGeom>
          <a:solidFill>
            <a:schemeClr val="accent1">
              <a:alpha val="52000"/>
            </a:schemeClr>
          </a:solidFill>
        </p:spPr>
        <p:txBody>
          <a:bodyPr vert="horz" wrap="square" lIns="91440" tIns="45720" rIns="91440" bIns="45720" rtlCol="0" anchor="ctr">
            <a:noAutofit/>
          </a:bodyPr>
          <a:lstStyle>
            <a:lvl1pPr marL="0" indent="0" algn="ctr" defTabSz="914318" rtl="0" eaLnBrk="1" latinLnBrk="0" hangingPunct="1">
              <a:lnSpc>
                <a:spcPct val="120000"/>
              </a:lnSpc>
              <a:spcBef>
                <a:spcPts val="1000"/>
              </a:spcBef>
              <a:buFont typeface="Arial" panose="020B0604020202020204" pitchFamily="34" charset="0"/>
              <a:buNone/>
              <a:defRPr sz="1000" b="1" kern="1200" baseline="0">
                <a:solidFill>
                  <a:schemeClr val="tx1"/>
                </a:solidFill>
                <a:latin typeface="+mn-lt"/>
                <a:ea typeface="+mn-ea"/>
                <a:cs typeface="+mn-cs"/>
              </a:defRPr>
            </a:lvl1pPr>
            <a:lvl2pPr marL="0" indent="0" algn="l" defTabSz="914318" rtl="0" eaLnBrk="1" latinLnBrk="0" hangingPunct="1">
              <a:lnSpc>
                <a:spcPct val="120000"/>
              </a:lnSpc>
              <a:spcBef>
                <a:spcPts val="499"/>
              </a:spcBef>
              <a:buFont typeface="Arial" panose="020B0604020202020204" pitchFamily="34" charset="0"/>
              <a:buNone/>
              <a:defRPr sz="1800" kern="1200">
                <a:solidFill>
                  <a:schemeClr val="tx1"/>
                </a:solidFill>
                <a:latin typeface="+mn-lt"/>
                <a:ea typeface="+mn-ea"/>
                <a:cs typeface="+mn-cs"/>
              </a:defRPr>
            </a:lvl2pPr>
            <a:lvl3pPr marL="0" indent="0" algn="l" defTabSz="914318" rtl="0" eaLnBrk="1" latinLnBrk="0" hangingPunct="1">
              <a:lnSpc>
                <a:spcPct val="120000"/>
              </a:lnSpc>
              <a:spcBef>
                <a:spcPts val="499"/>
              </a:spcBef>
              <a:buFont typeface="Arial" panose="020B0604020202020204" pitchFamily="34" charset="0"/>
              <a:buNone/>
              <a:defRPr sz="1200" kern="1200">
                <a:solidFill>
                  <a:schemeClr val="tx1"/>
                </a:solidFill>
                <a:latin typeface="+mn-lt"/>
                <a:ea typeface="+mn-ea"/>
                <a:cs typeface="+mn-cs"/>
              </a:defRPr>
            </a:lvl3pPr>
            <a:lvl4pPr marL="0" indent="0" algn="l" defTabSz="914318" rtl="0" eaLnBrk="1" latinLnBrk="0" hangingPunct="1">
              <a:lnSpc>
                <a:spcPct val="120000"/>
              </a:lnSpc>
              <a:spcBef>
                <a:spcPts val="499"/>
              </a:spcBef>
              <a:buFont typeface="Arial" panose="020B0604020202020204" pitchFamily="34" charset="0"/>
              <a:buNone/>
              <a:defRPr sz="1000" kern="1200">
                <a:solidFill>
                  <a:schemeClr val="tx1">
                    <a:alpha val="70000"/>
                  </a:schemeClr>
                </a:solidFill>
                <a:latin typeface="+mn-lt"/>
                <a:ea typeface="+mn-ea"/>
                <a:cs typeface="+mn-cs"/>
              </a:defRPr>
            </a:lvl4pPr>
            <a:lvl5pPr marL="0" indent="0" algn="l" defTabSz="914318" rtl="0" eaLnBrk="1" latinLnBrk="0" hangingPunct="1">
              <a:lnSpc>
                <a:spcPct val="120000"/>
              </a:lnSpc>
              <a:spcBef>
                <a:spcPts val="499"/>
              </a:spcBef>
              <a:buFont typeface="Arial" panose="020B0604020202020204" pitchFamily="34" charset="0"/>
              <a:buNone/>
              <a:defRPr sz="1000" kern="1200" baseline="0">
                <a:solidFill>
                  <a:schemeClr val="tx1">
                    <a:alpha val="50000"/>
                  </a:schemeClr>
                </a:solidFill>
                <a:latin typeface="+mn-lt"/>
                <a:ea typeface="+mn-ea"/>
                <a:cs typeface="+mn-cs"/>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12" name="TextBox 11">
            <a:extLst>
              <a:ext uri="{FF2B5EF4-FFF2-40B4-BE49-F238E27FC236}">
                <a16:creationId xmlns:a16="http://schemas.microsoft.com/office/drawing/2014/main" id="{631EBF2A-DC25-4E42-83F7-4E0FC1895728}"/>
              </a:ext>
            </a:extLst>
          </p:cNvPr>
          <p:cNvSpPr txBox="1"/>
          <p:nvPr/>
        </p:nvSpPr>
        <p:spPr>
          <a:xfrm>
            <a:off x="416172" y="266736"/>
            <a:ext cx="184666" cy="1124668"/>
          </a:xfrm>
          <a:prstGeom prst="rect">
            <a:avLst/>
          </a:prstGeom>
          <a:noFill/>
        </p:spPr>
        <p:txBody>
          <a:bodyPr vert="vert270" wrap="none" lIns="0" rIns="0" rtlCol="0">
            <a:spAutoFit/>
          </a:bodyPr>
          <a:lstStyle/>
          <a:p>
            <a:pPr algn="r"/>
            <a:r>
              <a:rPr lang="en-US" sz="1200" b="1" dirty="0">
                <a:solidFill>
                  <a:schemeClr val="accent4"/>
                </a:solidFill>
              </a:rPr>
              <a:t>SIMPLE.COM</a:t>
            </a:r>
          </a:p>
        </p:txBody>
      </p:sp>
      <p:sp>
        <p:nvSpPr>
          <p:cNvPr id="14" name="Freeform: Shape 13">
            <a:extLst>
              <a:ext uri="{FF2B5EF4-FFF2-40B4-BE49-F238E27FC236}">
                <a16:creationId xmlns:a16="http://schemas.microsoft.com/office/drawing/2014/main" id="{0458813A-16AC-4847-9208-35C35410D9B8}"/>
              </a:ext>
            </a:extLst>
          </p:cNvPr>
          <p:cNvSpPr/>
          <p:nvPr/>
        </p:nvSpPr>
        <p:spPr>
          <a:xfrm rot="16200000">
            <a:off x="99279" y="5876457"/>
            <a:ext cx="780354" cy="146564"/>
          </a:xfrm>
          <a:custGeom>
            <a:avLst/>
            <a:gdLst/>
            <a:ahLst/>
            <a:cxnLst/>
            <a:rect l="l" t="t" r="r" b="b"/>
            <a:pathLst>
              <a:path w="4699788" h="882702">
                <a:moveTo>
                  <a:pt x="2607717" y="175566"/>
                </a:moveTo>
                <a:lnTo>
                  <a:pt x="2607717" y="471831"/>
                </a:lnTo>
                <a:lnTo>
                  <a:pt x="2768651" y="471831"/>
                </a:lnTo>
                <a:cubicBezTo>
                  <a:pt x="2827986" y="471831"/>
                  <a:pt x="2873096" y="459030"/>
                  <a:pt x="2903983" y="433426"/>
                </a:cubicBezTo>
                <a:cubicBezTo>
                  <a:pt x="2934869" y="407823"/>
                  <a:pt x="2950312" y="371450"/>
                  <a:pt x="2950312" y="324308"/>
                </a:cubicBezTo>
                <a:cubicBezTo>
                  <a:pt x="2950312" y="276353"/>
                  <a:pt x="2934869" y="239574"/>
                  <a:pt x="2903983" y="213970"/>
                </a:cubicBezTo>
                <a:cubicBezTo>
                  <a:pt x="2873096" y="188367"/>
                  <a:pt x="2827986" y="175566"/>
                  <a:pt x="2768651" y="175566"/>
                </a:cubicBezTo>
                <a:close/>
                <a:moveTo>
                  <a:pt x="4038981" y="14631"/>
                </a:moveTo>
                <a:lnTo>
                  <a:pt x="4683939" y="14631"/>
                </a:lnTo>
                <a:lnTo>
                  <a:pt x="4683939" y="173127"/>
                </a:lnTo>
                <a:lnTo>
                  <a:pt x="4235273" y="173127"/>
                </a:lnTo>
                <a:lnTo>
                  <a:pt x="4235273" y="358446"/>
                </a:lnTo>
                <a:lnTo>
                  <a:pt x="4631513" y="358446"/>
                </a:lnTo>
                <a:lnTo>
                  <a:pt x="4631513" y="512065"/>
                </a:lnTo>
                <a:lnTo>
                  <a:pt x="4235273" y="512065"/>
                </a:lnTo>
                <a:lnTo>
                  <a:pt x="4235273" y="709575"/>
                </a:lnTo>
                <a:lnTo>
                  <a:pt x="4699788" y="709575"/>
                </a:lnTo>
                <a:lnTo>
                  <a:pt x="4699788" y="868071"/>
                </a:lnTo>
                <a:lnTo>
                  <a:pt x="4038981" y="868071"/>
                </a:lnTo>
                <a:close/>
                <a:moveTo>
                  <a:pt x="3305557" y="14631"/>
                </a:moveTo>
                <a:lnTo>
                  <a:pt x="3503067" y="14631"/>
                </a:lnTo>
                <a:lnTo>
                  <a:pt x="3503067" y="707137"/>
                </a:lnTo>
                <a:lnTo>
                  <a:pt x="3931006" y="707137"/>
                </a:lnTo>
                <a:lnTo>
                  <a:pt x="3931006" y="868071"/>
                </a:lnTo>
                <a:lnTo>
                  <a:pt x="3305557" y="868071"/>
                </a:lnTo>
                <a:close/>
                <a:moveTo>
                  <a:pt x="2410206" y="14631"/>
                </a:moveTo>
                <a:lnTo>
                  <a:pt x="2779624" y="14631"/>
                </a:lnTo>
                <a:cubicBezTo>
                  <a:pt x="2855215" y="14631"/>
                  <a:pt x="2920848" y="27229"/>
                  <a:pt x="2976525" y="52426"/>
                </a:cubicBezTo>
                <a:cubicBezTo>
                  <a:pt x="3032202" y="77623"/>
                  <a:pt x="3075077" y="113386"/>
                  <a:pt x="3105151" y="159716"/>
                </a:cubicBezTo>
                <a:cubicBezTo>
                  <a:pt x="3135224" y="206046"/>
                  <a:pt x="3150261" y="260910"/>
                  <a:pt x="3150261" y="324308"/>
                </a:cubicBezTo>
                <a:cubicBezTo>
                  <a:pt x="3150261" y="386894"/>
                  <a:pt x="3135224" y="441554"/>
                  <a:pt x="3105151" y="488290"/>
                </a:cubicBezTo>
                <a:cubicBezTo>
                  <a:pt x="3075077" y="535026"/>
                  <a:pt x="3032202" y="570790"/>
                  <a:pt x="2976525" y="595580"/>
                </a:cubicBezTo>
                <a:cubicBezTo>
                  <a:pt x="2920848" y="620370"/>
                  <a:pt x="2855215" y="632766"/>
                  <a:pt x="2779624" y="632766"/>
                </a:cubicBezTo>
                <a:lnTo>
                  <a:pt x="2607717" y="632766"/>
                </a:lnTo>
                <a:lnTo>
                  <a:pt x="2607717" y="868071"/>
                </a:lnTo>
                <a:lnTo>
                  <a:pt x="2410206" y="868071"/>
                </a:lnTo>
                <a:close/>
                <a:moveTo>
                  <a:pt x="1248156" y="14631"/>
                </a:moveTo>
                <a:lnTo>
                  <a:pt x="1411529" y="14631"/>
                </a:lnTo>
                <a:lnTo>
                  <a:pt x="1730960" y="544983"/>
                </a:lnTo>
                <a:lnTo>
                  <a:pt x="2045513" y="14631"/>
                </a:lnTo>
                <a:lnTo>
                  <a:pt x="2207667" y="14631"/>
                </a:lnTo>
                <a:lnTo>
                  <a:pt x="2210105" y="868071"/>
                </a:lnTo>
                <a:lnTo>
                  <a:pt x="2024787" y="868071"/>
                </a:lnTo>
                <a:lnTo>
                  <a:pt x="2023568" y="356007"/>
                </a:lnTo>
                <a:lnTo>
                  <a:pt x="1772412" y="777850"/>
                </a:lnTo>
                <a:lnTo>
                  <a:pt x="1683411" y="777850"/>
                </a:lnTo>
                <a:lnTo>
                  <a:pt x="1433475" y="366980"/>
                </a:lnTo>
                <a:lnTo>
                  <a:pt x="1433475" y="868071"/>
                </a:lnTo>
                <a:lnTo>
                  <a:pt x="1248156" y="868071"/>
                </a:lnTo>
                <a:close/>
                <a:moveTo>
                  <a:pt x="848106" y="14631"/>
                </a:moveTo>
                <a:lnTo>
                  <a:pt x="1045617" y="14631"/>
                </a:lnTo>
                <a:lnTo>
                  <a:pt x="1045617" y="868071"/>
                </a:lnTo>
                <a:lnTo>
                  <a:pt x="848106" y="868071"/>
                </a:lnTo>
                <a:close/>
                <a:moveTo>
                  <a:pt x="376733" y="0"/>
                </a:moveTo>
                <a:cubicBezTo>
                  <a:pt x="431191" y="0"/>
                  <a:pt x="484429" y="6503"/>
                  <a:pt x="536449" y="19508"/>
                </a:cubicBezTo>
                <a:cubicBezTo>
                  <a:pt x="588468" y="32512"/>
                  <a:pt x="633984" y="51207"/>
                  <a:pt x="672999" y="75591"/>
                </a:cubicBezTo>
                <a:lnTo>
                  <a:pt x="612039" y="225553"/>
                </a:lnTo>
                <a:cubicBezTo>
                  <a:pt x="533197" y="180849"/>
                  <a:pt x="454356" y="158497"/>
                  <a:pt x="375514" y="158497"/>
                </a:cubicBezTo>
                <a:cubicBezTo>
                  <a:pt x="320244" y="158497"/>
                  <a:pt x="279400" y="167438"/>
                  <a:pt x="252984" y="185319"/>
                </a:cubicBezTo>
                <a:cubicBezTo>
                  <a:pt x="226568" y="203201"/>
                  <a:pt x="213360" y="226772"/>
                  <a:pt x="213360" y="256033"/>
                </a:cubicBezTo>
                <a:cubicBezTo>
                  <a:pt x="213360" y="285294"/>
                  <a:pt x="228600" y="307036"/>
                  <a:pt x="259080" y="321260"/>
                </a:cubicBezTo>
                <a:cubicBezTo>
                  <a:pt x="289560" y="335484"/>
                  <a:pt x="336093" y="349505"/>
                  <a:pt x="398679" y="363322"/>
                </a:cubicBezTo>
                <a:cubicBezTo>
                  <a:pt x="463703" y="378766"/>
                  <a:pt x="516941" y="394209"/>
                  <a:pt x="558394" y="409652"/>
                </a:cubicBezTo>
                <a:cubicBezTo>
                  <a:pt x="599847" y="425095"/>
                  <a:pt x="635407" y="449479"/>
                  <a:pt x="665074" y="482804"/>
                </a:cubicBezTo>
                <a:cubicBezTo>
                  <a:pt x="694741" y="516129"/>
                  <a:pt x="709575" y="561239"/>
                  <a:pt x="709575" y="618135"/>
                </a:cubicBezTo>
                <a:cubicBezTo>
                  <a:pt x="709575" y="666903"/>
                  <a:pt x="695960" y="711404"/>
                  <a:pt x="668732" y="751638"/>
                </a:cubicBezTo>
                <a:cubicBezTo>
                  <a:pt x="641503" y="791871"/>
                  <a:pt x="600660" y="823774"/>
                  <a:pt x="546202" y="847345"/>
                </a:cubicBezTo>
                <a:cubicBezTo>
                  <a:pt x="491744" y="870916"/>
                  <a:pt x="425501" y="882702"/>
                  <a:pt x="347472" y="882702"/>
                </a:cubicBezTo>
                <a:cubicBezTo>
                  <a:pt x="280010" y="882702"/>
                  <a:pt x="214783" y="873558"/>
                  <a:pt x="151791" y="855270"/>
                </a:cubicBezTo>
                <a:cubicBezTo>
                  <a:pt x="88799" y="836982"/>
                  <a:pt x="38202" y="813207"/>
                  <a:pt x="0" y="783946"/>
                </a:cubicBezTo>
                <a:lnTo>
                  <a:pt x="67056" y="635204"/>
                </a:lnTo>
                <a:cubicBezTo>
                  <a:pt x="103632" y="662026"/>
                  <a:pt x="147117" y="683566"/>
                  <a:pt x="197511" y="699822"/>
                </a:cubicBezTo>
                <a:cubicBezTo>
                  <a:pt x="247904" y="716078"/>
                  <a:pt x="298298" y="724206"/>
                  <a:pt x="348692" y="724206"/>
                </a:cubicBezTo>
                <a:cubicBezTo>
                  <a:pt x="404775" y="724206"/>
                  <a:pt x="446228" y="715874"/>
                  <a:pt x="473050" y="699212"/>
                </a:cubicBezTo>
                <a:cubicBezTo>
                  <a:pt x="499872" y="682550"/>
                  <a:pt x="513284" y="660401"/>
                  <a:pt x="513284" y="632766"/>
                </a:cubicBezTo>
                <a:cubicBezTo>
                  <a:pt x="513284" y="612446"/>
                  <a:pt x="505359" y="595580"/>
                  <a:pt x="489509" y="582169"/>
                </a:cubicBezTo>
                <a:cubicBezTo>
                  <a:pt x="473660" y="568758"/>
                  <a:pt x="453340" y="557988"/>
                  <a:pt x="428549" y="549860"/>
                </a:cubicBezTo>
                <a:cubicBezTo>
                  <a:pt x="403759" y="541732"/>
                  <a:pt x="370231" y="532791"/>
                  <a:pt x="327965" y="523038"/>
                </a:cubicBezTo>
                <a:cubicBezTo>
                  <a:pt x="262941" y="507594"/>
                  <a:pt x="209703" y="492151"/>
                  <a:pt x="168250" y="476708"/>
                </a:cubicBezTo>
                <a:cubicBezTo>
                  <a:pt x="126797" y="461265"/>
                  <a:pt x="91237" y="436474"/>
                  <a:pt x="61570" y="402337"/>
                </a:cubicBezTo>
                <a:cubicBezTo>
                  <a:pt x="31903" y="368199"/>
                  <a:pt x="17069" y="322682"/>
                  <a:pt x="17069" y="265786"/>
                </a:cubicBezTo>
                <a:cubicBezTo>
                  <a:pt x="17069" y="216206"/>
                  <a:pt x="30480" y="171298"/>
                  <a:pt x="57303" y="131065"/>
                </a:cubicBezTo>
                <a:cubicBezTo>
                  <a:pt x="84125" y="90831"/>
                  <a:pt x="124562" y="58928"/>
                  <a:pt x="178613" y="35357"/>
                </a:cubicBezTo>
                <a:cubicBezTo>
                  <a:pt x="232664" y="11786"/>
                  <a:pt x="298704" y="0"/>
                  <a:pt x="376733"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781675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6F7421A1-08F2-4A8F-B897-4F8DC785099C}"/>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t="3101" b="3101"/>
          <a:stretch>
            <a:fillRect/>
          </a:stretch>
        </p:blipFill>
        <p:spPr/>
      </p:pic>
      <p:pic>
        <p:nvPicPr>
          <p:cNvPr id="10" name="Picture Placeholder 9">
            <a:extLst>
              <a:ext uri="{FF2B5EF4-FFF2-40B4-BE49-F238E27FC236}">
                <a16:creationId xmlns:a16="http://schemas.microsoft.com/office/drawing/2014/main" id="{845F27B6-9CF7-41A4-B903-BFDA8164A32E}"/>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2621" r="2621"/>
          <a:stretch>
            <a:fillRect/>
          </a:stretch>
        </p:blipFill>
        <p:spPr/>
      </p:pic>
      <p:pic>
        <p:nvPicPr>
          <p:cNvPr id="12" name="Picture Placeholder 11">
            <a:extLst>
              <a:ext uri="{FF2B5EF4-FFF2-40B4-BE49-F238E27FC236}">
                <a16:creationId xmlns:a16="http://schemas.microsoft.com/office/drawing/2014/main" id="{2AEE9859-F8ED-4F3F-9D68-C92276619A53}"/>
              </a:ext>
            </a:extLst>
          </p:cNvPr>
          <p:cNvPicPr>
            <a:picLocks noGrp="1" noChangeAspect="1"/>
          </p:cNvPicPr>
          <p:nvPr>
            <p:ph type="pic" sz="quarter" idx="14"/>
          </p:nvPr>
        </p:nvPicPr>
        <p:blipFill>
          <a:blip r:embed="rId4">
            <a:extLst>
              <a:ext uri="{28A0092B-C50C-407E-A947-70E740481C1C}">
                <a14:useLocalDpi xmlns:a14="http://schemas.microsoft.com/office/drawing/2010/main" val="0"/>
              </a:ext>
            </a:extLst>
          </a:blip>
          <a:srcRect l="2608" r="2608"/>
          <a:stretch>
            <a:fillRect/>
          </a:stretch>
        </p:blipFill>
        <p:spPr/>
      </p:pic>
      <p:pic>
        <p:nvPicPr>
          <p:cNvPr id="14" name="Picture Placeholder 13">
            <a:extLst>
              <a:ext uri="{FF2B5EF4-FFF2-40B4-BE49-F238E27FC236}">
                <a16:creationId xmlns:a16="http://schemas.microsoft.com/office/drawing/2014/main" id="{53D27626-0DBA-469C-B5E9-D669879C4825}"/>
              </a:ext>
            </a:extLst>
          </p:cNvPr>
          <p:cNvPicPr>
            <a:picLocks noGrp="1" noChangeAspect="1"/>
          </p:cNvPicPr>
          <p:nvPr>
            <p:ph type="pic" sz="quarter" idx="15"/>
          </p:nvPr>
        </p:nvPicPr>
        <p:blipFill>
          <a:blip r:embed="rId5">
            <a:extLst>
              <a:ext uri="{28A0092B-C50C-407E-A947-70E740481C1C}">
                <a14:useLocalDpi xmlns:a14="http://schemas.microsoft.com/office/drawing/2010/main" val="0"/>
              </a:ext>
            </a:extLst>
          </a:blip>
          <a:srcRect l="2618" r="2618"/>
          <a:stretch>
            <a:fillRect/>
          </a:stretch>
        </p:blipFill>
        <p:spPr/>
      </p:pic>
      <p:sp>
        <p:nvSpPr>
          <p:cNvPr id="2" name="Title 1"/>
          <p:cNvSpPr>
            <a:spLocks noGrp="1"/>
          </p:cNvSpPr>
          <p:nvPr>
            <p:ph type="title"/>
          </p:nvPr>
        </p:nvSpPr>
        <p:spPr/>
        <p:txBody>
          <a:bodyPr/>
          <a:lstStyle/>
          <a:p>
            <a:r>
              <a:rPr lang="en-US" b="1" dirty="0"/>
              <a:t>COLUMN</a:t>
            </a:r>
            <a:br>
              <a:rPr lang="en-US" b="1" dirty="0"/>
            </a:br>
            <a:r>
              <a:rPr lang="en-US" b="1" dirty="0"/>
              <a:t>HORIZONTAL</a:t>
            </a:r>
            <a:br>
              <a:rPr lang="en-US" b="1" dirty="0"/>
            </a:br>
            <a:r>
              <a:rPr lang="en-US" b="1" dirty="0">
                <a:solidFill>
                  <a:schemeClr val="accent1"/>
                </a:solidFill>
              </a:rPr>
              <a:t>GALLERY</a:t>
            </a:r>
          </a:p>
        </p:txBody>
      </p:sp>
      <p:sp>
        <p:nvSpPr>
          <p:cNvPr id="19" name="TextBox 18"/>
          <p:cNvSpPr txBox="1"/>
          <p:nvPr/>
        </p:nvSpPr>
        <p:spPr>
          <a:xfrm>
            <a:off x="6781800" y="1145817"/>
            <a:ext cx="2050561" cy="276999"/>
          </a:xfrm>
          <a:prstGeom prst="rect">
            <a:avLst/>
          </a:prstGeom>
          <a:noFill/>
        </p:spPr>
        <p:txBody>
          <a:bodyPr wrap="none" lIns="0" rIns="0" rtlCol="0">
            <a:spAutoFit/>
          </a:bodyPr>
          <a:lstStyle/>
          <a:p>
            <a:r>
              <a:rPr lang="en-US" sz="1200" b="1" dirty="0">
                <a:solidFill>
                  <a:schemeClr val="accent1"/>
                </a:solidFill>
              </a:rPr>
              <a:t>GALLERY COLUMN SAMPLE</a:t>
            </a:r>
          </a:p>
        </p:txBody>
      </p:sp>
      <p:sp>
        <p:nvSpPr>
          <p:cNvPr id="20" name="Text Placeholder 3"/>
          <p:cNvSpPr txBox="1">
            <a:spLocks/>
          </p:cNvSpPr>
          <p:nvPr/>
        </p:nvSpPr>
        <p:spPr>
          <a:xfrm>
            <a:off x="6781800" y="1515025"/>
            <a:ext cx="2277675" cy="1185498"/>
          </a:xfrm>
          <a:prstGeom prst="rect">
            <a:avLst/>
          </a:prstGeom>
        </p:spPr>
        <p:txBody>
          <a:bodyPr lIns="0" rIns="0"/>
          <a:lstStyle>
            <a:lvl1pPr marL="0" indent="0" algn="l" defTabSz="914318" rtl="0" eaLnBrk="1" latinLnBrk="0" hangingPunct="1">
              <a:lnSpc>
                <a:spcPct val="120000"/>
              </a:lnSpc>
              <a:spcBef>
                <a:spcPts val="1000"/>
              </a:spcBef>
              <a:buFont typeface="Arial" panose="020B0604020202020204" pitchFamily="34" charset="0"/>
              <a:buNone/>
              <a:defRPr sz="2800" kern="1200">
                <a:solidFill>
                  <a:schemeClr val="tx1"/>
                </a:solidFill>
                <a:latin typeface="+mn-lt"/>
                <a:ea typeface="+mn-ea"/>
                <a:cs typeface="+mn-cs"/>
              </a:defRPr>
            </a:lvl1pPr>
            <a:lvl2pPr marL="0" indent="0" algn="l" defTabSz="914318" rtl="0" eaLnBrk="1" latinLnBrk="0" hangingPunct="1">
              <a:lnSpc>
                <a:spcPct val="120000"/>
              </a:lnSpc>
              <a:spcBef>
                <a:spcPts val="499"/>
              </a:spcBef>
              <a:buFont typeface="Arial" panose="020B0604020202020204" pitchFamily="34" charset="0"/>
              <a:buNone/>
              <a:defRPr sz="1800" kern="1200">
                <a:solidFill>
                  <a:schemeClr val="tx1"/>
                </a:solidFill>
                <a:latin typeface="+mn-lt"/>
                <a:ea typeface="+mn-ea"/>
                <a:cs typeface="+mn-cs"/>
              </a:defRPr>
            </a:lvl2pPr>
            <a:lvl3pPr marL="0" indent="0" algn="l" defTabSz="914318" rtl="0" eaLnBrk="1" latinLnBrk="0" hangingPunct="1">
              <a:lnSpc>
                <a:spcPct val="120000"/>
              </a:lnSpc>
              <a:spcBef>
                <a:spcPts val="499"/>
              </a:spcBef>
              <a:buFont typeface="Arial" panose="020B0604020202020204" pitchFamily="34" charset="0"/>
              <a:buNone/>
              <a:defRPr sz="1200" kern="1200">
                <a:solidFill>
                  <a:schemeClr val="tx1"/>
                </a:solidFill>
                <a:latin typeface="+mn-lt"/>
                <a:ea typeface="+mn-ea"/>
                <a:cs typeface="+mn-cs"/>
              </a:defRPr>
            </a:lvl3pPr>
            <a:lvl4pPr marL="0" indent="0" algn="l" defTabSz="914318" rtl="0" eaLnBrk="1" latinLnBrk="0" hangingPunct="1">
              <a:lnSpc>
                <a:spcPct val="120000"/>
              </a:lnSpc>
              <a:spcBef>
                <a:spcPts val="499"/>
              </a:spcBef>
              <a:buFont typeface="Arial" panose="020B0604020202020204" pitchFamily="34" charset="0"/>
              <a:buNone/>
              <a:defRPr sz="1000" kern="1200">
                <a:solidFill>
                  <a:schemeClr val="tx1">
                    <a:alpha val="70000"/>
                  </a:schemeClr>
                </a:solidFill>
                <a:latin typeface="+mn-lt"/>
                <a:ea typeface="+mn-ea"/>
                <a:cs typeface="+mn-cs"/>
              </a:defRPr>
            </a:lvl4pPr>
            <a:lvl5pPr marL="0" indent="0" algn="l" defTabSz="914318" rtl="0" eaLnBrk="1" latinLnBrk="0" hangingPunct="1">
              <a:lnSpc>
                <a:spcPct val="120000"/>
              </a:lnSpc>
              <a:spcBef>
                <a:spcPts val="499"/>
              </a:spcBef>
              <a:buFont typeface="Arial" panose="020B0604020202020204" pitchFamily="34" charset="0"/>
              <a:buNone/>
              <a:defRPr sz="1000" kern="1200" baseline="0">
                <a:solidFill>
                  <a:schemeClr val="tx1">
                    <a:alpha val="50000"/>
                  </a:schemeClr>
                </a:solidFill>
                <a:latin typeface="+mn-lt"/>
                <a:ea typeface="+mn-ea"/>
                <a:cs typeface="+mn-cs"/>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pPr>
              <a:lnSpc>
                <a:spcPct val="145000"/>
              </a:lnSpc>
            </a:pPr>
            <a:r>
              <a:rPr lang="en-US" sz="1000" dirty="0">
                <a:solidFill>
                  <a:schemeClr val="tx1">
                    <a:alpha val="80000"/>
                  </a:schemeClr>
                </a:solidFill>
              </a:rPr>
              <a:t>There are many variations of passages of Lorem Ipsum available, but the majority have suffered alteration in some form. </a:t>
            </a:r>
          </a:p>
        </p:txBody>
      </p:sp>
      <p:sp>
        <p:nvSpPr>
          <p:cNvPr id="21" name="Parallelogram 20"/>
          <p:cNvSpPr/>
          <p:nvPr/>
        </p:nvSpPr>
        <p:spPr>
          <a:xfrm>
            <a:off x="1279042" y="4087906"/>
            <a:ext cx="487858" cy="824866"/>
          </a:xfrm>
          <a:prstGeom prst="parallelogram">
            <a:avLst>
              <a:gd name="adj" fmla="val 7467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Parallelogram 21"/>
          <p:cNvSpPr/>
          <p:nvPr/>
        </p:nvSpPr>
        <p:spPr>
          <a:xfrm>
            <a:off x="4324982" y="4087906"/>
            <a:ext cx="487858" cy="824866"/>
          </a:xfrm>
          <a:prstGeom prst="parallelogram">
            <a:avLst>
              <a:gd name="adj" fmla="val 7467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Parallelogram 22"/>
          <p:cNvSpPr/>
          <p:nvPr/>
        </p:nvSpPr>
        <p:spPr>
          <a:xfrm>
            <a:off x="7369419" y="4087906"/>
            <a:ext cx="487858" cy="824866"/>
          </a:xfrm>
          <a:prstGeom prst="parallelogram">
            <a:avLst>
              <a:gd name="adj" fmla="val 7467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Parallelogram 23"/>
          <p:cNvSpPr/>
          <p:nvPr/>
        </p:nvSpPr>
        <p:spPr>
          <a:xfrm>
            <a:off x="10415359" y="4087906"/>
            <a:ext cx="487858" cy="824866"/>
          </a:xfrm>
          <a:prstGeom prst="parallelogram">
            <a:avLst>
              <a:gd name="adj" fmla="val 7467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E8952DAF-58C8-43EB-B56B-899FD2C126D6}"/>
              </a:ext>
            </a:extLst>
          </p:cNvPr>
          <p:cNvSpPr>
            <a:spLocks noGrp="1"/>
          </p:cNvSpPr>
          <p:nvPr>
            <p:ph type="sldNum" sz="quarter" idx="16"/>
          </p:nvPr>
        </p:nvSpPr>
        <p:spPr/>
        <p:txBody>
          <a:bodyPr/>
          <a:lstStyle/>
          <a:p>
            <a:fld id="{D8D877B3-D348-4611-9BDB-C5374591D951}" type="slidenum">
              <a:rPr lang="en-US" smtClean="0"/>
              <a:pPr/>
              <a:t>13</a:t>
            </a:fld>
            <a:endParaRPr lang="en-US" dirty="0"/>
          </a:p>
        </p:txBody>
      </p:sp>
      <p:sp>
        <p:nvSpPr>
          <p:cNvPr id="16" name="TextBox 15">
            <a:extLst>
              <a:ext uri="{FF2B5EF4-FFF2-40B4-BE49-F238E27FC236}">
                <a16:creationId xmlns:a16="http://schemas.microsoft.com/office/drawing/2014/main" id="{10DC380E-21F2-4B49-BADF-D63494569A21}"/>
              </a:ext>
            </a:extLst>
          </p:cNvPr>
          <p:cNvSpPr txBox="1"/>
          <p:nvPr/>
        </p:nvSpPr>
        <p:spPr>
          <a:xfrm>
            <a:off x="416172" y="266736"/>
            <a:ext cx="184666" cy="1124668"/>
          </a:xfrm>
          <a:prstGeom prst="rect">
            <a:avLst/>
          </a:prstGeom>
          <a:noFill/>
        </p:spPr>
        <p:txBody>
          <a:bodyPr vert="vert270" wrap="none" lIns="0" rIns="0" rtlCol="0">
            <a:spAutoFit/>
          </a:bodyPr>
          <a:lstStyle/>
          <a:p>
            <a:pPr algn="r"/>
            <a:r>
              <a:rPr lang="en-US" sz="1200" b="1" dirty="0">
                <a:solidFill>
                  <a:schemeClr val="accent4"/>
                </a:solidFill>
              </a:rPr>
              <a:t>SIMPLE.COM</a:t>
            </a:r>
          </a:p>
        </p:txBody>
      </p:sp>
      <p:sp>
        <p:nvSpPr>
          <p:cNvPr id="17" name="Freeform: Shape 16">
            <a:extLst>
              <a:ext uri="{FF2B5EF4-FFF2-40B4-BE49-F238E27FC236}">
                <a16:creationId xmlns:a16="http://schemas.microsoft.com/office/drawing/2014/main" id="{7DE40173-E6BD-48F7-980D-2D1A8A502CBE}"/>
              </a:ext>
            </a:extLst>
          </p:cNvPr>
          <p:cNvSpPr/>
          <p:nvPr/>
        </p:nvSpPr>
        <p:spPr>
          <a:xfrm rot="16200000">
            <a:off x="99279" y="5876457"/>
            <a:ext cx="780354" cy="146564"/>
          </a:xfrm>
          <a:custGeom>
            <a:avLst/>
            <a:gdLst/>
            <a:ahLst/>
            <a:cxnLst/>
            <a:rect l="l" t="t" r="r" b="b"/>
            <a:pathLst>
              <a:path w="4699788" h="882702">
                <a:moveTo>
                  <a:pt x="2607717" y="175566"/>
                </a:moveTo>
                <a:lnTo>
                  <a:pt x="2607717" y="471831"/>
                </a:lnTo>
                <a:lnTo>
                  <a:pt x="2768651" y="471831"/>
                </a:lnTo>
                <a:cubicBezTo>
                  <a:pt x="2827986" y="471831"/>
                  <a:pt x="2873096" y="459030"/>
                  <a:pt x="2903983" y="433426"/>
                </a:cubicBezTo>
                <a:cubicBezTo>
                  <a:pt x="2934869" y="407823"/>
                  <a:pt x="2950312" y="371450"/>
                  <a:pt x="2950312" y="324308"/>
                </a:cubicBezTo>
                <a:cubicBezTo>
                  <a:pt x="2950312" y="276353"/>
                  <a:pt x="2934869" y="239574"/>
                  <a:pt x="2903983" y="213970"/>
                </a:cubicBezTo>
                <a:cubicBezTo>
                  <a:pt x="2873096" y="188367"/>
                  <a:pt x="2827986" y="175566"/>
                  <a:pt x="2768651" y="175566"/>
                </a:cubicBezTo>
                <a:close/>
                <a:moveTo>
                  <a:pt x="4038981" y="14631"/>
                </a:moveTo>
                <a:lnTo>
                  <a:pt x="4683939" y="14631"/>
                </a:lnTo>
                <a:lnTo>
                  <a:pt x="4683939" y="173127"/>
                </a:lnTo>
                <a:lnTo>
                  <a:pt x="4235273" y="173127"/>
                </a:lnTo>
                <a:lnTo>
                  <a:pt x="4235273" y="358446"/>
                </a:lnTo>
                <a:lnTo>
                  <a:pt x="4631513" y="358446"/>
                </a:lnTo>
                <a:lnTo>
                  <a:pt x="4631513" y="512065"/>
                </a:lnTo>
                <a:lnTo>
                  <a:pt x="4235273" y="512065"/>
                </a:lnTo>
                <a:lnTo>
                  <a:pt x="4235273" y="709575"/>
                </a:lnTo>
                <a:lnTo>
                  <a:pt x="4699788" y="709575"/>
                </a:lnTo>
                <a:lnTo>
                  <a:pt x="4699788" y="868071"/>
                </a:lnTo>
                <a:lnTo>
                  <a:pt x="4038981" y="868071"/>
                </a:lnTo>
                <a:close/>
                <a:moveTo>
                  <a:pt x="3305557" y="14631"/>
                </a:moveTo>
                <a:lnTo>
                  <a:pt x="3503067" y="14631"/>
                </a:lnTo>
                <a:lnTo>
                  <a:pt x="3503067" y="707137"/>
                </a:lnTo>
                <a:lnTo>
                  <a:pt x="3931006" y="707137"/>
                </a:lnTo>
                <a:lnTo>
                  <a:pt x="3931006" y="868071"/>
                </a:lnTo>
                <a:lnTo>
                  <a:pt x="3305557" y="868071"/>
                </a:lnTo>
                <a:close/>
                <a:moveTo>
                  <a:pt x="2410206" y="14631"/>
                </a:moveTo>
                <a:lnTo>
                  <a:pt x="2779624" y="14631"/>
                </a:lnTo>
                <a:cubicBezTo>
                  <a:pt x="2855215" y="14631"/>
                  <a:pt x="2920848" y="27229"/>
                  <a:pt x="2976525" y="52426"/>
                </a:cubicBezTo>
                <a:cubicBezTo>
                  <a:pt x="3032202" y="77623"/>
                  <a:pt x="3075077" y="113386"/>
                  <a:pt x="3105151" y="159716"/>
                </a:cubicBezTo>
                <a:cubicBezTo>
                  <a:pt x="3135224" y="206046"/>
                  <a:pt x="3150261" y="260910"/>
                  <a:pt x="3150261" y="324308"/>
                </a:cubicBezTo>
                <a:cubicBezTo>
                  <a:pt x="3150261" y="386894"/>
                  <a:pt x="3135224" y="441554"/>
                  <a:pt x="3105151" y="488290"/>
                </a:cubicBezTo>
                <a:cubicBezTo>
                  <a:pt x="3075077" y="535026"/>
                  <a:pt x="3032202" y="570790"/>
                  <a:pt x="2976525" y="595580"/>
                </a:cubicBezTo>
                <a:cubicBezTo>
                  <a:pt x="2920848" y="620370"/>
                  <a:pt x="2855215" y="632766"/>
                  <a:pt x="2779624" y="632766"/>
                </a:cubicBezTo>
                <a:lnTo>
                  <a:pt x="2607717" y="632766"/>
                </a:lnTo>
                <a:lnTo>
                  <a:pt x="2607717" y="868071"/>
                </a:lnTo>
                <a:lnTo>
                  <a:pt x="2410206" y="868071"/>
                </a:lnTo>
                <a:close/>
                <a:moveTo>
                  <a:pt x="1248156" y="14631"/>
                </a:moveTo>
                <a:lnTo>
                  <a:pt x="1411529" y="14631"/>
                </a:lnTo>
                <a:lnTo>
                  <a:pt x="1730960" y="544983"/>
                </a:lnTo>
                <a:lnTo>
                  <a:pt x="2045513" y="14631"/>
                </a:lnTo>
                <a:lnTo>
                  <a:pt x="2207667" y="14631"/>
                </a:lnTo>
                <a:lnTo>
                  <a:pt x="2210105" y="868071"/>
                </a:lnTo>
                <a:lnTo>
                  <a:pt x="2024787" y="868071"/>
                </a:lnTo>
                <a:lnTo>
                  <a:pt x="2023568" y="356007"/>
                </a:lnTo>
                <a:lnTo>
                  <a:pt x="1772412" y="777850"/>
                </a:lnTo>
                <a:lnTo>
                  <a:pt x="1683411" y="777850"/>
                </a:lnTo>
                <a:lnTo>
                  <a:pt x="1433475" y="366980"/>
                </a:lnTo>
                <a:lnTo>
                  <a:pt x="1433475" y="868071"/>
                </a:lnTo>
                <a:lnTo>
                  <a:pt x="1248156" y="868071"/>
                </a:lnTo>
                <a:close/>
                <a:moveTo>
                  <a:pt x="848106" y="14631"/>
                </a:moveTo>
                <a:lnTo>
                  <a:pt x="1045617" y="14631"/>
                </a:lnTo>
                <a:lnTo>
                  <a:pt x="1045617" y="868071"/>
                </a:lnTo>
                <a:lnTo>
                  <a:pt x="848106" y="868071"/>
                </a:lnTo>
                <a:close/>
                <a:moveTo>
                  <a:pt x="376733" y="0"/>
                </a:moveTo>
                <a:cubicBezTo>
                  <a:pt x="431191" y="0"/>
                  <a:pt x="484429" y="6503"/>
                  <a:pt x="536449" y="19508"/>
                </a:cubicBezTo>
                <a:cubicBezTo>
                  <a:pt x="588468" y="32512"/>
                  <a:pt x="633984" y="51207"/>
                  <a:pt x="672999" y="75591"/>
                </a:cubicBezTo>
                <a:lnTo>
                  <a:pt x="612039" y="225553"/>
                </a:lnTo>
                <a:cubicBezTo>
                  <a:pt x="533197" y="180849"/>
                  <a:pt x="454356" y="158497"/>
                  <a:pt x="375514" y="158497"/>
                </a:cubicBezTo>
                <a:cubicBezTo>
                  <a:pt x="320244" y="158497"/>
                  <a:pt x="279400" y="167438"/>
                  <a:pt x="252984" y="185319"/>
                </a:cubicBezTo>
                <a:cubicBezTo>
                  <a:pt x="226568" y="203201"/>
                  <a:pt x="213360" y="226772"/>
                  <a:pt x="213360" y="256033"/>
                </a:cubicBezTo>
                <a:cubicBezTo>
                  <a:pt x="213360" y="285294"/>
                  <a:pt x="228600" y="307036"/>
                  <a:pt x="259080" y="321260"/>
                </a:cubicBezTo>
                <a:cubicBezTo>
                  <a:pt x="289560" y="335484"/>
                  <a:pt x="336093" y="349505"/>
                  <a:pt x="398679" y="363322"/>
                </a:cubicBezTo>
                <a:cubicBezTo>
                  <a:pt x="463703" y="378766"/>
                  <a:pt x="516941" y="394209"/>
                  <a:pt x="558394" y="409652"/>
                </a:cubicBezTo>
                <a:cubicBezTo>
                  <a:pt x="599847" y="425095"/>
                  <a:pt x="635407" y="449479"/>
                  <a:pt x="665074" y="482804"/>
                </a:cubicBezTo>
                <a:cubicBezTo>
                  <a:pt x="694741" y="516129"/>
                  <a:pt x="709575" y="561239"/>
                  <a:pt x="709575" y="618135"/>
                </a:cubicBezTo>
                <a:cubicBezTo>
                  <a:pt x="709575" y="666903"/>
                  <a:pt x="695960" y="711404"/>
                  <a:pt x="668732" y="751638"/>
                </a:cubicBezTo>
                <a:cubicBezTo>
                  <a:pt x="641503" y="791871"/>
                  <a:pt x="600660" y="823774"/>
                  <a:pt x="546202" y="847345"/>
                </a:cubicBezTo>
                <a:cubicBezTo>
                  <a:pt x="491744" y="870916"/>
                  <a:pt x="425501" y="882702"/>
                  <a:pt x="347472" y="882702"/>
                </a:cubicBezTo>
                <a:cubicBezTo>
                  <a:pt x="280010" y="882702"/>
                  <a:pt x="214783" y="873558"/>
                  <a:pt x="151791" y="855270"/>
                </a:cubicBezTo>
                <a:cubicBezTo>
                  <a:pt x="88799" y="836982"/>
                  <a:pt x="38202" y="813207"/>
                  <a:pt x="0" y="783946"/>
                </a:cubicBezTo>
                <a:lnTo>
                  <a:pt x="67056" y="635204"/>
                </a:lnTo>
                <a:cubicBezTo>
                  <a:pt x="103632" y="662026"/>
                  <a:pt x="147117" y="683566"/>
                  <a:pt x="197511" y="699822"/>
                </a:cubicBezTo>
                <a:cubicBezTo>
                  <a:pt x="247904" y="716078"/>
                  <a:pt x="298298" y="724206"/>
                  <a:pt x="348692" y="724206"/>
                </a:cubicBezTo>
                <a:cubicBezTo>
                  <a:pt x="404775" y="724206"/>
                  <a:pt x="446228" y="715874"/>
                  <a:pt x="473050" y="699212"/>
                </a:cubicBezTo>
                <a:cubicBezTo>
                  <a:pt x="499872" y="682550"/>
                  <a:pt x="513284" y="660401"/>
                  <a:pt x="513284" y="632766"/>
                </a:cubicBezTo>
                <a:cubicBezTo>
                  <a:pt x="513284" y="612446"/>
                  <a:pt x="505359" y="595580"/>
                  <a:pt x="489509" y="582169"/>
                </a:cubicBezTo>
                <a:cubicBezTo>
                  <a:pt x="473660" y="568758"/>
                  <a:pt x="453340" y="557988"/>
                  <a:pt x="428549" y="549860"/>
                </a:cubicBezTo>
                <a:cubicBezTo>
                  <a:pt x="403759" y="541732"/>
                  <a:pt x="370231" y="532791"/>
                  <a:pt x="327965" y="523038"/>
                </a:cubicBezTo>
                <a:cubicBezTo>
                  <a:pt x="262941" y="507594"/>
                  <a:pt x="209703" y="492151"/>
                  <a:pt x="168250" y="476708"/>
                </a:cubicBezTo>
                <a:cubicBezTo>
                  <a:pt x="126797" y="461265"/>
                  <a:pt x="91237" y="436474"/>
                  <a:pt x="61570" y="402337"/>
                </a:cubicBezTo>
                <a:cubicBezTo>
                  <a:pt x="31903" y="368199"/>
                  <a:pt x="17069" y="322682"/>
                  <a:pt x="17069" y="265786"/>
                </a:cubicBezTo>
                <a:cubicBezTo>
                  <a:pt x="17069" y="216206"/>
                  <a:pt x="30480" y="171298"/>
                  <a:pt x="57303" y="131065"/>
                </a:cubicBezTo>
                <a:cubicBezTo>
                  <a:pt x="84125" y="90831"/>
                  <a:pt x="124562" y="58928"/>
                  <a:pt x="178613" y="35357"/>
                </a:cubicBezTo>
                <a:cubicBezTo>
                  <a:pt x="232664" y="11786"/>
                  <a:pt x="298704" y="0"/>
                  <a:pt x="376733"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562672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Parallelogram 50"/>
          <p:cNvSpPr/>
          <p:nvPr/>
        </p:nvSpPr>
        <p:spPr>
          <a:xfrm>
            <a:off x="2209800" y="1229941"/>
            <a:ext cx="1578429" cy="2668794"/>
          </a:xfrm>
          <a:prstGeom prst="parallelogram">
            <a:avLst>
              <a:gd name="adj" fmla="val 74678"/>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itle 49"/>
          <p:cNvSpPr>
            <a:spLocks noGrp="1"/>
          </p:cNvSpPr>
          <p:nvPr>
            <p:ph type="title"/>
          </p:nvPr>
        </p:nvSpPr>
        <p:spPr/>
        <p:txBody>
          <a:bodyPr/>
          <a:lstStyle/>
          <a:p>
            <a:r>
              <a:rPr lang="en-US" b="1" dirty="0"/>
              <a:t>BEST</a:t>
            </a:r>
            <a:br>
              <a:rPr lang="en-US" b="1" dirty="0"/>
            </a:br>
            <a:r>
              <a:rPr lang="en-US" b="1" dirty="0"/>
              <a:t>HAPPY</a:t>
            </a:r>
            <a:br>
              <a:rPr lang="en-US" b="1" dirty="0"/>
            </a:br>
            <a:r>
              <a:rPr lang="en-US" b="1" dirty="0"/>
              <a:t>TEAM</a:t>
            </a:r>
          </a:p>
        </p:txBody>
      </p:sp>
      <p:sp>
        <p:nvSpPr>
          <p:cNvPr id="52" name="TextBox 51"/>
          <p:cNvSpPr txBox="1"/>
          <p:nvPr/>
        </p:nvSpPr>
        <p:spPr>
          <a:xfrm>
            <a:off x="2209800" y="4131982"/>
            <a:ext cx="1041952" cy="276999"/>
          </a:xfrm>
          <a:prstGeom prst="rect">
            <a:avLst/>
          </a:prstGeom>
          <a:noFill/>
        </p:spPr>
        <p:txBody>
          <a:bodyPr wrap="none" lIns="0" rIns="0" rtlCol="0">
            <a:spAutoFit/>
          </a:bodyPr>
          <a:lstStyle/>
          <a:p>
            <a:r>
              <a:rPr lang="en-US" sz="1200" b="1" dirty="0">
                <a:solidFill>
                  <a:schemeClr val="accent1"/>
                </a:solidFill>
              </a:rPr>
              <a:t>TEAM REVIEW</a:t>
            </a:r>
          </a:p>
        </p:txBody>
      </p:sp>
      <p:sp>
        <p:nvSpPr>
          <p:cNvPr id="53" name="Text Placeholder 3"/>
          <p:cNvSpPr txBox="1">
            <a:spLocks/>
          </p:cNvSpPr>
          <p:nvPr/>
        </p:nvSpPr>
        <p:spPr>
          <a:xfrm>
            <a:off x="2209800" y="4501190"/>
            <a:ext cx="2277675" cy="1185498"/>
          </a:xfrm>
          <a:prstGeom prst="rect">
            <a:avLst/>
          </a:prstGeom>
        </p:spPr>
        <p:txBody>
          <a:bodyPr lIns="0" rIns="0"/>
          <a:lstStyle>
            <a:lvl1pPr marL="0" indent="0" algn="l" defTabSz="914318" rtl="0" eaLnBrk="1" latinLnBrk="0" hangingPunct="1">
              <a:lnSpc>
                <a:spcPct val="120000"/>
              </a:lnSpc>
              <a:spcBef>
                <a:spcPts val="1000"/>
              </a:spcBef>
              <a:buFont typeface="Arial" panose="020B0604020202020204" pitchFamily="34" charset="0"/>
              <a:buNone/>
              <a:defRPr sz="2800" kern="1200">
                <a:solidFill>
                  <a:schemeClr val="tx1"/>
                </a:solidFill>
                <a:latin typeface="+mn-lt"/>
                <a:ea typeface="+mn-ea"/>
                <a:cs typeface="+mn-cs"/>
              </a:defRPr>
            </a:lvl1pPr>
            <a:lvl2pPr marL="0" indent="0" algn="l" defTabSz="914318" rtl="0" eaLnBrk="1" latinLnBrk="0" hangingPunct="1">
              <a:lnSpc>
                <a:spcPct val="120000"/>
              </a:lnSpc>
              <a:spcBef>
                <a:spcPts val="499"/>
              </a:spcBef>
              <a:buFont typeface="Arial" panose="020B0604020202020204" pitchFamily="34" charset="0"/>
              <a:buNone/>
              <a:defRPr sz="1800" kern="1200">
                <a:solidFill>
                  <a:schemeClr val="tx1"/>
                </a:solidFill>
                <a:latin typeface="+mn-lt"/>
                <a:ea typeface="+mn-ea"/>
                <a:cs typeface="+mn-cs"/>
              </a:defRPr>
            </a:lvl2pPr>
            <a:lvl3pPr marL="0" indent="0" algn="l" defTabSz="914318" rtl="0" eaLnBrk="1" latinLnBrk="0" hangingPunct="1">
              <a:lnSpc>
                <a:spcPct val="120000"/>
              </a:lnSpc>
              <a:spcBef>
                <a:spcPts val="499"/>
              </a:spcBef>
              <a:buFont typeface="Arial" panose="020B0604020202020204" pitchFamily="34" charset="0"/>
              <a:buNone/>
              <a:defRPr sz="1200" kern="1200">
                <a:solidFill>
                  <a:schemeClr val="tx1"/>
                </a:solidFill>
                <a:latin typeface="+mn-lt"/>
                <a:ea typeface="+mn-ea"/>
                <a:cs typeface="+mn-cs"/>
              </a:defRPr>
            </a:lvl3pPr>
            <a:lvl4pPr marL="0" indent="0" algn="l" defTabSz="914318" rtl="0" eaLnBrk="1" latinLnBrk="0" hangingPunct="1">
              <a:lnSpc>
                <a:spcPct val="120000"/>
              </a:lnSpc>
              <a:spcBef>
                <a:spcPts val="499"/>
              </a:spcBef>
              <a:buFont typeface="Arial" panose="020B0604020202020204" pitchFamily="34" charset="0"/>
              <a:buNone/>
              <a:defRPr sz="1000" kern="1200">
                <a:solidFill>
                  <a:schemeClr val="tx1">
                    <a:alpha val="70000"/>
                  </a:schemeClr>
                </a:solidFill>
                <a:latin typeface="+mn-lt"/>
                <a:ea typeface="+mn-ea"/>
                <a:cs typeface="+mn-cs"/>
              </a:defRPr>
            </a:lvl4pPr>
            <a:lvl5pPr marL="0" indent="0" algn="l" defTabSz="914318" rtl="0" eaLnBrk="1" latinLnBrk="0" hangingPunct="1">
              <a:lnSpc>
                <a:spcPct val="120000"/>
              </a:lnSpc>
              <a:spcBef>
                <a:spcPts val="499"/>
              </a:spcBef>
              <a:buFont typeface="Arial" panose="020B0604020202020204" pitchFamily="34" charset="0"/>
              <a:buNone/>
              <a:defRPr sz="1000" kern="1200" baseline="0">
                <a:solidFill>
                  <a:schemeClr val="tx1">
                    <a:alpha val="50000"/>
                  </a:schemeClr>
                </a:solidFill>
                <a:latin typeface="+mn-lt"/>
                <a:ea typeface="+mn-ea"/>
                <a:cs typeface="+mn-cs"/>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pPr>
              <a:lnSpc>
                <a:spcPct val="145000"/>
              </a:lnSpc>
            </a:pPr>
            <a:r>
              <a:rPr lang="en-US" sz="1000" dirty="0">
                <a:solidFill>
                  <a:schemeClr val="tx1">
                    <a:alpha val="80000"/>
                  </a:schemeClr>
                </a:solidFill>
              </a:rPr>
              <a:t>There are many variations of passages of Lorem Ipsum available, but the majority have suffered alteration in some form. </a:t>
            </a:r>
          </a:p>
        </p:txBody>
      </p:sp>
      <p:pic>
        <p:nvPicPr>
          <p:cNvPr id="13" name="Picture Placeholder 12">
            <a:extLst>
              <a:ext uri="{FF2B5EF4-FFF2-40B4-BE49-F238E27FC236}">
                <a16:creationId xmlns:a16="http://schemas.microsoft.com/office/drawing/2014/main" id="{347380FF-00C6-4F12-9767-B8AAD7EF0D71}"/>
              </a:ext>
            </a:extLst>
          </p:cNvPr>
          <p:cNvPicPr>
            <a:picLocks noGrp="1" noChangeAspect="1"/>
          </p:cNvPicPr>
          <p:nvPr>
            <p:ph type="pic" sz="quarter" idx="15"/>
          </p:nvPr>
        </p:nvPicPr>
        <p:blipFill>
          <a:blip r:embed="rId2">
            <a:extLst>
              <a:ext uri="{28A0092B-C50C-407E-A947-70E740481C1C}">
                <a14:useLocalDpi xmlns:a14="http://schemas.microsoft.com/office/drawing/2010/main" val="0"/>
              </a:ext>
            </a:extLst>
          </a:blip>
          <a:srcRect l="16721" r="16721"/>
          <a:stretch>
            <a:fillRect/>
          </a:stretch>
        </p:blipFill>
        <p:spPr/>
      </p:pic>
      <p:pic>
        <p:nvPicPr>
          <p:cNvPr id="11" name="Picture Placeholder 10">
            <a:extLst>
              <a:ext uri="{FF2B5EF4-FFF2-40B4-BE49-F238E27FC236}">
                <a16:creationId xmlns:a16="http://schemas.microsoft.com/office/drawing/2014/main" id="{59C8540F-B919-4E41-A09D-EC9197D525F3}"/>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16883" r="16883"/>
          <a:stretch>
            <a:fillRect/>
          </a:stretch>
        </p:blipFill>
        <p:spPr/>
      </p:pic>
      <p:pic>
        <p:nvPicPr>
          <p:cNvPr id="9" name="Picture Placeholder 8">
            <a:extLst>
              <a:ext uri="{FF2B5EF4-FFF2-40B4-BE49-F238E27FC236}">
                <a16:creationId xmlns:a16="http://schemas.microsoft.com/office/drawing/2014/main" id="{D7D1885B-32D2-450B-B89E-8423DAC1158B}"/>
              </a:ext>
            </a:extLst>
          </p:cNvPr>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t="16667" b="16667"/>
          <a:stretch>
            <a:fillRect/>
          </a:stretch>
        </p:blipFill>
        <p:spPr/>
      </p:pic>
      <p:pic>
        <p:nvPicPr>
          <p:cNvPr id="15" name="Picture Placeholder 14">
            <a:extLst>
              <a:ext uri="{FF2B5EF4-FFF2-40B4-BE49-F238E27FC236}">
                <a16:creationId xmlns:a16="http://schemas.microsoft.com/office/drawing/2014/main" id="{48286470-A425-4D62-8A81-993691DF7EBA}"/>
              </a:ext>
            </a:extLst>
          </p:cNvPr>
          <p:cNvPicPr>
            <a:picLocks noGrp="1" noChangeAspect="1"/>
          </p:cNvPicPr>
          <p:nvPr>
            <p:ph type="pic" sz="quarter" idx="16"/>
          </p:nvPr>
        </p:nvPicPr>
        <p:blipFill>
          <a:blip r:embed="rId5">
            <a:extLst>
              <a:ext uri="{28A0092B-C50C-407E-A947-70E740481C1C}">
                <a14:useLocalDpi xmlns:a14="http://schemas.microsoft.com/office/drawing/2010/main" val="0"/>
              </a:ext>
            </a:extLst>
          </a:blip>
          <a:srcRect t="13985" b="13985"/>
          <a:stretch>
            <a:fillRect/>
          </a:stretch>
        </p:blipFill>
        <p:spPr/>
      </p:pic>
      <p:pic>
        <p:nvPicPr>
          <p:cNvPr id="17" name="Picture Placeholder 16">
            <a:extLst>
              <a:ext uri="{FF2B5EF4-FFF2-40B4-BE49-F238E27FC236}">
                <a16:creationId xmlns:a16="http://schemas.microsoft.com/office/drawing/2014/main" id="{77B9A794-ECAF-4209-A813-2A93FBFEBBE9}"/>
              </a:ext>
            </a:extLst>
          </p:cNvPr>
          <p:cNvPicPr>
            <a:picLocks noGrp="1" noChangeAspect="1"/>
          </p:cNvPicPr>
          <p:nvPr>
            <p:ph type="pic" sz="quarter" idx="17"/>
          </p:nvPr>
        </p:nvPicPr>
        <p:blipFill>
          <a:blip r:embed="rId6">
            <a:extLst>
              <a:ext uri="{28A0092B-C50C-407E-A947-70E740481C1C}">
                <a14:useLocalDpi xmlns:a14="http://schemas.microsoft.com/office/drawing/2010/main" val="0"/>
              </a:ext>
            </a:extLst>
          </a:blip>
          <a:srcRect l="16633" r="16633"/>
          <a:stretch>
            <a:fillRect/>
          </a:stretch>
        </p:blipFill>
        <p:spPr/>
      </p:pic>
      <p:pic>
        <p:nvPicPr>
          <p:cNvPr id="19" name="Picture Placeholder 18">
            <a:extLst>
              <a:ext uri="{FF2B5EF4-FFF2-40B4-BE49-F238E27FC236}">
                <a16:creationId xmlns:a16="http://schemas.microsoft.com/office/drawing/2014/main" id="{37B3179F-EAF4-440D-AFA7-58C6B9F8D103}"/>
              </a:ext>
            </a:extLst>
          </p:cNvPr>
          <p:cNvPicPr>
            <a:picLocks noGrp="1" noChangeAspect="1"/>
          </p:cNvPicPr>
          <p:nvPr>
            <p:ph type="pic" sz="quarter" idx="18"/>
          </p:nvPr>
        </p:nvPicPr>
        <p:blipFill>
          <a:blip r:embed="rId7">
            <a:extLst>
              <a:ext uri="{28A0092B-C50C-407E-A947-70E740481C1C}">
                <a14:useLocalDpi xmlns:a14="http://schemas.microsoft.com/office/drawing/2010/main" val="0"/>
              </a:ext>
            </a:extLst>
          </a:blip>
          <a:srcRect l="16670" r="16670"/>
          <a:stretch>
            <a:fillRect/>
          </a:stretch>
        </p:blipFill>
        <p:spPr/>
      </p:pic>
      <p:sp>
        <p:nvSpPr>
          <p:cNvPr id="2" name="Slide Number Placeholder 1">
            <a:extLst>
              <a:ext uri="{FF2B5EF4-FFF2-40B4-BE49-F238E27FC236}">
                <a16:creationId xmlns:a16="http://schemas.microsoft.com/office/drawing/2014/main" id="{A5E563A8-B4E3-4FC9-ABC6-BCC82438D80C}"/>
              </a:ext>
            </a:extLst>
          </p:cNvPr>
          <p:cNvSpPr>
            <a:spLocks noGrp="1"/>
          </p:cNvSpPr>
          <p:nvPr>
            <p:ph type="sldNum" sz="quarter" idx="19"/>
          </p:nvPr>
        </p:nvSpPr>
        <p:spPr/>
        <p:txBody>
          <a:bodyPr/>
          <a:lstStyle/>
          <a:p>
            <a:fld id="{D8D877B3-D348-4611-9BDB-C5374591D951}" type="slidenum">
              <a:rPr lang="en-US" smtClean="0"/>
              <a:pPr/>
              <a:t>14</a:t>
            </a:fld>
            <a:endParaRPr lang="en-US" dirty="0"/>
          </a:p>
        </p:txBody>
      </p:sp>
      <p:sp>
        <p:nvSpPr>
          <p:cNvPr id="16" name="TextBox 15">
            <a:extLst>
              <a:ext uri="{FF2B5EF4-FFF2-40B4-BE49-F238E27FC236}">
                <a16:creationId xmlns:a16="http://schemas.microsoft.com/office/drawing/2014/main" id="{EB801FEB-C120-4D1D-8CC9-5F53F799AB17}"/>
              </a:ext>
            </a:extLst>
          </p:cNvPr>
          <p:cNvSpPr txBox="1"/>
          <p:nvPr/>
        </p:nvSpPr>
        <p:spPr>
          <a:xfrm>
            <a:off x="416172" y="266736"/>
            <a:ext cx="184666" cy="1124668"/>
          </a:xfrm>
          <a:prstGeom prst="rect">
            <a:avLst/>
          </a:prstGeom>
          <a:noFill/>
        </p:spPr>
        <p:txBody>
          <a:bodyPr vert="vert270" wrap="none" lIns="0" rIns="0" rtlCol="0">
            <a:spAutoFit/>
          </a:bodyPr>
          <a:lstStyle/>
          <a:p>
            <a:pPr algn="r"/>
            <a:r>
              <a:rPr lang="en-US" sz="1200" b="1" dirty="0">
                <a:solidFill>
                  <a:schemeClr val="accent4"/>
                </a:solidFill>
              </a:rPr>
              <a:t>SIMPLE.COM</a:t>
            </a:r>
          </a:p>
        </p:txBody>
      </p:sp>
      <p:sp>
        <p:nvSpPr>
          <p:cNvPr id="18" name="Freeform: Shape 17">
            <a:extLst>
              <a:ext uri="{FF2B5EF4-FFF2-40B4-BE49-F238E27FC236}">
                <a16:creationId xmlns:a16="http://schemas.microsoft.com/office/drawing/2014/main" id="{95859A01-2B1F-434F-8DAF-85786F9294AA}"/>
              </a:ext>
            </a:extLst>
          </p:cNvPr>
          <p:cNvSpPr/>
          <p:nvPr/>
        </p:nvSpPr>
        <p:spPr>
          <a:xfrm rot="16200000">
            <a:off x="99279" y="5876457"/>
            <a:ext cx="780354" cy="146564"/>
          </a:xfrm>
          <a:custGeom>
            <a:avLst/>
            <a:gdLst/>
            <a:ahLst/>
            <a:cxnLst/>
            <a:rect l="l" t="t" r="r" b="b"/>
            <a:pathLst>
              <a:path w="4699788" h="882702">
                <a:moveTo>
                  <a:pt x="2607717" y="175566"/>
                </a:moveTo>
                <a:lnTo>
                  <a:pt x="2607717" y="471831"/>
                </a:lnTo>
                <a:lnTo>
                  <a:pt x="2768651" y="471831"/>
                </a:lnTo>
                <a:cubicBezTo>
                  <a:pt x="2827986" y="471831"/>
                  <a:pt x="2873096" y="459030"/>
                  <a:pt x="2903983" y="433426"/>
                </a:cubicBezTo>
                <a:cubicBezTo>
                  <a:pt x="2934869" y="407823"/>
                  <a:pt x="2950312" y="371450"/>
                  <a:pt x="2950312" y="324308"/>
                </a:cubicBezTo>
                <a:cubicBezTo>
                  <a:pt x="2950312" y="276353"/>
                  <a:pt x="2934869" y="239574"/>
                  <a:pt x="2903983" y="213970"/>
                </a:cubicBezTo>
                <a:cubicBezTo>
                  <a:pt x="2873096" y="188367"/>
                  <a:pt x="2827986" y="175566"/>
                  <a:pt x="2768651" y="175566"/>
                </a:cubicBezTo>
                <a:close/>
                <a:moveTo>
                  <a:pt x="4038981" y="14631"/>
                </a:moveTo>
                <a:lnTo>
                  <a:pt x="4683939" y="14631"/>
                </a:lnTo>
                <a:lnTo>
                  <a:pt x="4683939" y="173127"/>
                </a:lnTo>
                <a:lnTo>
                  <a:pt x="4235273" y="173127"/>
                </a:lnTo>
                <a:lnTo>
                  <a:pt x="4235273" y="358446"/>
                </a:lnTo>
                <a:lnTo>
                  <a:pt x="4631513" y="358446"/>
                </a:lnTo>
                <a:lnTo>
                  <a:pt x="4631513" y="512065"/>
                </a:lnTo>
                <a:lnTo>
                  <a:pt x="4235273" y="512065"/>
                </a:lnTo>
                <a:lnTo>
                  <a:pt x="4235273" y="709575"/>
                </a:lnTo>
                <a:lnTo>
                  <a:pt x="4699788" y="709575"/>
                </a:lnTo>
                <a:lnTo>
                  <a:pt x="4699788" y="868071"/>
                </a:lnTo>
                <a:lnTo>
                  <a:pt x="4038981" y="868071"/>
                </a:lnTo>
                <a:close/>
                <a:moveTo>
                  <a:pt x="3305557" y="14631"/>
                </a:moveTo>
                <a:lnTo>
                  <a:pt x="3503067" y="14631"/>
                </a:lnTo>
                <a:lnTo>
                  <a:pt x="3503067" y="707137"/>
                </a:lnTo>
                <a:lnTo>
                  <a:pt x="3931006" y="707137"/>
                </a:lnTo>
                <a:lnTo>
                  <a:pt x="3931006" y="868071"/>
                </a:lnTo>
                <a:lnTo>
                  <a:pt x="3305557" y="868071"/>
                </a:lnTo>
                <a:close/>
                <a:moveTo>
                  <a:pt x="2410206" y="14631"/>
                </a:moveTo>
                <a:lnTo>
                  <a:pt x="2779624" y="14631"/>
                </a:lnTo>
                <a:cubicBezTo>
                  <a:pt x="2855215" y="14631"/>
                  <a:pt x="2920848" y="27229"/>
                  <a:pt x="2976525" y="52426"/>
                </a:cubicBezTo>
                <a:cubicBezTo>
                  <a:pt x="3032202" y="77623"/>
                  <a:pt x="3075077" y="113386"/>
                  <a:pt x="3105151" y="159716"/>
                </a:cubicBezTo>
                <a:cubicBezTo>
                  <a:pt x="3135224" y="206046"/>
                  <a:pt x="3150261" y="260910"/>
                  <a:pt x="3150261" y="324308"/>
                </a:cubicBezTo>
                <a:cubicBezTo>
                  <a:pt x="3150261" y="386894"/>
                  <a:pt x="3135224" y="441554"/>
                  <a:pt x="3105151" y="488290"/>
                </a:cubicBezTo>
                <a:cubicBezTo>
                  <a:pt x="3075077" y="535026"/>
                  <a:pt x="3032202" y="570790"/>
                  <a:pt x="2976525" y="595580"/>
                </a:cubicBezTo>
                <a:cubicBezTo>
                  <a:pt x="2920848" y="620370"/>
                  <a:pt x="2855215" y="632766"/>
                  <a:pt x="2779624" y="632766"/>
                </a:cubicBezTo>
                <a:lnTo>
                  <a:pt x="2607717" y="632766"/>
                </a:lnTo>
                <a:lnTo>
                  <a:pt x="2607717" y="868071"/>
                </a:lnTo>
                <a:lnTo>
                  <a:pt x="2410206" y="868071"/>
                </a:lnTo>
                <a:close/>
                <a:moveTo>
                  <a:pt x="1248156" y="14631"/>
                </a:moveTo>
                <a:lnTo>
                  <a:pt x="1411529" y="14631"/>
                </a:lnTo>
                <a:lnTo>
                  <a:pt x="1730960" y="544983"/>
                </a:lnTo>
                <a:lnTo>
                  <a:pt x="2045513" y="14631"/>
                </a:lnTo>
                <a:lnTo>
                  <a:pt x="2207667" y="14631"/>
                </a:lnTo>
                <a:lnTo>
                  <a:pt x="2210105" y="868071"/>
                </a:lnTo>
                <a:lnTo>
                  <a:pt x="2024787" y="868071"/>
                </a:lnTo>
                <a:lnTo>
                  <a:pt x="2023568" y="356007"/>
                </a:lnTo>
                <a:lnTo>
                  <a:pt x="1772412" y="777850"/>
                </a:lnTo>
                <a:lnTo>
                  <a:pt x="1683411" y="777850"/>
                </a:lnTo>
                <a:lnTo>
                  <a:pt x="1433475" y="366980"/>
                </a:lnTo>
                <a:lnTo>
                  <a:pt x="1433475" y="868071"/>
                </a:lnTo>
                <a:lnTo>
                  <a:pt x="1248156" y="868071"/>
                </a:lnTo>
                <a:close/>
                <a:moveTo>
                  <a:pt x="848106" y="14631"/>
                </a:moveTo>
                <a:lnTo>
                  <a:pt x="1045617" y="14631"/>
                </a:lnTo>
                <a:lnTo>
                  <a:pt x="1045617" y="868071"/>
                </a:lnTo>
                <a:lnTo>
                  <a:pt x="848106" y="868071"/>
                </a:lnTo>
                <a:close/>
                <a:moveTo>
                  <a:pt x="376733" y="0"/>
                </a:moveTo>
                <a:cubicBezTo>
                  <a:pt x="431191" y="0"/>
                  <a:pt x="484429" y="6503"/>
                  <a:pt x="536449" y="19508"/>
                </a:cubicBezTo>
                <a:cubicBezTo>
                  <a:pt x="588468" y="32512"/>
                  <a:pt x="633984" y="51207"/>
                  <a:pt x="672999" y="75591"/>
                </a:cubicBezTo>
                <a:lnTo>
                  <a:pt x="612039" y="225553"/>
                </a:lnTo>
                <a:cubicBezTo>
                  <a:pt x="533197" y="180849"/>
                  <a:pt x="454356" y="158497"/>
                  <a:pt x="375514" y="158497"/>
                </a:cubicBezTo>
                <a:cubicBezTo>
                  <a:pt x="320244" y="158497"/>
                  <a:pt x="279400" y="167438"/>
                  <a:pt x="252984" y="185319"/>
                </a:cubicBezTo>
                <a:cubicBezTo>
                  <a:pt x="226568" y="203201"/>
                  <a:pt x="213360" y="226772"/>
                  <a:pt x="213360" y="256033"/>
                </a:cubicBezTo>
                <a:cubicBezTo>
                  <a:pt x="213360" y="285294"/>
                  <a:pt x="228600" y="307036"/>
                  <a:pt x="259080" y="321260"/>
                </a:cubicBezTo>
                <a:cubicBezTo>
                  <a:pt x="289560" y="335484"/>
                  <a:pt x="336093" y="349505"/>
                  <a:pt x="398679" y="363322"/>
                </a:cubicBezTo>
                <a:cubicBezTo>
                  <a:pt x="463703" y="378766"/>
                  <a:pt x="516941" y="394209"/>
                  <a:pt x="558394" y="409652"/>
                </a:cubicBezTo>
                <a:cubicBezTo>
                  <a:pt x="599847" y="425095"/>
                  <a:pt x="635407" y="449479"/>
                  <a:pt x="665074" y="482804"/>
                </a:cubicBezTo>
                <a:cubicBezTo>
                  <a:pt x="694741" y="516129"/>
                  <a:pt x="709575" y="561239"/>
                  <a:pt x="709575" y="618135"/>
                </a:cubicBezTo>
                <a:cubicBezTo>
                  <a:pt x="709575" y="666903"/>
                  <a:pt x="695960" y="711404"/>
                  <a:pt x="668732" y="751638"/>
                </a:cubicBezTo>
                <a:cubicBezTo>
                  <a:pt x="641503" y="791871"/>
                  <a:pt x="600660" y="823774"/>
                  <a:pt x="546202" y="847345"/>
                </a:cubicBezTo>
                <a:cubicBezTo>
                  <a:pt x="491744" y="870916"/>
                  <a:pt x="425501" y="882702"/>
                  <a:pt x="347472" y="882702"/>
                </a:cubicBezTo>
                <a:cubicBezTo>
                  <a:pt x="280010" y="882702"/>
                  <a:pt x="214783" y="873558"/>
                  <a:pt x="151791" y="855270"/>
                </a:cubicBezTo>
                <a:cubicBezTo>
                  <a:pt x="88799" y="836982"/>
                  <a:pt x="38202" y="813207"/>
                  <a:pt x="0" y="783946"/>
                </a:cubicBezTo>
                <a:lnTo>
                  <a:pt x="67056" y="635204"/>
                </a:lnTo>
                <a:cubicBezTo>
                  <a:pt x="103632" y="662026"/>
                  <a:pt x="147117" y="683566"/>
                  <a:pt x="197511" y="699822"/>
                </a:cubicBezTo>
                <a:cubicBezTo>
                  <a:pt x="247904" y="716078"/>
                  <a:pt x="298298" y="724206"/>
                  <a:pt x="348692" y="724206"/>
                </a:cubicBezTo>
                <a:cubicBezTo>
                  <a:pt x="404775" y="724206"/>
                  <a:pt x="446228" y="715874"/>
                  <a:pt x="473050" y="699212"/>
                </a:cubicBezTo>
                <a:cubicBezTo>
                  <a:pt x="499872" y="682550"/>
                  <a:pt x="513284" y="660401"/>
                  <a:pt x="513284" y="632766"/>
                </a:cubicBezTo>
                <a:cubicBezTo>
                  <a:pt x="513284" y="612446"/>
                  <a:pt x="505359" y="595580"/>
                  <a:pt x="489509" y="582169"/>
                </a:cubicBezTo>
                <a:cubicBezTo>
                  <a:pt x="473660" y="568758"/>
                  <a:pt x="453340" y="557988"/>
                  <a:pt x="428549" y="549860"/>
                </a:cubicBezTo>
                <a:cubicBezTo>
                  <a:pt x="403759" y="541732"/>
                  <a:pt x="370231" y="532791"/>
                  <a:pt x="327965" y="523038"/>
                </a:cubicBezTo>
                <a:cubicBezTo>
                  <a:pt x="262941" y="507594"/>
                  <a:pt x="209703" y="492151"/>
                  <a:pt x="168250" y="476708"/>
                </a:cubicBezTo>
                <a:cubicBezTo>
                  <a:pt x="126797" y="461265"/>
                  <a:pt x="91237" y="436474"/>
                  <a:pt x="61570" y="402337"/>
                </a:cubicBezTo>
                <a:cubicBezTo>
                  <a:pt x="31903" y="368199"/>
                  <a:pt x="17069" y="322682"/>
                  <a:pt x="17069" y="265786"/>
                </a:cubicBezTo>
                <a:cubicBezTo>
                  <a:pt x="17069" y="216206"/>
                  <a:pt x="30480" y="171298"/>
                  <a:pt x="57303" y="131065"/>
                </a:cubicBezTo>
                <a:cubicBezTo>
                  <a:pt x="84125" y="90831"/>
                  <a:pt x="124562" y="58928"/>
                  <a:pt x="178613" y="35357"/>
                </a:cubicBezTo>
                <a:cubicBezTo>
                  <a:pt x="232664" y="11786"/>
                  <a:pt x="298704" y="0"/>
                  <a:pt x="376733"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265816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Placeholder 26">
            <a:extLst>
              <a:ext uri="{FF2B5EF4-FFF2-40B4-BE49-F238E27FC236}">
                <a16:creationId xmlns:a16="http://schemas.microsoft.com/office/drawing/2014/main" id="{2B65ACDC-5550-45CC-8E70-E2B6DBFAC827}"/>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19861" r="19861"/>
          <a:stretch>
            <a:fillRect/>
          </a:stretch>
        </p:blipFill>
        <p:spPr>
          <a:xfrm>
            <a:off x="5994400" y="0"/>
            <a:ext cx="6197600" cy="6858000"/>
          </a:xfrm>
        </p:spPr>
      </p:pic>
      <p:sp>
        <p:nvSpPr>
          <p:cNvPr id="3" name="Slide Number Placeholder 2"/>
          <p:cNvSpPr>
            <a:spLocks noGrp="1"/>
          </p:cNvSpPr>
          <p:nvPr>
            <p:ph type="sldNum" sz="quarter" idx="10"/>
          </p:nvPr>
        </p:nvSpPr>
        <p:spPr/>
        <p:txBody>
          <a:bodyPr/>
          <a:lstStyle/>
          <a:p>
            <a:fld id="{D8D877B3-D348-4611-9BDB-C5374591D951}" type="slidenum">
              <a:rPr lang="en-US" smtClean="0"/>
              <a:pPr/>
              <a:t>15</a:t>
            </a:fld>
            <a:endParaRPr lang="en-US" dirty="0"/>
          </a:p>
        </p:txBody>
      </p:sp>
      <p:sp>
        <p:nvSpPr>
          <p:cNvPr id="4" name="Title 3"/>
          <p:cNvSpPr>
            <a:spLocks noGrp="1"/>
          </p:cNvSpPr>
          <p:nvPr>
            <p:ph type="title"/>
          </p:nvPr>
        </p:nvSpPr>
        <p:spPr/>
        <p:txBody>
          <a:bodyPr/>
          <a:lstStyle/>
          <a:p>
            <a:r>
              <a:rPr lang="en-US" b="1" dirty="0">
                <a:solidFill>
                  <a:schemeClr val="accent1"/>
                </a:solidFill>
              </a:rPr>
              <a:t>JORGE</a:t>
            </a:r>
            <a:br>
              <a:rPr lang="en-US" b="1" dirty="0"/>
            </a:br>
            <a:r>
              <a:rPr lang="en-US" b="1" dirty="0"/>
              <a:t>WASHIN</a:t>
            </a:r>
          </a:p>
        </p:txBody>
      </p:sp>
      <p:sp>
        <p:nvSpPr>
          <p:cNvPr id="7" name="TextBox 6"/>
          <p:cNvSpPr txBox="1"/>
          <p:nvPr/>
        </p:nvSpPr>
        <p:spPr>
          <a:xfrm>
            <a:off x="2209800" y="3727653"/>
            <a:ext cx="761427" cy="276999"/>
          </a:xfrm>
          <a:prstGeom prst="rect">
            <a:avLst/>
          </a:prstGeom>
          <a:noFill/>
        </p:spPr>
        <p:txBody>
          <a:bodyPr wrap="none" lIns="0" rIns="0" rtlCol="0">
            <a:spAutoFit/>
          </a:bodyPr>
          <a:lstStyle/>
          <a:p>
            <a:r>
              <a:rPr lang="en-US" sz="1200" b="1" dirty="0">
                <a:solidFill>
                  <a:schemeClr val="accent1"/>
                </a:solidFill>
              </a:rPr>
              <a:t>DESIGNER</a:t>
            </a:r>
          </a:p>
        </p:txBody>
      </p:sp>
      <p:sp>
        <p:nvSpPr>
          <p:cNvPr id="8" name="Text Placeholder 3"/>
          <p:cNvSpPr txBox="1">
            <a:spLocks/>
          </p:cNvSpPr>
          <p:nvPr/>
        </p:nvSpPr>
        <p:spPr>
          <a:xfrm>
            <a:off x="2209800" y="4096861"/>
            <a:ext cx="2277675" cy="1185498"/>
          </a:xfrm>
          <a:prstGeom prst="rect">
            <a:avLst/>
          </a:prstGeom>
        </p:spPr>
        <p:txBody>
          <a:bodyPr lIns="0" rIns="0"/>
          <a:lstStyle>
            <a:lvl1pPr marL="0" indent="0" algn="l" defTabSz="914318" rtl="0" eaLnBrk="1" latinLnBrk="0" hangingPunct="1">
              <a:lnSpc>
                <a:spcPct val="120000"/>
              </a:lnSpc>
              <a:spcBef>
                <a:spcPts val="1000"/>
              </a:spcBef>
              <a:buFont typeface="Arial" panose="020B0604020202020204" pitchFamily="34" charset="0"/>
              <a:buNone/>
              <a:defRPr sz="2800" kern="1200">
                <a:solidFill>
                  <a:schemeClr val="tx1"/>
                </a:solidFill>
                <a:latin typeface="+mn-lt"/>
                <a:ea typeface="+mn-ea"/>
                <a:cs typeface="+mn-cs"/>
              </a:defRPr>
            </a:lvl1pPr>
            <a:lvl2pPr marL="0" indent="0" algn="l" defTabSz="914318" rtl="0" eaLnBrk="1" latinLnBrk="0" hangingPunct="1">
              <a:lnSpc>
                <a:spcPct val="120000"/>
              </a:lnSpc>
              <a:spcBef>
                <a:spcPts val="499"/>
              </a:spcBef>
              <a:buFont typeface="Arial" panose="020B0604020202020204" pitchFamily="34" charset="0"/>
              <a:buNone/>
              <a:defRPr sz="1800" kern="1200">
                <a:solidFill>
                  <a:schemeClr val="tx1"/>
                </a:solidFill>
                <a:latin typeface="+mn-lt"/>
                <a:ea typeface="+mn-ea"/>
                <a:cs typeface="+mn-cs"/>
              </a:defRPr>
            </a:lvl2pPr>
            <a:lvl3pPr marL="0" indent="0" algn="l" defTabSz="914318" rtl="0" eaLnBrk="1" latinLnBrk="0" hangingPunct="1">
              <a:lnSpc>
                <a:spcPct val="120000"/>
              </a:lnSpc>
              <a:spcBef>
                <a:spcPts val="499"/>
              </a:spcBef>
              <a:buFont typeface="Arial" panose="020B0604020202020204" pitchFamily="34" charset="0"/>
              <a:buNone/>
              <a:defRPr sz="1200" kern="1200">
                <a:solidFill>
                  <a:schemeClr val="tx1"/>
                </a:solidFill>
                <a:latin typeface="+mn-lt"/>
                <a:ea typeface="+mn-ea"/>
                <a:cs typeface="+mn-cs"/>
              </a:defRPr>
            </a:lvl3pPr>
            <a:lvl4pPr marL="0" indent="0" algn="l" defTabSz="914318" rtl="0" eaLnBrk="1" latinLnBrk="0" hangingPunct="1">
              <a:lnSpc>
                <a:spcPct val="120000"/>
              </a:lnSpc>
              <a:spcBef>
                <a:spcPts val="499"/>
              </a:spcBef>
              <a:buFont typeface="Arial" panose="020B0604020202020204" pitchFamily="34" charset="0"/>
              <a:buNone/>
              <a:defRPr sz="1000" kern="1200">
                <a:solidFill>
                  <a:schemeClr val="tx1">
                    <a:alpha val="70000"/>
                  </a:schemeClr>
                </a:solidFill>
                <a:latin typeface="+mn-lt"/>
                <a:ea typeface="+mn-ea"/>
                <a:cs typeface="+mn-cs"/>
              </a:defRPr>
            </a:lvl4pPr>
            <a:lvl5pPr marL="0" indent="0" algn="l" defTabSz="914318" rtl="0" eaLnBrk="1" latinLnBrk="0" hangingPunct="1">
              <a:lnSpc>
                <a:spcPct val="120000"/>
              </a:lnSpc>
              <a:spcBef>
                <a:spcPts val="499"/>
              </a:spcBef>
              <a:buFont typeface="Arial" panose="020B0604020202020204" pitchFamily="34" charset="0"/>
              <a:buNone/>
              <a:defRPr sz="1000" kern="1200" baseline="0">
                <a:solidFill>
                  <a:schemeClr val="tx1">
                    <a:alpha val="50000"/>
                  </a:schemeClr>
                </a:solidFill>
                <a:latin typeface="+mn-lt"/>
                <a:ea typeface="+mn-ea"/>
                <a:cs typeface="+mn-cs"/>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pPr>
              <a:lnSpc>
                <a:spcPct val="145000"/>
              </a:lnSpc>
            </a:pPr>
            <a:r>
              <a:rPr lang="en-US" sz="1000" dirty="0">
                <a:solidFill>
                  <a:schemeClr val="tx1">
                    <a:alpha val="80000"/>
                  </a:schemeClr>
                </a:solidFill>
              </a:rPr>
              <a:t>There are many variations of passages of Lorem Ipsum available, but the majority have suffered alteration in some form. </a:t>
            </a:r>
          </a:p>
        </p:txBody>
      </p:sp>
      <p:grpSp>
        <p:nvGrpSpPr>
          <p:cNvPr id="11" name="Group 10"/>
          <p:cNvGrpSpPr/>
          <p:nvPr/>
        </p:nvGrpSpPr>
        <p:grpSpPr>
          <a:xfrm>
            <a:off x="6563712" y="3767510"/>
            <a:ext cx="3142769" cy="284310"/>
            <a:chOff x="5372100" y="2992184"/>
            <a:chExt cx="3142769" cy="284310"/>
          </a:xfrm>
        </p:grpSpPr>
        <p:sp>
          <p:nvSpPr>
            <p:cNvPr id="9" name="Parallelogram 8"/>
            <p:cNvSpPr/>
            <p:nvPr/>
          </p:nvSpPr>
          <p:spPr>
            <a:xfrm>
              <a:off x="5372100" y="2992184"/>
              <a:ext cx="3142769" cy="284310"/>
            </a:xfrm>
            <a:prstGeom prst="parallelogram">
              <a:avLst>
                <a:gd name="adj" fmla="val 46622"/>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arallelogram 9"/>
            <p:cNvSpPr/>
            <p:nvPr/>
          </p:nvSpPr>
          <p:spPr>
            <a:xfrm>
              <a:off x="5372100" y="2992184"/>
              <a:ext cx="2956806" cy="284310"/>
            </a:xfrm>
            <a:prstGeom prst="parallelogram">
              <a:avLst>
                <a:gd name="adj" fmla="val 46622"/>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r>
                <a:rPr lang="en-US" sz="1000" dirty="0"/>
                <a:t>Web design</a:t>
              </a:r>
            </a:p>
          </p:txBody>
        </p:sp>
      </p:grpSp>
      <p:grpSp>
        <p:nvGrpSpPr>
          <p:cNvPr id="12" name="Group 11"/>
          <p:cNvGrpSpPr/>
          <p:nvPr/>
        </p:nvGrpSpPr>
        <p:grpSpPr>
          <a:xfrm>
            <a:off x="5241578" y="4084750"/>
            <a:ext cx="3142769" cy="284310"/>
            <a:chOff x="5372100" y="2992184"/>
            <a:chExt cx="3142769" cy="284310"/>
          </a:xfrm>
        </p:grpSpPr>
        <p:sp>
          <p:nvSpPr>
            <p:cNvPr id="13" name="Parallelogram 12"/>
            <p:cNvSpPr/>
            <p:nvPr/>
          </p:nvSpPr>
          <p:spPr>
            <a:xfrm>
              <a:off x="5372100" y="2992184"/>
              <a:ext cx="3142769" cy="284310"/>
            </a:xfrm>
            <a:prstGeom prst="parallelogram">
              <a:avLst>
                <a:gd name="adj" fmla="val 46622"/>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Parallelogram 13"/>
            <p:cNvSpPr/>
            <p:nvPr/>
          </p:nvSpPr>
          <p:spPr>
            <a:xfrm>
              <a:off x="5372100" y="2992184"/>
              <a:ext cx="2427088" cy="284310"/>
            </a:xfrm>
            <a:prstGeom prst="parallelogram">
              <a:avLst>
                <a:gd name="adj" fmla="val 46622"/>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r>
                <a:rPr lang="en-US" sz="1000" dirty="0"/>
                <a:t>Resume</a:t>
              </a:r>
            </a:p>
          </p:txBody>
        </p:sp>
      </p:grpSp>
      <p:grpSp>
        <p:nvGrpSpPr>
          <p:cNvPr id="15" name="Group 14"/>
          <p:cNvGrpSpPr/>
          <p:nvPr/>
        </p:nvGrpSpPr>
        <p:grpSpPr>
          <a:xfrm>
            <a:off x="5707423" y="4401990"/>
            <a:ext cx="3142769" cy="284310"/>
            <a:chOff x="5372100" y="2992184"/>
            <a:chExt cx="3142769" cy="284310"/>
          </a:xfrm>
        </p:grpSpPr>
        <p:sp>
          <p:nvSpPr>
            <p:cNvPr id="16" name="Parallelogram 15"/>
            <p:cNvSpPr/>
            <p:nvPr/>
          </p:nvSpPr>
          <p:spPr>
            <a:xfrm>
              <a:off x="5372100" y="2992184"/>
              <a:ext cx="3142769" cy="284310"/>
            </a:xfrm>
            <a:prstGeom prst="parallelogram">
              <a:avLst>
                <a:gd name="adj" fmla="val 46622"/>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Parallelogram 16"/>
            <p:cNvSpPr/>
            <p:nvPr/>
          </p:nvSpPr>
          <p:spPr>
            <a:xfrm>
              <a:off x="5372100" y="2992184"/>
              <a:ext cx="1712579" cy="284310"/>
            </a:xfrm>
            <a:prstGeom prst="parallelogram">
              <a:avLst>
                <a:gd name="adj" fmla="val 46622"/>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r>
                <a:rPr lang="en-US" sz="1000" dirty="0"/>
                <a:t>Support</a:t>
              </a:r>
            </a:p>
          </p:txBody>
        </p:sp>
      </p:grpSp>
      <p:grpSp>
        <p:nvGrpSpPr>
          <p:cNvPr id="18" name="Group 17"/>
          <p:cNvGrpSpPr/>
          <p:nvPr/>
        </p:nvGrpSpPr>
        <p:grpSpPr>
          <a:xfrm>
            <a:off x="5228985" y="4719230"/>
            <a:ext cx="3142769" cy="284310"/>
            <a:chOff x="5372100" y="2992184"/>
            <a:chExt cx="3142769" cy="284310"/>
          </a:xfrm>
        </p:grpSpPr>
        <p:sp>
          <p:nvSpPr>
            <p:cNvPr id="19" name="Parallelogram 18"/>
            <p:cNvSpPr/>
            <p:nvPr/>
          </p:nvSpPr>
          <p:spPr>
            <a:xfrm>
              <a:off x="5372100" y="2992184"/>
              <a:ext cx="3142769" cy="284310"/>
            </a:xfrm>
            <a:prstGeom prst="parallelogram">
              <a:avLst>
                <a:gd name="adj" fmla="val 46622"/>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Parallelogram 19"/>
            <p:cNvSpPr/>
            <p:nvPr/>
          </p:nvSpPr>
          <p:spPr>
            <a:xfrm>
              <a:off x="5372100" y="2992184"/>
              <a:ext cx="2777779" cy="284310"/>
            </a:xfrm>
            <a:prstGeom prst="parallelogram">
              <a:avLst>
                <a:gd name="adj" fmla="val 46622"/>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r>
                <a:rPr lang="en-US" sz="1000" dirty="0"/>
                <a:t>Graphic design</a:t>
              </a:r>
            </a:p>
          </p:txBody>
        </p:sp>
      </p:grpSp>
      <p:grpSp>
        <p:nvGrpSpPr>
          <p:cNvPr id="21" name="Group 20"/>
          <p:cNvGrpSpPr/>
          <p:nvPr/>
        </p:nvGrpSpPr>
        <p:grpSpPr>
          <a:xfrm>
            <a:off x="5252890" y="5036469"/>
            <a:ext cx="3142769" cy="284310"/>
            <a:chOff x="5372100" y="2992184"/>
            <a:chExt cx="3142769" cy="284310"/>
          </a:xfrm>
        </p:grpSpPr>
        <p:sp>
          <p:nvSpPr>
            <p:cNvPr id="22" name="Parallelogram 21"/>
            <p:cNvSpPr/>
            <p:nvPr/>
          </p:nvSpPr>
          <p:spPr>
            <a:xfrm>
              <a:off x="5372100" y="2992184"/>
              <a:ext cx="3142769" cy="284310"/>
            </a:xfrm>
            <a:prstGeom prst="parallelogram">
              <a:avLst>
                <a:gd name="adj" fmla="val 46622"/>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Parallelogram 22"/>
            <p:cNvSpPr/>
            <p:nvPr/>
          </p:nvSpPr>
          <p:spPr>
            <a:xfrm>
              <a:off x="5372101" y="2992184"/>
              <a:ext cx="3011180" cy="284310"/>
            </a:xfrm>
            <a:prstGeom prst="parallelogram">
              <a:avLst>
                <a:gd name="adj" fmla="val 46622"/>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r>
                <a:rPr lang="en-US" sz="1000" dirty="0"/>
                <a:t>Team community</a:t>
              </a:r>
            </a:p>
          </p:txBody>
        </p:sp>
      </p:grpSp>
      <p:sp>
        <p:nvSpPr>
          <p:cNvPr id="24" name="TextBox 23">
            <a:extLst>
              <a:ext uri="{FF2B5EF4-FFF2-40B4-BE49-F238E27FC236}">
                <a16:creationId xmlns:a16="http://schemas.microsoft.com/office/drawing/2014/main" id="{F06D3D52-BE04-4B8B-9B4F-3CCBC99DEB03}"/>
              </a:ext>
            </a:extLst>
          </p:cNvPr>
          <p:cNvSpPr txBox="1"/>
          <p:nvPr/>
        </p:nvSpPr>
        <p:spPr>
          <a:xfrm>
            <a:off x="416172" y="266736"/>
            <a:ext cx="184666" cy="1124668"/>
          </a:xfrm>
          <a:prstGeom prst="rect">
            <a:avLst/>
          </a:prstGeom>
          <a:noFill/>
        </p:spPr>
        <p:txBody>
          <a:bodyPr vert="vert270" wrap="none" lIns="0" rIns="0" rtlCol="0">
            <a:spAutoFit/>
          </a:bodyPr>
          <a:lstStyle/>
          <a:p>
            <a:pPr algn="r"/>
            <a:r>
              <a:rPr lang="en-US" sz="1200" b="1" dirty="0">
                <a:solidFill>
                  <a:schemeClr val="accent4"/>
                </a:solidFill>
              </a:rPr>
              <a:t>SIMPLE.COM</a:t>
            </a:r>
          </a:p>
        </p:txBody>
      </p:sp>
      <p:sp>
        <p:nvSpPr>
          <p:cNvPr id="25" name="Freeform: Shape 24">
            <a:extLst>
              <a:ext uri="{FF2B5EF4-FFF2-40B4-BE49-F238E27FC236}">
                <a16:creationId xmlns:a16="http://schemas.microsoft.com/office/drawing/2014/main" id="{C1F5AC21-5458-4C18-8FD2-1DC26CC5D723}"/>
              </a:ext>
            </a:extLst>
          </p:cNvPr>
          <p:cNvSpPr/>
          <p:nvPr/>
        </p:nvSpPr>
        <p:spPr>
          <a:xfrm rot="16200000">
            <a:off x="99279" y="5876457"/>
            <a:ext cx="780354" cy="146564"/>
          </a:xfrm>
          <a:custGeom>
            <a:avLst/>
            <a:gdLst/>
            <a:ahLst/>
            <a:cxnLst/>
            <a:rect l="l" t="t" r="r" b="b"/>
            <a:pathLst>
              <a:path w="4699788" h="882702">
                <a:moveTo>
                  <a:pt x="2607717" y="175566"/>
                </a:moveTo>
                <a:lnTo>
                  <a:pt x="2607717" y="471831"/>
                </a:lnTo>
                <a:lnTo>
                  <a:pt x="2768651" y="471831"/>
                </a:lnTo>
                <a:cubicBezTo>
                  <a:pt x="2827986" y="471831"/>
                  <a:pt x="2873096" y="459030"/>
                  <a:pt x="2903983" y="433426"/>
                </a:cubicBezTo>
                <a:cubicBezTo>
                  <a:pt x="2934869" y="407823"/>
                  <a:pt x="2950312" y="371450"/>
                  <a:pt x="2950312" y="324308"/>
                </a:cubicBezTo>
                <a:cubicBezTo>
                  <a:pt x="2950312" y="276353"/>
                  <a:pt x="2934869" y="239574"/>
                  <a:pt x="2903983" y="213970"/>
                </a:cubicBezTo>
                <a:cubicBezTo>
                  <a:pt x="2873096" y="188367"/>
                  <a:pt x="2827986" y="175566"/>
                  <a:pt x="2768651" y="175566"/>
                </a:cubicBezTo>
                <a:close/>
                <a:moveTo>
                  <a:pt x="4038981" y="14631"/>
                </a:moveTo>
                <a:lnTo>
                  <a:pt x="4683939" y="14631"/>
                </a:lnTo>
                <a:lnTo>
                  <a:pt x="4683939" y="173127"/>
                </a:lnTo>
                <a:lnTo>
                  <a:pt x="4235273" y="173127"/>
                </a:lnTo>
                <a:lnTo>
                  <a:pt x="4235273" y="358446"/>
                </a:lnTo>
                <a:lnTo>
                  <a:pt x="4631513" y="358446"/>
                </a:lnTo>
                <a:lnTo>
                  <a:pt x="4631513" y="512065"/>
                </a:lnTo>
                <a:lnTo>
                  <a:pt x="4235273" y="512065"/>
                </a:lnTo>
                <a:lnTo>
                  <a:pt x="4235273" y="709575"/>
                </a:lnTo>
                <a:lnTo>
                  <a:pt x="4699788" y="709575"/>
                </a:lnTo>
                <a:lnTo>
                  <a:pt x="4699788" y="868071"/>
                </a:lnTo>
                <a:lnTo>
                  <a:pt x="4038981" y="868071"/>
                </a:lnTo>
                <a:close/>
                <a:moveTo>
                  <a:pt x="3305557" y="14631"/>
                </a:moveTo>
                <a:lnTo>
                  <a:pt x="3503067" y="14631"/>
                </a:lnTo>
                <a:lnTo>
                  <a:pt x="3503067" y="707137"/>
                </a:lnTo>
                <a:lnTo>
                  <a:pt x="3931006" y="707137"/>
                </a:lnTo>
                <a:lnTo>
                  <a:pt x="3931006" y="868071"/>
                </a:lnTo>
                <a:lnTo>
                  <a:pt x="3305557" y="868071"/>
                </a:lnTo>
                <a:close/>
                <a:moveTo>
                  <a:pt x="2410206" y="14631"/>
                </a:moveTo>
                <a:lnTo>
                  <a:pt x="2779624" y="14631"/>
                </a:lnTo>
                <a:cubicBezTo>
                  <a:pt x="2855215" y="14631"/>
                  <a:pt x="2920848" y="27229"/>
                  <a:pt x="2976525" y="52426"/>
                </a:cubicBezTo>
                <a:cubicBezTo>
                  <a:pt x="3032202" y="77623"/>
                  <a:pt x="3075077" y="113386"/>
                  <a:pt x="3105151" y="159716"/>
                </a:cubicBezTo>
                <a:cubicBezTo>
                  <a:pt x="3135224" y="206046"/>
                  <a:pt x="3150261" y="260910"/>
                  <a:pt x="3150261" y="324308"/>
                </a:cubicBezTo>
                <a:cubicBezTo>
                  <a:pt x="3150261" y="386894"/>
                  <a:pt x="3135224" y="441554"/>
                  <a:pt x="3105151" y="488290"/>
                </a:cubicBezTo>
                <a:cubicBezTo>
                  <a:pt x="3075077" y="535026"/>
                  <a:pt x="3032202" y="570790"/>
                  <a:pt x="2976525" y="595580"/>
                </a:cubicBezTo>
                <a:cubicBezTo>
                  <a:pt x="2920848" y="620370"/>
                  <a:pt x="2855215" y="632766"/>
                  <a:pt x="2779624" y="632766"/>
                </a:cubicBezTo>
                <a:lnTo>
                  <a:pt x="2607717" y="632766"/>
                </a:lnTo>
                <a:lnTo>
                  <a:pt x="2607717" y="868071"/>
                </a:lnTo>
                <a:lnTo>
                  <a:pt x="2410206" y="868071"/>
                </a:lnTo>
                <a:close/>
                <a:moveTo>
                  <a:pt x="1248156" y="14631"/>
                </a:moveTo>
                <a:lnTo>
                  <a:pt x="1411529" y="14631"/>
                </a:lnTo>
                <a:lnTo>
                  <a:pt x="1730960" y="544983"/>
                </a:lnTo>
                <a:lnTo>
                  <a:pt x="2045513" y="14631"/>
                </a:lnTo>
                <a:lnTo>
                  <a:pt x="2207667" y="14631"/>
                </a:lnTo>
                <a:lnTo>
                  <a:pt x="2210105" y="868071"/>
                </a:lnTo>
                <a:lnTo>
                  <a:pt x="2024787" y="868071"/>
                </a:lnTo>
                <a:lnTo>
                  <a:pt x="2023568" y="356007"/>
                </a:lnTo>
                <a:lnTo>
                  <a:pt x="1772412" y="777850"/>
                </a:lnTo>
                <a:lnTo>
                  <a:pt x="1683411" y="777850"/>
                </a:lnTo>
                <a:lnTo>
                  <a:pt x="1433475" y="366980"/>
                </a:lnTo>
                <a:lnTo>
                  <a:pt x="1433475" y="868071"/>
                </a:lnTo>
                <a:lnTo>
                  <a:pt x="1248156" y="868071"/>
                </a:lnTo>
                <a:close/>
                <a:moveTo>
                  <a:pt x="848106" y="14631"/>
                </a:moveTo>
                <a:lnTo>
                  <a:pt x="1045617" y="14631"/>
                </a:lnTo>
                <a:lnTo>
                  <a:pt x="1045617" y="868071"/>
                </a:lnTo>
                <a:lnTo>
                  <a:pt x="848106" y="868071"/>
                </a:lnTo>
                <a:close/>
                <a:moveTo>
                  <a:pt x="376733" y="0"/>
                </a:moveTo>
                <a:cubicBezTo>
                  <a:pt x="431191" y="0"/>
                  <a:pt x="484429" y="6503"/>
                  <a:pt x="536449" y="19508"/>
                </a:cubicBezTo>
                <a:cubicBezTo>
                  <a:pt x="588468" y="32512"/>
                  <a:pt x="633984" y="51207"/>
                  <a:pt x="672999" y="75591"/>
                </a:cubicBezTo>
                <a:lnTo>
                  <a:pt x="612039" y="225553"/>
                </a:lnTo>
                <a:cubicBezTo>
                  <a:pt x="533197" y="180849"/>
                  <a:pt x="454356" y="158497"/>
                  <a:pt x="375514" y="158497"/>
                </a:cubicBezTo>
                <a:cubicBezTo>
                  <a:pt x="320244" y="158497"/>
                  <a:pt x="279400" y="167438"/>
                  <a:pt x="252984" y="185319"/>
                </a:cubicBezTo>
                <a:cubicBezTo>
                  <a:pt x="226568" y="203201"/>
                  <a:pt x="213360" y="226772"/>
                  <a:pt x="213360" y="256033"/>
                </a:cubicBezTo>
                <a:cubicBezTo>
                  <a:pt x="213360" y="285294"/>
                  <a:pt x="228600" y="307036"/>
                  <a:pt x="259080" y="321260"/>
                </a:cubicBezTo>
                <a:cubicBezTo>
                  <a:pt x="289560" y="335484"/>
                  <a:pt x="336093" y="349505"/>
                  <a:pt x="398679" y="363322"/>
                </a:cubicBezTo>
                <a:cubicBezTo>
                  <a:pt x="463703" y="378766"/>
                  <a:pt x="516941" y="394209"/>
                  <a:pt x="558394" y="409652"/>
                </a:cubicBezTo>
                <a:cubicBezTo>
                  <a:pt x="599847" y="425095"/>
                  <a:pt x="635407" y="449479"/>
                  <a:pt x="665074" y="482804"/>
                </a:cubicBezTo>
                <a:cubicBezTo>
                  <a:pt x="694741" y="516129"/>
                  <a:pt x="709575" y="561239"/>
                  <a:pt x="709575" y="618135"/>
                </a:cubicBezTo>
                <a:cubicBezTo>
                  <a:pt x="709575" y="666903"/>
                  <a:pt x="695960" y="711404"/>
                  <a:pt x="668732" y="751638"/>
                </a:cubicBezTo>
                <a:cubicBezTo>
                  <a:pt x="641503" y="791871"/>
                  <a:pt x="600660" y="823774"/>
                  <a:pt x="546202" y="847345"/>
                </a:cubicBezTo>
                <a:cubicBezTo>
                  <a:pt x="491744" y="870916"/>
                  <a:pt x="425501" y="882702"/>
                  <a:pt x="347472" y="882702"/>
                </a:cubicBezTo>
                <a:cubicBezTo>
                  <a:pt x="280010" y="882702"/>
                  <a:pt x="214783" y="873558"/>
                  <a:pt x="151791" y="855270"/>
                </a:cubicBezTo>
                <a:cubicBezTo>
                  <a:pt x="88799" y="836982"/>
                  <a:pt x="38202" y="813207"/>
                  <a:pt x="0" y="783946"/>
                </a:cubicBezTo>
                <a:lnTo>
                  <a:pt x="67056" y="635204"/>
                </a:lnTo>
                <a:cubicBezTo>
                  <a:pt x="103632" y="662026"/>
                  <a:pt x="147117" y="683566"/>
                  <a:pt x="197511" y="699822"/>
                </a:cubicBezTo>
                <a:cubicBezTo>
                  <a:pt x="247904" y="716078"/>
                  <a:pt x="298298" y="724206"/>
                  <a:pt x="348692" y="724206"/>
                </a:cubicBezTo>
                <a:cubicBezTo>
                  <a:pt x="404775" y="724206"/>
                  <a:pt x="446228" y="715874"/>
                  <a:pt x="473050" y="699212"/>
                </a:cubicBezTo>
                <a:cubicBezTo>
                  <a:pt x="499872" y="682550"/>
                  <a:pt x="513284" y="660401"/>
                  <a:pt x="513284" y="632766"/>
                </a:cubicBezTo>
                <a:cubicBezTo>
                  <a:pt x="513284" y="612446"/>
                  <a:pt x="505359" y="595580"/>
                  <a:pt x="489509" y="582169"/>
                </a:cubicBezTo>
                <a:cubicBezTo>
                  <a:pt x="473660" y="568758"/>
                  <a:pt x="453340" y="557988"/>
                  <a:pt x="428549" y="549860"/>
                </a:cubicBezTo>
                <a:cubicBezTo>
                  <a:pt x="403759" y="541732"/>
                  <a:pt x="370231" y="532791"/>
                  <a:pt x="327965" y="523038"/>
                </a:cubicBezTo>
                <a:cubicBezTo>
                  <a:pt x="262941" y="507594"/>
                  <a:pt x="209703" y="492151"/>
                  <a:pt x="168250" y="476708"/>
                </a:cubicBezTo>
                <a:cubicBezTo>
                  <a:pt x="126797" y="461265"/>
                  <a:pt x="91237" y="436474"/>
                  <a:pt x="61570" y="402337"/>
                </a:cubicBezTo>
                <a:cubicBezTo>
                  <a:pt x="31903" y="368199"/>
                  <a:pt x="17069" y="322682"/>
                  <a:pt x="17069" y="265786"/>
                </a:cubicBezTo>
                <a:cubicBezTo>
                  <a:pt x="17069" y="216206"/>
                  <a:pt x="30480" y="171298"/>
                  <a:pt x="57303" y="131065"/>
                </a:cubicBezTo>
                <a:cubicBezTo>
                  <a:pt x="84125" y="90831"/>
                  <a:pt x="124562" y="58928"/>
                  <a:pt x="178613" y="35357"/>
                </a:cubicBezTo>
                <a:cubicBezTo>
                  <a:pt x="232664" y="11786"/>
                  <a:pt x="298704" y="0"/>
                  <a:pt x="376733"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44705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050CABA5-9A9A-49C0-9EDC-C84F3626D3B9}"/>
              </a:ext>
            </a:extLst>
          </p:cNvPr>
          <p:cNvPicPr>
            <a:picLocks noGrp="1" noChangeAspect="1"/>
          </p:cNvPicPr>
          <p:nvPr>
            <p:ph type="pic" sz="quarter" idx="42"/>
          </p:nvPr>
        </p:nvPicPr>
        <p:blipFill>
          <a:blip r:embed="rId2">
            <a:extLst>
              <a:ext uri="{28A0092B-C50C-407E-A947-70E740481C1C}">
                <a14:useLocalDpi xmlns:a14="http://schemas.microsoft.com/office/drawing/2010/main" val="0"/>
              </a:ext>
            </a:extLst>
          </a:blip>
          <a:srcRect t="12500" b="12500"/>
          <a:stretch>
            <a:fillRect/>
          </a:stretch>
        </p:blipFill>
        <p:spPr/>
      </p:pic>
      <p:pic>
        <p:nvPicPr>
          <p:cNvPr id="6" name="Picture Placeholder 5">
            <a:extLst>
              <a:ext uri="{FF2B5EF4-FFF2-40B4-BE49-F238E27FC236}">
                <a16:creationId xmlns:a16="http://schemas.microsoft.com/office/drawing/2014/main" id="{863ECAE8-BDBA-42D4-AE64-2D23F566C207}"/>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l="18097" r="18097"/>
          <a:stretch>
            <a:fillRect/>
          </a:stretch>
        </p:blipFill>
        <p:spPr/>
      </p:pic>
      <p:sp>
        <p:nvSpPr>
          <p:cNvPr id="2" name="Slide Number Placeholder 1"/>
          <p:cNvSpPr>
            <a:spLocks noGrp="1"/>
          </p:cNvSpPr>
          <p:nvPr>
            <p:ph type="sldNum" sz="quarter" idx="10"/>
          </p:nvPr>
        </p:nvSpPr>
        <p:spPr/>
        <p:txBody>
          <a:bodyPr/>
          <a:lstStyle/>
          <a:p>
            <a:fld id="{D8D877B3-D348-4611-9BDB-C5374591D951}" type="slidenum">
              <a:rPr lang="en-US" smtClean="0"/>
              <a:pPr/>
              <a:t>16</a:t>
            </a:fld>
            <a:endParaRPr lang="en-US" dirty="0"/>
          </a:p>
        </p:txBody>
      </p:sp>
      <p:sp>
        <p:nvSpPr>
          <p:cNvPr id="11" name="Parallelogram 10"/>
          <p:cNvSpPr/>
          <p:nvPr/>
        </p:nvSpPr>
        <p:spPr>
          <a:xfrm>
            <a:off x="4603954" y="906258"/>
            <a:ext cx="2990647" cy="5056559"/>
          </a:xfrm>
          <a:prstGeom prst="parallelogram">
            <a:avLst>
              <a:gd name="adj" fmla="val 74678"/>
            </a:avLst>
          </a:prstGeom>
          <a:solidFill>
            <a:schemeClr val="accent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2"/>
          <p:cNvSpPr txBox="1">
            <a:spLocks/>
          </p:cNvSpPr>
          <p:nvPr/>
        </p:nvSpPr>
        <p:spPr>
          <a:xfrm>
            <a:off x="2075543" y="1334100"/>
            <a:ext cx="4575629" cy="1487862"/>
          </a:xfrm>
          <a:prstGeom prst="rect">
            <a:avLst/>
          </a:prstGeom>
        </p:spPr>
        <p:txBody>
          <a:bodyPr/>
          <a:lstStyle>
            <a:lvl1pPr algn="l" defTabSz="914318" rtl="0" eaLnBrk="1" latinLnBrk="0" hangingPunct="1">
              <a:lnSpc>
                <a:spcPct val="80000"/>
              </a:lnSpc>
              <a:spcBef>
                <a:spcPct val="0"/>
              </a:spcBef>
              <a:buNone/>
              <a:defRPr sz="4400" kern="1200" spc="-151" baseline="0">
                <a:solidFill>
                  <a:schemeClr val="tx1"/>
                </a:solidFill>
                <a:latin typeface="+mj-lt"/>
                <a:ea typeface="+mj-ea"/>
                <a:cs typeface="+mj-cs"/>
              </a:defRPr>
            </a:lvl1pPr>
          </a:lstStyle>
          <a:p>
            <a:pPr algn="r"/>
            <a:r>
              <a:rPr lang="en-US" sz="4800" b="1" dirty="0">
                <a:solidFill>
                  <a:schemeClr val="bg1"/>
                </a:solidFill>
              </a:rPr>
              <a:t>YOU</a:t>
            </a:r>
          </a:p>
          <a:p>
            <a:pPr algn="r"/>
            <a:r>
              <a:rPr lang="en-US" sz="4800" b="1" dirty="0">
                <a:solidFill>
                  <a:schemeClr val="bg1"/>
                </a:solidFill>
              </a:rPr>
              <a:t>BIGGER</a:t>
            </a:r>
          </a:p>
          <a:p>
            <a:pPr algn="r"/>
            <a:r>
              <a:rPr lang="en-US" sz="4800" b="1" dirty="0">
                <a:solidFill>
                  <a:schemeClr val="bg1"/>
                </a:solidFill>
              </a:rPr>
              <a:t>TEXT</a:t>
            </a:r>
            <a:endParaRPr lang="en-US" sz="4800" dirty="0">
              <a:solidFill>
                <a:schemeClr val="bg1"/>
              </a:solidFill>
            </a:endParaRPr>
          </a:p>
        </p:txBody>
      </p:sp>
    </p:spTree>
    <p:extLst>
      <p:ext uri="{BB962C8B-B14F-4D97-AF65-F5344CB8AC3E}">
        <p14:creationId xmlns:p14="http://schemas.microsoft.com/office/powerpoint/2010/main" val="20620647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Shape 3665"/>
          <p:cNvSpPr/>
          <p:nvPr/>
        </p:nvSpPr>
        <p:spPr>
          <a:xfrm>
            <a:off x="4866472" y="2822675"/>
            <a:ext cx="410797" cy="410797"/>
          </a:xfrm>
          <a:custGeom>
            <a:avLst/>
            <a:gdLst/>
            <a:ahLst/>
            <a:cxnLst>
              <a:cxn ang="0">
                <a:pos x="wd2" y="hd2"/>
              </a:cxn>
              <a:cxn ang="5400000">
                <a:pos x="wd2" y="hd2"/>
              </a:cxn>
              <a:cxn ang="10800000">
                <a:pos x="wd2" y="hd2"/>
              </a:cxn>
              <a:cxn ang="16200000">
                <a:pos x="wd2" y="hd2"/>
              </a:cxn>
            </a:cxnLst>
            <a:rect l="0" t="0" r="r" b="b"/>
            <a:pathLst>
              <a:path w="21600" h="21600" extrusionOk="0">
                <a:moveTo>
                  <a:pt x="20618" y="12013"/>
                </a:moveTo>
                <a:cubicBezTo>
                  <a:pt x="20614" y="12014"/>
                  <a:pt x="20611" y="12016"/>
                  <a:pt x="20607" y="12017"/>
                </a:cubicBezTo>
                <a:lnTo>
                  <a:pt x="19602" y="12269"/>
                </a:lnTo>
                <a:cubicBezTo>
                  <a:pt x="19256" y="12354"/>
                  <a:pt x="18984" y="12622"/>
                  <a:pt x="18892" y="12966"/>
                </a:cubicBezTo>
                <a:cubicBezTo>
                  <a:pt x="18703" y="13673"/>
                  <a:pt x="18421" y="14351"/>
                  <a:pt x="18053" y="14986"/>
                </a:cubicBezTo>
                <a:cubicBezTo>
                  <a:pt x="17873" y="15295"/>
                  <a:pt x="17876" y="15677"/>
                  <a:pt x="18060" y="15984"/>
                </a:cubicBezTo>
                <a:lnTo>
                  <a:pt x="18601" y="16885"/>
                </a:lnTo>
                <a:lnTo>
                  <a:pt x="16886" y="18600"/>
                </a:lnTo>
                <a:cubicBezTo>
                  <a:pt x="16882" y="18599"/>
                  <a:pt x="16878" y="18597"/>
                  <a:pt x="16875" y="18595"/>
                </a:cubicBezTo>
                <a:lnTo>
                  <a:pt x="15978" y="18057"/>
                </a:lnTo>
                <a:cubicBezTo>
                  <a:pt x="15822" y="17964"/>
                  <a:pt x="15648" y="17917"/>
                  <a:pt x="15473" y="17917"/>
                </a:cubicBezTo>
                <a:cubicBezTo>
                  <a:pt x="15304" y="17917"/>
                  <a:pt x="15134" y="17961"/>
                  <a:pt x="14982" y="18049"/>
                </a:cubicBezTo>
                <a:cubicBezTo>
                  <a:pt x="14348" y="18415"/>
                  <a:pt x="13671" y="18696"/>
                  <a:pt x="12968" y="18884"/>
                </a:cubicBezTo>
                <a:cubicBezTo>
                  <a:pt x="12624" y="18976"/>
                  <a:pt x="12356" y="19248"/>
                  <a:pt x="12269" y="19594"/>
                </a:cubicBezTo>
                <a:lnTo>
                  <a:pt x="12016" y="20608"/>
                </a:lnTo>
                <a:cubicBezTo>
                  <a:pt x="12015" y="20611"/>
                  <a:pt x="12014" y="20614"/>
                  <a:pt x="12012" y="20619"/>
                </a:cubicBezTo>
                <a:lnTo>
                  <a:pt x="9587" y="20619"/>
                </a:lnTo>
                <a:lnTo>
                  <a:pt x="9331" y="19594"/>
                </a:lnTo>
                <a:cubicBezTo>
                  <a:pt x="9244" y="19248"/>
                  <a:pt x="8976" y="18976"/>
                  <a:pt x="8632" y="18884"/>
                </a:cubicBezTo>
                <a:cubicBezTo>
                  <a:pt x="7929" y="18696"/>
                  <a:pt x="7252" y="18415"/>
                  <a:pt x="6617" y="18049"/>
                </a:cubicBezTo>
                <a:cubicBezTo>
                  <a:pt x="6465" y="17961"/>
                  <a:pt x="6296" y="17917"/>
                  <a:pt x="6127" y="17917"/>
                </a:cubicBezTo>
                <a:cubicBezTo>
                  <a:pt x="5951" y="17917"/>
                  <a:pt x="5777" y="17964"/>
                  <a:pt x="5621" y="18057"/>
                </a:cubicBezTo>
                <a:lnTo>
                  <a:pt x="4725" y="18595"/>
                </a:lnTo>
                <a:cubicBezTo>
                  <a:pt x="4722" y="18597"/>
                  <a:pt x="4718" y="18599"/>
                  <a:pt x="4714" y="18600"/>
                </a:cubicBezTo>
                <a:lnTo>
                  <a:pt x="3000" y="16885"/>
                </a:lnTo>
                <a:lnTo>
                  <a:pt x="3540" y="15983"/>
                </a:lnTo>
                <a:cubicBezTo>
                  <a:pt x="3724" y="15677"/>
                  <a:pt x="3727" y="15295"/>
                  <a:pt x="3548" y="14986"/>
                </a:cubicBezTo>
                <a:cubicBezTo>
                  <a:pt x="3179" y="14351"/>
                  <a:pt x="2897" y="13672"/>
                  <a:pt x="2708" y="12966"/>
                </a:cubicBezTo>
                <a:cubicBezTo>
                  <a:pt x="2616" y="12622"/>
                  <a:pt x="2343" y="12354"/>
                  <a:pt x="1998" y="12269"/>
                </a:cubicBezTo>
                <a:lnTo>
                  <a:pt x="993" y="12017"/>
                </a:lnTo>
                <a:cubicBezTo>
                  <a:pt x="989" y="12016"/>
                  <a:pt x="986" y="12014"/>
                  <a:pt x="982" y="12013"/>
                </a:cubicBezTo>
                <a:lnTo>
                  <a:pt x="982" y="9587"/>
                </a:lnTo>
                <a:lnTo>
                  <a:pt x="1998" y="9333"/>
                </a:lnTo>
                <a:cubicBezTo>
                  <a:pt x="2343" y="9247"/>
                  <a:pt x="2616" y="8979"/>
                  <a:pt x="2708" y="8634"/>
                </a:cubicBezTo>
                <a:cubicBezTo>
                  <a:pt x="2897" y="7928"/>
                  <a:pt x="3179" y="7250"/>
                  <a:pt x="3548" y="6615"/>
                </a:cubicBezTo>
                <a:cubicBezTo>
                  <a:pt x="3727" y="6305"/>
                  <a:pt x="3724" y="5924"/>
                  <a:pt x="3540" y="5617"/>
                </a:cubicBezTo>
                <a:lnTo>
                  <a:pt x="3005" y="4725"/>
                </a:lnTo>
                <a:cubicBezTo>
                  <a:pt x="3004" y="4722"/>
                  <a:pt x="3002" y="4718"/>
                  <a:pt x="3000" y="4715"/>
                </a:cubicBezTo>
                <a:lnTo>
                  <a:pt x="4715" y="3000"/>
                </a:lnTo>
                <a:lnTo>
                  <a:pt x="5621" y="3544"/>
                </a:lnTo>
                <a:cubicBezTo>
                  <a:pt x="5777" y="3637"/>
                  <a:pt x="5951" y="3683"/>
                  <a:pt x="6127" y="3683"/>
                </a:cubicBezTo>
                <a:cubicBezTo>
                  <a:pt x="6296" y="3683"/>
                  <a:pt x="6465" y="3640"/>
                  <a:pt x="6618" y="3551"/>
                </a:cubicBezTo>
                <a:cubicBezTo>
                  <a:pt x="7251" y="3185"/>
                  <a:pt x="7929" y="2904"/>
                  <a:pt x="8632" y="2717"/>
                </a:cubicBezTo>
                <a:cubicBezTo>
                  <a:pt x="8976" y="2624"/>
                  <a:pt x="9244" y="2353"/>
                  <a:pt x="9331" y="2007"/>
                </a:cubicBezTo>
                <a:lnTo>
                  <a:pt x="9587" y="982"/>
                </a:lnTo>
                <a:lnTo>
                  <a:pt x="12012" y="982"/>
                </a:lnTo>
                <a:cubicBezTo>
                  <a:pt x="12014" y="986"/>
                  <a:pt x="12015" y="989"/>
                  <a:pt x="12016" y="993"/>
                </a:cubicBezTo>
                <a:lnTo>
                  <a:pt x="12269" y="2007"/>
                </a:lnTo>
                <a:cubicBezTo>
                  <a:pt x="12356" y="2353"/>
                  <a:pt x="12624" y="2624"/>
                  <a:pt x="12968" y="2717"/>
                </a:cubicBezTo>
                <a:cubicBezTo>
                  <a:pt x="13671" y="2904"/>
                  <a:pt x="14348" y="3185"/>
                  <a:pt x="14982" y="3551"/>
                </a:cubicBezTo>
                <a:cubicBezTo>
                  <a:pt x="15134" y="3640"/>
                  <a:pt x="15304" y="3683"/>
                  <a:pt x="15473" y="3683"/>
                </a:cubicBezTo>
                <a:cubicBezTo>
                  <a:pt x="15648" y="3683"/>
                  <a:pt x="15822" y="3637"/>
                  <a:pt x="15978" y="3544"/>
                </a:cubicBezTo>
                <a:lnTo>
                  <a:pt x="16884" y="3000"/>
                </a:lnTo>
                <a:lnTo>
                  <a:pt x="18600" y="4715"/>
                </a:lnTo>
                <a:cubicBezTo>
                  <a:pt x="18598" y="4718"/>
                  <a:pt x="18597" y="4722"/>
                  <a:pt x="18595" y="4726"/>
                </a:cubicBezTo>
                <a:lnTo>
                  <a:pt x="18060" y="5617"/>
                </a:lnTo>
                <a:cubicBezTo>
                  <a:pt x="17876" y="5924"/>
                  <a:pt x="17873" y="6305"/>
                  <a:pt x="18053" y="6615"/>
                </a:cubicBezTo>
                <a:cubicBezTo>
                  <a:pt x="18421" y="7249"/>
                  <a:pt x="18703" y="7928"/>
                  <a:pt x="18892" y="8634"/>
                </a:cubicBezTo>
                <a:cubicBezTo>
                  <a:pt x="18984" y="8979"/>
                  <a:pt x="19256" y="9247"/>
                  <a:pt x="19602" y="9333"/>
                </a:cubicBezTo>
                <a:lnTo>
                  <a:pt x="20618" y="9587"/>
                </a:lnTo>
                <a:cubicBezTo>
                  <a:pt x="20618" y="9587"/>
                  <a:pt x="20618" y="12013"/>
                  <a:pt x="20618" y="12013"/>
                </a:cubicBezTo>
                <a:close/>
                <a:moveTo>
                  <a:pt x="20880" y="8641"/>
                </a:moveTo>
                <a:lnTo>
                  <a:pt x="19841" y="8380"/>
                </a:lnTo>
                <a:cubicBezTo>
                  <a:pt x="19626" y="7580"/>
                  <a:pt x="19308" y="6822"/>
                  <a:pt x="18902" y="6122"/>
                </a:cubicBezTo>
                <a:lnTo>
                  <a:pt x="19455" y="5201"/>
                </a:lnTo>
                <a:cubicBezTo>
                  <a:pt x="19625" y="4871"/>
                  <a:pt x="19736" y="4463"/>
                  <a:pt x="19455" y="4182"/>
                </a:cubicBezTo>
                <a:lnTo>
                  <a:pt x="17419" y="2146"/>
                </a:lnTo>
                <a:cubicBezTo>
                  <a:pt x="17292" y="2018"/>
                  <a:pt x="17136" y="1968"/>
                  <a:pt x="16975" y="1968"/>
                </a:cubicBezTo>
                <a:cubicBezTo>
                  <a:pt x="16778" y="1968"/>
                  <a:pt x="16572" y="2043"/>
                  <a:pt x="16400" y="2146"/>
                </a:cubicBezTo>
                <a:lnTo>
                  <a:pt x="15473" y="2702"/>
                </a:lnTo>
                <a:cubicBezTo>
                  <a:pt x="14775" y="2298"/>
                  <a:pt x="14020" y="1982"/>
                  <a:pt x="13222" y="1768"/>
                </a:cubicBezTo>
                <a:lnTo>
                  <a:pt x="12960" y="720"/>
                </a:lnTo>
                <a:cubicBezTo>
                  <a:pt x="12848" y="367"/>
                  <a:pt x="12638" y="0"/>
                  <a:pt x="12240" y="0"/>
                </a:cubicBezTo>
                <a:lnTo>
                  <a:pt x="9360" y="0"/>
                </a:lnTo>
                <a:cubicBezTo>
                  <a:pt x="8962" y="0"/>
                  <a:pt x="8730" y="367"/>
                  <a:pt x="8640" y="720"/>
                </a:cubicBezTo>
                <a:lnTo>
                  <a:pt x="8378" y="1768"/>
                </a:lnTo>
                <a:cubicBezTo>
                  <a:pt x="7580" y="1982"/>
                  <a:pt x="6825" y="2298"/>
                  <a:pt x="6127" y="2702"/>
                </a:cubicBezTo>
                <a:lnTo>
                  <a:pt x="5200" y="2146"/>
                </a:lnTo>
                <a:cubicBezTo>
                  <a:pt x="5028" y="2043"/>
                  <a:pt x="4822" y="1968"/>
                  <a:pt x="4625" y="1968"/>
                </a:cubicBezTo>
                <a:cubicBezTo>
                  <a:pt x="4464" y="1968"/>
                  <a:pt x="4308" y="2018"/>
                  <a:pt x="4181" y="2146"/>
                </a:cubicBezTo>
                <a:lnTo>
                  <a:pt x="2145" y="4182"/>
                </a:lnTo>
                <a:cubicBezTo>
                  <a:pt x="1864" y="4463"/>
                  <a:pt x="1975" y="4871"/>
                  <a:pt x="2145" y="5201"/>
                </a:cubicBezTo>
                <a:lnTo>
                  <a:pt x="2698" y="6122"/>
                </a:lnTo>
                <a:cubicBezTo>
                  <a:pt x="2292" y="6822"/>
                  <a:pt x="1973" y="7580"/>
                  <a:pt x="1759" y="8380"/>
                </a:cubicBezTo>
                <a:lnTo>
                  <a:pt x="720" y="8641"/>
                </a:lnTo>
                <a:cubicBezTo>
                  <a:pt x="367" y="8730"/>
                  <a:pt x="0" y="8963"/>
                  <a:pt x="0" y="9361"/>
                </a:cubicBezTo>
                <a:lnTo>
                  <a:pt x="0" y="12240"/>
                </a:lnTo>
                <a:cubicBezTo>
                  <a:pt x="0" y="12638"/>
                  <a:pt x="367" y="12848"/>
                  <a:pt x="720" y="12960"/>
                </a:cubicBezTo>
                <a:lnTo>
                  <a:pt x="1759" y="13220"/>
                </a:lnTo>
                <a:cubicBezTo>
                  <a:pt x="1973" y="14021"/>
                  <a:pt x="2292" y="14778"/>
                  <a:pt x="2698" y="15479"/>
                </a:cubicBezTo>
                <a:lnTo>
                  <a:pt x="2145" y="16400"/>
                </a:lnTo>
                <a:cubicBezTo>
                  <a:pt x="1959" y="16714"/>
                  <a:pt x="1864" y="17138"/>
                  <a:pt x="2145" y="17419"/>
                </a:cubicBezTo>
                <a:lnTo>
                  <a:pt x="4181" y="19455"/>
                </a:lnTo>
                <a:cubicBezTo>
                  <a:pt x="4305" y="19579"/>
                  <a:pt x="4454" y="19627"/>
                  <a:pt x="4610" y="19627"/>
                </a:cubicBezTo>
                <a:cubicBezTo>
                  <a:pt x="4807" y="19627"/>
                  <a:pt x="5016" y="19550"/>
                  <a:pt x="5200" y="19455"/>
                </a:cubicBezTo>
                <a:lnTo>
                  <a:pt x="6127" y="18899"/>
                </a:lnTo>
                <a:cubicBezTo>
                  <a:pt x="6825" y="19303"/>
                  <a:pt x="7580" y="19619"/>
                  <a:pt x="8378" y="19832"/>
                </a:cubicBezTo>
                <a:lnTo>
                  <a:pt x="8640" y="20880"/>
                </a:lnTo>
                <a:cubicBezTo>
                  <a:pt x="8730" y="21233"/>
                  <a:pt x="8962" y="21600"/>
                  <a:pt x="9360" y="21600"/>
                </a:cubicBezTo>
                <a:lnTo>
                  <a:pt x="12240" y="21600"/>
                </a:lnTo>
                <a:cubicBezTo>
                  <a:pt x="12638" y="21600"/>
                  <a:pt x="12848" y="21233"/>
                  <a:pt x="12960" y="20880"/>
                </a:cubicBezTo>
                <a:lnTo>
                  <a:pt x="13222" y="19832"/>
                </a:lnTo>
                <a:cubicBezTo>
                  <a:pt x="14020" y="19619"/>
                  <a:pt x="14775" y="19303"/>
                  <a:pt x="15473" y="18899"/>
                </a:cubicBezTo>
                <a:lnTo>
                  <a:pt x="16400" y="19455"/>
                </a:lnTo>
                <a:cubicBezTo>
                  <a:pt x="16584" y="19550"/>
                  <a:pt x="16793" y="19627"/>
                  <a:pt x="16990" y="19627"/>
                </a:cubicBezTo>
                <a:cubicBezTo>
                  <a:pt x="17146" y="19627"/>
                  <a:pt x="17294" y="19579"/>
                  <a:pt x="17419" y="19455"/>
                </a:cubicBezTo>
                <a:lnTo>
                  <a:pt x="19455" y="17419"/>
                </a:lnTo>
                <a:cubicBezTo>
                  <a:pt x="19736" y="17138"/>
                  <a:pt x="19641" y="16714"/>
                  <a:pt x="19455" y="16400"/>
                </a:cubicBezTo>
                <a:lnTo>
                  <a:pt x="18902" y="15479"/>
                </a:lnTo>
                <a:cubicBezTo>
                  <a:pt x="19308" y="14778"/>
                  <a:pt x="19626" y="14021"/>
                  <a:pt x="19841" y="13220"/>
                </a:cubicBezTo>
                <a:lnTo>
                  <a:pt x="20880" y="12960"/>
                </a:lnTo>
                <a:cubicBezTo>
                  <a:pt x="21233" y="12848"/>
                  <a:pt x="21600" y="12638"/>
                  <a:pt x="21600" y="12240"/>
                </a:cubicBezTo>
                <a:lnTo>
                  <a:pt x="21600" y="9361"/>
                </a:lnTo>
                <a:cubicBezTo>
                  <a:pt x="21600" y="8963"/>
                  <a:pt x="21233" y="8730"/>
                  <a:pt x="20880" y="8641"/>
                </a:cubicBezTo>
                <a:moveTo>
                  <a:pt x="15709" y="10800"/>
                </a:moveTo>
                <a:cubicBezTo>
                  <a:pt x="15709" y="13346"/>
                  <a:pt x="13771" y="15439"/>
                  <a:pt x="11291" y="15685"/>
                </a:cubicBezTo>
                <a:lnTo>
                  <a:pt x="11291" y="12695"/>
                </a:lnTo>
                <a:cubicBezTo>
                  <a:pt x="12137" y="12476"/>
                  <a:pt x="12764" y="11715"/>
                  <a:pt x="12764" y="10800"/>
                </a:cubicBezTo>
                <a:cubicBezTo>
                  <a:pt x="12764" y="10630"/>
                  <a:pt x="12735" y="10467"/>
                  <a:pt x="12694" y="10310"/>
                </a:cubicBezTo>
                <a:lnTo>
                  <a:pt x="15308" y="8857"/>
                </a:lnTo>
                <a:cubicBezTo>
                  <a:pt x="15565" y="9454"/>
                  <a:pt x="15709" y="10110"/>
                  <a:pt x="15709" y="10800"/>
                </a:cubicBezTo>
                <a:moveTo>
                  <a:pt x="9818" y="10800"/>
                </a:moveTo>
                <a:cubicBezTo>
                  <a:pt x="9818" y="10258"/>
                  <a:pt x="10258" y="9818"/>
                  <a:pt x="10800" y="9818"/>
                </a:cubicBezTo>
                <a:cubicBezTo>
                  <a:pt x="11342" y="9818"/>
                  <a:pt x="11782" y="10258"/>
                  <a:pt x="11782" y="10800"/>
                </a:cubicBezTo>
                <a:cubicBezTo>
                  <a:pt x="11782" y="11343"/>
                  <a:pt x="11342" y="11782"/>
                  <a:pt x="10800" y="11782"/>
                </a:cubicBezTo>
                <a:cubicBezTo>
                  <a:pt x="10258" y="11782"/>
                  <a:pt x="9818" y="11343"/>
                  <a:pt x="9818" y="10800"/>
                </a:cubicBezTo>
                <a:moveTo>
                  <a:pt x="10309" y="15685"/>
                </a:moveTo>
                <a:cubicBezTo>
                  <a:pt x="7829" y="15439"/>
                  <a:pt x="5891" y="13346"/>
                  <a:pt x="5891" y="10800"/>
                </a:cubicBezTo>
                <a:cubicBezTo>
                  <a:pt x="5891" y="10110"/>
                  <a:pt x="6035" y="9454"/>
                  <a:pt x="6292" y="8857"/>
                </a:cubicBezTo>
                <a:lnTo>
                  <a:pt x="8906" y="10310"/>
                </a:lnTo>
                <a:cubicBezTo>
                  <a:pt x="8865" y="10467"/>
                  <a:pt x="8836" y="10630"/>
                  <a:pt x="8836" y="10800"/>
                </a:cubicBezTo>
                <a:cubicBezTo>
                  <a:pt x="8836" y="11715"/>
                  <a:pt x="9463" y="12476"/>
                  <a:pt x="10309" y="12695"/>
                </a:cubicBezTo>
                <a:cubicBezTo>
                  <a:pt x="10309" y="12695"/>
                  <a:pt x="10309" y="15685"/>
                  <a:pt x="10309" y="15685"/>
                </a:cubicBezTo>
                <a:close/>
                <a:moveTo>
                  <a:pt x="10800" y="5891"/>
                </a:moveTo>
                <a:cubicBezTo>
                  <a:pt x="12470" y="5891"/>
                  <a:pt x="13942" y="6727"/>
                  <a:pt x="14829" y="8000"/>
                </a:cubicBezTo>
                <a:lnTo>
                  <a:pt x="12220" y="9450"/>
                </a:lnTo>
                <a:cubicBezTo>
                  <a:pt x="11862" y="9074"/>
                  <a:pt x="11360" y="8836"/>
                  <a:pt x="10800" y="8836"/>
                </a:cubicBezTo>
                <a:cubicBezTo>
                  <a:pt x="10240" y="8836"/>
                  <a:pt x="9738" y="9074"/>
                  <a:pt x="9380" y="9450"/>
                </a:cubicBezTo>
                <a:lnTo>
                  <a:pt x="6771" y="8000"/>
                </a:lnTo>
                <a:cubicBezTo>
                  <a:pt x="7658" y="6727"/>
                  <a:pt x="9130" y="5891"/>
                  <a:pt x="10800" y="5891"/>
                </a:cubicBezTo>
                <a:moveTo>
                  <a:pt x="10800" y="4909"/>
                </a:moveTo>
                <a:cubicBezTo>
                  <a:pt x="7547" y="4909"/>
                  <a:pt x="4909" y="7547"/>
                  <a:pt x="4909" y="10800"/>
                </a:cubicBezTo>
                <a:cubicBezTo>
                  <a:pt x="4909" y="14054"/>
                  <a:pt x="7547" y="16691"/>
                  <a:pt x="10800" y="16691"/>
                </a:cubicBezTo>
                <a:cubicBezTo>
                  <a:pt x="14053" y="16691"/>
                  <a:pt x="16691" y="14054"/>
                  <a:pt x="16691" y="10800"/>
                </a:cubicBezTo>
                <a:cubicBezTo>
                  <a:pt x="16691" y="7547"/>
                  <a:pt x="14053" y="4909"/>
                  <a:pt x="10800" y="4909"/>
                </a:cubicBezTo>
              </a:path>
            </a:pathLst>
          </a:custGeom>
          <a:solidFill>
            <a:schemeClr val="bg1"/>
          </a:solidFill>
          <a:ln w="12700">
            <a:miter lim="400000"/>
          </a:ln>
        </p:spPr>
        <p:txBody>
          <a:bodyPr lIns="38100" tIns="38100" rIns="38100" bIns="38100" anchor="ctr"/>
          <a:lstStyle/>
          <a:p>
            <a:endParaRPr>
              <a:solidFill>
                <a:prstClr val="black"/>
              </a:solidFill>
            </a:endParaRPr>
          </a:p>
        </p:txBody>
      </p:sp>
      <p:sp>
        <p:nvSpPr>
          <p:cNvPr id="2" name="Slide Number Placeholder 1"/>
          <p:cNvSpPr>
            <a:spLocks noGrp="1"/>
          </p:cNvSpPr>
          <p:nvPr>
            <p:ph type="sldNum" sz="quarter" idx="10"/>
          </p:nvPr>
        </p:nvSpPr>
        <p:spPr/>
        <p:txBody>
          <a:bodyPr/>
          <a:lstStyle/>
          <a:p>
            <a:fld id="{D8D877B3-D348-4611-9BDB-C5374591D951}" type="slidenum">
              <a:rPr lang="en-US" smtClean="0"/>
              <a:pPr/>
              <a:t>17</a:t>
            </a:fld>
            <a:endParaRPr lang="en-US" dirty="0"/>
          </a:p>
        </p:txBody>
      </p:sp>
      <p:sp>
        <p:nvSpPr>
          <p:cNvPr id="3" name="Title 2"/>
          <p:cNvSpPr>
            <a:spLocks noGrp="1"/>
          </p:cNvSpPr>
          <p:nvPr>
            <p:ph type="title"/>
          </p:nvPr>
        </p:nvSpPr>
        <p:spPr/>
        <p:txBody>
          <a:bodyPr/>
          <a:lstStyle/>
          <a:p>
            <a:r>
              <a:rPr lang="en-US" b="1" dirty="0"/>
              <a:t>WHO</a:t>
            </a:r>
            <a:br>
              <a:rPr lang="en-US" b="1" dirty="0"/>
            </a:br>
            <a:r>
              <a:rPr lang="en-US" b="1" dirty="0"/>
              <a:t>WE DO?</a:t>
            </a:r>
            <a:endParaRPr lang="en-US" dirty="0"/>
          </a:p>
        </p:txBody>
      </p:sp>
      <p:grpSp>
        <p:nvGrpSpPr>
          <p:cNvPr id="10" name="Group 9"/>
          <p:cNvGrpSpPr/>
          <p:nvPr/>
        </p:nvGrpSpPr>
        <p:grpSpPr>
          <a:xfrm>
            <a:off x="2209800" y="3429000"/>
            <a:ext cx="953787" cy="478754"/>
            <a:chOff x="2209800" y="3620307"/>
            <a:chExt cx="953787" cy="478754"/>
          </a:xfrm>
        </p:grpSpPr>
        <p:sp>
          <p:nvSpPr>
            <p:cNvPr id="11" name="Parallelogram 10"/>
            <p:cNvSpPr/>
            <p:nvPr/>
          </p:nvSpPr>
          <p:spPr>
            <a:xfrm>
              <a:off x="2209800" y="3620307"/>
              <a:ext cx="283155" cy="478754"/>
            </a:xfrm>
            <a:prstGeom prst="parallelogram">
              <a:avLst>
                <a:gd name="adj" fmla="val 74678"/>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2209800" y="3721185"/>
              <a:ext cx="953787" cy="276999"/>
            </a:xfrm>
            <a:prstGeom prst="rect">
              <a:avLst/>
            </a:prstGeom>
            <a:noFill/>
          </p:spPr>
          <p:txBody>
            <a:bodyPr wrap="none" lIns="0" rIns="0" rtlCol="0">
              <a:spAutoFit/>
            </a:bodyPr>
            <a:lstStyle/>
            <a:p>
              <a:r>
                <a:rPr lang="en-US" sz="1200" b="1" dirty="0">
                  <a:solidFill>
                    <a:schemeClr val="bg1"/>
                  </a:solidFill>
                </a:rPr>
                <a:t>WEB DESIGN</a:t>
              </a:r>
            </a:p>
          </p:txBody>
        </p:sp>
      </p:grpSp>
      <p:sp>
        <p:nvSpPr>
          <p:cNvPr id="14" name="Shape 3660"/>
          <p:cNvSpPr/>
          <p:nvPr/>
        </p:nvSpPr>
        <p:spPr>
          <a:xfrm>
            <a:off x="2209800" y="2826896"/>
            <a:ext cx="410797" cy="410797"/>
          </a:xfrm>
          <a:custGeom>
            <a:avLst/>
            <a:gdLst/>
            <a:ahLst/>
            <a:cxnLst>
              <a:cxn ang="0">
                <a:pos x="wd2" y="hd2"/>
              </a:cxn>
              <a:cxn ang="5400000">
                <a:pos x="wd2" y="hd2"/>
              </a:cxn>
              <a:cxn ang="10800000">
                <a:pos x="wd2" y="hd2"/>
              </a:cxn>
              <a:cxn ang="16200000">
                <a:pos x="wd2" y="hd2"/>
              </a:cxn>
            </a:cxnLst>
            <a:rect l="0" t="0" r="r" b="b"/>
            <a:pathLst>
              <a:path w="21600" h="21600" extrusionOk="0">
                <a:moveTo>
                  <a:pt x="12281" y="19846"/>
                </a:moveTo>
                <a:lnTo>
                  <a:pt x="9413" y="12882"/>
                </a:lnTo>
                <a:lnTo>
                  <a:pt x="19655" y="2641"/>
                </a:lnTo>
                <a:cubicBezTo>
                  <a:pt x="19655" y="2641"/>
                  <a:pt x="12281" y="19846"/>
                  <a:pt x="12281" y="19846"/>
                </a:cubicBezTo>
                <a:close/>
                <a:moveTo>
                  <a:pt x="1755" y="9320"/>
                </a:moveTo>
                <a:lnTo>
                  <a:pt x="18960" y="1945"/>
                </a:lnTo>
                <a:lnTo>
                  <a:pt x="8719" y="12187"/>
                </a:lnTo>
                <a:cubicBezTo>
                  <a:pt x="8719" y="12187"/>
                  <a:pt x="1755" y="9320"/>
                  <a:pt x="1755" y="9320"/>
                </a:cubicBezTo>
                <a:close/>
                <a:moveTo>
                  <a:pt x="21600" y="491"/>
                </a:moveTo>
                <a:cubicBezTo>
                  <a:pt x="21600" y="221"/>
                  <a:pt x="21380" y="0"/>
                  <a:pt x="21109" y="0"/>
                </a:cubicBezTo>
                <a:cubicBezTo>
                  <a:pt x="21034" y="0"/>
                  <a:pt x="20964" y="20"/>
                  <a:pt x="20900" y="52"/>
                </a:cubicBezTo>
                <a:lnTo>
                  <a:pt x="20898" y="48"/>
                </a:lnTo>
                <a:lnTo>
                  <a:pt x="302" y="8875"/>
                </a:lnTo>
                <a:cubicBezTo>
                  <a:pt x="301" y="8876"/>
                  <a:pt x="299" y="8876"/>
                  <a:pt x="297" y="8877"/>
                </a:cubicBezTo>
                <a:lnTo>
                  <a:pt x="280" y="8884"/>
                </a:lnTo>
                <a:lnTo>
                  <a:pt x="281" y="8887"/>
                </a:lnTo>
                <a:cubicBezTo>
                  <a:pt x="116" y="8967"/>
                  <a:pt x="0" y="9133"/>
                  <a:pt x="0" y="9327"/>
                </a:cubicBezTo>
                <a:cubicBezTo>
                  <a:pt x="0" y="9551"/>
                  <a:pt x="151" y="9732"/>
                  <a:pt x="355" y="9791"/>
                </a:cubicBezTo>
                <a:lnTo>
                  <a:pt x="353" y="9799"/>
                </a:lnTo>
                <a:lnTo>
                  <a:pt x="8462" y="13138"/>
                </a:lnTo>
                <a:lnTo>
                  <a:pt x="11801" y="21248"/>
                </a:lnTo>
                <a:lnTo>
                  <a:pt x="11809" y="21245"/>
                </a:lnTo>
                <a:cubicBezTo>
                  <a:pt x="11869" y="21449"/>
                  <a:pt x="12050" y="21600"/>
                  <a:pt x="12273" y="21600"/>
                </a:cubicBezTo>
                <a:cubicBezTo>
                  <a:pt x="12468" y="21600"/>
                  <a:pt x="12634" y="21484"/>
                  <a:pt x="12713" y="21319"/>
                </a:cubicBezTo>
                <a:lnTo>
                  <a:pt x="12716" y="21320"/>
                </a:lnTo>
                <a:lnTo>
                  <a:pt x="12723" y="21303"/>
                </a:lnTo>
                <a:cubicBezTo>
                  <a:pt x="12724" y="21301"/>
                  <a:pt x="12725" y="21300"/>
                  <a:pt x="12725" y="21298"/>
                </a:cubicBezTo>
                <a:lnTo>
                  <a:pt x="21553" y="702"/>
                </a:lnTo>
                <a:lnTo>
                  <a:pt x="21547" y="700"/>
                </a:lnTo>
                <a:cubicBezTo>
                  <a:pt x="21578" y="637"/>
                  <a:pt x="21600" y="567"/>
                  <a:pt x="21600" y="491"/>
                </a:cubicBezTo>
                <a:moveTo>
                  <a:pt x="7855" y="16200"/>
                </a:moveTo>
                <a:cubicBezTo>
                  <a:pt x="7719" y="16200"/>
                  <a:pt x="7596" y="16256"/>
                  <a:pt x="7507" y="16344"/>
                </a:cubicBezTo>
                <a:lnTo>
                  <a:pt x="6035" y="17817"/>
                </a:lnTo>
                <a:cubicBezTo>
                  <a:pt x="5946" y="17906"/>
                  <a:pt x="5891" y="18028"/>
                  <a:pt x="5891" y="18164"/>
                </a:cubicBezTo>
                <a:cubicBezTo>
                  <a:pt x="5891" y="18435"/>
                  <a:pt x="6111" y="18655"/>
                  <a:pt x="6382" y="18655"/>
                </a:cubicBezTo>
                <a:cubicBezTo>
                  <a:pt x="6517" y="18655"/>
                  <a:pt x="6640" y="18600"/>
                  <a:pt x="6729" y="18511"/>
                </a:cubicBezTo>
                <a:lnTo>
                  <a:pt x="8202" y="17038"/>
                </a:lnTo>
                <a:cubicBezTo>
                  <a:pt x="8291" y="16950"/>
                  <a:pt x="8345" y="16827"/>
                  <a:pt x="8345" y="16691"/>
                </a:cubicBezTo>
                <a:cubicBezTo>
                  <a:pt x="8345" y="16421"/>
                  <a:pt x="8126" y="16200"/>
                  <a:pt x="7855" y="16200"/>
                </a:cubicBezTo>
                <a:moveTo>
                  <a:pt x="7855" y="14237"/>
                </a:moveTo>
                <a:cubicBezTo>
                  <a:pt x="7855" y="13966"/>
                  <a:pt x="7635" y="13745"/>
                  <a:pt x="7364" y="13745"/>
                </a:cubicBezTo>
                <a:cubicBezTo>
                  <a:pt x="7228" y="13745"/>
                  <a:pt x="7105" y="13801"/>
                  <a:pt x="7017" y="13889"/>
                </a:cubicBezTo>
                <a:lnTo>
                  <a:pt x="2107" y="18798"/>
                </a:lnTo>
                <a:cubicBezTo>
                  <a:pt x="2019" y="18888"/>
                  <a:pt x="1964" y="19010"/>
                  <a:pt x="1964" y="19145"/>
                </a:cubicBezTo>
                <a:cubicBezTo>
                  <a:pt x="1964" y="19417"/>
                  <a:pt x="2184" y="19636"/>
                  <a:pt x="2455" y="19636"/>
                </a:cubicBezTo>
                <a:cubicBezTo>
                  <a:pt x="2590" y="19636"/>
                  <a:pt x="2713" y="19582"/>
                  <a:pt x="2802" y="19493"/>
                </a:cubicBezTo>
                <a:lnTo>
                  <a:pt x="7711" y="14583"/>
                </a:lnTo>
                <a:cubicBezTo>
                  <a:pt x="7800" y="14495"/>
                  <a:pt x="7855" y="14373"/>
                  <a:pt x="7855" y="14237"/>
                </a:cubicBezTo>
                <a:moveTo>
                  <a:pt x="4765" y="14583"/>
                </a:moveTo>
                <a:lnTo>
                  <a:pt x="5256" y="14093"/>
                </a:lnTo>
                <a:cubicBezTo>
                  <a:pt x="5345" y="14004"/>
                  <a:pt x="5400" y="13882"/>
                  <a:pt x="5400" y="13745"/>
                </a:cubicBezTo>
                <a:cubicBezTo>
                  <a:pt x="5400" y="13475"/>
                  <a:pt x="5180" y="13255"/>
                  <a:pt x="4909" y="13255"/>
                </a:cubicBezTo>
                <a:cubicBezTo>
                  <a:pt x="4774" y="13255"/>
                  <a:pt x="4651" y="13310"/>
                  <a:pt x="4562" y="13398"/>
                </a:cubicBezTo>
                <a:lnTo>
                  <a:pt x="4071" y="13889"/>
                </a:lnTo>
                <a:cubicBezTo>
                  <a:pt x="3982" y="13978"/>
                  <a:pt x="3927" y="14101"/>
                  <a:pt x="3927" y="14237"/>
                </a:cubicBezTo>
                <a:cubicBezTo>
                  <a:pt x="3927" y="14508"/>
                  <a:pt x="4147" y="14727"/>
                  <a:pt x="4418" y="14727"/>
                </a:cubicBezTo>
                <a:cubicBezTo>
                  <a:pt x="4554" y="14727"/>
                  <a:pt x="4676" y="14673"/>
                  <a:pt x="4765" y="14583"/>
                </a:cubicBezTo>
              </a:path>
            </a:pathLst>
          </a:custGeom>
          <a:solidFill>
            <a:schemeClr val="bg1"/>
          </a:solidFill>
          <a:ln w="12700">
            <a:miter lim="400000"/>
          </a:ln>
        </p:spPr>
        <p:txBody>
          <a:bodyPr lIns="38100" tIns="38100" rIns="38100" bIns="38100" anchor="ctr"/>
          <a:lstStyle/>
          <a:p>
            <a:endParaRPr>
              <a:solidFill>
                <a:prstClr val="black"/>
              </a:solidFill>
            </a:endParaRPr>
          </a:p>
        </p:txBody>
      </p:sp>
      <p:grpSp>
        <p:nvGrpSpPr>
          <p:cNvPr id="15" name="Group 14"/>
          <p:cNvGrpSpPr/>
          <p:nvPr/>
        </p:nvGrpSpPr>
        <p:grpSpPr>
          <a:xfrm>
            <a:off x="2209800" y="5042648"/>
            <a:ext cx="1551707" cy="478754"/>
            <a:chOff x="2209800" y="3620307"/>
            <a:chExt cx="1551707" cy="478754"/>
          </a:xfrm>
        </p:grpSpPr>
        <p:sp>
          <p:nvSpPr>
            <p:cNvPr id="16" name="Parallelogram 15"/>
            <p:cNvSpPr/>
            <p:nvPr/>
          </p:nvSpPr>
          <p:spPr>
            <a:xfrm>
              <a:off x="2209800" y="3620307"/>
              <a:ext cx="283155" cy="478754"/>
            </a:xfrm>
            <a:prstGeom prst="parallelogram">
              <a:avLst>
                <a:gd name="adj" fmla="val 74678"/>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2209800" y="3721185"/>
              <a:ext cx="1551707" cy="276999"/>
            </a:xfrm>
            <a:prstGeom prst="rect">
              <a:avLst/>
            </a:prstGeom>
            <a:noFill/>
          </p:spPr>
          <p:txBody>
            <a:bodyPr wrap="none" lIns="0" rIns="0" rtlCol="0">
              <a:spAutoFit/>
            </a:bodyPr>
            <a:lstStyle/>
            <a:p>
              <a:r>
                <a:rPr lang="en-US" sz="1200" b="1" dirty="0">
                  <a:solidFill>
                    <a:schemeClr val="bg1"/>
                  </a:solidFill>
                </a:rPr>
                <a:t>RESPONSIVE DESIGN</a:t>
              </a:r>
            </a:p>
          </p:txBody>
        </p:sp>
      </p:grpSp>
      <p:grpSp>
        <p:nvGrpSpPr>
          <p:cNvPr id="19" name="Group 18"/>
          <p:cNvGrpSpPr/>
          <p:nvPr/>
        </p:nvGrpSpPr>
        <p:grpSpPr>
          <a:xfrm>
            <a:off x="4866473" y="3429000"/>
            <a:ext cx="1601529" cy="478754"/>
            <a:chOff x="2209800" y="3620307"/>
            <a:chExt cx="1601529" cy="478754"/>
          </a:xfrm>
        </p:grpSpPr>
        <p:sp>
          <p:nvSpPr>
            <p:cNvPr id="20" name="Parallelogram 19"/>
            <p:cNvSpPr/>
            <p:nvPr/>
          </p:nvSpPr>
          <p:spPr>
            <a:xfrm>
              <a:off x="2209800" y="3620307"/>
              <a:ext cx="283155" cy="478754"/>
            </a:xfrm>
            <a:prstGeom prst="parallelogram">
              <a:avLst>
                <a:gd name="adj" fmla="val 74678"/>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2209800" y="3721185"/>
              <a:ext cx="1601529" cy="276999"/>
            </a:xfrm>
            <a:prstGeom prst="rect">
              <a:avLst/>
            </a:prstGeom>
            <a:noFill/>
          </p:spPr>
          <p:txBody>
            <a:bodyPr wrap="none" lIns="0" rIns="0" rtlCol="0">
              <a:spAutoFit/>
            </a:bodyPr>
            <a:lstStyle/>
            <a:p>
              <a:r>
                <a:rPr lang="en-US" sz="1200" b="1" dirty="0">
                  <a:solidFill>
                    <a:schemeClr val="bg1"/>
                  </a:solidFill>
                </a:rPr>
                <a:t>DESIGN COMMUNITY</a:t>
              </a:r>
            </a:p>
          </p:txBody>
        </p:sp>
      </p:grpSp>
      <p:grpSp>
        <p:nvGrpSpPr>
          <p:cNvPr id="23" name="Group 22"/>
          <p:cNvGrpSpPr/>
          <p:nvPr/>
        </p:nvGrpSpPr>
        <p:grpSpPr>
          <a:xfrm>
            <a:off x="4866473" y="5042648"/>
            <a:ext cx="1756443" cy="478754"/>
            <a:chOff x="2209800" y="3620307"/>
            <a:chExt cx="1756443" cy="478754"/>
          </a:xfrm>
        </p:grpSpPr>
        <p:sp>
          <p:nvSpPr>
            <p:cNvPr id="24" name="Parallelogram 23"/>
            <p:cNvSpPr/>
            <p:nvPr/>
          </p:nvSpPr>
          <p:spPr>
            <a:xfrm>
              <a:off x="2209800" y="3620307"/>
              <a:ext cx="283155" cy="478754"/>
            </a:xfrm>
            <a:prstGeom prst="parallelogram">
              <a:avLst>
                <a:gd name="adj" fmla="val 74678"/>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a:off x="2209800" y="3721185"/>
              <a:ext cx="1756443" cy="276999"/>
            </a:xfrm>
            <a:prstGeom prst="rect">
              <a:avLst/>
            </a:prstGeom>
            <a:noFill/>
          </p:spPr>
          <p:txBody>
            <a:bodyPr wrap="none" lIns="0" rIns="0" rtlCol="0">
              <a:spAutoFit/>
            </a:bodyPr>
            <a:lstStyle/>
            <a:p>
              <a:r>
                <a:rPr lang="en-US" sz="1200" b="1">
                  <a:solidFill>
                    <a:schemeClr val="bg1"/>
                  </a:solidFill>
                </a:rPr>
                <a:t>PRESENTATION DESIGN</a:t>
              </a:r>
              <a:endParaRPr lang="en-US" sz="1200" b="1" dirty="0">
                <a:solidFill>
                  <a:schemeClr val="bg1"/>
                </a:solidFill>
              </a:endParaRPr>
            </a:p>
          </p:txBody>
        </p:sp>
      </p:grpSp>
      <p:grpSp>
        <p:nvGrpSpPr>
          <p:cNvPr id="27" name="Group 26"/>
          <p:cNvGrpSpPr/>
          <p:nvPr/>
        </p:nvGrpSpPr>
        <p:grpSpPr>
          <a:xfrm>
            <a:off x="7523146" y="3429000"/>
            <a:ext cx="1115690" cy="478754"/>
            <a:chOff x="2209800" y="3620307"/>
            <a:chExt cx="1115690" cy="478754"/>
          </a:xfrm>
        </p:grpSpPr>
        <p:sp>
          <p:nvSpPr>
            <p:cNvPr id="28" name="Parallelogram 27"/>
            <p:cNvSpPr/>
            <p:nvPr/>
          </p:nvSpPr>
          <p:spPr>
            <a:xfrm>
              <a:off x="2209800" y="3620307"/>
              <a:ext cx="283155" cy="478754"/>
            </a:xfrm>
            <a:prstGeom prst="parallelogram">
              <a:avLst>
                <a:gd name="adj" fmla="val 74678"/>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p:cNvSpPr txBox="1"/>
            <p:nvPr/>
          </p:nvSpPr>
          <p:spPr>
            <a:xfrm>
              <a:off x="2209800" y="3721185"/>
              <a:ext cx="1115690" cy="276999"/>
            </a:xfrm>
            <a:prstGeom prst="rect">
              <a:avLst/>
            </a:prstGeom>
            <a:noFill/>
          </p:spPr>
          <p:txBody>
            <a:bodyPr wrap="none" lIns="0" rIns="0" rtlCol="0">
              <a:spAutoFit/>
            </a:bodyPr>
            <a:lstStyle/>
            <a:p>
              <a:r>
                <a:rPr lang="en-US" sz="1200" b="1" dirty="0">
                  <a:solidFill>
                    <a:schemeClr val="bg1"/>
                  </a:solidFill>
                </a:rPr>
                <a:t>SUPPORT 24/7</a:t>
              </a:r>
            </a:p>
          </p:txBody>
        </p:sp>
      </p:grpSp>
      <p:grpSp>
        <p:nvGrpSpPr>
          <p:cNvPr id="31" name="Group 30"/>
          <p:cNvGrpSpPr/>
          <p:nvPr/>
        </p:nvGrpSpPr>
        <p:grpSpPr>
          <a:xfrm>
            <a:off x="7523146" y="5042648"/>
            <a:ext cx="1422569" cy="478754"/>
            <a:chOff x="2209800" y="3620307"/>
            <a:chExt cx="1422569" cy="478754"/>
          </a:xfrm>
        </p:grpSpPr>
        <p:sp>
          <p:nvSpPr>
            <p:cNvPr id="32" name="Parallelogram 31"/>
            <p:cNvSpPr/>
            <p:nvPr/>
          </p:nvSpPr>
          <p:spPr>
            <a:xfrm>
              <a:off x="2209800" y="3620307"/>
              <a:ext cx="283155" cy="478754"/>
            </a:xfrm>
            <a:prstGeom prst="parallelogram">
              <a:avLst>
                <a:gd name="adj" fmla="val 74678"/>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p:cNvSpPr txBox="1"/>
            <p:nvPr/>
          </p:nvSpPr>
          <p:spPr>
            <a:xfrm>
              <a:off x="2209800" y="3721185"/>
              <a:ext cx="1422569" cy="276999"/>
            </a:xfrm>
            <a:prstGeom prst="rect">
              <a:avLst/>
            </a:prstGeom>
            <a:noFill/>
          </p:spPr>
          <p:txBody>
            <a:bodyPr wrap="none" lIns="0" rIns="0" rtlCol="0">
              <a:spAutoFit/>
            </a:bodyPr>
            <a:lstStyle/>
            <a:p>
              <a:r>
                <a:rPr lang="en-US" sz="1200" b="1" dirty="0">
                  <a:solidFill>
                    <a:schemeClr val="bg1"/>
                  </a:solidFill>
                </a:rPr>
                <a:t>COMMUNICATION</a:t>
              </a:r>
            </a:p>
          </p:txBody>
        </p:sp>
      </p:grpSp>
      <p:sp>
        <p:nvSpPr>
          <p:cNvPr id="34" name="Shape 3660"/>
          <p:cNvSpPr/>
          <p:nvPr/>
        </p:nvSpPr>
        <p:spPr>
          <a:xfrm>
            <a:off x="7523146" y="4440544"/>
            <a:ext cx="410797" cy="410797"/>
          </a:xfrm>
          <a:custGeom>
            <a:avLst/>
            <a:gdLst/>
            <a:ahLst/>
            <a:cxnLst>
              <a:cxn ang="0">
                <a:pos x="wd2" y="hd2"/>
              </a:cxn>
              <a:cxn ang="5400000">
                <a:pos x="wd2" y="hd2"/>
              </a:cxn>
              <a:cxn ang="10800000">
                <a:pos x="wd2" y="hd2"/>
              </a:cxn>
              <a:cxn ang="16200000">
                <a:pos x="wd2" y="hd2"/>
              </a:cxn>
            </a:cxnLst>
            <a:rect l="0" t="0" r="r" b="b"/>
            <a:pathLst>
              <a:path w="21600" h="21600" extrusionOk="0">
                <a:moveTo>
                  <a:pt x="12281" y="19846"/>
                </a:moveTo>
                <a:lnTo>
                  <a:pt x="9413" y="12882"/>
                </a:lnTo>
                <a:lnTo>
                  <a:pt x="19655" y="2641"/>
                </a:lnTo>
                <a:cubicBezTo>
                  <a:pt x="19655" y="2641"/>
                  <a:pt x="12281" y="19846"/>
                  <a:pt x="12281" y="19846"/>
                </a:cubicBezTo>
                <a:close/>
                <a:moveTo>
                  <a:pt x="1755" y="9320"/>
                </a:moveTo>
                <a:lnTo>
                  <a:pt x="18960" y="1945"/>
                </a:lnTo>
                <a:lnTo>
                  <a:pt x="8719" y="12187"/>
                </a:lnTo>
                <a:cubicBezTo>
                  <a:pt x="8719" y="12187"/>
                  <a:pt x="1755" y="9320"/>
                  <a:pt x="1755" y="9320"/>
                </a:cubicBezTo>
                <a:close/>
                <a:moveTo>
                  <a:pt x="21600" y="491"/>
                </a:moveTo>
                <a:cubicBezTo>
                  <a:pt x="21600" y="221"/>
                  <a:pt x="21380" y="0"/>
                  <a:pt x="21109" y="0"/>
                </a:cubicBezTo>
                <a:cubicBezTo>
                  <a:pt x="21034" y="0"/>
                  <a:pt x="20964" y="20"/>
                  <a:pt x="20900" y="52"/>
                </a:cubicBezTo>
                <a:lnTo>
                  <a:pt x="20898" y="48"/>
                </a:lnTo>
                <a:lnTo>
                  <a:pt x="302" y="8875"/>
                </a:lnTo>
                <a:cubicBezTo>
                  <a:pt x="301" y="8876"/>
                  <a:pt x="299" y="8876"/>
                  <a:pt x="297" y="8877"/>
                </a:cubicBezTo>
                <a:lnTo>
                  <a:pt x="280" y="8884"/>
                </a:lnTo>
                <a:lnTo>
                  <a:pt x="281" y="8887"/>
                </a:lnTo>
                <a:cubicBezTo>
                  <a:pt x="116" y="8967"/>
                  <a:pt x="0" y="9133"/>
                  <a:pt x="0" y="9327"/>
                </a:cubicBezTo>
                <a:cubicBezTo>
                  <a:pt x="0" y="9551"/>
                  <a:pt x="151" y="9732"/>
                  <a:pt x="355" y="9791"/>
                </a:cubicBezTo>
                <a:lnTo>
                  <a:pt x="353" y="9799"/>
                </a:lnTo>
                <a:lnTo>
                  <a:pt x="8462" y="13138"/>
                </a:lnTo>
                <a:lnTo>
                  <a:pt x="11801" y="21248"/>
                </a:lnTo>
                <a:lnTo>
                  <a:pt x="11809" y="21245"/>
                </a:lnTo>
                <a:cubicBezTo>
                  <a:pt x="11869" y="21449"/>
                  <a:pt x="12050" y="21600"/>
                  <a:pt x="12273" y="21600"/>
                </a:cubicBezTo>
                <a:cubicBezTo>
                  <a:pt x="12468" y="21600"/>
                  <a:pt x="12634" y="21484"/>
                  <a:pt x="12713" y="21319"/>
                </a:cubicBezTo>
                <a:lnTo>
                  <a:pt x="12716" y="21320"/>
                </a:lnTo>
                <a:lnTo>
                  <a:pt x="12723" y="21303"/>
                </a:lnTo>
                <a:cubicBezTo>
                  <a:pt x="12724" y="21301"/>
                  <a:pt x="12725" y="21300"/>
                  <a:pt x="12725" y="21298"/>
                </a:cubicBezTo>
                <a:lnTo>
                  <a:pt x="21553" y="702"/>
                </a:lnTo>
                <a:lnTo>
                  <a:pt x="21547" y="700"/>
                </a:lnTo>
                <a:cubicBezTo>
                  <a:pt x="21578" y="637"/>
                  <a:pt x="21600" y="567"/>
                  <a:pt x="21600" y="491"/>
                </a:cubicBezTo>
                <a:moveTo>
                  <a:pt x="7855" y="16200"/>
                </a:moveTo>
                <a:cubicBezTo>
                  <a:pt x="7719" y="16200"/>
                  <a:pt x="7596" y="16256"/>
                  <a:pt x="7507" y="16344"/>
                </a:cubicBezTo>
                <a:lnTo>
                  <a:pt x="6035" y="17817"/>
                </a:lnTo>
                <a:cubicBezTo>
                  <a:pt x="5946" y="17906"/>
                  <a:pt x="5891" y="18028"/>
                  <a:pt x="5891" y="18164"/>
                </a:cubicBezTo>
                <a:cubicBezTo>
                  <a:pt x="5891" y="18435"/>
                  <a:pt x="6111" y="18655"/>
                  <a:pt x="6382" y="18655"/>
                </a:cubicBezTo>
                <a:cubicBezTo>
                  <a:pt x="6517" y="18655"/>
                  <a:pt x="6640" y="18600"/>
                  <a:pt x="6729" y="18511"/>
                </a:cubicBezTo>
                <a:lnTo>
                  <a:pt x="8202" y="17038"/>
                </a:lnTo>
                <a:cubicBezTo>
                  <a:pt x="8291" y="16950"/>
                  <a:pt x="8345" y="16827"/>
                  <a:pt x="8345" y="16691"/>
                </a:cubicBezTo>
                <a:cubicBezTo>
                  <a:pt x="8345" y="16421"/>
                  <a:pt x="8126" y="16200"/>
                  <a:pt x="7855" y="16200"/>
                </a:cubicBezTo>
                <a:moveTo>
                  <a:pt x="7855" y="14237"/>
                </a:moveTo>
                <a:cubicBezTo>
                  <a:pt x="7855" y="13966"/>
                  <a:pt x="7635" y="13745"/>
                  <a:pt x="7364" y="13745"/>
                </a:cubicBezTo>
                <a:cubicBezTo>
                  <a:pt x="7228" y="13745"/>
                  <a:pt x="7105" y="13801"/>
                  <a:pt x="7017" y="13889"/>
                </a:cubicBezTo>
                <a:lnTo>
                  <a:pt x="2107" y="18798"/>
                </a:lnTo>
                <a:cubicBezTo>
                  <a:pt x="2019" y="18888"/>
                  <a:pt x="1964" y="19010"/>
                  <a:pt x="1964" y="19145"/>
                </a:cubicBezTo>
                <a:cubicBezTo>
                  <a:pt x="1964" y="19417"/>
                  <a:pt x="2184" y="19636"/>
                  <a:pt x="2455" y="19636"/>
                </a:cubicBezTo>
                <a:cubicBezTo>
                  <a:pt x="2590" y="19636"/>
                  <a:pt x="2713" y="19582"/>
                  <a:pt x="2802" y="19493"/>
                </a:cubicBezTo>
                <a:lnTo>
                  <a:pt x="7711" y="14583"/>
                </a:lnTo>
                <a:cubicBezTo>
                  <a:pt x="7800" y="14495"/>
                  <a:pt x="7855" y="14373"/>
                  <a:pt x="7855" y="14237"/>
                </a:cubicBezTo>
                <a:moveTo>
                  <a:pt x="4765" y="14583"/>
                </a:moveTo>
                <a:lnTo>
                  <a:pt x="5256" y="14093"/>
                </a:lnTo>
                <a:cubicBezTo>
                  <a:pt x="5345" y="14004"/>
                  <a:pt x="5400" y="13882"/>
                  <a:pt x="5400" y="13745"/>
                </a:cubicBezTo>
                <a:cubicBezTo>
                  <a:pt x="5400" y="13475"/>
                  <a:pt x="5180" y="13255"/>
                  <a:pt x="4909" y="13255"/>
                </a:cubicBezTo>
                <a:cubicBezTo>
                  <a:pt x="4774" y="13255"/>
                  <a:pt x="4651" y="13310"/>
                  <a:pt x="4562" y="13398"/>
                </a:cubicBezTo>
                <a:lnTo>
                  <a:pt x="4071" y="13889"/>
                </a:lnTo>
                <a:cubicBezTo>
                  <a:pt x="3982" y="13978"/>
                  <a:pt x="3927" y="14101"/>
                  <a:pt x="3927" y="14237"/>
                </a:cubicBezTo>
                <a:cubicBezTo>
                  <a:pt x="3927" y="14508"/>
                  <a:pt x="4147" y="14727"/>
                  <a:pt x="4418" y="14727"/>
                </a:cubicBezTo>
                <a:cubicBezTo>
                  <a:pt x="4554" y="14727"/>
                  <a:pt x="4676" y="14673"/>
                  <a:pt x="4765" y="14583"/>
                </a:cubicBezTo>
              </a:path>
            </a:pathLst>
          </a:custGeom>
          <a:solidFill>
            <a:schemeClr val="bg1"/>
          </a:solidFill>
          <a:ln w="12700">
            <a:miter lim="400000"/>
          </a:ln>
        </p:spPr>
        <p:txBody>
          <a:bodyPr lIns="38100" tIns="38100" rIns="38100" bIns="38100" anchor="ctr"/>
          <a:lstStyle/>
          <a:p>
            <a:endParaRPr>
              <a:solidFill>
                <a:prstClr val="black"/>
              </a:solidFill>
            </a:endParaRPr>
          </a:p>
        </p:txBody>
      </p:sp>
      <p:sp>
        <p:nvSpPr>
          <p:cNvPr id="36" name="Shape 3647"/>
          <p:cNvSpPr/>
          <p:nvPr/>
        </p:nvSpPr>
        <p:spPr>
          <a:xfrm>
            <a:off x="7523144" y="2818029"/>
            <a:ext cx="373452" cy="410797"/>
          </a:xfrm>
          <a:custGeom>
            <a:avLst/>
            <a:gdLst/>
            <a:ahLst/>
            <a:cxnLst>
              <a:cxn ang="0">
                <a:pos x="wd2" y="hd2"/>
              </a:cxn>
              <a:cxn ang="5400000">
                <a:pos x="wd2" y="hd2"/>
              </a:cxn>
              <a:cxn ang="10800000">
                <a:pos x="wd2" y="hd2"/>
              </a:cxn>
              <a:cxn ang="16200000">
                <a:pos x="wd2" y="hd2"/>
              </a:cxn>
            </a:cxnLst>
            <a:rect l="0" t="0" r="r" b="b"/>
            <a:pathLst>
              <a:path w="21600" h="21600" extrusionOk="0">
                <a:moveTo>
                  <a:pt x="10800" y="4909"/>
                </a:moveTo>
                <a:cubicBezTo>
                  <a:pt x="5432" y="4909"/>
                  <a:pt x="1080" y="4030"/>
                  <a:pt x="1080" y="2945"/>
                </a:cubicBezTo>
                <a:cubicBezTo>
                  <a:pt x="1080" y="1861"/>
                  <a:pt x="5432" y="982"/>
                  <a:pt x="10800" y="982"/>
                </a:cubicBezTo>
                <a:cubicBezTo>
                  <a:pt x="16168" y="982"/>
                  <a:pt x="20520" y="1861"/>
                  <a:pt x="20520" y="2945"/>
                </a:cubicBezTo>
                <a:cubicBezTo>
                  <a:pt x="20520" y="4030"/>
                  <a:pt x="16168" y="4909"/>
                  <a:pt x="10800" y="4909"/>
                </a:cubicBezTo>
                <a:moveTo>
                  <a:pt x="16305" y="8659"/>
                </a:moveTo>
                <a:cubicBezTo>
                  <a:pt x="14130" y="10260"/>
                  <a:pt x="11880" y="11916"/>
                  <a:pt x="11880" y="14727"/>
                </a:cubicBezTo>
                <a:cubicBezTo>
                  <a:pt x="11880" y="17561"/>
                  <a:pt x="11880" y="19270"/>
                  <a:pt x="11642" y="20135"/>
                </a:cubicBezTo>
                <a:cubicBezTo>
                  <a:pt x="11522" y="20573"/>
                  <a:pt x="11509" y="20618"/>
                  <a:pt x="10800" y="20618"/>
                </a:cubicBezTo>
                <a:cubicBezTo>
                  <a:pt x="10091" y="20618"/>
                  <a:pt x="10078" y="20573"/>
                  <a:pt x="9957" y="20135"/>
                </a:cubicBezTo>
                <a:cubicBezTo>
                  <a:pt x="9818" y="19627"/>
                  <a:pt x="9761" y="18820"/>
                  <a:pt x="9738" y="17673"/>
                </a:cubicBezTo>
                <a:lnTo>
                  <a:pt x="10260" y="17673"/>
                </a:lnTo>
                <a:cubicBezTo>
                  <a:pt x="10558" y="17673"/>
                  <a:pt x="10800" y="17453"/>
                  <a:pt x="10800" y="17182"/>
                </a:cubicBezTo>
                <a:cubicBezTo>
                  <a:pt x="10800" y="16911"/>
                  <a:pt x="10558" y="16691"/>
                  <a:pt x="10260" y="16691"/>
                </a:cubicBezTo>
                <a:lnTo>
                  <a:pt x="9724" y="16691"/>
                </a:lnTo>
                <a:cubicBezTo>
                  <a:pt x="9722" y="16381"/>
                  <a:pt x="9721" y="16059"/>
                  <a:pt x="9721" y="15709"/>
                </a:cubicBezTo>
                <a:lnTo>
                  <a:pt x="10260" y="15709"/>
                </a:lnTo>
                <a:cubicBezTo>
                  <a:pt x="10558" y="15709"/>
                  <a:pt x="10800" y="15489"/>
                  <a:pt x="10800" y="15218"/>
                </a:cubicBezTo>
                <a:cubicBezTo>
                  <a:pt x="10800" y="14947"/>
                  <a:pt x="10558" y="14727"/>
                  <a:pt x="10260" y="14727"/>
                </a:cubicBezTo>
                <a:lnTo>
                  <a:pt x="9720" y="14727"/>
                </a:lnTo>
                <a:cubicBezTo>
                  <a:pt x="9720" y="11916"/>
                  <a:pt x="7470" y="10260"/>
                  <a:pt x="5295" y="8659"/>
                </a:cubicBezTo>
                <a:cubicBezTo>
                  <a:pt x="3543" y="7370"/>
                  <a:pt x="1872" y="6139"/>
                  <a:pt x="1294" y="4344"/>
                </a:cubicBezTo>
                <a:cubicBezTo>
                  <a:pt x="3119" y="5266"/>
                  <a:pt x="6691" y="5891"/>
                  <a:pt x="10800" y="5891"/>
                </a:cubicBezTo>
                <a:cubicBezTo>
                  <a:pt x="14905" y="5891"/>
                  <a:pt x="18475" y="5266"/>
                  <a:pt x="20302" y="4347"/>
                </a:cubicBezTo>
                <a:cubicBezTo>
                  <a:pt x="19721" y="6143"/>
                  <a:pt x="18053" y="7373"/>
                  <a:pt x="16305" y="8659"/>
                </a:cubicBezTo>
                <a:moveTo>
                  <a:pt x="10800" y="0"/>
                </a:moveTo>
                <a:cubicBezTo>
                  <a:pt x="4835" y="0"/>
                  <a:pt x="0" y="1319"/>
                  <a:pt x="0" y="2945"/>
                </a:cubicBezTo>
                <a:cubicBezTo>
                  <a:pt x="0" y="8836"/>
                  <a:pt x="8640" y="9818"/>
                  <a:pt x="8640" y="14727"/>
                </a:cubicBezTo>
                <a:lnTo>
                  <a:pt x="8640" y="15217"/>
                </a:lnTo>
                <a:lnTo>
                  <a:pt x="8640" y="15218"/>
                </a:lnTo>
                <a:lnTo>
                  <a:pt x="8640" y="15219"/>
                </a:lnTo>
                <a:cubicBezTo>
                  <a:pt x="8641" y="15938"/>
                  <a:pt x="8642" y="16572"/>
                  <a:pt x="8649" y="17142"/>
                </a:cubicBezTo>
                <a:cubicBezTo>
                  <a:pt x="8647" y="17155"/>
                  <a:pt x="8640" y="17168"/>
                  <a:pt x="8640" y="17182"/>
                </a:cubicBezTo>
                <a:cubicBezTo>
                  <a:pt x="8640" y="17199"/>
                  <a:pt x="8648" y="17212"/>
                  <a:pt x="8651" y="17230"/>
                </a:cubicBezTo>
                <a:cubicBezTo>
                  <a:pt x="8699" y="20896"/>
                  <a:pt x="8995" y="21600"/>
                  <a:pt x="10800" y="21600"/>
                </a:cubicBezTo>
                <a:cubicBezTo>
                  <a:pt x="12960" y="21600"/>
                  <a:pt x="12960" y="20618"/>
                  <a:pt x="12960" y="14727"/>
                </a:cubicBezTo>
                <a:cubicBezTo>
                  <a:pt x="12960" y="9818"/>
                  <a:pt x="21600" y="8836"/>
                  <a:pt x="21600" y="2945"/>
                </a:cubicBezTo>
                <a:cubicBezTo>
                  <a:pt x="21600" y="1319"/>
                  <a:pt x="16765" y="0"/>
                  <a:pt x="10800" y="0"/>
                </a:cubicBezTo>
              </a:path>
            </a:pathLst>
          </a:custGeom>
          <a:solidFill>
            <a:schemeClr val="bg1"/>
          </a:solidFill>
          <a:ln w="12700">
            <a:miter lim="400000"/>
          </a:ln>
        </p:spPr>
        <p:txBody>
          <a:bodyPr lIns="38100" tIns="38100" rIns="38100" bIns="38100" anchor="ctr"/>
          <a:lstStyle/>
          <a:p>
            <a:endParaRPr>
              <a:solidFill>
                <a:prstClr val="black"/>
              </a:solidFill>
            </a:endParaRPr>
          </a:p>
        </p:txBody>
      </p:sp>
      <p:sp>
        <p:nvSpPr>
          <p:cNvPr id="37" name="Shape 3717"/>
          <p:cNvSpPr/>
          <p:nvPr/>
        </p:nvSpPr>
        <p:spPr>
          <a:xfrm>
            <a:off x="2209800" y="4440544"/>
            <a:ext cx="410797" cy="410797"/>
          </a:xfrm>
          <a:custGeom>
            <a:avLst/>
            <a:gdLst/>
            <a:ahLst/>
            <a:cxnLst>
              <a:cxn ang="0">
                <a:pos x="wd2" y="hd2"/>
              </a:cxn>
              <a:cxn ang="5400000">
                <a:pos x="wd2" y="hd2"/>
              </a:cxn>
              <a:cxn ang="10800000">
                <a:pos x="wd2" y="hd2"/>
              </a:cxn>
              <a:cxn ang="16200000">
                <a:pos x="wd2" y="hd2"/>
              </a:cxn>
            </a:cxnLst>
            <a:rect l="0" t="0" r="r" b="b"/>
            <a:pathLst>
              <a:path w="21600" h="21600" extrusionOk="0">
                <a:moveTo>
                  <a:pt x="20618" y="14727"/>
                </a:moveTo>
                <a:lnTo>
                  <a:pt x="982" y="14727"/>
                </a:lnTo>
                <a:lnTo>
                  <a:pt x="982" y="1964"/>
                </a:lnTo>
                <a:cubicBezTo>
                  <a:pt x="982" y="1422"/>
                  <a:pt x="1422" y="982"/>
                  <a:pt x="1964" y="982"/>
                </a:cubicBezTo>
                <a:lnTo>
                  <a:pt x="19636" y="982"/>
                </a:lnTo>
                <a:cubicBezTo>
                  <a:pt x="20178" y="982"/>
                  <a:pt x="20618" y="1422"/>
                  <a:pt x="20618" y="1964"/>
                </a:cubicBezTo>
                <a:cubicBezTo>
                  <a:pt x="20618" y="1964"/>
                  <a:pt x="20618" y="14727"/>
                  <a:pt x="20618" y="14727"/>
                </a:cubicBezTo>
                <a:close/>
                <a:moveTo>
                  <a:pt x="20618" y="16691"/>
                </a:moveTo>
                <a:cubicBezTo>
                  <a:pt x="20618" y="17233"/>
                  <a:pt x="20178" y="17673"/>
                  <a:pt x="19636" y="17673"/>
                </a:cubicBezTo>
                <a:lnTo>
                  <a:pt x="1964" y="17673"/>
                </a:lnTo>
                <a:cubicBezTo>
                  <a:pt x="1422" y="17673"/>
                  <a:pt x="982" y="17233"/>
                  <a:pt x="982" y="16691"/>
                </a:cubicBezTo>
                <a:lnTo>
                  <a:pt x="982" y="15709"/>
                </a:lnTo>
                <a:lnTo>
                  <a:pt x="20618" y="15709"/>
                </a:lnTo>
                <a:cubicBezTo>
                  <a:pt x="20618" y="15709"/>
                  <a:pt x="20618" y="16691"/>
                  <a:pt x="20618" y="16691"/>
                </a:cubicBezTo>
                <a:close/>
                <a:moveTo>
                  <a:pt x="11782" y="20618"/>
                </a:moveTo>
                <a:lnTo>
                  <a:pt x="9818" y="20618"/>
                </a:lnTo>
                <a:lnTo>
                  <a:pt x="9818" y="18655"/>
                </a:lnTo>
                <a:lnTo>
                  <a:pt x="11782" y="18655"/>
                </a:lnTo>
                <a:cubicBezTo>
                  <a:pt x="11782" y="18655"/>
                  <a:pt x="11782" y="20618"/>
                  <a:pt x="11782" y="20618"/>
                </a:cubicBezTo>
                <a:close/>
                <a:moveTo>
                  <a:pt x="19636" y="0"/>
                </a:moveTo>
                <a:lnTo>
                  <a:pt x="1964" y="0"/>
                </a:lnTo>
                <a:cubicBezTo>
                  <a:pt x="879" y="0"/>
                  <a:pt x="0" y="879"/>
                  <a:pt x="0" y="1964"/>
                </a:cubicBezTo>
                <a:lnTo>
                  <a:pt x="0" y="16691"/>
                </a:lnTo>
                <a:cubicBezTo>
                  <a:pt x="0" y="17775"/>
                  <a:pt x="879" y="18655"/>
                  <a:pt x="1964" y="18655"/>
                </a:cubicBezTo>
                <a:lnTo>
                  <a:pt x="8836" y="18655"/>
                </a:lnTo>
                <a:lnTo>
                  <a:pt x="8836" y="20618"/>
                </a:lnTo>
                <a:lnTo>
                  <a:pt x="7364" y="20618"/>
                </a:lnTo>
                <a:cubicBezTo>
                  <a:pt x="7092" y="20618"/>
                  <a:pt x="6873" y="20839"/>
                  <a:pt x="6873" y="21109"/>
                </a:cubicBezTo>
                <a:cubicBezTo>
                  <a:pt x="6873" y="21380"/>
                  <a:pt x="7092" y="21600"/>
                  <a:pt x="7364" y="21600"/>
                </a:cubicBezTo>
                <a:lnTo>
                  <a:pt x="14236" y="21600"/>
                </a:lnTo>
                <a:cubicBezTo>
                  <a:pt x="14508" y="21600"/>
                  <a:pt x="14727" y="21380"/>
                  <a:pt x="14727" y="21109"/>
                </a:cubicBezTo>
                <a:cubicBezTo>
                  <a:pt x="14727" y="20839"/>
                  <a:pt x="14508" y="20618"/>
                  <a:pt x="14236" y="20618"/>
                </a:cubicBezTo>
                <a:lnTo>
                  <a:pt x="12764" y="20618"/>
                </a:lnTo>
                <a:lnTo>
                  <a:pt x="12764" y="18655"/>
                </a:lnTo>
                <a:lnTo>
                  <a:pt x="19636" y="18655"/>
                </a:lnTo>
                <a:cubicBezTo>
                  <a:pt x="20721" y="18655"/>
                  <a:pt x="21600" y="17775"/>
                  <a:pt x="21600" y="16691"/>
                </a:cubicBezTo>
                <a:lnTo>
                  <a:pt x="21600" y="1964"/>
                </a:lnTo>
                <a:cubicBezTo>
                  <a:pt x="21600" y="879"/>
                  <a:pt x="20721" y="0"/>
                  <a:pt x="19636" y="0"/>
                </a:cubicBezTo>
              </a:path>
            </a:pathLst>
          </a:custGeom>
          <a:solidFill>
            <a:schemeClr val="bg1"/>
          </a:solidFill>
          <a:ln w="12700">
            <a:miter lim="400000"/>
          </a:ln>
        </p:spPr>
        <p:txBody>
          <a:bodyPr lIns="38100" tIns="38100" rIns="38100" bIns="38100" anchor="ctr"/>
          <a:lstStyle/>
          <a:p>
            <a:endParaRPr>
              <a:solidFill>
                <a:prstClr val="black"/>
              </a:solidFill>
            </a:endParaRPr>
          </a:p>
        </p:txBody>
      </p:sp>
      <p:sp>
        <p:nvSpPr>
          <p:cNvPr id="38" name="Shape 3624"/>
          <p:cNvSpPr/>
          <p:nvPr/>
        </p:nvSpPr>
        <p:spPr>
          <a:xfrm>
            <a:off x="4862235" y="4436332"/>
            <a:ext cx="410797" cy="410797"/>
          </a:xfrm>
          <a:custGeom>
            <a:avLst/>
            <a:gdLst/>
            <a:ahLst/>
            <a:cxnLst>
              <a:cxn ang="0">
                <a:pos x="wd2" y="hd2"/>
              </a:cxn>
              <a:cxn ang="5400000">
                <a:pos x="wd2" y="hd2"/>
              </a:cxn>
              <a:cxn ang="10800000">
                <a:pos x="wd2" y="hd2"/>
              </a:cxn>
              <a:cxn ang="16200000">
                <a:pos x="wd2" y="hd2"/>
              </a:cxn>
            </a:cxnLst>
            <a:rect l="0" t="0" r="r" b="b"/>
            <a:pathLst>
              <a:path w="21600" h="21600" extrusionOk="0">
                <a:moveTo>
                  <a:pt x="19755" y="6010"/>
                </a:moveTo>
                <a:lnTo>
                  <a:pt x="18630" y="7136"/>
                </a:lnTo>
                <a:lnTo>
                  <a:pt x="14465" y="2970"/>
                </a:lnTo>
                <a:lnTo>
                  <a:pt x="15590" y="1845"/>
                </a:lnTo>
                <a:cubicBezTo>
                  <a:pt x="15590" y="1845"/>
                  <a:pt x="16391" y="982"/>
                  <a:pt x="17673" y="982"/>
                </a:cubicBezTo>
                <a:cubicBezTo>
                  <a:pt x="19300" y="982"/>
                  <a:pt x="20618" y="2300"/>
                  <a:pt x="20618" y="3927"/>
                </a:cubicBezTo>
                <a:cubicBezTo>
                  <a:pt x="20618" y="4741"/>
                  <a:pt x="20288" y="5477"/>
                  <a:pt x="19755" y="6010"/>
                </a:cubicBezTo>
                <a:moveTo>
                  <a:pt x="7364" y="18402"/>
                </a:moveTo>
                <a:lnTo>
                  <a:pt x="7364" y="14727"/>
                </a:lnTo>
                <a:cubicBezTo>
                  <a:pt x="7364" y="14456"/>
                  <a:pt x="7144" y="14236"/>
                  <a:pt x="6873" y="14236"/>
                </a:cubicBezTo>
                <a:lnTo>
                  <a:pt x="3198" y="14236"/>
                </a:lnTo>
                <a:lnTo>
                  <a:pt x="13770" y="3665"/>
                </a:lnTo>
                <a:lnTo>
                  <a:pt x="17935" y="7830"/>
                </a:lnTo>
                <a:cubicBezTo>
                  <a:pt x="17935" y="7830"/>
                  <a:pt x="7364" y="18402"/>
                  <a:pt x="7364" y="18402"/>
                </a:cubicBezTo>
                <a:close/>
                <a:moveTo>
                  <a:pt x="6382" y="19042"/>
                </a:moveTo>
                <a:lnTo>
                  <a:pt x="2945" y="19845"/>
                </a:lnTo>
                <a:lnTo>
                  <a:pt x="2945" y="18655"/>
                </a:lnTo>
                <a:lnTo>
                  <a:pt x="1755" y="18655"/>
                </a:lnTo>
                <a:lnTo>
                  <a:pt x="2558" y="15218"/>
                </a:lnTo>
                <a:lnTo>
                  <a:pt x="6382" y="15218"/>
                </a:lnTo>
                <a:cubicBezTo>
                  <a:pt x="6382" y="15218"/>
                  <a:pt x="6382" y="19042"/>
                  <a:pt x="6382" y="19042"/>
                </a:cubicBezTo>
                <a:close/>
                <a:moveTo>
                  <a:pt x="17673" y="0"/>
                </a:moveTo>
                <a:cubicBezTo>
                  <a:pt x="16588" y="0"/>
                  <a:pt x="15606" y="439"/>
                  <a:pt x="14896" y="1151"/>
                </a:cubicBezTo>
                <a:lnTo>
                  <a:pt x="1641" y="14405"/>
                </a:lnTo>
                <a:lnTo>
                  <a:pt x="0" y="21600"/>
                </a:lnTo>
                <a:lnTo>
                  <a:pt x="7195" y="19959"/>
                </a:lnTo>
                <a:lnTo>
                  <a:pt x="20449" y="6704"/>
                </a:lnTo>
                <a:cubicBezTo>
                  <a:pt x="21160" y="5994"/>
                  <a:pt x="21600" y="5012"/>
                  <a:pt x="21600" y="3927"/>
                </a:cubicBezTo>
                <a:cubicBezTo>
                  <a:pt x="21600" y="1758"/>
                  <a:pt x="19842" y="0"/>
                  <a:pt x="17673" y="0"/>
                </a:cubicBezTo>
              </a:path>
            </a:pathLst>
          </a:custGeom>
          <a:solidFill>
            <a:schemeClr val="bg1"/>
          </a:solidFill>
          <a:ln w="12700">
            <a:miter lim="400000"/>
          </a:ln>
        </p:spPr>
        <p:txBody>
          <a:bodyPr lIns="38100" tIns="38100" rIns="38100" bIns="38100" anchor="ctr"/>
          <a:lstStyle/>
          <a:p>
            <a:endParaRPr>
              <a:solidFill>
                <a:prstClr val="black"/>
              </a:solidFill>
            </a:endParaRPr>
          </a:p>
        </p:txBody>
      </p:sp>
      <p:pic>
        <p:nvPicPr>
          <p:cNvPr id="18" name="Picture Placeholder 17">
            <a:extLst>
              <a:ext uri="{FF2B5EF4-FFF2-40B4-BE49-F238E27FC236}">
                <a16:creationId xmlns:a16="http://schemas.microsoft.com/office/drawing/2014/main" id="{E45A3338-1961-4EAD-BCD7-04668147BF10}"/>
              </a:ext>
            </a:extLst>
          </p:cNvPr>
          <p:cNvPicPr>
            <a:picLocks noGrp="1" noChangeAspect="1"/>
          </p:cNvPicPr>
          <p:nvPr>
            <p:ph type="pic" sz="quarter" idx="12"/>
          </p:nvPr>
        </p:nvPicPr>
        <p:blipFill rotWithShape="1">
          <a:blip r:embed="rId2">
            <a:extLst>
              <a:ext uri="{28A0092B-C50C-407E-A947-70E740481C1C}">
                <a14:useLocalDpi xmlns:a14="http://schemas.microsoft.com/office/drawing/2010/main" val="0"/>
              </a:ext>
            </a:extLst>
          </a:blip>
          <a:srcRect l="2991" r="71467" b="68475"/>
          <a:stretch/>
        </p:blipFill>
        <p:spPr>
          <a:xfrm>
            <a:off x="9896927" y="-4387"/>
            <a:ext cx="1714466" cy="2163387"/>
          </a:xfrm>
        </p:spPr>
      </p:pic>
      <p:sp>
        <p:nvSpPr>
          <p:cNvPr id="41" name="TextBox 40">
            <a:extLst>
              <a:ext uri="{FF2B5EF4-FFF2-40B4-BE49-F238E27FC236}">
                <a16:creationId xmlns:a16="http://schemas.microsoft.com/office/drawing/2014/main" id="{F58CD839-F10A-4AF5-971F-C6CDF8A3697F}"/>
              </a:ext>
            </a:extLst>
          </p:cNvPr>
          <p:cNvSpPr txBox="1"/>
          <p:nvPr/>
        </p:nvSpPr>
        <p:spPr>
          <a:xfrm>
            <a:off x="416172" y="266736"/>
            <a:ext cx="184666" cy="1124667"/>
          </a:xfrm>
          <a:prstGeom prst="rect">
            <a:avLst/>
          </a:prstGeom>
          <a:noFill/>
        </p:spPr>
        <p:txBody>
          <a:bodyPr vert="vert270" wrap="none" lIns="0" rIns="0" rtlCol="0">
            <a:spAutoFit/>
          </a:bodyPr>
          <a:lstStyle/>
          <a:p>
            <a:pPr algn="r"/>
            <a:r>
              <a:rPr lang="en-US" sz="1200" b="1" dirty="0">
                <a:solidFill>
                  <a:schemeClr val="bg1"/>
                </a:solidFill>
              </a:rPr>
              <a:t>SIMPLE.COM</a:t>
            </a:r>
          </a:p>
        </p:txBody>
      </p:sp>
      <p:sp>
        <p:nvSpPr>
          <p:cNvPr id="42" name="Freeform: Shape 41">
            <a:extLst>
              <a:ext uri="{FF2B5EF4-FFF2-40B4-BE49-F238E27FC236}">
                <a16:creationId xmlns:a16="http://schemas.microsoft.com/office/drawing/2014/main" id="{EED1748F-489F-4435-9002-F9E037D8DAD9}"/>
              </a:ext>
            </a:extLst>
          </p:cNvPr>
          <p:cNvSpPr/>
          <p:nvPr/>
        </p:nvSpPr>
        <p:spPr>
          <a:xfrm rot="16200000">
            <a:off x="99279" y="5876457"/>
            <a:ext cx="780354" cy="146564"/>
          </a:xfrm>
          <a:custGeom>
            <a:avLst/>
            <a:gdLst/>
            <a:ahLst/>
            <a:cxnLst/>
            <a:rect l="l" t="t" r="r" b="b"/>
            <a:pathLst>
              <a:path w="4699788" h="882702">
                <a:moveTo>
                  <a:pt x="2607717" y="175566"/>
                </a:moveTo>
                <a:lnTo>
                  <a:pt x="2607717" y="471831"/>
                </a:lnTo>
                <a:lnTo>
                  <a:pt x="2768651" y="471831"/>
                </a:lnTo>
                <a:cubicBezTo>
                  <a:pt x="2827986" y="471831"/>
                  <a:pt x="2873096" y="459030"/>
                  <a:pt x="2903983" y="433426"/>
                </a:cubicBezTo>
                <a:cubicBezTo>
                  <a:pt x="2934869" y="407823"/>
                  <a:pt x="2950312" y="371450"/>
                  <a:pt x="2950312" y="324308"/>
                </a:cubicBezTo>
                <a:cubicBezTo>
                  <a:pt x="2950312" y="276353"/>
                  <a:pt x="2934869" y="239574"/>
                  <a:pt x="2903983" y="213970"/>
                </a:cubicBezTo>
                <a:cubicBezTo>
                  <a:pt x="2873096" y="188367"/>
                  <a:pt x="2827986" y="175566"/>
                  <a:pt x="2768651" y="175566"/>
                </a:cubicBezTo>
                <a:close/>
                <a:moveTo>
                  <a:pt x="4038981" y="14631"/>
                </a:moveTo>
                <a:lnTo>
                  <a:pt x="4683939" y="14631"/>
                </a:lnTo>
                <a:lnTo>
                  <a:pt x="4683939" y="173127"/>
                </a:lnTo>
                <a:lnTo>
                  <a:pt x="4235273" y="173127"/>
                </a:lnTo>
                <a:lnTo>
                  <a:pt x="4235273" y="358446"/>
                </a:lnTo>
                <a:lnTo>
                  <a:pt x="4631513" y="358446"/>
                </a:lnTo>
                <a:lnTo>
                  <a:pt x="4631513" y="512065"/>
                </a:lnTo>
                <a:lnTo>
                  <a:pt x="4235273" y="512065"/>
                </a:lnTo>
                <a:lnTo>
                  <a:pt x="4235273" y="709575"/>
                </a:lnTo>
                <a:lnTo>
                  <a:pt x="4699788" y="709575"/>
                </a:lnTo>
                <a:lnTo>
                  <a:pt x="4699788" y="868071"/>
                </a:lnTo>
                <a:lnTo>
                  <a:pt x="4038981" y="868071"/>
                </a:lnTo>
                <a:close/>
                <a:moveTo>
                  <a:pt x="3305557" y="14631"/>
                </a:moveTo>
                <a:lnTo>
                  <a:pt x="3503067" y="14631"/>
                </a:lnTo>
                <a:lnTo>
                  <a:pt x="3503067" y="707137"/>
                </a:lnTo>
                <a:lnTo>
                  <a:pt x="3931006" y="707137"/>
                </a:lnTo>
                <a:lnTo>
                  <a:pt x="3931006" y="868071"/>
                </a:lnTo>
                <a:lnTo>
                  <a:pt x="3305557" y="868071"/>
                </a:lnTo>
                <a:close/>
                <a:moveTo>
                  <a:pt x="2410206" y="14631"/>
                </a:moveTo>
                <a:lnTo>
                  <a:pt x="2779624" y="14631"/>
                </a:lnTo>
                <a:cubicBezTo>
                  <a:pt x="2855215" y="14631"/>
                  <a:pt x="2920848" y="27229"/>
                  <a:pt x="2976525" y="52426"/>
                </a:cubicBezTo>
                <a:cubicBezTo>
                  <a:pt x="3032202" y="77623"/>
                  <a:pt x="3075077" y="113386"/>
                  <a:pt x="3105151" y="159716"/>
                </a:cubicBezTo>
                <a:cubicBezTo>
                  <a:pt x="3135224" y="206046"/>
                  <a:pt x="3150261" y="260910"/>
                  <a:pt x="3150261" y="324308"/>
                </a:cubicBezTo>
                <a:cubicBezTo>
                  <a:pt x="3150261" y="386894"/>
                  <a:pt x="3135224" y="441554"/>
                  <a:pt x="3105151" y="488290"/>
                </a:cubicBezTo>
                <a:cubicBezTo>
                  <a:pt x="3075077" y="535026"/>
                  <a:pt x="3032202" y="570790"/>
                  <a:pt x="2976525" y="595580"/>
                </a:cubicBezTo>
                <a:cubicBezTo>
                  <a:pt x="2920848" y="620370"/>
                  <a:pt x="2855215" y="632766"/>
                  <a:pt x="2779624" y="632766"/>
                </a:cubicBezTo>
                <a:lnTo>
                  <a:pt x="2607717" y="632766"/>
                </a:lnTo>
                <a:lnTo>
                  <a:pt x="2607717" y="868071"/>
                </a:lnTo>
                <a:lnTo>
                  <a:pt x="2410206" y="868071"/>
                </a:lnTo>
                <a:close/>
                <a:moveTo>
                  <a:pt x="1248156" y="14631"/>
                </a:moveTo>
                <a:lnTo>
                  <a:pt x="1411529" y="14631"/>
                </a:lnTo>
                <a:lnTo>
                  <a:pt x="1730960" y="544983"/>
                </a:lnTo>
                <a:lnTo>
                  <a:pt x="2045513" y="14631"/>
                </a:lnTo>
                <a:lnTo>
                  <a:pt x="2207667" y="14631"/>
                </a:lnTo>
                <a:lnTo>
                  <a:pt x="2210105" y="868071"/>
                </a:lnTo>
                <a:lnTo>
                  <a:pt x="2024787" y="868071"/>
                </a:lnTo>
                <a:lnTo>
                  <a:pt x="2023568" y="356007"/>
                </a:lnTo>
                <a:lnTo>
                  <a:pt x="1772412" y="777850"/>
                </a:lnTo>
                <a:lnTo>
                  <a:pt x="1683411" y="777850"/>
                </a:lnTo>
                <a:lnTo>
                  <a:pt x="1433475" y="366980"/>
                </a:lnTo>
                <a:lnTo>
                  <a:pt x="1433475" y="868071"/>
                </a:lnTo>
                <a:lnTo>
                  <a:pt x="1248156" y="868071"/>
                </a:lnTo>
                <a:close/>
                <a:moveTo>
                  <a:pt x="848106" y="14631"/>
                </a:moveTo>
                <a:lnTo>
                  <a:pt x="1045617" y="14631"/>
                </a:lnTo>
                <a:lnTo>
                  <a:pt x="1045617" y="868071"/>
                </a:lnTo>
                <a:lnTo>
                  <a:pt x="848106" y="868071"/>
                </a:lnTo>
                <a:close/>
                <a:moveTo>
                  <a:pt x="376733" y="0"/>
                </a:moveTo>
                <a:cubicBezTo>
                  <a:pt x="431191" y="0"/>
                  <a:pt x="484429" y="6503"/>
                  <a:pt x="536449" y="19508"/>
                </a:cubicBezTo>
                <a:cubicBezTo>
                  <a:pt x="588468" y="32512"/>
                  <a:pt x="633984" y="51207"/>
                  <a:pt x="672999" y="75591"/>
                </a:cubicBezTo>
                <a:lnTo>
                  <a:pt x="612039" y="225553"/>
                </a:lnTo>
                <a:cubicBezTo>
                  <a:pt x="533197" y="180849"/>
                  <a:pt x="454356" y="158497"/>
                  <a:pt x="375514" y="158497"/>
                </a:cubicBezTo>
                <a:cubicBezTo>
                  <a:pt x="320244" y="158497"/>
                  <a:pt x="279400" y="167438"/>
                  <a:pt x="252984" y="185319"/>
                </a:cubicBezTo>
                <a:cubicBezTo>
                  <a:pt x="226568" y="203201"/>
                  <a:pt x="213360" y="226772"/>
                  <a:pt x="213360" y="256033"/>
                </a:cubicBezTo>
                <a:cubicBezTo>
                  <a:pt x="213360" y="285294"/>
                  <a:pt x="228600" y="307036"/>
                  <a:pt x="259080" y="321260"/>
                </a:cubicBezTo>
                <a:cubicBezTo>
                  <a:pt x="289560" y="335484"/>
                  <a:pt x="336093" y="349505"/>
                  <a:pt x="398679" y="363322"/>
                </a:cubicBezTo>
                <a:cubicBezTo>
                  <a:pt x="463703" y="378766"/>
                  <a:pt x="516941" y="394209"/>
                  <a:pt x="558394" y="409652"/>
                </a:cubicBezTo>
                <a:cubicBezTo>
                  <a:pt x="599847" y="425095"/>
                  <a:pt x="635407" y="449479"/>
                  <a:pt x="665074" y="482804"/>
                </a:cubicBezTo>
                <a:cubicBezTo>
                  <a:pt x="694741" y="516129"/>
                  <a:pt x="709575" y="561239"/>
                  <a:pt x="709575" y="618135"/>
                </a:cubicBezTo>
                <a:cubicBezTo>
                  <a:pt x="709575" y="666903"/>
                  <a:pt x="695960" y="711404"/>
                  <a:pt x="668732" y="751638"/>
                </a:cubicBezTo>
                <a:cubicBezTo>
                  <a:pt x="641503" y="791871"/>
                  <a:pt x="600660" y="823774"/>
                  <a:pt x="546202" y="847345"/>
                </a:cubicBezTo>
                <a:cubicBezTo>
                  <a:pt x="491744" y="870916"/>
                  <a:pt x="425501" y="882702"/>
                  <a:pt x="347472" y="882702"/>
                </a:cubicBezTo>
                <a:cubicBezTo>
                  <a:pt x="280010" y="882702"/>
                  <a:pt x="214783" y="873558"/>
                  <a:pt x="151791" y="855270"/>
                </a:cubicBezTo>
                <a:cubicBezTo>
                  <a:pt x="88799" y="836982"/>
                  <a:pt x="38202" y="813207"/>
                  <a:pt x="0" y="783946"/>
                </a:cubicBezTo>
                <a:lnTo>
                  <a:pt x="67056" y="635204"/>
                </a:lnTo>
                <a:cubicBezTo>
                  <a:pt x="103632" y="662026"/>
                  <a:pt x="147117" y="683566"/>
                  <a:pt x="197511" y="699822"/>
                </a:cubicBezTo>
                <a:cubicBezTo>
                  <a:pt x="247904" y="716078"/>
                  <a:pt x="298298" y="724206"/>
                  <a:pt x="348692" y="724206"/>
                </a:cubicBezTo>
                <a:cubicBezTo>
                  <a:pt x="404775" y="724206"/>
                  <a:pt x="446228" y="715874"/>
                  <a:pt x="473050" y="699212"/>
                </a:cubicBezTo>
                <a:cubicBezTo>
                  <a:pt x="499872" y="682550"/>
                  <a:pt x="513284" y="660401"/>
                  <a:pt x="513284" y="632766"/>
                </a:cubicBezTo>
                <a:cubicBezTo>
                  <a:pt x="513284" y="612446"/>
                  <a:pt x="505359" y="595580"/>
                  <a:pt x="489509" y="582169"/>
                </a:cubicBezTo>
                <a:cubicBezTo>
                  <a:pt x="473660" y="568758"/>
                  <a:pt x="453340" y="557988"/>
                  <a:pt x="428549" y="549860"/>
                </a:cubicBezTo>
                <a:cubicBezTo>
                  <a:pt x="403759" y="541732"/>
                  <a:pt x="370231" y="532791"/>
                  <a:pt x="327965" y="523038"/>
                </a:cubicBezTo>
                <a:cubicBezTo>
                  <a:pt x="262941" y="507594"/>
                  <a:pt x="209703" y="492151"/>
                  <a:pt x="168250" y="476708"/>
                </a:cubicBezTo>
                <a:cubicBezTo>
                  <a:pt x="126797" y="461265"/>
                  <a:pt x="91237" y="436474"/>
                  <a:pt x="61570" y="402337"/>
                </a:cubicBezTo>
                <a:cubicBezTo>
                  <a:pt x="31903" y="368199"/>
                  <a:pt x="17069" y="322682"/>
                  <a:pt x="17069" y="265786"/>
                </a:cubicBezTo>
                <a:cubicBezTo>
                  <a:pt x="17069" y="216206"/>
                  <a:pt x="30480" y="171298"/>
                  <a:pt x="57303" y="131065"/>
                </a:cubicBezTo>
                <a:cubicBezTo>
                  <a:pt x="84125" y="90831"/>
                  <a:pt x="124562" y="58928"/>
                  <a:pt x="178613" y="35357"/>
                </a:cubicBezTo>
                <a:cubicBezTo>
                  <a:pt x="232664" y="11786"/>
                  <a:pt x="298704" y="0"/>
                  <a:pt x="37673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Tree>
    <p:extLst>
      <p:ext uri="{BB962C8B-B14F-4D97-AF65-F5344CB8AC3E}">
        <p14:creationId xmlns:p14="http://schemas.microsoft.com/office/powerpoint/2010/main" val="8938704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89557F3F-4F9B-488C-8987-4AB72B514176}"/>
              </a:ext>
            </a:extLst>
          </p:cNvPr>
          <p:cNvPicPr>
            <a:picLocks noGrp="1" noChangeAspect="1"/>
          </p:cNvPicPr>
          <p:nvPr>
            <p:ph type="pic" sz="quarter" idx="42"/>
          </p:nvPr>
        </p:nvPicPr>
        <p:blipFill>
          <a:blip r:embed="rId2">
            <a:extLst>
              <a:ext uri="{28A0092B-C50C-407E-A947-70E740481C1C}">
                <a14:useLocalDpi xmlns:a14="http://schemas.microsoft.com/office/drawing/2010/main" val="0"/>
              </a:ext>
            </a:extLst>
          </a:blip>
          <a:srcRect l="19438" r="19438"/>
          <a:stretch>
            <a:fillRect/>
          </a:stretch>
        </p:blipFill>
        <p:spPr>
          <a:xfrm>
            <a:off x="6096000" y="3175"/>
            <a:ext cx="6096000" cy="6859588"/>
          </a:xfrm>
        </p:spPr>
      </p:pic>
      <p:sp>
        <p:nvSpPr>
          <p:cNvPr id="2" name="Slide Number Placeholder 1"/>
          <p:cNvSpPr>
            <a:spLocks noGrp="1"/>
          </p:cNvSpPr>
          <p:nvPr>
            <p:ph type="sldNum" sz="quarter" idx="10"/>
          </p:nvPr>
        </p:nvSpPr>
        <p:spPr/>
        <p:txBody>
          <a:bodyPr/>
          <a:lstStyle/>
          <a:p>
            <a:fld id="{D8D877B3-D348-4611-9BDB-C5374591D951}" type="slidenum">
              <a:rPr lang="en-US" smtClean="0"/>
              <a:pPr/>
              <a:t>18</a:t>
            </a:fld>
            <a:endParaRPr lang="en-US" dirty="0"/>
          </a:p>
        </p:txBody>
      </p:sp>
      <p:sp>
        <p:nvSpPr>
          <p:cNvPr id="4" name="Title 3"/>
          <p:cNvSpPr>
            <a:spLocks noGrp="1"/>
          </p:cNvSpPr>
          <p:nvPr>
            <p:ph type="title"/>
          </p:nvPr>
        </p:nvSpPr>
        <p:spPr/>
        <p:txBody>
          <a:bodyPr/>
          <a:lstStyle/>
          <a:p>
            <a:r>
              <a:rPr lang="en-US" b="1" dirty="0"/>
              <a:t>RIGHT </a:t>
            </a:r>
            <a:br>
              <a:rPr lang="en-US" b="1" dirty="0"/>
            </a:br>
            <a:r>
              <a:rPr lang="en-US" b="1" dirty="0"/>
              <a:t>IMAGE </a:t>
            </a:r>
            <a:br>
              <a:rPr lang="en-US" b="1" dirty="0"/>
            </a:br>
            <a:r>
              <a:rPr lang="en-US" b="1" dirty="0"/>
              <a:t>SLIDE</a:t>
            </a:r>
            <a:endParaRPr lang="en-US" dirty="0"/>
          </a:p>
        </p:txBody>
      </p:sp>
      <p:sp>
        <p:nvSpPr>
          <p:cNvPr id="6" name="Text Placeholder 3"/>
          <p:cNvSpPr txBox="1">
            <a:spLocks/>
          </p:cNvSpPr>
          <p:nvPr/>
        </p:nvSpPr>
        <p:spPr>
          <a:xfrm>
            <a:off x="2209800" y="3081511"/>
            <a:ext cx="3165929" cy="3372757"/>
          </a:xfrm>
          <a:prstGeom prst="rect">
            <a:avLst/>
          </a:prstGeom>
        </p:spPr>
        <p:txBody>
          <a:bodyPr vert="horz" lIns="0" tIns="0" rIns="0" bIns="45720" rtlCol="0">
            <a:noAutofit/>
          </a:bodyPr>
          <a:lstStyle>
            <a:lvl1pPr marL="0" indent="0" algn="l" defTabSz="914318" rtl="0" eaLnBrk="1" latinLnBrk="0" hangingPunct="1">
              <a:lnSpc>
                <a:spcPct val="145000"/>
              </a:lnSpc>
              <a:spcBef>
                <a:spcPts val="0"/>
              </a:spcBef>
              <a:buFont typeface="Arial" panose="020B0604020202020204" pitchFamily="34" charset="0"/>
              <a:buNone/>
              <a:defRPr sz="1000" b="0" kern="1200" baseline="0">
                <a:solidFill>
                  <a:schemeClr val="tx1">
                    <a:alpha val="80000"/>
                  </a:schemeClr>
                </a:solidFill>
                <a:latin typeface="+mn-lt"/>
                <a:ea typeface="+mn-ea"/>
                <a:cs typeface="+mn-cs"/>
              </a:defRPr>
            </a:lvl1pPr>
            <a:lvl2pPr marL="0" indent="0" algn="ctr" defTabSz="914318" rtl="0" eaLnBrk="1" latinLnBrk="0" hangingPunct="1">
              <a:lnSpc>
                <a:spcPct val="120000"/>
              </a:lnSpc>
              <a:spcBef>
                <a:spcPts val="499"/>
              </a:spcBef>
              <a:buFont typeface="Arial" panose="020B0604020202020204" pitchFamily="34" charset="0"/>
              <a:buNone/>
              <a:defRPr sz="1800" kern="1200">
                <a:solidFill>
                  <a:schemeClr val="tx1"/>
                </a:solidFill>
                <a:latin typeface="+mn-lt"/>
                <a:ea typeface="+mn-ea"/>
                <a:cs typeface="+mn-cs"/>
              </a:defRPr>
            </a:lvl2pPr>
            <a:lvl3pPr marL="0" indent="0" algn="ctr" defTabSz="914318" rtl="0" eaLnBrk="1" latinLnBrk="0" hangingPunct="1">
              <a:lnSpc>
                <a:spcPct val="120000"/>
              </a:lnSpc>
              <a:spcBef>
                <a:spcPts val="499"/>
              </a:spcBef>
              <a:buFont typeface="Arial" panose="020B0604020202020204" pitchFamily="34" charset="0"/>
              <a:buNone/>
              <a:defRPr sz="1200" kern="1200">
                <a:solidFill>
                  <a:schemeClr val="tx1"/>
                </a:solidFill>
                <a:latin typeface="+mn-lt"/>
                <a:ea typeface="+mn-ea"/>
                <a:cs typeface="+mn-cs"/>
              </a:defRPr>
            </a:lvl3pPr>
            <a:lvl4pPr marL="0" indent="0" algn="ctr" defTabSz="914318" rtl="0" eaLnBrk="1" latinLnBrk="0" hangingPunct="1">
              <a:lnSpc>
                <a:spcPct val="150000"/>
              </a:lnSpc>
              <a:spcBef>
                <a:spcPts val="499"/>
              </a:spcBef>
              <a:buFont typeface="Arial" panose="020B0604020202020204" pitchFamily="34" charset="0"/>
              <a:buNone/>
              <a:defRPr sz="1000" kern="1200">
                <a:solidFill>
                  <a:schemeClr val="tx1">
                    <a:alpha val="70000"/>
                  </a:schemeClr>
                </a:solidFill>
                <a:latin typeface="+mn-lt"/>
                <a:ea typeface="+mn-ea"/>
                <a:cs typeface="+mn-cs"/>
              </a:defRPr>
            </a:lvl4pPr>
            <a:lvl5pPr marL="0" indent="0" algn="ctr" defTabSz="914318" rtl="0" eaLnBrk="1" latinLnBrk="0" hangingPunct="1">
              <a:lnSpc>
                <a:spcPct val="120000"/>
              </a:lnSpc>
              <a:spcBef>
                <a:spcPts val="499"/>
              </a:spcBef>
              <a:buFont typeface="Arial" panose="020B0604020202020204" pitchFamily="34" charset="0"/>
              <a:buNone/>
              <a:defRPr sz="1000" kern="1200" baseline="0">
                <a:solidFill>
                  <a:schemeClr val="tx1">
                    <a:alpha val="50000"/>
                  </a:schemeClr>
                </a:solidFill>
                <a:latin typeface="+mn-lt"/>
                <a:ea typeface="+mn-ea"/>
                <a:cs typeface="+mn-cs"/>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r>
              <a:rPr lang="en-US" dirty="0"/>
              <a:t>There are many variations of passages of Lorem Ipsum available, but the majority have suffered alteration in some form, by injected </a:t>
            </a:r>
            <a:r>
              <a:rPr lang="en-US" dirty="0" err="1"/>
              <a:t>humour</a:t>
            </a:r>
            <a:r>
              <a:rPr lang="en-US" dirty="0"/>
              <a:t>, or </a:t>
            </a:r>
            <a:r>
              <a:rPr lang="en-US" dirty="0" err="1"/>
              <a:t>randomised</a:t>
            </a:r>
            <a:r>
              <a:rPr lang="en-US" dirty="0"/>
              <a:t> words which don't look even slightly believable. </a:t>
            </a:r>
          </a:p>
          <a:p>
            <a:endParaRPr lang="en-US" dirty="0"/>
          </a:p>
          <a:p>
            <a:r>
              <a:rPr lang="en-US" dirty="0"/>
              <a:t>If you are going to use a passage of Lorem Ipsum, you need to be sure there isn't anything embarrassing hidden in the middle of text. There are many variations of passages of Lorem Ipsum available, but the majority have suffered alteration in some form, by injected </a:t>
            </a:r>
            <a:r>
              <a:rPr lang="en-US" dirty="0" err="1"/>
              <a:t>humour</a:t>
            </a:r>
            <a:r>
              <a:rPr lang="en-US" dirty="0"/>
              <a:t>.</a:t>
            </a:r>
          </a:p>
        </p:txBody>
      </p:sp>
      <p:sp>
        <p:nvSpPr>
          <p:cNvPr id="7" name="Parallelogram 6"/>
          <p:cNvSpPr/>
          <p:nvPr/>
        </p:nvSpPr>
        <p:spPr>
          <a:xfrm>
            <a:off x="8237284" y="571500"/>
            <a:ext cx="3384805" cy="5722998"/>
          </a:xfrm>
          <a:prstGeom prst="parallelogram">
            <a:avLst>
              <a:gd name="adj" fmla="val 74678"/>
            </a:avLst>
          </a:prstGeom>
          <a:solidFill>
            <a:schemeClr val="accent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7A06D23D-6BE4-4012-8D09-71584EEFA6A0}"/>
              </a:ext>
            </a:extLst>
          </p:cNvPr>
          <p:cNvSpPr txBox="1"/>
          <p:nvPr/>
        </p:nvSpPr>
        <p:spPr>
          <a:xfrm>
            <a:off x="416172" y="266736"/>
            <a:ext cx="184666" cy="1124668"/>
          </a:xfrm>
          <a:prstGeom prst="rect">
            <a:avLst/>
          </a:prstGeom>
          <a:noFill/>
        </p:spPr>
        <p:txBody>
          <a:bodyPr vert="vert270" wrap="none" lIns="0" rIns="0" rtlCol="0">
            <a:spAutoFit/>
          </a:bodyPr>
          <a:lstStyle/>
          <a:p>
            <a:pPr algn="r"/>
            <a:r>
              <a:rPr lang="en-US" sz="1200" b="1" dirty="0">
                <a:solidFill>
                  <a:schemeClr val="accent4"/>
                </a:solidFill>
              </a:rPr>
              <a:t>SIMPLE.COM</a:t>
            </a:r>
          </a:p>
        </p:txBody>
      </p:sp>
      <p:sp>
        <p:nvSpPr>
          <p:cNvPr id="12" name="Freeform: Shape 11">
            <a:extLst>
              <a:ext uri="{FF2B5EF4-FFF2-40B4-BE49-F238E27FC236}">
                <a16:creationId xmlns:a16="http://schemas.microsoft.com/office/drawing/2014/main" id="{FCC7F5E2-8764-4D85-8245-3F22F72606E3}"/>
              </a:ext>
            </a:extLst>
          </p:cNvPr>
          <p:cNvSpPr/>
          <p:nvPr/>
        </p:nvSpPr>
        <p:spPr>
          <a:xfrm rot="16200000">
            <a:off x="99279" y="5876457"/>
            <a:ext cx="780354" cy="146564"/>
          </a:xfrm>
          <a:custGeom>
            <a:avLst/>
            <a:gdLst/>
            <a:ahLst/>
            <a:cxnLst/>
            <a:rect l="l" t="t" r="r" b="b"/>
            <a:pathLst>
              <a:path w="4699788" h="882702">
                <a:moveTo>
                  <a:pt x="2607717" y="175566"/>
                </a:moveTo>
                <a:lnTo>
                  <a:pt x="2607717" y="471831"/>
                </a:lnTo>
                <a:lnTo>
                  <a:pt x="2768651" y="471831"/>
                </a:lnTo>
                <a:cubicBezTo>
                  <a:pt x="2827986" y="471831"/>
                  <a:pt x="2873096" y="459030"/>
                  <a:pt x="2903983" y="433426"/>
                </a:cubicBezTo>
                <a:cubicBezTo>
                  <a:pt x="2934869" y="407823"/>
                  <a:pt x="2950312" y="371450"/>
                  <a:pt x="2950312" y="324308"/>
                </a:cubicBezTo>
                <a:cubicBezTo>
                  <a:pt x="2950312" y="276353"/>
                  <a:pt x="2934869" y="239574"/>
                  <a:pt x="2903983" y="213970"/>
                </a:cubicBezTo>
                <a:cubicBezTo>
                  <a:pt x="2873096" y="188367"/>
                  <a:pt x="2827986" y="175566"/>
                  <a:pt x="2768651" y="175566"/>
                </a:cubicBezTo>
                <a:close/>
                <a:moveTo>
                  <a:pt x="4038981" y="14631"/>
                </a:moveTo>
                <a:lnTo>
                  <a:pt x="4683939" y="14631"/>
                </a:lnTo>
                <a:lnTo>
                  <a:pt x="4683939" y="173127"/>
                </a:lnTo>
                <a:lnTo>
                  <a:pt x="4235273" y="173127"/>
                </a:lnTo>
                <a:lnTo>
                  <a:pt x="4235273" y="358446"/>
                </a:lnTo>
                <a:lnTo>
                  <a:pt x="4631513" y="358446"/>
                </a:lnTo>
                <a:lnTo>
                  <a:pt x="4631513" y="512065"/>
                </a:lnTo>
                <a:lnTo>
                  <a:pt x="4235273" y="512065"/>
                </a:lnTo>
                <a:lnTo>
                  <a:pt x="4235273" y="709575"/>
                </a:lnTo>
                <a:lnTo>
                  <a:pt x="4699788" y="709575"/>
                </a:lnTo>
                <a:lnTo>
                  <a:pt x="4699788" y="868071"/>
                </a:lnTo>
                <a:lnTo>
                  <a:pt x="4038981" y="868071"/>
                </a:lnTo>
                <a:close/>
                <a:moveTo>
                  <a:pt x="3305557" y="14631"/>
                </a:moveTo>
                <a:lnTo>
                  <a:pt x="3503067" y="14631"/>
                </a:lnTo>
                <a:lnTo>
                  <a:pt x="3503067" y="707137"/>
                </a:lnTo>
                <a:lnTo>
                  <a:pt x="3931006" y="707137"/>
                </a:lnTo>
                <a:lnTo>
                  <a:pt x="3931006" y="868071"/>
                </a:lnTo>
                <a:lnTo>
                  <a:pt x="3305557" y="868071"/>
                </a:lnTo>
                <a:close/>
                <a:moveTo>
                  <a:pt x="2410206" y="14631"/>
                </a:moveTo>
                <a:lnTo>
                  <a:pt x="2779624" y="14631"/>
                </a:lnTo>
                <a:cubicBezTo>
                  <a:pt x="2855215" y="14631"/>
                  <a:pt x="2920848" y="27229"/>
                  <a:pt x="2976525" y="52426"/>
                </a:cubicBezTo>
                <a:cubicBezTo>
                  <a:pt x="3032202" y="77623"/>
                  <a:pt x="3075077" y="113386"/>
                  <a:pt x="3105151" y="159716"/>
                </a:cubicBezTo>
                <a:cubicBezTo>
                  <a:pt x="3135224" y="206046"/>
                  <a:pt x="3150261" y="260910"/>
                  <a:pt x="3150261" y="324308"/>
                </a:cubicBezTo>
                <a:cubicBezTo>
                  <a:pt x="3150261" y="386894"/>
                  <a:pt x="3135224" y="441554"/>
                  <a:pt x="3105151" y="488290"/>
                </a:cubicBezTo>
                <a:cubicBezTo>
                  <a:pt x="3075077" y="535026"/>
                  <a:pt x="3032202" y="570790"/>
                  <a:pt x="2976525" y="595580"/>
                </a:cubicBezTo>
                <a:cubicBezTo>
                  <a:pt x="2920848" y="620370"/>
                  <a:pt x="2855215" y="632766"/>
                  <a:pt x="2779624" y="632766"/>
                </a:cubicBezTo>
                <a:lnTo>
                  <a:pt x="2607717" y="632766"/>
                </a:lnTo>
                <a:lnTo>
                  <a:pt x="2607717" y="868071"/>
                </a:lnTo>
                <a:lnTo>
                  <a:pt x="2410206" y="868071"/>
                </a:lnTo>
                <a:close/>
                <a:moveTo>
                  <a:pt x="1248156" y="14631"/>
                </a:moveTo>
                <a:lnTo>
                  <a:pt x="1411529" y="14631"/>
                </a:lnTo>
                <a:lnTo>
                  <a:pt x="1730960" y="544983"/>
                </a:lnTo>
                <a:lnTo>
                  <a:pt x="2045513" y="14631"/>
                </a:lnTo>
                <a:lnTo>
                  <a:pt x="2207667" y="14631"/>
                </a:lnTo>
                <a:lnTo>
                  <a:pt x="2210105" y="868071"/>
                </a:lnTo>
                <a:lnTo>
                  <a:pt x="2024787" y="868071"/>
                </a:lnTo>
                <a:lnTo>
                  <a:pt x="2023568" y="356007"/>
                </a:lnTo>
                <a:lnTo>
                  <a:pt x="1772412" y="777850"/>
                </a:lnTo>
                <a:lnTo>
                  <a:pt x="1683411" y="777850"/>
                </a:lnTo>
                <a:lnTo>
                  <a:pt x="1433475" y="366980"/>
                </a:lnTo>
                <a:lnTo>
                  <a:pt x="1433475" y="868071"/>
                </a:lnTo>
                <a:lnTo>
                  <a:pt x="1248156" y="868071"/>
                </a:lnTo>
                <a:close/>
                <a:moveTo>
                  <a:pt x="848106" y="14631"/>
                </a:moveTo>
                <a:lnTo>
                  <a:pt x="1045617" y="14631"/>
                </a:lnTo>
                <a:lnTo>
                  <a:pt x="1045617" y="868071"/>
                </a:lnTo>
                <a:lnTo>
                  <a:pt x="848106" y="868071"/>
                </a:lnTo>
                <a:close/>
                <a:moveTo>
                  <a:pt x="376733" y="0"/>
                </a:moveTo>
                <a:cubicBezTo>
                  <a:pt x="431191" y="0"/>
                  <a:pt x="484429" y="6503"/>
                  <a:pt x="536449" y="19508"/>
                </a:cubicBezTo>
                <a:cubicBezTo>
                  <a:pt x="588468" y="32512"/>
                  <a:pt x="633984" y="51207"/>
                  <a:pt x="672999" y="75591"/>
                </a:cubicBezTo>
                <a:lnTo>
                  <a:pt x="612039" y="225553"/>
                </a:lnTo>
                <a:cubicBezTo>
                  <a:pt x="533197" y="180849"/>
                  <a:pt x="454356" y="158497"/>
                  <a:pt x="375514" y="158497"/>
                </a:cubicBezTo>
                <a:cubicBezTo>
                  <a:pt x="320244" y="158497"/>
                  <a:pt x="279400" y="167438"/>
                  <a:pt x="252984" y="185319"/>
                </a:cubicBezTo>
                <a:cubicBezTo>
                  <a:pt x="226568" y="203201"/>
                  <a:pt x="213360" y="226772"/>
                  <a:pt x="213360" y="256033"/>
                </a:cubicBezTo>
                <a:cubicBezTo>
                  <a:pt x="213360" y="285294"/>
                  <a:pt x="228600" y="307036"/>
                  <a:pt x="259080" y="321260"/>
                </a:cubicBezTo>
                <a:cubicBezTo>
                  <a:pt x="289560" y="335484"/>
                  <a:pt x="336093" y="349505"/>
                  <a:pt x="398679" y="363322"/>
                </a:cubicBezTo>
                <a:cubicBezTo>
                  <a:pt x="463703" y="378766"/>
                  <a:pt x="516941" y="394209"/>
                  <a:pt x="558394" y="409652"/>
                </a:cubicBezTo>
                <a:cubicBezTo>
                  <a:pt x="599847" y="425095"/>
                  <a:pt x="635407" y="449479"/>
                  <a:pt x="665074" y="482804"/>
                </a:cubicBezTo>
                <a:cubicBezTo>
                  <a:pt x="694741" y="516129"/>
                  <a:pt x="709575" y="561239"/>
                  <a:pt x="709575" y="618135"/>
                </a:cubicBezTo>
                <a:cubicBezTo>
                  <a:pt x="709575" y="666903"/>
                  <a:pt x="695960" y="711404"/>
                  <a:pt x="668732" y="751638"/>
                </a:cubicBezTo>
                <a:cubicBezTo>
                  <a:pt x="641503" y="791871"/>
                  <a:pt x="600660" y="823774"/>
                  <a:pt x="546202" y="847345"/>
                </a:cubicBezTo>
                <a:cubicBezTo>
                  <a:pt x="491744" y="870916"/>
                  <a:pt x="425501" y="882702"/>
                  <a:pt x="347472" y="882702"/>
                </a:cubicBezTo>
                <a:cubicBezTo>
                  <a:pt x="280010" y="882702"/>
                  <a:pt x="214783" y="873558"/>
                  <a:pt x="151791" y="855270"/>
                </a:cubicBezTo>
                <a:cubicBezTo>
                  <a:pt x="88799" y="836982"/>
                  <a:pt x="38202" y="813207"/>
                  <a:pt x="0" y="783946"/>
                </a:cubicBezTo>
                <a:lnTo>
                  <a:pt x="67056" y="635204"/>
                </a:lnTo>
                <a:cubicBezTo>
                  <a:pt x="103632" y="662026"/>
                  <a:pt x="147117" y="683566"/>
                  <a:pt x="197511" y="699822"/>
                </a:cubicBezTo>
                <a:cubicBezTo>
                  <a:pt x="247904" y="716078"/>
                  <a:pt x="298298" y="724206"/>
                  <a:pt x="348692" y="724206"/>
                </a:cubicBezTo>
                <a:cubicBezTo>
                  <a:pt x="404775" y="724206"/>
                  <a:pt x="446228" y="715874"/>
                  <a:pt x="473050" y="699212"/>
                </a:cubicBezTo>
                <a:cubicBezTo>
                  <a:pt x="499872" y="682550"/>
                  <a:pt x="513284" y="660401"/>
                  <a:pt x="513284" y="632766"/>
                </a:cubicBezTo>
                <a:cubicBezTo>
                  <a:pt x="513284" y="612446"/>
                  <a:pt x="505359" y="595580"/>
                  <a:pt x="489509" y="582169"/>
                </a:cubicBezTo>
                <a:cubicBezTo>
                  <a:pt x="473660" y="568758"/>
                  <a:pt x="453340" y="557988"/>
                  <a:pt x="428549" y="549860"/>
                </a:cubicBezTo>
                <a:cubicBezTo>
                  <a:pt x="403759" y="541732"/>
                  <a:pt x="370231" y="532791"/>
                  <a:pt x="327965" y="523038"/>
                </a:cubicBezTo>
                <a:cubicBezTo>
                  <a:pt x="262941" y="507594"/>
                  <a:pt x="209703" y="492151"/>
                  <a:pt x="168250" y="476708"/>
                </a:cubicBezTo>
                <a:cubicBezTo>
                  <a:pt x="126797" y="461265"/>
                  <a:pt x="91237" y="436474"/>
                  <a:pt x="61570" y="402337"/>
                </a:cubicBezTo>
                <a:cubicBezTo>
                  <a:pt x="31903" y="368199"/>
                  <a:pt x="17069" y="322682"/>
                  <a:pt x="17069" y="265786"/>
                </a:cubicBezTo>
                <a:cubicBezTo>
                  <a:pt x="17069" y="216206"/>
                  <a:pt x="30480" y="171298"/>
                  <a:pt x="57303" y="131065"/>
                </a:cubicBezTo>
                <a:cubicBezTo>
                  <a:pt x="84125" y="90831"/>
                  <a:pt x="124562" y="58928"/>
                  <a:pt x="178613" y="35357"/>
                </a:cubicBezTo>
                <a:cubicBezTo>
                  <a:pt x="232664" y="11786"/>
                  <a:pt x="298704" y="0"/>
                  <a:pt x="376733"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49311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Parallelogram 47"/>
          <p:cNvSpPr/>
          <p:nvPr/>
        </p:nvSpPr>
        <p:spPr>
          <a:xfrm>
            <a:off x="6203024" y="1219200"/>
            <a:ext cx="283155" cy="478754"/>
          </a:xfrm>
          <a:prstGeom prst="parallelogram">
            <a:avLst>
              <a:gd name="adj" fmla="val 74678"/>
            </a:avLst>
          </a:prstGeom>
          <a:solidFill>
            <a:schemeClr val="tx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Parallelogram 48"/>
          <p:cNvSpPr/>
          <p:nvPr/>
        </p:nvSpPr>
        <p:spPr>
          <a:xfrm>
            <a:off x="7670674" y="1219200"/>
            <a:ext cx="283155" cy="478754"/>
          </a:xfrm>
          <a:prstGeom prst="parallelogram">
            <a:avLst>
              <a:gd name="adj" fmla="val 74678"/>
            </a:avLst>
          </a:prstGeom>
          <a:solidFill>
            <a:schemeClr val="tx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Parallelogram 49"/>
          <p:cNvSpPr/>
          <p:nvPr/>
        </p:nvSpPr>
        <p:spPr>
          <a:xfrm>
            <a:off x="9144471" y="1219200"/>
            <a:ext cx="283155" cy="478754"/>
          </a:xfrm>
          <a:prstGeom prst="parallelogram">
            <a:avLst>
              <a:gd name="adj" fmla="val 74678"/>
            </a:avLst>
          </a:prstGeom>
          <a:solidFill>
            <a:schemeClr val="tx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Parallelogram 50"/>
          <p:cNvSpPr/>
          <p:nvPr/>
        </p:nvSpPr>
        <p:spPr>
          <a:xfrm>
            <a:off x="10713466" y="1219200"/>
            <a:ext cx="283155" cy="478754"/>
          </a:xfrm>
          <a:prstGeom prst="parallelogram">
            <a:avLst>
              <a:gd name="adj" fmla="val 74678"/>
            </a:avLst>
          </a:prstGeom>
          <a:solidFill>
            <a:schemeClr val="tx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0"/>
          </p:nvPr>
        </p:nvSpPr>
        <p:spPr/>
        <p:txBody>
          <a:bodyPr/>
          <a:lstStyle/>
          <a:p>
            <a:fld id="{D8D877B3-D348-4611-9BDB-C5374591D951}" type="slidenum">
              <a:rPr lang="en-US" smtClean="0"/>
              <a:pPr/>
              <a:t>19</a:t>
            </a:fld>
            <a:endParaRPr lang="en-US" dirty="0"/>
          </a:p>
        </p:txBody>
      </p:sp>
      <p:sp>
        <p:nvSpPr>
          <p:cNvPr id="3" name="Title 2"/>
          <p:cNvSpPr>
            <a:spLocks noGrp="1"/>
          </p:cNvSpPr>
          <p:nvPr>
            <p:ph type="title"/>
          </p:nvPr>
        </p:nvSpPr>
        <p:spPr/>
        <p:txBody>
          <a:bodyPr/>
          <a:lstStyle/>
          <a:p>
            <a:r>
              <a:rPr lang="en-US" b="1" dirty="0"/>
              <a:t>PRICING</a:t>
            </a:r>
          </a:p>
        </p:txBody>
      </p:sp>
      <p:sp>
        <p:nvSpPr>
          <p:cNvPr id="5" name="TextBox 4"/>
          <p:cNvSpPr txBox="1"/>
          <p:nvPr/>
        </p:nvSpPr>
        <p:spPr>
          <a:xfrm>
            <a:off x="2217488" y="1961755"/>
            <a:ext cx="2099934" cy="2610715"/>
          </a:xfrm>
          <a:prstGeom prst="rect">
            <a:avLst/>
          </a:prstGeom>
          <a:noFill/>
        </p:spPr>
        <p:txBody>
          <a:bodyPr wrap="none" lIns="0" rIns="0" rtlCol="0">
            <a:spAutoFit/>
          </a:bodyPr>
          <a:lstStyle/>
          <a:p>
            <a:pPr>
              <a:lnSpc>
                <a:spcPct val="340000"/>
              </a:lnSpc>
            </a:pPr>
            <a:r>
              <a:rPr lang="en-US" sz="1000" b="1" dirty="0">
                <a:latin typeface="Open Sans Semibold" charset="0"/>
                <a:ea typeface="Open Sans Semibold" charset="0"/>
                <a:cs typeface="Open Sans Semibold" charset="0"/>
              </a:rPr>
              <a:t>License for 10 designer</a:t>
            </a:r>
          </a:p>
          <a:p>
            <a:pPr>
              <a:lnSpc>
                <a:spcPct val="340000"/>
              </a:lnSpc>
            </a:pPr>
            <a:r>
              <a:rPr lang="en-US" sz="1000" b="1" dirty="0">
                <a:latin typeface="Open Sans Semibold" charset="0"/>
                <a:ea typeface="Open Sans Semibold" charset="0"/>
                <a:cs typeface="Open Sans Semibold" charset="0"/>
              </a:rPr>
              <a:t>License for up 50 designer</a:t>
            </a:r>
          </a:p>
          <a:p>
            <a:pPr>
              <a:lnSpc>
                <a:spcPct val="340000"/>
              </a:lnSpc>
            </a:pPr>
            <a:r>
              <a:rPr lang="en-US" sz="1000" b="1" dirty="0">
                <a:latin typeface="Open Sans Semibold" charset="0"/>
                <a:ea typeface="Open Sans Semibold" charset="0"/>
                <a:cs typeface="Open Sans Semibold" charset="0"/>
              </a:rPr>
              <a:t>Use </a:t>
            </a:r>
            <a:r>
              <a:rPr lang="en-US" sz="1000" b="1" dirty="0" err="1">
                <a:latin typeface="Open Sans Semibold" charset="0"/>
                <a:ea typeface="Open Sans Semibold" charset="0"/>
                <a:cs typeface="Open Sans Semibold" charset="0"/>
              </a:rPr>
              <a:t>derivved</a:t>
            </a:r>
            <a:r>
              <a:rPr lang="en-US" sz="1000" b="1" dirty="0">
                <a:latin typeface="Open Sans Semibold" charset="0"/>
                <a:ea typeface="Open Sans Semibold" charset="0"/>
                <a:cs typeface="Open Sans Semibold" charset="0"/>
              </a:rPr>
              <a:t> work at one location</a:t>
            </a:r>
          </a:p>
          <a:p>
            <a:pPr>
              <a:lnSpc>
                <a:spcPct val="340000"/>
              </a:lnSpc>
            </a:pPr>
            <a:r>
              <a:rPr lang="en-US" sz="1000" b="1" dirty="0" err="1">
                <a:latin typeface="Open Sans Semibold" charset="0"/>
                <a:ea typeface="Open Sans Semibold" charset="0"/>
                <a:cs typeface="Open Sans Semibold" charset="0"/>
              </a:rPr>
              <a:t>Powerpoint</a:t>
            </a:r>
            <a:r>
              <a:rPr lang="en-US" sz="1000" b="1" dirty="0">
                <a:latin typeface="Open Sans Semibold" charset="0"/>
                <a:ea typeface="Open Sans Semibold" charset="0"/>
                <a:cs typeface="Open Sans Semibold" charset="0"/>
              </a:rPr>
              <a:t> design licensed</a:t>
            </a:r>
          </a:p>
          <a:p>
            <a:pPr>
              <a:lnSpc>
                <a:spcPct val="340000"/>
              </a:lnSpc>
            </a:pPr>
            <a:r>
              <a:rPr lang="en-US" sz="1000" b="1" dirty="0">
                <a:latin typeface="Open Sans Semibold" charset="0"/>
                <a:ea typeface="Open Sans Semibold" charset="0"/>
                <a:cs typeface="Open Sans Semibold" charset="0"/>
              </a:rPr>
              <a:t>Web &amp; UX design layout</a:t>
            </a:r>
            <a:endParaRPr lang="en-US" sz="1000" b="1" dirty="0">
              <a:solidFill>
                <a:schemeClr val="accent1"/>
              </a:solidFill>
              <a:latin typeface="Open Sans Semibold" charset="0"/>
              <a:ea typeface="Open Sans Semibold" charset="0"/>
              <a:cs typeface="Open Sans Semibold" charset="0"/>
            </a:endParaRPr>
          </a:p>
        </p:txBody>
      </p:sp>
      <p:sp>
        <p:nvSpPr>
          <p:cNvPr id="6" name="TextBox 5"/>
          <p:cNvSpPr txBox="1"/>
          <p:nvPr/>
        </p:nvSpPr>
        <p:spPr>
          <a:xfrm>
            <a:off x="6100803" y="1250290"/>
            <a:ext cx="543418" cy="461665"/>
          </a:xfrm>
          <a:prstGeom prst="rect">
            <a:avLst/>
          </a:prstGeom>
          <a:noFill/>
        </p:spPr>
        <p:txBody>
          <a:bodyPr wrap="none" lIns="0" rIns="0" rtlCol="0">
            <a:spAutoFit/>
          </a:bodyPr>
          <a:lstStyle/>
          <a:p>
            <a:pPr algn="ctr"/>
            <a:r>
              <a:rPr lang="en-US" sz="1200" b="1" dirty="0">
                <a:solidFill>
                  <a:schemeClr val="accent1"/>
                </a:solidFill>
              </a:rPr>
              <a:t>Small</a:t>
            </a:r>
          </a:p>
          <a:p>
            <a:pPr algn="ctr"/>
            <a:r>
              <a:rPr lang="en-US" sz="1200" b="1" dirty="0">
                <a:solidFill>
                  <a:schemeClr val="accent1"/>
                </a:solidFill>
              </a:rPr>
              <a:t>service</a:t>
            </a:r>
          </a:p>
        </p:txBody>
      </p:sp>
      <p:sp>
        <p:nvSpPr>
          <p:cNvPr id="7" name="TextBox 6"/>
          <p:cNvSpPr txBox="1"/>
          <p:nvPr/>
        </p:nvSpPr>
        <p:spPr>
          <a:xfrm>
            <a:off x="7537718" y="1250290"/>
            <a:ext cx="580287" cy="461665"/>
          </a:xfrm>
          <a:prstGeom prst="rect">
            <a:avLst/>
          </a:prstGeom>
          <a:noFill/>
        </p:spPr>
        <p:txBody>
          <a:bodyPr wrap="none" lIns="0" rIns="0" rtlCol="0">
            <a:spAutoFit/>
          </a:bodyPr>
          <a:lstStyle/>
          <a:p>
            <a:pPr algn="ctr"/>
            <a:r>
              <a:rPr lang="en-US" sz="1200" b="1" dirty="0">
                <a:solidFill>
                  <a:schemeClr val="accent1"/>
                </a:solidFill>
              </a:rPr>
              <a:t>Normal</a:t>
            </a:r>
          </a:p>
          <a:p>
            <a:pPr algn="ctr"/>
            <a:r>
              <a:rPr lang="en-US" sz="1200" b="1" dirty="0">
                <a:solidFill>
                  <a:schemeClr val="accent1"/>
                </a:solidFill>
              </a:rPr>
              <a:t>Service</a:t>
            </a:r>
          </a:p>
        </p:txBody>
      </p:sp>
      <p:sp>
        <p:nvSpPr>
          <p:cNvPr id="8" name="TextBox 7"/>
          <p:cNvSpPr txBox="1"/>
          <p:nvPr/>
        </p:nvSpPr>
        <p:spPr>
          <a:xfrm>
            <a:off x="8959264" y="1250290"/>
            <a:ext cx="674865" cy="461665"/>
          </a:xfrm>
          <a:prstGeom prst="rect">
            <a:avLst/>
          </a:prstGeom>
          <a:noFill/>
        </p:spPr>
        <p:txBody>
          <a:bodyPr wrap="none" lIns="0" rIns="0" rtlCol="0">
            <a:spAutoFit/>
          </a:bodyPr>
          <a:lstStyle/>
          <a:p>
            <a:pPr algn="ctr"/>
            <a:r>
              <a:rPr lang="en-US" sz="1200" b="1" dirty="0">
                <a:solidFill>
                  <a:schemeClr val="accent1"/>
                </a:solidFill>
              </a:rPr>
              <a:t>Turbo</a:t>
            </a:r>
          </a:p>
          <a:p>
            <a:pPr algn="ctr"/>
            <a:r>
              <a:rPr lang="en-US" sz="1200" b="1" dirty="0">
                <a:solidFill>
                  <a:schemeClr val="accent1"/>
                </a:solidFill>
              </a:rPr>
              <a:t>Business</a:t>
            </a:r>
          </a:p>
        </p:txBody>
      </p:sp>
      <p:sp>
        <p:nvSpPr>
          <p:cNvPr id="9" name="TextBox 8"/>
          <p:cNvSpPr txBox="1"/>
          <p:nvPr/>
        </p:nvSpPr>
        <p:spPr>
          <a:xfrm>
            <a:off x="10565227" y="1250290"/>
            <a:ext cx="485710" cy="461665"/>
          </a:xfrm>
          <a:prstGeom prst="rect">
            <a:avLst/>
          </a:prstGeom>
          <a:noFill/>
        </p:spPr>
        <p:txBody>
          <a:bodyPr wrap="none" lIns="0" rIns="0" rtlCol="0">
            <a:spAutoFit/>
          </a:bodyPr>
          <a:lstStyle/>
          <a:p>
            <a:pPr algn="ctr"/>
            <a:r>
              <a:rPr lang="en-US" sz="1200" b="1" dirty="0">
                <a:solidFill>
                  <a:schemeClr val="accent1"/>
                </a:solidFill>
              </a:rPr>
              <a:t>Bigger</a:t>
            </a:r>
          </a:p>
          <a:p>
            <a:pPr algn="ctr"/>
            <a:r>
              <a:rPr lang="en-US" sz="1200" b="1" dirty="0">
                <a:solidFill>
                  <a:schemeClr val="accent1"/>
                </a:solidFill>
              </a:rPr>
              <a:t>data</a:t>
            </a:r>
          </a:p>
        </p:txBody>
      </p:sp>
      <p:cxnSp>
        <p:nvCxnSpPr>
          <p:cNvPr id="13" name="Straight Connector 12"/>
          <p:cNvCxnSpPr/>
          <p:nvPr/>
        </p:nvCxnSpPr>
        <p:spPr>
          <a:xfrm>
            <a:off x="2209800" y="2596243"/>
            <a:ext cx="9410700" cy="0"/>
          </a:xfrm>
          <a:prstGeom prst="line">
            <a:avLst/>
          </a:prstGeom>
          <a:ln>
            <a:solidFill>
              <a:schemeClr val="tx1">
                <a:alpha val="1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2209800" y="3118757"/>
            <a:ext cx="9410700" cy="0"/>
          </a:xfrm>
          <a:prstGeom prst="line">
            <a:avLst/>
          </a:prstGeom>
          <a:ln>
            <a:solidFill>
              <a:schemeClr val="tx1">
                <a:alpha val="1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2209800" y="3641271"/>
            <a:ext cx="9410700" cy="0"/>
          </a:xfrm>
          <a:prstGeom prst="line">
            <a:avLst/>
          </a:prstGeom>
          <a:ln>
            <a:solidFill>
              <a:schemeClr val="tx1">
                <a:alpha val="1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2209800" y="4163785"/>
            <a:ext cx="9410700" cy="0"/>
          </a:xfrm>
          <a:prstGeom prst="line">
            <a:avLst/>
          </a:prstGeom>
          <a:ln>
            <a:solidFill>
              <a:schemeClr val="tx1">
                <a:alpha val="1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2209800" y="4686299"/>
            <a:ext cx="9410700" cy="0"/>
          </a:xfrm>
          <a:prstGeom prst="line">
            <a:avLst/>
          </a:prstGeom>
          <a:ln>
            <a:solidFill>
              <a:schemeClr val="tx1">
                <a:alpha val="1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641042" y="1219200"/>
            <a:ext cx="0" cy="4357007"/>
          </a:xfrm>
          <a:prstGeom prst="line">
            <a:avLst/>
          </a:prstGeom>
          <a:ln>
            <a:solidFill>
              <a:schemeClr val="tx1">
                <a:alpha val="1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7108692" y="1219200"/>
            <a:ext cx="0" cy="4357007"/>
          </a:xfrm>
          <a:prstGeom prst="line">
            <a:avLst/>
          </a:prstGeom>
          <a:ln>
            <a:solidFill>
              <a:schemeClr val="tx1">
                <a:alpha val="1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8576342" y="1219200"/>
            <a:ext cx="0" cy="4357007"/>
          </a:xfrm>
          <a:prstGeom prst="line">
            <a:avLst/>
          </a:prstGeom>
          <a:ln>
            <a:solidFill>
              <a:schemeClr val="tx1">
                <a:alpha val="1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10043993" y="1219200"/>
            <a:ext cx="0" cy="4357007"/>
          </a:xfrm>
          <a:prstGeom prst="line">
            <a:avLst/>
          </a:prstGeom>
          <a:ln>
            <a:solidFill>
              <a:schemeClr val="tx1">
                <a:alpha val="15000"/>
              </a:schemeClr>
            </a:solidFill>
          </a:ln>
        </p:spPr>
        <p:style>
          <a:lnRef idx="1">
            <a:schemeClr val="accent1"/>
          </a:lnRef>
          <a:fillRef idx="0">
            <a:schemeClr val="accent1"/>
          </a:fillRef>
          <a:effectRef idx="0">
            <a:schemeClr val="accent1"/>
          </a:effectRef>
          <a:fontRef idx="minor">
            <a:schemeClr val="tx1"/>
          </a:fontRef>
        </p:style>
      </p:cxnSp>
      <p:sp>
        <p:nvSpPr>
          <p:cNvPr id="23" name="Oval 22"/>
          <p:cNvSpPr/>
          <p:nvPr/>
        </p:nvSpPr>
        <p:spPr>
          <a:xfrm>
            <a:off x="6324921" y="2283027"/>
            <a:ext cx="99892" cy="9989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7790075" y="2283027"/>
            <a:ext cx="99892" cy="9989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9262719" y="2283027"/>
            <a:ext cx="99892" cy="9989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10782301" y="2283027"/>
            <a:ext cx="99892" cy="9989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6324921" y="2806906"/>
            <a:ext cx="99892" cy="99892"/>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7790075" y="2806906"/>
            <a:ext cx="99892" cy="9989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9262719" y="2806906"/>
            <a:ext cx="99892" cy="9989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10782301" y="2806906"/>
            <a:ext cx="99892" cy="9989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6324921" y="3347757"/>
            <a:ext cx="99892" cy="99892"/>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a:off x="7790075" y="3347757"/>
            <a:ext cx="99892" cy="99892"/>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p:nvSpPr>
        <p:spPr>
          <a:xfrm>
            <a:off x="9262719" y="3347757"/>
            <a:ext cx="99892" cy="99892"/>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10782301" y="3347757"/>
            <a:ext cx="99892" cy="9989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6324921" y="3859387"/>
            <a:ext cx="99892" cy="99892"/>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a:off x="7790075" y="3859387"/>
            <a:ext cx="99892" cy="99892"/>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9262719" y="3859387"/>
            <a:ext cx="99892" cy="9989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p:nvSpPr>
        <p:spPr>
          <a:xfrm>
            <a:off x="10782301" y="3859387"/>
            <a:ext cx="99892" cy="9989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p:nvSpPr>
        <p:spPr>
          <a:xfrm>
            <a:off x="6324921" y="4405832"/>
            <a:ext cx="99892" cy="99892"/>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p:cNvSpPr/>
          <p:nvPr/>
        </p:nvSpPr>
        <p:spPr>
          <a:xfrm>
            <a:off x="7790075" y="4405832"/>
            <a:ext cx="99892" cy="9989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p:nvPr/>
        </p:nvSpPr>
        <p:spPr>
          <a:xfrm>
            <a:off x="9262719" y="4405832"/>
            <a:ext cx="99892" cy="99892"/>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p:cNvSpPr/>
          <p:nvPr/>
        </p:nvSpPr>
        <p:spPr>
          <a:xfrm>
            <a:off x="10782301" y="4405832"/>
            <a:ext cx="99892" cy="9989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p:cNvSpPr txBox="1"/>
          <p:nvPr/>
        </p:nvSpPr>
        <p:spPr>
          <a:xfrm>
            <a:off x="6045493" y="4952340"/>
            <a:ext cx="642805" cy="369332"/>
          </a:xfrm>
          <a:prstGeom prst="rect">
            <a:avLst/>
          </a:prstGeom>
          <a:noFill/>
        </p:spPr>
        <p:txBody>
          <a:bodyPr wrap="none" lIns="0" rIns="0" rtlCol="0">
            <a:spAutoFit/>
          </a:bodyPr>
          <a:lstStyle/>
          <a:p>
            <a:pPr algn="ctr"/>
            <a:r>
              <a:rPr lang="en-US" sz="1200" dirty="0">
                <a:latin typeface="Open Sans" charset="0"/>
                <a:ea typeface="Open Sans" charset="0"/>
                <a:cs typeface="Open Sans" charset="0"/>
              </a:rPr>
              <a:t>$</a:t>
            </a:r>
            <a:r>
              <a:rPr lang="en-US" dirty="0">
                <a:latin typeface="Open Sans" charset="0"/>
                <a:ea typeface="Open Sans" charset="0"/>
                <a:cs typeface="Open Sans" charset="0"/>
              </a:rPr>
              <a:t>10</a:t>
            </a:r>
            <a:r>
              <a:rPr lang="en-US" sz="1200" dirty="0">
                <a:latin typeface="Open Sans" charset="0"/>
                <a:ea typeface="Open Sans" charset="0"/>
                <a:cs typeface="Open Sans" charset="0"/>
              </a:rPr>
              <a:t>/</a:t>
            </a:r>
            <a:r>
              <a:rPr lang="en-US" sz="1200" dirty="0" err="1">
                <a:latin typeface="Open Sans" charset="0"/>
                <a:ea typeface="Open Sans" charset="0"/>
                <a:cs typeface="Open Sans" charset="0"/>
              </a:rPr>
              <a:t>mo</a:t>
            </a:r>
            <a:endParaRPr lang="en-US" sz="1200" dirty="0">
              <a:latin typeface="Open Sans" charset="0"/>
              <a:ea typeface="Open Sans" charset="0"/>
              <a:cs typeface="Open Sans" charset="0"/>
            </a:endParaRPr>
          </a:p>
        </p:txBody>
      </p:sp>
      <p:sp>
        <p:nvSpPr>
          <p:cNvPr id="45" name="TextBox 44"/>
          <p:cNvSpPr txBox="1"/>
          <p:nvPr/>
        </p:nvSpPr>
        <p:spPr>
          <a:xfrm>
            <a:off x="7520828" y="4952340"/>
            <a:ext cx="642805" cy="369332"/>
          </a:xfrm>
          <a:prstGeom prst="rect">
            <a:avLst/>
          </a:prstGeom>
          <a:noFill/>
        </p:spPr>
        <p:txBody>
          <a:bodyPr wrap="none" lIns="0" rIns="0" rtlCol="0">
            <a:spAutoFit/>
          </a:bodyPr>
          <a:lstStyle/>
          <a:p>
            <a:pPr algn="ctr"/>
            <a:r>
              <a:rPr lang="en-US" sz="1200" dirty="0">
                <a:latin typeface="Open Sans" charset="0"/>
                <a:ea typeface="Open Sans" charset="0"/>
                <a:cs typeface="Open Sans" charset="0"/>
              </a:rPr>
              <a:t>$</a:t>
            </a:r>
            <a:r>
              <a:rPr lang="en-US" dirty="0">
                <a:latin typeface="Open Sans" charset="0"/>
                <a:ea typeface="Open Sans" charset="0"/>
                <a:cs typeface="Open Sans" charset="0"/>
              </a:rPr>
              <a:t>20</a:t>
            </a:r>
            <a:r>
              <a:rPr lang="en-US" sz="1200" dirty="0">
                <a:latin typeface="Open Sans" charset="0"/>
                <a:ea typeface="Open Sans" charset="0"/>
                <a:cs typeface="Open Sans" charset="0"/>
              </a:rPr>
              <a:t>/</a:t>
            </a:r>
            <a:r>
              <a:rPr lang="en-US" sz="1200" dirty="0" err="1">
                <a:latin typeface="Open Sans" charset="0"/>
                <a:ea typeface="Open Sans" charset="0"/>
                <a:cs typeface="Open Sans" charset="0"/>
              </a:rPr>
              <a:t>mo</a:t>
            </a:r>
            <a:endParaRPr lang="en-US" sz="1200" dirty="0">
              <a:latin typeface="Open Sans" charset="0"/>
              <a:ea typeface="Open Sans" charset="0"/>
              <a:cs typeface="Open Sans" charset="0"/>
            </a:endParaRPr>
          </a:p>
        </p:txBody>
      </p:sp>
      <p:sp>
        <p:nvSpPr>
          <p:cNvPr id="46" name="TextBox 45"/>
          <p:cNvSpPr txBox="1"/>
          <p:nvPr/>
        </p:nvSpPr>
        <p:spPr>
          <a:xfrm>
            <a:off x="9001331" y="4952340"/>
            <a:ext cx="642805" cy="369332"/>
          </a:xfrm>
          <a:prstGeom prst="rect">
            <a:avLst/>
          </a:prstGeom>
          <a:noFill/>
        </p:spPr>
        <p:txBody>
          <a:bodyPr wrap="none" lIns="0" rIns="0" rtlCol="0">
            <a:spAutoFit/>
          </a:bodyPr>
          <a:lstStyle/>
          <a:p>
            <a:pPr algn="ctr"/>
            <a:r>
              <a:rPr lang="en-US" sz="1200" dirty="0">
                <a:latin typeface="Open Sans" charset="0"/>
                <a:ea typeface="Open Sans" charset="0"/>
                <a:cs typeface="Open Sans" charset="0"/>
              </a:rPr>
              <a:t>$</a:t>
            </a:r>
            <a:r>
              <a:rPr lang="en-US" dirty="0">
                <a:latin typeface="Open Sans" charset="0"/>
                <a:ea typeface="Open Sans" charset="0"/>
                <a:cs typeface="Open Sans" charset="0"/>
              </a:rPr>
              <a:t>30</a:t>
            </a:r>
            <a:r>
              <a:rPr lang="en-US" sz="1200" dirty="0">
                <a:latin typeface="Open Sans" charset="0"/>
                <a:ea typeface="Open Sans" charset="0"/>
                <a:cs typeface="Open Sans" charset="0"/>
              </a:rPr>
              <a:t>/</a:t>
            </a:r>
            <a:r>
              <a:rPr lang="en-US" sz="1200" dirty="0" err="1">
                <a:latin typeface="Open Sans" charset="0"/>
                <a:ea typeface="Open Sans" charset="0"/>
                <a:cs typeface="Open Sans" charset="0"/>
              </a:rPr>
              <a:t>mo</a:t>
            </a:r>
            <a:endParaRPr lang="en-US" sz="1200" dirty="0">
              <a:latin typeface="Open Sans" charset="0"/>
              <a:ea typeface="Open Sans" charset="0"/>
              <a:cs typeface="Open Sans" charset="0"/>
            </a:endParaRPr>
          </a:p>
        </p:txBody>
      </p:sp>
      <p:sp>
        <p:nvSpPr>
          <p:cNvPr id="47" name="TextBox 46"/>
          <p:cNvSpPr txBox="1"/>
          <p:nvPr/>
        </p:nvSpPr>
        <p:spPr>
          <a:xfrm>
            <a:off x="10454730" y="4952340"/>
            <a:ext cx="642805" cy="369332"/>
          </a:xfrm>
          <a:prstGeom prst="rect">
            <a:avLst/>
          </a:prstGeom>
          <a:noFill/>
        </p:spPr>
        <p:txBody>
          <a:bodyPr wrap="none" lIns="0" rIns="0" rtlCol="0">
            <a:spAutoFit/>
          </a:bodyPr>
          <a:lstStyle/>
          <a:p>
            <a:pPr algn="ctr"/>
            <a:r>
              <a:rPr lang="en-US" sz="1200" dirty="0">
                <a:latin typeface="Open Sans" charset="0"/>
                <a:ea typeface="Open Sans" charset="0"/>
                <a:cs typeface="Open Sans" charset="0"/>
              </a:rPr>
              <a:t>$</a:t>
            </a:r>
            <a:r>
              <a:rPr lang="en-US" dirty="0">
                <a:latin typeface="Open Sans" charset="0"/>
                <a:ea typeface="Open Sans" charset="0"/>
                <a:cs typeface="Open Sans" charset="0"/>
              </a:rPr>
              <a:t>40</a:t>
            </a:r>
            <a:r>
              <a:rPr lang="en-US" sz="1200" dirty="0">
                <a:latin typeface="Open Sans" charset="0"/>
                <a:ea typeface="Open Sans" charset="0"/>
                <a:cs typeface="Open Sans" charset="0"/>
              </a:rPr>
              <a:t>/</a:t>
            </a:r>
            <a:r>
              <a:rPr lang="en-US" sz="1200" dirty="0" err="1">
                <a:latin typeface="Open Sans" charset="0"/>
                <a:ea typeface="Open Sans" charset="0"/>
                <a:cs typeface="Open Sans" charset="0"/>
              </a:rPr>
              <a:t>mo</a:t>
            </a:r>
            <a:endParaRPr lang="en-US" sz="1200" dirty="0">
              <a:latin typeface="Open Sans" charset="0"/>
              <a:ea typeface="Open Sans" charset="0"/>
              <a:cs typeface="Open Sans" charset="0"/>
            </a:endParaRPr>
          </a:p>
        </p:txBody>
      </p:sp>
      <p:sp>
        <p:nvSpPr>
          <p:cNvPr id="54" name="TextBox 53">
            <a:extLst>
              <a:ext uri="{FF2B5EF4-FFF2-40B4-BE49-F238E27FC236}">
                <a16:creationId xmlns:a16="http://schemas.microsoft.com/office/drawing/2014/main" id="{004A6832-75EF-4D96-A81B-6D763FBCD718}"/>
              </a:ext>
            </a:extLst>
          </p:cNvPr>
          <p:cNvSpPr txBox="1"/>
          <p:nvPr/>
        </p:nvSpPr>
        <p:spPr>
          <a:xfrm>
            <a:off x="416172" y="266736"/>
            <a:ext cx="184666" cy="1124668"/>
          </a:xfrm>
          <a:prstGeom prst="rect">
            <a:avLst/>
          </a:prstGeom>
          <a:noFill/>
        </p:spPr>
        <p:txBody>
          <a:bodyPr vert="vert270" wrap="none" lIns="0" rIns="0" rtlCol="0">
            <a:spAutoFit/>
          </a:bodyPr>
          <a:lstStyle/>
          <a:p>
            <a:pPr algn="r"/>
            <a:r>
              <a:rPr lang="en-US" sz="1200" b="1" dirty="0">
                <a:solidFill>
                  <a:schemeClr val="accent4"/>
                </a:solidFill>
              </a:rPr>
              <a:t>SIMPLE.COM</a:t>
            </a:r>
          </a:p>
        </p:txBody>
      </p:sp>
      <p:sp>
        <p:nvSpPr>
          <p:cNvPr id="55" name="Freeform: Shape 54">
            <a:extLst>
              <a:ext uri="{FF2B5EF4-FFF2-40B4-BE49-F238E27FC236}">
                <a16:creationId xmlns:a16="http://schemas.microsoft.com/office/drawing/2014/main" id="{E78E5EAC-5663-4D78-9BBA-0A138BE6F9DA}"/>
              </a:ext>
            </a:extLst>
          </p:cNvPr>
          <p:cNvSpPr/>
          <p:nvPr/>
        </p:nvSpPr>
        <p:spPr>
          <a:xfrm rot="16200000">
            <a:off x="99279" y="5876457"/>
            <a:ext cx="780354" cy="146564"/>
          </a:xfrm>
          <a:custGeom>
            <a:avLst/>
            <a:gdLst/>
            <a:ahLst/>
            <a:cxnLst/>
            <a:rect l="l" t="t" r="r" b="b"/>
            <a:pathLst>
              <a:path w="4699788" h="882702">
                <a:moveTo>
                  <a:pt x="2607717" y="175566"/>
                </a:moveTo>
                <a:lnTo>
                  <a:pt x="2607717" y="471831"/>
                </a:lnTo>
                <a:lnTo>
                  <a:pt x="2768651" y="471831"/>
                </a:lnTo>
                <a:cubicBezTo>
                  <a:pt x="2827986" y="471831"/>
                  <a:pt x="2873096" y="459030"/>
                  <a:pt x="2903983" y="433426"/>
                </a:cubicBezTo>
                <a:cubicBezTo>
                  <a:pt x="2934869" y="407823"/>
                  <a:pt x="2950312" y="371450"/>
                  <a:pt x="2950312" y="324308"/>
                </a:cubicBezTo>
                <a:cubicBezTo>
                  <a:pt x="2950312" y="276353"/>
                  <a:pt x="2934869" y="239574"/>
                  <a:pt x="2903983" y="213970"/>
                </a:cubicBezTo>
                <a:cubicBezTo>
                  <a:pt x="2873096" y="188367"/>
                  <a:pt x="2827986" y="175566"/>
                  <a:pt x="2768651" y="175566"/>
                </a:cubicBezTo>
                <a:close/>
                <a:moveTo>
                  <a:pt x="4038981" y="14631"/>
                </a:moveTo>
                <a:lnTo>
                  <a:pt x="4683939" y="14631"/>
                </a:lnTo>
                <a:lnTo>
                  <a:pt x="4683939" y="173127"/>
                </a:lnTo>
                <a:lnTo>
                  <a:pt x="4235273" y="173127"/>
                </a:lnTo>
                <a:lnTo>
                  <a:pt x="4235273" y="358446"/>
                </a:lnTo>
                <a:lnTo>
                  <a:pt x="4631513" y="358446"/>
                </a:lnTo>
                <a:lnTo>
                  <a:pt x="4631513" y="512065"/>
                </a:lnTo>
                <a:lnTo>
                  <a:pt x="4235273" y="512065"/>
                </a:lnTo>
                <a:lnTo>
                  <a:pt x="4235273" y="709575"/>
                </a:lnTo>
                <a:lnTo>
                  <a:pt x="4699788" y="709575"/>
                </a:lnTo>
                <a:lnTo>
                  <a:pt x="4699788" y="868071"/>
                </a:lnTo>
                <a:lnTo>
                  <a:pt x="4038981" y="868071"/>
                </a:lnTo>
                <a:close/>
                <a:moveTo>
                  <a:pt x="3305557" y="14631"/>
                </a:moveTo>
                <a:lnTo>
                  <a:pt x="3503067" y="14631"/>
                </a:lnTo>
                <a:lnTo>
                  <a:pt x="3503067" y="707137"/>
                </a:lnTo>
                <a:lnTo>
                  <a:pt x="3931006" y="707137"/>
                </a:lnTo>
                <a:lnTo>
                  <a:pt x="3931006" y="868071"/>
                </a:lnTo>
                <a:lnTo>
                  <a:pt x="3305557" y="868071"/>
                </a:lnTo>
                <a:close/>
                <a:moveTo>
                  <a:pt x="2410206" y="14631"/>
                </a:moveTo>
                <a:lnTo>
                  <a:pt x="2779624" y="14631"/>
                </a:lnTo>
                <a:cubicBezTo>
                  <a:pt x="2855215" y="14631"/>
                  <a:pt x="2920848" y="27229"/>
                  <a:pt x="2976525" y="52426"/>
                </a:cubicBezTo>
                <a:cubicBezTo>
                  <a:pt x="3032202" y="77623"/>
                  <a:pt x="3075077" y="113386"/>
                  <a:pt x="3105151" y="159716"/>
                </a:cubicBezTo>
                <a:cubicBezTo>
                  <a:pt x="3135224" y="206046"/>
                  <a:pt x="3150261" y="260910"/>
                  <a:pt x="3150261" y="324308"/>
                </a:cubicBezTo>
                <a:cubicBezTo>
                  <a:pt x="3150261" y="386894"/>
                  <a:pt x="3135224" y="441554"/>
                  <a:pt x="3105151" y="488290"/>
                </a:cubicBezTo>
                <a:cubicBezTo>
                  <a:pt x="3075077" y="535026"/>
                  <a:pt x="3032202" y="570790"/>
                  <a:pt x="2976525" y="595580"/>
                </a:cubicBezTo>
                <a:cubicBezTo>
                  <a:pt x="2920848" y="620370"/>
                  <a:pt x="2855215" y="632766"/>
                  <a:pt x="2779624" y="632766"/>
                </a:cubicBezTo>
                <a:lnTo>
                  <a:pt x="2607717" y="632766"/>
                </a:lnTo>
                <a:lnTo>
                  <a:pt x="2607717" y="868071"/>
                </a:lnTo>
                <a:lnTo>
                  <a:pt x="2410206" y="868071"/>
                </a:lnTo>
                <a:close/>
                <a:moveTo>
                  <a:pt x="1248156" y="14631"/>
                </a:moveTo>
                <a:lnTo>
                  <a:pt x="1411529" y="14631"/>
                </a:lnTo>
                <a:lnTo>
                  <a:pt x="1730960" y="544983"/>
                </a:lnTo>
                <a:lnTo>
                  <a:pt x="2045513" y="14631"/>
                </a:lnTo>
                <a:lnTo>
                  <a:pt x="2207667" y="14631"/>
                </a:lnTo>
                <a:lnTo>
                  <a:pt x="2210105" y="868071"/>
                </a:lnTo>
                <a:lnTo>
                  <a:pt x="2024787" y="868071"/>
                </a:lnTo>
                <a:lnTo>
                  <a:pt x="2023568" y="356007"/>
                </a:lnTo>
                <a:lnTo>
                  <a:pt x="1772412" y="777850"/>
                </a:lnTo>
                <a:lnTo>
                  <a:pt x="1683411" y="777850"/>
                </a:lnTo>
                <a:lnTo>
                  <a:pt x="1433475" y="366980"/>
                </a:lnTo>
                <a:lnTo>
                  <a:pt x="1433475" y="868071"/>
                </a:lnTo>
                <a:lnTo>
                  <a:pt x="1248156" y="868071"/>
                </a:lnTo>
                <a:close/>
                <a:moveTo>
                  <a:pt x="848106" y="14631"/>
                </a:moveTo>
                <a:lnTo>
                  <a:pt x="1045617" y="14631"/>
                </a:lnTo>
                <a:lnTo>
                  <a:pt x="1045617" y="868071"/>
                </a:lnTo>
                <a:lnTo>
                  <a:pt x="848106" y="868071"/>
                </a:lnTo>
                <a:close/>
                <a:moveTo>
                  <a:pt x="376733" y="0"/>
                </a:moveTo>
                <a:cubicBezTo>
                  <a:pt x="431191" y="0"/>
                  <a:pt x="484429" y="6503"/>
                  <a:pt x="536449" y="19508"/>
                </a:cubicBezTo>
                <a:cubicBezTo>
                  <a:pt x="588468" y="32512"/>
                  <a:pt x="633984" y="51207"/>
                  <a:pt x="672999" y="75591"/>
                </a:cubicBezTo>
                <a:lnTo>
                  <a:pt x="612039" y="225553"/>
                </a:lnTo>
                <a:cubicBezTo>
                  <a:pt x="533197" y="180849"/>
                  <a:pt x="454356" y="158497"/>
                  <a:pt x="375514" y="158497"/>
                </a:cubicBezTo>
                <a:cubicBezTo>
                  <a:pt x="320244" y="158497"/>
                  <a:pt x="279400" y="167438"/>
                  <a:pt x="252984" y="185319"/>
                </a:cubicBezTo>
                <a:cubicBezTo>
                  <a:pt x="226568" y="203201"/>
                  <a:pt x="213360" y="226772"/>
                  <a:pt x="213360" y="256033"/>
                </a:cubicBezTo>
                <a:cubicBezTo>
                  <a:pt x="213360" y="285294"/>
                  <a:pt x="228600" y="307036"/>
                  <a:pt x="259080" y="321260"/>
                </a:cubicBezTo>
                <a:cubicBezTo>
                  <a:pt x="289560" y="335484"/>
                  <a:pt x="336093" y="349505"/>
                  <a:pt x="398679" y="363322"/>
                </a:cubicBezTo>
                <a:cubicBezTo>
                  <a:pt x="463703" y="378766"/>
                  <a:pt x="516941" y="394209"/>
                  <a:pt x="558394" y="409652"/>
                </a:cubicBezTo>
                <a:cubicBezTo>
                  <a:pt x="599847" y="425095"/>
                  <a:pt x="635407" y="449479"/>
                  <a:pt x="665074" y="482804"/>
                </a:cubicBezTo>
                <a:cubicBezTo>
                  <a:pt x="694741" y="516129"/>
                  <a:pt x="709575" y="561239"/>
                  <a:pt x="709575" y="618135"/>
                </a:cubicBezTo>
                <a:cubicBezTo>
                  <a:pt x="709575" y="666903"/>
                  <a:pt x="695960" y="711404"/>
                  <a:pt x="668732" y="751638"/>
                </a:cubicBezTo>
                <a:cubicBezTo>
                  <a:pt x="641503" y="791871"/>
                  <a:pt x="600660" y="823774"/>
                  <a:pt x="546202" y="847345"/>
                </a:cubicBezTo>
                <a:cubicBezTo>
                  <a:pt x="491744" y="870916"/>
                  <a:pt x="425501" y="882702"/>
                  <a:pt x="347472" y="882702"/>
                </a:cubicBezTo>
                <a:cubicBezTo>
                  <a:pt x="280010" y="882702"/>
                  <a:pt x="214783" y="873558"/>
                  <a:pt x="151791" y="855270"/>
                </a:cubicBezTo>
                <a:cubicBezTo>
                  <a:pt x="88799" y="836982"/>
                  <a:pt x="38202" y="813207"/>
                  <a:pt x="0" y="783946"/>
                </a:cubicBezTo>
                <a:lnTo>
                  <a:pt x="67056" y="635204"/>
                </a:lnTo>
                <a:cubicBezTo>
                  <a:pt x="103632" y="662026"/>
                  <a:pt x="147117" y="683566"/>
                  <a:pt x="197511" y="699822"/>
                </a:cubicBezTo>
                <a:cubicBezTo>
                  <a:pt x="247904" y="716078"/>
                  <a:pt x="298298" y="724206"/>
                  <a:pt x="348692" y="724206"/>
                </a:cubicBezTo>
                <a:cubicBezTo>
                  <a:pt x="404775" y="724206"/>
                  <a:pt x="446228" y="715874"/>
                  <a:pt x="473050" y="699212"/>
                </a:cubicBezTo>
                <a:cubicBezTo>
                  <a:pt x="499872" y="682550"/>
                  <a:pt x="513284" y="660401"/>
                  <a:pt x="513284" y="632766"/>
                </a:cubicBezTo>
                <a:cubicBezTo>
                  <a:pt x="513284" y="612446"/>
                  <a:pt x="505359" y="595580"/>
                  <a:pt x="489509" y="582169"/>
                </a:cubicBezTo>
                <a:cubicBezTo>
                  <a:pt x="473660" y="568758"/>
                  <a:pt x="453340" y="557988"/>
                  <a:pt x="428549" y="549860"/>
                </a:cubicBezTo>
                <a:cubicBezTo>
                  <a:pt x="403759" y="541732"/>
                  <a:pt x="370231" y="532791"/>
                  <a:pt x="327965" y="523038"/>
                </a:cubicBezTo>
                <a:cubicBezTo>
                  <a:pt x="262941" y="507594"/>
                  <a:pt x="209703" y="492151"/>
                  <a:pt x="168250" y="476708"/>
                </a:cubicBezTo>
                <a:cubicBezTo>
                  <a:pt x="126797" y="461265"/>
                  <a:pt x="91237" y="436474"/>
                  <a:pt x="61570" y="402337"/>
                </a:cubicBezTo>
                <a:cubicBezTo>
                  <a:pt x="31903" y="368199"/>
                  <a:pt x="17069" y="322682"/>
                  <a:pt x="17069" y="265786"/>
                </a:cubicBezTo>
                <a:cubicBezTo>
                  <a:pt x="17069" y="216206"/>
                  <a:pt x="30480" y="171298"/>
                  <a:pt x="57303" y="131065"/>
                </a:cubicBezTo>
                <a:cubicBezTo>
                  <a:pt x="84125" y="90831"/>
                  <a:pt x="124562" y="58928"/>
                  <a:pt x="178613" y="35357"/>
                </a:cubicBezTo>
                <a:cubicBezTo>
                  <a:pt x="232664" y="11786"/>
                  <a:pt x="298704" y="0"/>
                  <a:pt x="376733"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138389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446C1CB6-0ED6-44C4-9B32-D6A729FB3122}"/>
              </a:ext>
            </a:extLst>
          </p:cNvPr>
          <p:cNvPicPr>
            <a:picLocks noGrp="1" noChangeAspect="1"/>
          </p:cNvPicPr>
          <p:nvPr>
            <p:ph type="pic" sz="quarter" idx="42"/>
          </p:nvPr>
        </p:nvPicPr>
        <p:blipFill>
          <a:blip r:embed="rId2">
            <a:extLst>
              <a:ext uri="{28A0092B-C50C-407E-A947-70E740481C1C}">
                <a14:useLocalDpi xmlns:a14="http://schemas.microsoft.com/office/drawing/2010/main" val="0"/>
              </a:ext>
            </a:extLst>
          </a:blip>
          <a:srcRect l="9" r="9"/>
          <a:stretch>
            <a:fillRect/>
          </a:stretch>
        </p:blipFill>
        <p:spPr/>
      </p:pic>
      <p:sp>
        <p:nvSpPr>
          <p:cNvPr id="8" name="Rectangle 7"/>
          <p:cNvSpPr/>
          <p:nvPr/>
        </p:nvSpPr>
        <p:spPr>
          <a:xfrm>
            <a:off x="1" y="0"/>
            <a:ext cx="12191999" cy="6858000"/>
          </a:xfrm>
          <a:prstGeom prst="rect">
            <a:avLst/>
          </a:prstGeom>
          <a:solidFill>
            <a:schemeClr val="accent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Slide Number Placeholder 1"/>
          <p:cNvSpPr>
            <a:spLocks noGrp="1"/>
          </p:cNvSpPr>
          <p:nvPr>
            <p:ph type="sldNum" sz="quarter" idx="10"/>
          </p:nvPr>
        </p:nvSpPr>
        <p:spPr/>
        <p:txBody>
          <a:bodyPr/>
          <a:lstStyle/>
          <a:p>
            <a:fld id="{D8D877B3-D348-4611-9BDB-C5374591D951}" type="slidenum">
              <a:rPr lang="en-US" smtClean="0"/>
              <a:pPr/>
              <a:t>2</a:t>
            </a:fld>
            <a:endParaRPr lang="en-US" dirty="0"/>
          </a:p>
        </p:txBody>
      </p:sp>
      <p:sp>
        <p:nvSpPr>
          <p:cNvPr id="5" name="Title 2"/>
          <p:cNvSpPr txBox="1">
            <a:spLocks/>
          </p:cNvSpPr>
          <p:nvPr/>
        </p:nvSpPr>
        <p:spPr>
          <a:xfrm>
            <a:off x="2121646" y="1173096"/>
            <a:ext cx="5747658" cy="1487862"/>
          </a:xfrm>
          <a:prstGeom prst="rect">
            <a:avLst/>
          </a:prstGeom>
        </p:spPr>
        <p:txBody>
          <a:bodyPr/>
          <a:lstStyle>
            <a:lvl1pPr algn="l" defTabSz="914318" rtl="0" eaLnBrk="1" latinLnBrk="0" hangingPunct="1">
              <a:lnSpc>
                <a:spcPct val="80000"/>
              </a:lnSpc>
              <a:spcBef>
                <a:spcPct val="0"/>
              </a:spcBef>
              <a:buNone/>
              <a:defRPr sz="4400" kern="1200" spc="-151" baseline="0">
                <a:solidFill>
                  <a:schemeClr val="tx1"/>
                </a:solidFill>
                <a:latin typeface="+mj-lt"/>
                <a:ea typeface="+mj-ea"/>
                <a:cs typeface="+mj-cs"/>
              </a:defRPr>
            </a:lvl1pPr>
          </a:lstStyle>
          <a:p>
            <a:r>
              <a:rPr lang="en-US" dirty="0">
                <a:solidFill>
                  <a:schemeClr val="bg1"/>
                </a:solidFill>
              </a:rPr>
              <a:t>FULL </a:t>
            </a:r>
            <a:r>
              <a:rPr lang="en-US" dirty="0">
                <a:solidFill>
                  <a:schemeClr val="accent1"/>
                </a:solidFill>
              </a:rPr>
              <a:t>IMAGE</a:t>
            </a:r>
          </a:p>
          <a:p>
            <a:r>
              <a:rPr lang="en-US" dirty="0">
                <a:solidFill>
                  <a:schemeClr val="bg1"/>
                </a:solidFill>
              </a:rPr>
              <a:t>LINE TEXT</a:t>
            </a:r>
          </a:p>
        </p:txBody>
      </p:sp>
      <p:sp>
        <p:nvSpPr>
          <p:cNvPr id="10" name="Text Placeholder 3"/>
          <p:cNvSpPr txBox="1">
            <a:spLocks/>
          </p:cNvSpPr>
          <p:nvPr/>
        </p:nvSpPr>
        <p:spPr>
          <a:xfrm>
            <a:off x="2240280" y="3362403"/>
            <a:ext cx="6659880" cy="2924098"/>
          </a:xfrm>
          <a:prstGeom prst="rect">
            <a:avLst/>
          </a:prstGeom>
        </p:spPr>
        <p:txBody>
          <a:bodyPr vert="horz" lIns="0" tIns="0" rIns="0" bIns="45720" rtlCol="0">
            <a:noAutofit/>
          </a:bodyPr>
          <a:lstStyle>
            <a:lvl1pPr marL="0" indent="0" algn="l" defTabSz="914318" rtl="0" eaLnBrk="1" latinLnBrk="0" hangingPunct="1">
              <a:lnSpc>
                <a:spcPct val="145000"/>
              </a:lnSpc>
              <a:spcBef>
                <a:spcPts val="0"/>
              </a:spcBef>
              <a:buFont typeface="Arial" panose="020B0604020202020204" pitchFamily="34" charset="0"/>
              <a:buNone/>
              <a:defRPr sz="1000" b="0" kern="1200" baseline="0">
                <a:solidFill>
                  <a:schemeClr val="tx1">
                    <a:alpha val="80000"/>
                  </a:schemeClr>
                </a:solidFill>
                <a:latin typeface="+mn-lt"/>
                <a:ea typeface="+mn-ea"/>
                <a:cs typeface="+mn-cs"/>
              </a:defRPr>
            </a:lvl1pPr>
            <a:lvl2pPr marL="0" indent="0" algn="ctr" defTabSz="914318" rtl="0" eaLnBrk="1" latinLnBrk="0" hangingPunct="1">
              <a:lnSpc>
                <a:spcPct val="120000"/>
              </a:lnSpc>
              <a:spcBef>
                <a:spcPts val="499"/>
              </a:spcBef>
              <a:buFont typeface="Arial" panose="020B0604020202020204" pitchFamily="34" charset="0"/>
              <a:buNone/>
              <a:defRPr sz="1800" kern="1200">
                <a:solidFill>
                  <a:schemeClr val="tx1"/>
                </a:solidFill>
                <a:latin typeface="+mn-lt"/>
                <a:ea typeface="+mn-ea"/>
                <a:cs typeface="+mn-cs"/>
              </a:defRPr>
            </a:lvl2pPr>
            <a:lvl3pPr marL="0" indent="0" algn="ctr" defTabSz="914318" rtl="0" eaLnBrk="1" latinLnBrk="0" hangingPunct="1">
              <a:lnSpc>
                <a:spcPct val="120000"/>
              </a:lnSpc>
              <a:spcBef>
                <a:spcPts val="499"/>
              </a:spcBef>
              <a:buFont typeface="Arial" panose="020B0604020202020204" pitchFamily="34" charset="0"/>
              <a:buNone/>
              <a:defRPr sz="1200" kern="1200">
                <a:solidFill>
                  <a:schemeClr val="tx1"/>
                </a:solidFill>
                <a:latin typeface="+mn-lt"/>
                <a:ea typeface="+mn-ea"/>
                <a:cs typeface="+mn-cs"/>
              </a:defRPr>
            </a:lvl3pPr>
            <a:lvl4pPr marL="0" indent="0" algn="ctr" defTabSz="914318" rtl="0" eaLnBrk="1" latinLnBrk="0" hangingPunct="1">
              <a:lnSpc>
                <a:spcPct val="150000"/>
              </a:lnSpc>
              <a:spcBef>
                <a:spcPts val="499"/>
              </a:spcBef>
              <a:buFont typeface="Arial" panose="020B0604020202020204" pitchFamily="34" charset="0"/>
              <a:buNone/>
              <a:defRPr sz="1000" kern="1200">
                <a:solidFill>
                  <a:schemeClr val="tx1">
                    <a:alpha val="70000"/>
                  </a:schemeClr>
                </a:solidFill>
                <a:latin typeface="+mn-lt"/>
                <a:ea typeface="+mn-ea"/>
                <a:cs typeface="+mn-cs"/>
              </a:defRPr>
            </a:lvl4pPr>
            <a:lvl5pPr marL="0" indent="0" algn="ctr" defTabSz="914318" rtl="0" eaLnBrk="1" latinLnBrk="0" hangingPunct="1">
              <a:lnSpc>
                <a:spcPct val="120000"/>
              </a:lnSpc>
              <a:spcBef>
                <a:spcPts val="499"/>
              </a:spcBef>
              <a:buFont typeface="Arial" panose="020B0604020202020204" pitchFamily="34" charset="0"/>
              <a:buNone/>
              <a:defRPr sz="1000" kern="1200" baseline="0">
                <a:solidFill>
                  <a:schemeClr val="tx1">
                    <a:alpha val="50000"/>
                  </a:schemeClr>
                </a:solidFill>
                <a:latin typeface="+mn-lt"/>
                <a:ea typeface="+mn-ea"/>
                <a:cs typeface="+mn-cs"/>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pPr algn="just"/>
            <a:r>
              <a:rPr lang="en-US" sz="1200" dirty="0">
                <a:solidFill>
                  <a:schemeClr val="bg1">
                    <a:alpha val="80000"/>
                  </a:schemeClr>
                </a:solidFill>
              </a:rPr>
              <a:t>There are many variations of passages of Lorem Ipsum available, but the majority have suffered alteration in some form, by injected </a:t>
            </a:r>
            <a:r>
              <a:rPr lang="en-US" sz="1200" dirty="0" err="1">
                <a:solidFill>
                  <a:schemeClr val="bg1">
                    <a:alpha val="80000"/>
                  </a:schemeClr>
                </a:solidFill>
              </a:rPr>
              <a:t>humour</a:t>
            </a:r>
            <a:r>
              <a:rPr lang="en-US" sz="1200" dirty="0">
                <a:solidFill>
                  <a:schemeClr val="bg1">
                    <a:alpha val="80000"/>
                  </a:schemeClr>
                </a:solidFill>
              </a:rPr>
              <a:t>, or </a:t>
            </a:r>
            <a:r>
              <a:rPr lang="en-US" sz="1200" dirty="0" err="1">
                <a:solidFill>
                  <a:schemeClr val="bg1">
                    <a:alpha val="80000"/>
                  </a:schemeClr>
                </a:solidFill>
              </a:rPr>
              <a:t>randomised</a:t>
            </a:r>
            <a:r>
              <a:rPr lang="en-US" sz="1200" dirty="0">
                <a:solidFill>
                  <a:schemeClr val="bg1">
                    <a:alpha val="80000"/>
                  </a:schemeClr>
                </a:solidFill>
              </a:rPr>
              <a:t> words which don't look even slightly believable. If you are going to use a passage of Lorem Ipsum, you need to be sure there isn't anything embarrassing hidden in the middle of text. </a:t>
            </a:r>
          </a:p>
          <a:p>
            <a:pPr algn="just"/>
            <a:endParaRPr lang="en-US" sz="1200" dirty="0">
              <a:solidFill>
                <a:schemeClr val="bg1">
                  <a:alpha val="80000"/>
                </a:schemeClr>
              </a:solidFill>
            </a:endParaRPr>
          </a:p>
          <a:p>
            <a:pPr algn="just"/>
            <a:r>
              <a:rPr lang="en-US" sz="1200" dirty="0">
                <a:solidFill>
                  <a:schemeClr val="bg1">
                    <a:alpha val="80000"/>
                  </a:schemeClr>
                </a:solidFill>
              </a:rPr>
              <a:t>All the Lorem Ipsum generators on the Internet tend to repeat predefined chunks as necessary, making this the first true generator on the Internet. </a:t>
            </a:r>
          </a:p>
        </p:txBody>
      </p:sp>
      <p:sp>
        <p:nvSpPr>
          <p:cNvPr id="13" name="Parallelogram 12"/>
          <p:cNvSpPr/>
          <p:nvPr/>
        </p:nvSpPr>
        <p:spPr>
          <a:xfrm>
            <a:off x="6096000" y="-318138"/>
            <a:ext cx="1750785" cy="3747138"/>
          </a:xfrm>
          <a:prstGeom prst="parallelogram">
            <a:avLst>
              <a:gd name="adj" fmla="val 94801"/>
            </a:avLst>
          </a:pr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9F1D1306-A704-4532-A0A1-746726D99917}"/>
              </a:ext>
            </a:extLst>
          </p:cNvPr>
          <p:cNvSpPr txBox="1"/>
          <p:nvPr/>
        </p:nvSpPr>
        <p:spPr>
          <a:xfrm>
            <a:off x="416172" y="266736"/>
            <a:ext cx="184666" cy="1124667"/>
          </a:xfrm>
          <a:prstGeom prst="rect">
            <a:avLst/>
          </a:prstGeom>
          <a:noFill/>
        </p:spPr>
        <p:txBody>
          <a:bodyPr vert="vert270" wrap="none" lIns="0" rIns="0" rtlCol="0">
            <a:spAutoFit/>
          </a:bodyPr>
          <a:lstStyle/>
          <a:p>
            <a:pPr algn="r"/>
            <a:r>
              <a:rPr lang="en-US" sz="1200" b="1" dirty="0">
                <a:solidFill>
                  <a:schemeClr val="bg1"/>
                </a:solidFill>
              </a:rPr>
              <a:t>SIMPLE.COM</a:t>
            </a:r>
          </a:p>
        </p:txBody>
      </p:sp>
      <p:sp>
        <p:nvSpPr>
          <p:cNvPr id="11" name="Freeform: Shape 10">
            <a:extLst>
              <a:ext uri="{FF2B5EF4-FFF2-40B4-BE49-F238E27FC236}">
                <a16:creationId xmlns:a16="http://schemas.microsoft.com/office/drawing/2014/main" id="{0BD3EC84-9A34-45D8-A376-8860C2EC60A5}"/>
              </a:ext>
            </a:extLst>
          </p:cNvPr>
          <p:cNvSpPr/>
          <p:nvPr/>
        </p:nvSpPr>
        <p:spPr>
          <a:xfrm rot="16200000">
            <a:off x="99279" y="5876457"/>
            <a:ext cx="780354" cy="146564"/>
          </a:xfrm>
          <a:custGeom>
            <a:avLst/>
            <a:gdLst/>
            <a:ahLst/>
            <a:cxnLst/>
            <a:rect l="l" t="t" r="r" b="b"/>
            <a:pathLst>
              <a:path w="4699788" h="882702">
                <a:moveTo>
                  <a:pt x="2607717" y="175566"/>
                </a:moveTo>
                <a:lnTo>
                  <a:pt x="2607717" y="471831"/>
                </a:lnTo>
                <a:lnTo>
                  <a:pt x="2768651" y="471831"/>
                </a:lnTo>
                <a:cubicBezTo>
                  <a:pt x="2827986" y="471831"/>
                  <a:pt x="2873096" y="459030"/>
                  <a:pt x="2903983" y="433426"/>
                </a:cubicBezTo>
                <a:cubicBezTo>
                  <a:pt x="2934869" y="407823"/>
                  <a:pt x="2950312" y="371450"/>
                  <a:pt x="2950312" y="324308"/>
                </a:cubicBezTo>
                <a:cubicBezTo>
                  <a:pt x="2950312" y="276353"/>
                  <a:pt x="2934869" y="239574"/>
                  <a:pt x="2903983" y="213970"/>
                </a:cubicBezTo>
                <a:cubicBezTo>
                  <a:pt x="2873096" y="188367"/>
                  <a:pt x="2827986" y="175566"/>
                  <a:pt x="2768651" y="175566"/>
                </a:cubicBezTo>
                <a:close/>
                <a:moveTo>
                  <a:pt x="4038981" y="14631"/>
                </a:moveTo>
                <a:lnTo>
                  <a:pt x="4683939" y="14631"/>
                </a:lnTo>
                <a:lnTo>
                  <a:pt x="4683939" y="173127"/>
                </a:lnTo>
                <a:lnTo>
                  <a:pt x="4235273" y="173127"/>
                </a:lnTo>
                <a:lnTo>
                  <a:pt x="4235273" y="358446"/>
                </a:lnTo>
                <a:lnTo>
                  <a:pt x="4631513" y="358446"/>
                </a:lnTo>
                <a:lnTo>
                  <a:pt x="4631513" y="512065"/>
                </a:lnTo>
                <a:lnTo>
                  <a:pt x="4235273" y="512065"/>
                </a:lnTo>
                <a:lnTo>
                  <a:pt x="4235273" y="709575"/>
                </a:lnTo>
                <a:lnTo>
                  <a:pt x="4699788" y="709575"/>
                </a:lnTo>
                <a:lnTo>
                  <a:pt x="4699788" y="868071"/>
                </a:lnTo>
                <a:lnTo>
                  <a:pt x="4038981" y="868071"/>
                </a:lnTo>
                <a:close/>
                <a:moveTo>
                  <a:pt x="3305557" y="14631"/>
                </a:moveTo>
                <a:lnTo>
                  <a:pt x="3503067" y="14631"/>
                </a:lnTo>
                <a:lnTo>
                  <a:pt x="3503067" y="707137"/>
                </a:lnTo>
                <a:lnTo>
                  <a:pt x="3931006" y="707137"/>
                </a:lnTo>
                <a:lnTo>
                  <a:pt x="3931006" y="868071"/>
                </a:lnTo>
                <a:lnTo>
                  <a:pt x="3305557" y="868071"/>
                </a:lnTo>
                <a:close/>
                <a:moveTo>
                  <a:pt x="2410206" y="14631"/>
                </a:moveTo>
                <a:lnTo>
                  <a:pt x="2779624" y="14631"/>
                </a:lnTo>
                <a:cubicBezTo>
                  <a:pt x="2855215" y="14631"/>
                  <a:pt x="2920848" y="27229"/>
                  <a:pt x="2976525" y="52426"/>
                </a:cubicBezTo>
                <a:cubicBezTo>
                  <a:pt x="3032202" y="77623"/>
                  <a:pt x="3075077" y="113386"/>
                  <a:pt x="3105151" y="159716"/>
                </a:cubicBezTo>
                <a:cubicBezTo>
                  <a:pt x="3135224" y="206046"/>
                  <a:pt x="3150261" y="260910"/>
                  <a:pt x="3150261" y="324308"/>
                </a:cubicBezTo>
                <a:cubicBezTo>
                  <a:pt x="3150261" y="386894"/>
                  <a:pt x="3135224" y="441554"/>
                  <a:pt x="3105151" y="488290"/>
                </a:cubicBezTo>
                <a:cubicBezTo>
                  <a:pt x="3075077" y="535026"/>
                  <a:pt x="3032202" y="570790"/>
                  <a:pt x="2976525" y="595580"/>
                </a:cubicBezTo>
                <a:cubicBezTo>
                  <a:pt x="2920848" y="620370"/>
                  <a:pt x="2855215" y="632766"/>
                  <a:pt x="2779624" y="632766"/>
                </a:cubicBezTo>
                <a:lnTo>
                  <a:pt x="2607717" y="632766"/>
                </a:lnTo>
                <a:lnTo>
                  <a:pt x="2607717" y="868071"/>
                </a:lnTo>
                <a:lnTo>
                  <a:pt x="2410206" y="868071"/>
                </a:lnTo>
                <a:close/>
                <a:moveTo>
                  <a:pt x="1248156" y="14631"/>
                </a:moveTo>
                <a:lnTo>
                  <a:pt x="1411529" y="14631"/>
                </a:lnTo>
                <a:lnTo>
                  <a:pt x="1730960" y="544983"/>
                </a:lnTo>
                <a:lnTo>
                  <a:pt x="2045513" y="14631"/>
                </a:lnTo>
                <a:lnTo>
                  <a:pt x="2207667" y="14631"/>
                </a:lnTo>
                <a:lnTo>
                  <a:pt x="2210105" y="868071"/>
                </a:lnTo>
                <a:lnTo>
                  <a:pt x="2024787" y="868071"/>
                </a:lnTo>
                <a:lnTo>
                  <a:pt x="2023568" y="356007"/>
                </a:lnTo>
                <a:lnTo>
                  <a:pt x="1772412" y="777850"/>
                </a:lnTo>
                <a:lnTo>
                  <a:pt x="1683411" y="777850"/>
                </a:lnTo>
                <a:lnTo>
                  <a:pt x="1433475" y="366980"/>
                </a:lnTo>
                <a:lnTo>
                  <a:pt x="1433475" y="868071"/>
                </a:lnTo>
                <a:lnTo>
                  <a:pt x="1248156" y="868071"/>
                </a:lnTo>
                <a:close/>
                <a:moveTo>
                  <a:pt x="848106" y="14631"/>
                </a:moveTo>
                <a:lnTo>
                  <a:pt x="1045617" y="14631"/>
                </a:lnTo>
                <a:lnTo>
                  <a:pt x="1045617" y="868071"/>
                </a:lnTo>
                <a:lnTo>
                  <a:pt x="848106" y="868071"/>
                </a:lnTo>
                <a:close/>
                <a:moveTo>
                  <a:pt x="376733" y="0"/>
                </a:moveTo>
                <a:cubicBezTo>
                  <a:pt x="431191" y="0"/>
                  <a:pt x="484429" y="6503"/>
                  <a:pt x="536449" y="19508"/>
                </a:cubicBezTo>
                <a:cubicBezTo>
                  <a:pt x="588468" y="32512"/>
                  <a:pt x="633984" y="51207"/>
                  <a:pt x="672999" y="75591"/>
                </a:cubicBezTo>
                <a:lnTo>
                  <a:pt x="612039" y="225553"/>
                </a:lnTo>
                <a:cubicBezTo>
                  <a:pt x="533197" y="180849"/>
                  <a:pt x="454356" y="158497"/>
                  <a:pt x="375514" y="158497"/>
                </a:cubicBezTo>
                <a:cubicBezTo>
                  <a:pt x="320244" y="158497"/>
                  <a:pt x="279400" y="167438"/>
                  <a:pt x="252984" y="185319"/>
                </a:cubicBezTo>
                <a:cubicBezTo>
                  <a:pt x="226568" y="203201"/>
                  <a:pt x="213360" y="226772"/>
                  <a:pt x="213360" y="256033"/>
                </a:cubicBezTo>
                <a:cubicBezTo>
                  <a:pt x="213360" y="285294"/>
                  <a:pt x="228600" y="307036"/>
                  <a:pt x="259080" y="321260"/>
                </a:cubicBezTo>
                <a:cubicBezTo>
                  <a:pt x="289560" y="335484"/>
                  <a:pt x="336093" y="349505"/>
                  <a:pt x="398679" y="363322"/>
                </a:cubicBezTo>
                <a:cubicBezTo>
                  <a:pt x="463703" y="378766"/>
                  <a:pt x="516941" y="394209"/>
                  <a:pt x="558394" y="409652"/>
                </a:cubicBezTo>
                <a:cubicBezTo>
                  <a:pt x="599847" y="425095"/>
                  <a:pt x="635407" y="449479"/>
                  <a:pt x="665074" y="482804"/>
                </a:cubicBezTo>
                <a:cubicBezTo>
                  <a:pt x="694741" y="516129"/>
                  <a:pt x="709575" y="561239"/>
                  <a:pt x="709575" y="618135"/>
                </a:cubicBezTo>
                <a:cubicBezTo>
                  <a:pt x="709575" y="666903"/>
                  <a:pt x="695960" y="711404"/>
                  <a:pt x="668732" y="751638"/>
                </a:cubicBezTo>
                <a:cubicBezTo>
                  <a:pt x="641503" y="791871"/>
                  <a:pt x="600660" y="823774"/>
                  <a:pt x="546202" y="847345"/>
                </a:cubicBezTo>
                <a:cubicBezTo>
                  <a:pt x="491744" y="870916"/>
                  <a:pt x="425501" y="882702"/>
                  <a:pt x="347472" y="882702"/>
                </a:cubicBezTo>
                <a:cubicBezTo>
                  <a:pt x="280010" y="882702"/>
                  <a:pt x="214783" y="873558"/>
                  <a:pt x="151791" y="855270"/>
                </a:cubicBezTo>
                <a:cubicBezTo>
                  <a:pt x="88799" y="836982"/>
                  <a:pt x="38202" y="813207"/>
                  <a:pt x="0" y="783946"/>
                </a:cubicBezTo>
                <a:lnTo>
                  <a:pt x="67056" y="635204"/>
                </a:lnTo>
                <a:cubicBezTo>
                  <a:pt x="103632" y="662026"/>
                  <a:pt x="147117" y="683566"/>
                  <a:pt x="197511" y="699822"/>
                </a:cubicBezTo>
                <a:cubicBezTo>
                  <a:pt x="247904" y="716078"/>
                  <a:pt x="298298" y="724206"/>
                  <a:pt x="348692" y="724206"/>
                </a:cubicBezTo>
                <a:cubicBezTo>
                  <a:pt x="404775" y="724206"/>
                  <a:pt x="446228" y="715874"/>
                  <a:pt x="473050" y="699212"/>
                </a:cubicBezTo>
                <a:cubicBezTo>
                  <a:pt x="499872" y="682550"/>
                  <a:pt x="513284" y="660401"/>
                  <a:pt x="513284" y="632766"/>
                </a:cubicBezTo>
                <a:cubicBezTo>
                  <a:pt x="513284" y="612446"/>
                  <a:pt x="505359" y="595580"/>
                  <a:pt x="489509" y="582169"/>
                </a:cubicBezTo>
                <a:cubicBezTo>
                  <a:pt x="473660" y="568758"/>
                  <a:pt x="453340" y="557988"/>
                  <a:pt x="428549" y="549860"/>
                </a:cubicBezTo>
                <a:cubicBezTo>
                  <a:pt x="403759" y="541732"/>
                  <a:pt x="370231" y="532791"/>
                  <a:pt x="327965" y="523038"/>
                </a:cubicBezTo>
                <a:cubicBezTo>
                  <a:pt x="262941" y="507594"/>
                  <a:pt x="209703" y="492151"/>
                  <a:pt x="168250" y="476708"/>
                </a:cubicBezTo>
                <a:cubicBezTo>
                  <a:pt x="126797" y="461265"/>
                  <a:pt x="91237" y="436474"/>
                  <a:pt x="61570" y="402337"/>
                </a:cubicBezTo>
                <a:cubicBezTo>
                  <a:pt x="31903" y="368199"/>
                  <a:pt x="17069" y="322682"/>
                  <a:pt x="17069" y="265786"/>
                </a:cubicBezTo>
                <a:cubicBezTo>
                  <a:pt x="17069" y="216206"/>
                  <a:pt x="30480" y="171298"/>
                  <a:pt x="57303" y="131065"/>
                </a:cubicBezTo>
                <a:cubicBezTo>
                  <a:pt x="84125" y="90831"/>
                  <a:pt x="124562" y="58928"/>
                  <a:pt x="178613" y="35357"/>
                </a:cubicBezTo>
                <a:cubicBezTo>
                  <a:pt x="232664" y="11786"/>
                  <a:pt x="298704" y="0"/>
                  <a:pt x="37673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Tree>
    <p:extLst>
      <p:ext uri="{BB962C8B-B14F-4D97-AF65-F5344CB8AC3E}">
        <p14:creationId xmlns:p14="http://schemas.microsoft.com/office/powerpoint/2010/main" val="8132049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D8D877B3-D348-4611-9BDB-C5374591D951}" type="slidenum">
              <a:rPr lang="en-US" smtClean="0"/>
              <a:pPr/>
              <a:t>20</a:t>
            </a:fld>
            <a:endParaRPr lang="en-US" dirty="0"/>
          </a:p>
        </p:txBody>
      </p:sp>
      <p:sp>
        <p:nvSpPr>
          <p:cNvPr id="3" name="Title 2"/>
          <p:cNvSpPr>
            <a:spLocks noGrp="1"/>
          </p:cNvSpPr>
          <p:nvPr>
            <p:ph type="title"/>
          </p:nvPr>
        </p:nvSpPr>
        <p:spPr/>
        <p:txBody>
          <a:bodyPr/>
          <a:lstStyle/>
          <a:p>
            <a:r>
              <a:rPr lang="en-US" b="1" dirty="0">
                <a:solidFill>
                  <a:schemeClr val="accent1"/>
                </a:solidFill>
              </a:rPr>
              <a:t>TABLE</a:t>
            </a:r>
            <a:r>
              <a:rPr lang="en-US" b="1" dirty="0"/>
              <a:t> LAYOUT</a:t>
            </a:r>
          </a:p>
        </p:txBody>
      </p:sp>
      <p:graphicFrame>
        <p:nvGraphicFramePr>
          <p:cNvPr id="4" name="Table 3"/>
          <p:cNvGraphicFramePr>
            <a:graphicFrameLocks noGrp="1"/>
          </p:cNvGraphicFramePr>
          <p:nvPr>
            <p:extLst>
              <p:ext uri="{D42A27DB-BD31-4B8C-83A1-F6EECF244321}">
                <p14:modId xmlns:p14="http://schemas.microsoft.com/office/powerpoint/2010/main" val="1876394252"/>
              </p:ext>
            </p:extLst>
          </p:nvPr>
        </p:nvGraphicFramePr>
        <p:xfrm>
          <a:off x="2209800" y="2353116"/>
          <a:ext cx="9410700" cy="3613782"/>
        </p:xfrm>
        <a:graphic>
          <a:graphicData uri="http://schemas.openxmlformats.org/drawingml/2006/table">
            <a:tbl>
              <a:tblPr firstRow="1" bandRow="1">
                <a:tableStyleId>{073A0DAA-6AF3-43AB-8588-CEC1D06C72B9}</a:tableStyleId>
              </a:tblPr>
              <a:tblGrid>
                <a:gridCol w="3771116">
                  <a:extLst>
                    <a:ext uri="{9D8B030D-6E8A-4147-A177-3AD203B41FA5}">
                      <a16:colId xmlns:a16="http://schemas.microsoft.com/office/drawing/2014/main" val="20000"/>
                    </a:ext>
                  </a:extLst>
                </a:gridCol>
                <a:gridCol w="1886698">
                  <a:extLst>
                    <a:ext uri="{9D8B030D-6E8A-4147-A177-3AD203B41FA5}">
                      <a16:colId xmlns:a16="http://schemas.microsoft.com/office/drawing/2014/main" val="20001"/>
                    </a:ext>
                  </a:extLst>
                </a:gridCol>
                <a:gridCol w="1876443">
                  <a:extLst>
                    <a:ext uri="{9D8B030D-6E8A-4147-A177-3AD203B41FA5}">
                      <a16:colId xmlns:a16="http://schemas.microsoft.com/office/drawing/2014/main" val="20002"/>
                    </a:ext>
                  </a:extLst>
                </a:gridCol>
                <a:gridCol w="1876443">
                  <a:extLst>
                    <a:ext uri="{9D8B030D-6E8A-4147-A177-3AD203B41FA5}">
                      <a16:colId xmlns:a16="http://schemas.microsoft.com/office/drawing/2014/main" val="20003"/>
                    </a:ext>
                  </a:extLst>
                </a:gridCol>
              </a:tblGrid>
              <a:tr h="60229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b="0" i="0" dirty="0">
                          <a:solidFill>
                            <a:schemeClr val="tx1"/>
                          </a:solidFill>
                          <a:latin typeface="+mn-lt"/>
                          <a:ea typeface="Titillium" charset="0"/>
                          <a:cs typeface="Titillium" charset="0"/>
                        </a:rPr>
                        <a:t>Web design services and consultancy</a:t>
                      </a:r>
                    </a:p>
                  </a:txBody>
                  <a:tcPr marL="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1100" b="0" i="0" dirty="0">
                          <a:solidFill>
                            <a:schemeClr val="tx1"/>
                          </a:solidFill>
                          <a:latin typeface="+mn-lt"/>
                          <a:ea typeface="Titillium" charset="0"/>
                          <a:cs typeface="Titillium" charset="0"/>
                        </a:rPr>
                        <a:t>$13,000.00</a:t>
                      </a:r>
                    </a:p>
                  </a:txBody>
                  <a:tcPr marR="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1100" b="0" i="0" dirty="0">
                          <a:solidFill>
                            <a:schemeClr val="tx1"/>
                          </a:solidFill>
                          <a:latin typeface="+mn-lt"/>
                          <a:ea typeface="Titillium" charset="0"/>
                          <a:cs typeface="Titillium" charset="0"/>
                        </a:rPr>
                        <a:t>$13,000.00</a:t>
                      </a:r>
                    </a:p>
                  </a:txBody>
                  <a:tcPr marR="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1100" b="0" i="0" dirty="0">
                          <a:solidFill>
                            <a:schemeClr val="accent1"/>
                          </a:solidFill>
                          <a:latin typeface="+mn-lt"/>
                          <a:ea typeface="Titillium" charset="0"/>
                          <a:cs typeface="Titillium" charset="0"/>
                        </a:rPr>
                        <a:t>$13,000.00</a:t>
                      </a:r>
                    </a:p>
                  </a:txBody>
                  <a:tcPr marR="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60229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b="0" i="0" dirty="0">
                          <a:latin typeface="+mn-lt"/>
                          <a:ea typeface="Titillium" charset="0"/>
                          <a:cs typeface="Titillium" charset="0"/>
                        </a:rPr>
                        <a:t>Hosting services / 24 months</a:t>
                      </a:r>
                    </a:p>
                  </a:txBody>
                  <a:tcPr marL="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1100" b="0" i="0" dirty="0">
                          <a:solidFill>
                            <a:schemeClr val="tx1"/>
                          </a:solidFill>
                          <a:latin typeface="+mn-lt"/>
                          <a:ea typeface="Titillium" charset="0"/>
                          <a:cs typeface="Titillium" charset="0"/>
                        </a:rPr>
                        <a:t>$13,000.00</a:t>
                      </a:r>
                    </a:p>
                  </a:txBody>
                  <a:tcPr marR="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1100" b="0" i="0" dirty="0">
                          <a:solidFill>
                            <a:schemeClr val="tx1"/>
                          </a:solidFill>
                          <a:latin typeface="+mn-lt"/>
                          <a:ea typeface="Titillium" charset="0"/>
                          <a:cs typeface="Titillium" charset="0"/>
                        </a:rPr>
                        <a:t>$13,000.00</a:t>
                      </a:r>
                    </a:p>
                  </a:txBody>
                  <a:tcPr marR="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1100" b="0" i="0" dirty="0">
                          <a:solidFill>
                            <a:schemeClr val="accent1"/>
                          </a:solidFill>
                          <a:latin typeface="+mn-lt"/>
                          <a:ea typeface="Titillium" charset="0"/>
                          <a:cs typeface="Titillium" charset="0"/>
                        </a:rPr>
                        <a:t>$13,000.00</a:t>
                      </a:r>
                    </a:p>
                  </a:txBody>
                  <a:tcPr marR="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602297">
                <a:tc>
                  <a:txBody>
                    <a:bodyPr/>
                    <a:lstStyle/>
                    <a:p>
                      <a:r>
                        <a:rPr lang="en-US" sz="1100" b="0" i="0" dirty="0">
                          <a:solidFill>
                            <a:schemeClr val="tx1"/>
                          </a:solidFill>
                          <a:latin typeface="+mn-lt"/>
                          <a:ea typeface="Titillium" charset="0"/>
                          <a:cs typeface="Titillium" charset="0"/>
                        </a:rPr>
                        <a:t>Template services</a:t>
                      </a:r>
                    </a:p>
                  </a:txBody>
                  <a:tcPr marL="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1100" b="0" i="0" dirty="0">
                          <a:solidFill>
                            <a:schemeClr val="tx1"/>
                          </a:solidFill>
                          <a:latin typeface="+mn-lt"/>
                          <a:ea typeface="Titillium" charset="0"/>
                          <a:cs typeface="Titillium" charset="0"/>
                        </a:rPr>
                        <a:t>$13,000.00</a:t>
                      </a:r>
                    </a:p>
                  </a:txBody>
                  <a:tcPr marR="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1100" b="0" i="0" dirty="0">
                          <a:solidFill>
                            <a:schemeClr val="tx1"/>
                          </a:solidFill>
                          <a:latin typeface="+mn-lt"/>
                          <a:ea typeface="Titillium" charset="0"/>
                          <a:cs typeface="Titillium" charset="0"/>
                        </a:rPr>
                        <a:t>$13,000.00</a:t>
                      </a:r>
                    </a:p>
                  </a:txBody>
                  <a:tcPr marR="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1100" b="0" i="0" dirty="0">
                          <a:solidFill>
                            <a:schemeClr val="accent1"/>
                          </a:solidFill>
                          <a:latin typeface="+mn-lt"/>
                          <a:ea typeface="Titillium" charset="0"/>
                          <a:cs typeface="Titillium" charset="0"/>
                        </a:rPr>
                        <a:t>$13,000.00</a:t>
                      </a:r>
                    </a:p>
                  </a:txBody>
                  <a:tcPr marR="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60229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b="0" i="0" dirty="0">
                          <a:latin typeface="+mn-lt"/>
                          <a:ea typeface="Titillium" charset="0"/>
                          <a:cs typeface="Titillium" charset="0"/>
                        </a:rPr>
                        <a:t>Hosting services / 24 months</a:t>
                      </a:r>
                    </a:p>
                  </a:txBody>
                  <a:tcPr marL="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1100" b="0" i="0" dirty="0">
                          <a:solidFill>
                            <a:schemeClr val="tx1"/>
                          </a:solidFill>
                          <a:latin typeface="+mn-lt"/>
                          <a:ea typeface="Titillium" charset="0"/>
                          <a:cs typeface="Titillium" charset="0"/>
                        </a:rPr>
                        <a:t>$13,000.00</a:t>
                      </a:r>
                    </a:p>
                  </a:txBody>
                  <a:tcPr marR="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1100" b="0" i="0" dirty="0">
                          <a:solidFill>
                            <a:schemeClr val="tx1"/>
                          </a:solidFill>
                          <a:latin typeface="+mn-lt"/>
                          <a:ea typeface="Titillium" charset="0"/>
                          <a:cs typeface="Titillium" charset="0"/>
                        </a:rPr>
                        <a:t>$13,000.00</a:t>
                      </a:r>
                    </a:p>
                  </a:txBody>
                  <a:tcPr marR="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1100" b="0" i="0" dirty="0">
                          <a:solidFill>
                            <a:schemeClr val="accent1"/>
                          </a:solidFill>
                          <a:latin typeface="+mn-lt"/>
                          <a:ea typeface="Titillium" charset="0"/>
                          <a:cs typeface="Titillium" charset="0"/>
                        </a:rPr>
                        <a:t>$13,000.00</a:t>
                      </a:r>
                    </a:p>
                  </a:txBody>
                  <a:tcPr marR="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60229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b="0" i="0" dirty="0">
                          <a:solidFill>
                            <a:schemeClr val="tx1"/>
                          </a:solidFill>
                          <a:latin typeface="+mn-lt"/>
                          <a:ea typeface="Titillium" charset="0"/>
                          <a:cs typeface="Titillium" charset="0"/>
                        </a:rPr>
                        <a:t>Web design services and consultancy</a:t>
                      </a:r>
                    </a:p>
                  </a:txBody>
                  <a:tcPr marL="0" anchor="ctr">
                    <a:lnL w="12700" cmpd="sng">
                      <a:noFill/>
                    </a:lnL>
                    <a:lnR w="12700" cmpd="sng">
                      <a:noFill/>
                    </a:lnR>
                    <a:lnT w="6350" cap="flat" cmpd="sng" algn="ctr">
                      <a:solidFill>
                        <a:schemeClr val="tx1"/>
                      </a:solidFill>
                      <a:prstDash val="solid"/>
                      <a:round/>
                      <a:headEnd type="none" w="med" len="med"/>
                      <a:tailEnd type="none" w="med" len="med"/>
                    </a:lnT>
                    <a:lnB w="285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1100" b="0" i="0" dirty="0">
                          <a:solidFill>
                            <a:schemeClr val="tx1"/>
                          </a:solidFill>
                          <a:latin typeface="+mn-lt"/>
                          <a:ea typeface="Titillium" charset="0"/>
                          <a:cs typeface="Titillium" charset="0"/>
                        </a:rPr>
                        <a:t>$13,000.00</a:t>
                      </a:r>
                    </a:p>
                  </a:txBody>
                  <a:tcPr marR="0" anchor="ctr">
                    <a:lnL w="12700" cmpd="sng">
                      <a:noFill/>
                    </a:lnL>
                    <a:lnR w="12700" cmpd="sng">
                      <a:noFill/>
                    </a:lnR>
                    <a:lnT w="6350" cap="flat" cmpd="sng" algn="ctr">
                      <a:solidFill>
                        <a:schemeClr val="tx1"/>
                      </a:solidFill>
                      <a:prstDash val="solid"/>
                      <a:round/>
                      <a:headEnd type="none" w="med" len="med"/>
                      <a:tailEnd type="none" w="med" len="med"/>
                    </a:lnT>
                    <a:lnB w="285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1100" b="0" i="0" dirty="0">
                          <a:solidFill>
                            <a:schemeClr val="tx1"/>
                          </a:solidFill>
                          <a:latin typeface="+mn-lt"/>
                          <a:ea typeface="Titillium" charset="0"/>
                          <a:cs typeface="Titillium" charset="0"/>
                        </a:rPr>
                        <a:t>$13,000.00</a:t>
                      </a:r>
                    </a:p>
                  </a:txBody>
                  <a:tcPr marR="0" anchor="ctr">
                    <a:lnL w="12700" cmpd="sng">
                      <a:noFill/>
                    </a:lnL>
                    <a:lnR w="12700" cmpd="sng">
                      <a:noFill/>
                    </a:lnR>
                    <a:lnT w="6350" cap="flat" cmpd="sng" algn="ctr">
                      <a:solidFill>
                        <a:schemeClr val="tx1"/>
                      </a:solidFill>
                      <a:prstDash val="solid"/>
                      <a:round/>
                      <a:headEnd type="none" w="med" len="med"/>
                      <a:tailEnd type="none" w="med" len="med"/>
                    </a:lnT>
                    <a:lnB w="285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1100" b="0" i="0" dirty="0">
                          <a:solidFill>
                            <a:schemeClr val="accent1"/>
                          </a:solidFill>
                          <a:latin typeface="+mn-lt"/>
                          <a:ea typeface="Titillium" charset="0"/>
                          <a:cs typeface="Titillium" charset="0"/>
                        </a:rPr>
                        <a:t>$13,000.00</a:t>
                      </a:r>
                    </a:p>
                  </a:txBody>
                  <a:tcPr marR="0" anchor="ctr">
                    <a:lnL w="12700" cmpd="sng">
                      <a:noFill/>
                    </a:lnL>
                    <a:lnR w="12700" cmpd="sng">
                      <a:noFill/>
                    </a:lnR>
                    <a:lnT w="6350" cap="flat" cmpd="sng" algn="ctr">
                      <a:solidFill>
                        <a:schemeClr val="tx1"/>
                      </a:solidFill>
                      <a:prstDash val="solid"/>
                      <a:round/>
                      <a:headEnd type="none" w="med" len="med"/>
                      <a:tailEnd type="none" w="med" len="med"/>
                    </a:lnT>
                    <a:lnB w="285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602297">
                <a:tc>
                  <a:txBody>
                    <a:bodyPr/>
                    <a:lstStyle/>
                    <a:p>
                      <a:pPr algn="l"/>
                      <a:r>
                        <a:rPr lang="en-US" sz="1050" b="1" i="0" dirty="0">
                          <a:solidFill>
                            <a:schemeClr val="tx1"/>
                          </a:solidFill>
                          <a:latin typeface="+mn-lt"/>
                          <a:ea typeface="Titillium Bd" charset="0"/>
                          <a:cs typeface="Titillium Bd" charset="0"/>
                        </a:rPr>
                        <a:t>TOTAL</a:t>
                      </a:r>
                    </a:p>
                  </a:txBody>
                  <a:tcPr marL="0" anchor="ctr">
                    <a:lnL w="12700" cmpd="sng">
                      <a:noFill/>
                    </a:lnL>
                    <a:lnR w="12700" cmpd="sng">
                      <a:noFill/>
                    </a:lnR>
                    <a:lnT w="28575" cap="flat" cmpd="sng" algn="ctr">
                      <a:solidFill>
                        <a:schemeClr val="accent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1200" b="1" i="0" dirty="0">
                          <a:solidFill>
                            <a:schemeClr val="tx1"/>
                          </a:solidFill>
                          <a:latin typeface="+mn-lt"/>
                          <a:ea typeface="Titillium Bd" charset="0"/>
                          <a:cs typeface="Titillium Bd" charset="0"/>
                        </a:rPr>
                        <a:t>$13,000.00</a:t>
                      </a:r>
                    </a:p>
                  </a:txBody>
                  <a:tcPr marR="0" anchor="ctr">
                    <a:lnL w="12700" cmpd="sng">
                      <a:noFill/>
                    </a:lnL>
                    <a:lnR w="12700" cmpd="sng">
                      <a:noFill/>
                    </a:lnR>
                    <a:lnT w="28575" cap="flat" cmpd="sng" algn="ctr">
                      <a:solidFill>
                        <a:schemeClr val="accent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1200" b="1" i="0" dirty="0">
                          <a:solidFill>
                            <a:schemeClr val="tx1"/>
                          </a:solidFill>
                          <a:latin typeface="+mn-lt"/>
                          <a:ea typeface="Titillium Bd" charset="0"/>
                          <a:cs typeface="Titillium Bd" charset="0"/>
                        </a:rPr>
                        <a:t>$13,000.00</a:t>
                      </a:r>
                    </a:p>
                  </a:txBody>
                  <a:tcPr marR="0" anchor="ctr">
                    <a:lnL w="12700" cmpd="sng">
                      <a:noFill/>
                    </a:lnL>
                    <a:lnR w="12700" cmpd="sng">
                      <a:noFill/>
                    </a:lnR>
                    <a:lnT w="28575" cap="flat" cmpd="sng" algn="ctr">
                      <a:solidFill>
                        <a:schemeClr val="accent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1200" b="1" i="0" dirty="0">
                          <a:solidFill>
                            <a:schemeClr val="tx1"/>
                          </a:solidFill>
                          <a:latin typeface="+mn-lt"/>
                          <a:ea typeface="Titillium Bd" charset="0"/>
                          <a:cs typeface="Titillium Bd" charset="0"/>
                        </a:rPr>
                        <a:t>$13,000.00</a:t>
                      </a:r>
                    </a:p>
                  </a:txBody>
                  <a:tcPr marR="0" anchor="ctr">
                    <a:lnL w="12700" cmpd="sng">
                      <a:noFill/>
                    </a:lnL>
                    <a:lnR w="12700" cmpd="sng">
                      <a:noFill/>
                    </a:lnR>
                    <a:lnT w="28575" cap="flat" cmpd="sng" algn="ctr">
                      <a:solidFill>
                        <a:schemeClr val="accent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bl>
          </a:graphicData>
        </a:graphic>
      </p:graphicFrame>
      <p:sp>
        <p:nvSpPr>
          <p:cNvPr id="7" name="TextBox 6">
            <a:extLst>
              <a:ext uri="{FF2B5EF4-FFF2-40B4-BE49-F238E27FC236}">
                <a16:creationId xmlns:a16="http://schemas.microsoft.com/office/drawing/2014/main" id="{2C2E158B-A5CD-47E8-AC24-4076C6CC5520}"/>
              </a:ext>
            </a:extLst>
          </p:cNvPr>
          <p:cNvSpPr txBox="1"/>
          <p:nvPr/>
        </p:nvSpPr>
        <p:spPr>
          <a:xfrm>
            <a:off x="416172" y="266736"/>
            <a:ext cx="184666" cy="1124668"/>
          </a:xfrm>
          <a:prstGeom prst="rect">
            <a:avLst/>
          </a:prstGeom>
          <a:noFill/>
        </p:spPr>
        <p:txBody>
          <a:bodyPr vert="vert270" wrap="none" lIns="0" rIns="0" rtlCol="0">
            <a:spAutoFit/>
          </a:bodyPr>
          <a:lstStyle/>
          <a:p>
            <a:pPr algn="r"/>
            <a:r>
              <a:rPr lang="en-US" sz="1200" b="1" dirty="0">
                <a:solidFill>
                  <a:schemeClr val="accent4"/>
                </a:solidFill>
              </a:rPr>
              <a:t>SIMPLE.COM</a:t>
            </a:r>
          </a:p>
        </p:txBody>
      </p:sp>
      <p:sp>
        <p:nvSpPr>
          <p:cNvPr id="8" name="Freeform: Shape 7">
            <a:extLst>
              <a:ext uri="{FF2B5EF4-FFF2-40B4-BE49-F238E27FC236}">
                <a16:creationId xmlns:a16="http://schemas.microsoft.com/office/drawing/2014/main" id="{9494D600-9BA6-4728-A606-363DFC22BD39}"/>
              </a:ext>
            </a:extLst>
          </p:cNvPr>
          <p:cNvSpPr/>
          <p:nvPr/>
        </p:nvSpPr>
        <p:spPr>
          <a:xfrm rot="16200000">
            <a:off x="99279" y="5876457"/>
            <a:ext cx="780354" cy="146564"/>
          </a:xfrm>
          <a:custGeom>
            <a:avLst/>
            <a:gdLst/>
            <a:ahLst/>
            <a:cxnLst/>
            <a:rect l="l" t="t" r="r" b="b"/>
            <a:pathLst>
              <a:path w="4699788" h="882702">
                <a:moveTo>
                  <a:pt x="2607717" y="175566"/>
                </a:moveTo>
                <a:lnTo>
                  <a:pt x="2607717" y="471831"/>
                </a:lnTo>
                <a:lnTo>
                  <a:pt x="2768651" y="471831"/>
                </a:lnTo>
                <a:cubicBezTo>
                  <a:pt x="2827986" y="471831"/>
                  <a:pt x="2873096" y="459030"/>
                  <a:pt x="2903983" y="433426"/>
                </a:cubicBezTo>
                <a:cubicBezTo>
                  <a:pt x="2934869" y="407823"/>
                  <a:pt x="2950312" y="371450"/>
                  <a:pt x="2950312" y="324308"/>
                </a:cubicBezTo>
                <a:cubicBezTo>
                  <a:pt x="2950312" y="276353"/>
                  <a:pt x="2934869" y="239574"/>
                  <a:pt x="2903983" y="213970"/>
                </a:cubicBezTo>
                <a:cubicBezTo>
                  <a:pt x="2873096" y="188367"/>
                  <a:pt x="2827986" y="175566"/>
                  <a:pt x="2768651" y="175566"/>
                </a:cubicBezTo>
                <a:close/>
                <a:moveTo>
                  <a:pt x="4038981" y="14631"/>
                </a:moveTo>
                <a:lnTo>
                  <a:pt x="4683939" y="14631"/>
                </a:lnTo>
                <a:lnTo>
                  <a:pt x="4683939" y="173127"/>
                </a:lnTo>
                <a:lnTo>
                  <a:pt x="4235273" y="173127"/>
                </a:lnTo>
                <a:lnTo>
                  <a:pt x="4235273" y="358446"/>
                </a:lnTo>
                <a:lnTo>
                  <a:pt x="4631513" y="358446"/>
                </a:lnTo>
                <a:lnTo>
                  <a:pt x="4631513" y="512065"/>
                </a:lnTo>
                <a:lnTo>
                  <a:pt x="4235273" y="512065"/>
                </a:lnTo>
                <a:lnTo>
                  <a:pt x="4235273" y="709575"/>
                </a:lnTo>
                <a:lnTo>
                  <a:pt x="4699788" y="709575"/>
                </a:lnTo>
                <a:lnTo>
                  <a:pt x="4699788" y="868071"/>
                </a:lnTo>
                <a:lnTo>
                  <a:pt x="4038981" y="868071"/>
                </a:lnTo>
                <a:close/>
                <a:moveTo>
                  <a:pt x="3305557" y="14631"/>
                </a:moveTo>
                <a:lnTo>
                  <a:pt x="3503067" y="14631"/>
                </a:lnTo>
                <a:lnTo>
                  <a:pt x="3503067" y="707137"/>
                </a:lnTo>
                <a:lnTo>
                  <a:pt x="3931006" y="707137"/>
                </a:lnTo>
                <a:lnTo>
                  <a:pt x="3931006" y="868071"/>
                </a:lnTo>
                <a:lnTo>
                  <a:pt x="3305557" y="868071"/>
                </a:lnTo>
                <a:close/>
                <a:moveTo>
                  <a:pt x="2410206" y="14631"/>
                </a:moveTo>
                <a:lnTo>
                  <a:pt x="2779624" y="14631"/>
                </a:lnTo>
                <a:cubicBezTo>
                  <a:pt x="2855215" y="14631"/>
                  <a:pt x="2920848" y="27229"/>
                  <a:pt x="2976525" y="52426"/>
                </a:cubicBezTo>
                <a:cubicBezTo>
                  <a:pt x="3032202" y="77623"/>
                  <a:pt x="3075077" y="113386"/>
                  <a:pt x="3105151" y="159716"/>
                </a:cubicBezTo>
                <a:cubicBezTo>
                  <a:pt x="3135224" y="206046"/>
                  <a:pt x="3150261" y="260910"/>
                  <a:pt x="3150261" y="324308"/>
                </a:cubicBezTo>
                <a:cubicBezTo>
                  <a:pt x="3150261" y="386894"/>
                  <a:pt x="3135224" y="441554"/>
                  <a:pt x="3105151" y="488290"/>
                </a:cubicBezTo>
                <a:cubicBezTo>
                  <a:pt x="3075077" y="535026"/>
                  <a:pt x="3032202" y="570790"/>
                  <a:pt x="2976525" y="595580"/>
                </a:cubicBezTo>
                <a:cubicBezTo>
                  <a:pt x="2920848" y="620370"/>
                  <a:pt x="2855215" y="632766"/>
                  <a:pt x="2779624" y="632766"/>
                </a:cubicBezTo>
                <a:lnTo>
                  <a:pt x="2607717" y="632766"/>
                </a:lnTo>
                <a:lnTo>
                  <a:pt x="2607717" y="868071"/>
                </a:lnTo>
                <a:lnTo>
                  <a:pt x="2410206" y="868071"/>
                </a:lnTo>
                <a:close/>
                <a:moveTo>
                  <a:pt x="1248156" y="14631"/>
                </a:moveTo>
                <a:lnTo>
                  <a:pt x="1411529" y="14631"/>
                </a:lnTo>
                <a:lnTo>
                  <a:pt x="1730960" y="544983"/>
                </a:lnTo>
                <a:lnTo>
                  <a:pt x="2045513" y="14631"/>
                </a:lnTo>
                <a:lnTo>
                  <a:pt x="2207667" y="14631"/>
                </a:lnTo>
                <a:lnTo>
                  <a:pt x="2210105" y="868071"/>
                </a:lnTo>
                <a:lnTo>
                  <a:pt x="2024787" y="868071"/>
                </a:lnTo>
                <a:lnTo>
                  <a:pt x="2023568" y="356007"/>
                </a:lnTo>
                <a:lnTo>
                  <a:pt x="1772412" y="777850"/>
                </a:lnTo>
                <a:lnTo>
                  <a:pt x="1683411" y="777850"/>
                </a:lnTo>
                <a:lnTo>
                  <a:pt x="1433475" y="366980"/>
                </a:lnTo>
                <a:lnTo>
                  <a:pt x="1433475" y="868071"/>
                </a:lnTo>
                <a:lnTo>
                  <a:pt x="1248156" y="868071"/>
                </a:lnTo>
                <a:close/>
                <a:moveTo>
                  <a:pt x="848106" y="14631"/>
                </a:moveTo>
                <a:lnTo>
                  <a:pt x="1045617" y="14631"/>
                </a:lnTo>
                <a:lnTo>
                  <a:pt x="1045617" y="868071"/>
                </a:lnTo>
                <a:lnTo>
                  <a:pt x="848106" y="868071"/>
                </a:lnTo>
                <a:close/>
                <a:moveTo>
                  <a:pt x="376733" y="0"/>
                </a:moveTo>
                <a:cubicBezTo>
                  <a:pt x="431191" y="0"/>
                  <a:pt x="484429" y="6503"/>
                  <a:pt x="536449" y="19508"/>
                </a:cubicBezTo>
                <a:cubicBezTo>
                  <a:pt x="588468" y="32512"/>
                  <a:pt x="633984" y="51207"/>
                  <a:pt x="672999" y="75591"/>
                </a:cubicBezTo>
                <a:lnTo>
                  <a:pt x="612039" y="225553"/>
                </a:lnTo>
                <a:cubicBezTo>
                  <a:pt x="533197" y="180849"/>
                  <a:pt x="454356" y="158497"/>
                  <a:pt x="375514" y="158497"/>
                </a:cubicBezTo>
                <a:cubicBezTo>
                  <a:pt x="320244" y="158497"/>
                  <a:pt x="279400" y="167438"/>
                  <a:pt x="252984" y="185319"/>
                </a:cubicBezTo>
                <a:cubicBezTo>
                  <a:pt x="226568" y="203201"/>
                  <a:pt x="213360" y="226772"/>
                  <a:pt x="213360" y="256033"/>
                </a:cubicBezTo>
                <a:cubicBezTo>
                  <a:pt x="213360" y="285294"/>
                  <a:pt x="228600" y="307036"/>
                  <a:pt x="259080" y="321260"/>
                </a:cubicBezTo>
                <a:cubicBezTo>
                  <a:pt x="289560" y="335484"/>
                  <a:pt x="336093" y="349505"/>
                  <a:pt x="398679" y="363322"/>
                </a:cubicBezTo>
                <a:cubicBezTo>
                  <a:pt x="463703" y="378766"/>
                  <a:pt x="516941" y="394209"/>
                  <a:pt x="558394" y="409652"/>
                </a:cubicBezTo>
                <a:cubicBezTo>
                  <a:pt x="599847" y="425095"/>
                  <a:pt x="635407" y="449479"/>
                  <a:pt x="665074" y="482804"/>
                </a:cubicBezTo>
                <a:cubicBezTo>
                  <a:pt x="694741" y="516129"/>
                  <a:pt x="709575" y="561239"/>
                  <a:pt x="709575" y="618135"/>
                </a:cubicBezTo>
                <a:cubicBezTo>
                  <a:pt x="709575" y="666903"/>
                  <a:pt x="695960" y="711404"/>
                  <a:pt x="668732" y="751638"/>
                </a:cubicBezTo>
                <a:cubicBezTo>
                  <a:pt x="641503" y="791871"/>
                  <a:pt x="600660" y="823774"/>
                  <a:pt x="546202" y="847345"/>
                </a:cubicBezTo>
                <a:cubicBezTo>
                  <a:pt x="491744" y="870916"/>
                  <a:pt x="425501" y="882702"/>
                  <a:pt x="347472" y="882702"/>
                </a:cubicBezTo>
                <a:cubicBezTo>
                  <a:pt x="280010" y="882702"/>
                  <a:pt x="214783" y="873558"/>
                  <a:pt x="151791" y="855270"/>
                </a:cubicBezTo>
                <a:cubicBezTo>
                  <a:pt x="88799" y="836982"/>
                  <a:pt x="38202" y="813207"/>
                  <a:pt x="0" y="783946"/>
                </a:cubicBezTo>
                <a:lnTo>
                  <a:pt x="67056" y="635204"/>
                </a:lnTo>
                <a:cubicBezTo>
                  <a:pt x="103632" y="662026"/>
                  <a:pt x="147117" y="683566"/>
                  <a:pt x="197511" y="699822"/>
                </a:cubicBezTo>
                <a:cubicBezTo>
                  <a:pt x="247904" y="716078"/>
                  <a:pt x="298298" y="724206"/>
                  <a:pt x="348692" y="724206"/>
                </a:cubicBezTo>
                <a:cubicBezTo>
                  <a:pt x="404775" y="724206"/>
                  <a:pt x="446228" y="715874"/>
                  <a:pt x="473050" y="699212"/>
                </a:cubicBezTo>
                <a:cubicBezTo>
                  <a:pt x="499872" y="682550"/>
                  <a:pt x="513284" y="660401"/>
                  <a:pt x="513284" y="632766"/>
                </a:cubicBezTo>
                <a:cubicBezTo>
                  <a:pt x="513284" y="612446"/>
                  <a:pt x="505359" y="595580"/>
                  <a:pt x="489509" y="582169"/>
                </a:cubicBezTo>
                <a:cubicBezTo>
                  <a:pt x="473660" y="568758"/>
                  <a:pt x="453340" y="557988"/>
                  <a:pt x="428549" y="549860"/>
                </a:cubicBezTo>
                <a:cubicBezTo>
                  <a:pt x="403759" y="541732"/>
                  <a:pt x="370231" y="532791"/>
                  <a:pt x="327965" y="523038"/>
                </a:cubicBezTo>
                <a:cubicBezTo>
                  <a:pt x="262941" y="507594"/>
                  <a:pt x="209703" y="492151"/>
                  <a:pt x="168250" y="476708"/>
                </a:cubicBezTo>
                <a:cubicBezTo>
                  <a:pt x="126797" y="461265"/>
                  <a:pt x="91237" y="436474"/>
                  <a:pt x="61570" y="402337"/>
                </a:cubicBezTo>
                <a:cubicBezTo>
                  <a:pt x="31903" y="368199"/>
                  <a:pt x="17069" y="322682"/>
                  <a:pt x="17069" y="265786"/>
                </a:cubicBezTo>
                <a:cubicBezTo>
                  <a:pt x="17069" y="216206"/>
                  <a:pt x="30480" y="171298"/>
                  <a:pt x="57303" y="131065"/>
                </a:cubicBezTo>
                <a:cubicBezTo>
                  <a:pt x="84125" y="90831"/>
                  <a:pt x="124562" y="58928"/>
                  <a:pt x="178613" y="35357"/>
                </a:cubicBezTo>
                <a:cubicBezTo>
                  <a:pt x="232664" y="11786"/>
                  <a:pt x="298704" y="0"/>
                  <a:pt x="376733"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99483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D8D877B3-D348-4611-9BDB-C5374591D951}" type="slidenum">
              <a:rPr lang="en-US" smtClean="0"/>
              <a:pPr/>
              <a:t>21</a:t>
            </a:fld>
            <a:endParaRPr lang="en-US" dirty="0"/>
          </a:p>
        </p:txBody>
      </p:sp>
      <p:sp>
        <p:nvSpPr>
          <p:cNvPr id="3" name="Title 2"/>
          <p:cNvSpPr>
            <a:spLocks noGrp="1"/>
          </p:cNvSpPr>
          <p:nvPr>
            <p:ph type="title"/>
          </p:nvPr>
        </p:nvSpPr>
        <p:spPr/>
        <p:txBody>
          <a:bodyPr/>
          <a:lstStyle/>
          <a:p>
            <a:r>
              <a:rPr lang="en-US" b="1" dirty="0"/>
              <a:t>COLUMN</a:t>
            </a:r>
            <a:br>
              <a:rPr lang="en-US" b="1" dirty="0"/>
            </a:br>
            <a:r>
              <a:rPr lang="en-US" b="1" dirty="0">
                <a:solidFill>
                  <a:schemeClr val="accent1"/>
                </a:solidFill>
              </a:rPr>
              <a:t>CHART</a:t>
            </a:r>
            <a:br>
              <a:rPr lang="en-US" b="1" dirty="0"/>
            </a:br>
            <a:r>
              <a:rPr lang="en-US" b="1" dirty="0"/>
              <a:t>STYLE</a:t>
            </a:r>
          </a:p>
        </p:txBody>
      </p:sp>
      <p:sp>
        <p:nvSpPr>
          <p:cNvPr id="6" name="TextBox 5"/>
          <p:cNvSpPr txBox="1"/>
          <p:nvPr/>
        </p:nvSpPr>
        <p:spPr>
          <a:xfrm>
            <a:off x="2209800" y="3352160"/>
            <a:ext cx="1481175" cy="276999"/>
          </a:xfrm>
          <a:prstGeom prst="rect">
            <a:avLst/>
          </a:prstGeom>
          <a:noFill/>
        </p:spPr>
        <p:txBody>
          <a:bodyPr wrap="none" lIns="0" rIns="0" rtlCol="0">
            <a:spAutoFit/>
          </a:bodyPr>
          <a:lstStyle/>
          <a:p>
            <a:r>
              <a:rPr lang="en-US" sz="1200" b="1" dirty="0">
                <a:solidFill>
                  <a:schemeClr val="accent1"/>
                </a:solidFill>
              </a:rPr>
              <a:t>SAMPLE TITLE HERE</a:t>
            </a:r>
          </a:p>
        </p:txBody>
      </p:sp>
      <p:sp>
        <p:nvSpPr>
          <p:cNvPr id="7" name="Text Placeholder 3"/>
          <p:cNvSpPr txBox="1">
            <a:spLocks/>
          </p:cNvSpPr>
          <p:nvPr/>
        </p:nvSpPr>
        <p:spPr>
          <a:xfrm>
            <a:off x="2209800" y="3721368"/>
            <a:ext cx="3162300" cy="1185498"/>
          </a:xfrm>
          <a:prstGeom prst="rect">
            <a:avLst/>
          </a:prstGeom>
        </p:spPr>
        <p:txBody>
          <a:bodyPr lIns="0" rIns="0"/>
          <a:lstStyle>
            <a:lvl1pPr marL="0" indent="0" algn="l" defTabSz="914318" rtl="0" eaLnBrk="1" latinLnBrk="0" hangingPunct="1">
              <a:lnSpc>
                <a:spcPct val="120000"/>
              </a:lnSpc>
              <a:spcBef>
                <a:spcPts val="1000"/>
              </a:spcBef>
              <a:buFont typeface="Arial" panose="020B0604020202020204" pitchFamily="34" charset="0"/>
              <a:buNone/>
              <a:defRPr sz="2800" kern="1200">
                <a:solidFill>
                  <a:schemeClr val="tx1"/>
                </a:solidFill>
                <a:latin typeface="+mn-lt"/>
                <a:ea typeface="+mn-ea"/>
                <a:cs typeface="+mn-cs"/>
              </a:defRPr>
            </a:lvl1pPr>
            <a:lvl2pPr marL="0" indent="0" algn="l" defTabSz="914318" rtl="0" eaLnBrk="1" latinLnBrk="0" hangingPunct="1">
              <a:lnSpc>
                <a:spcPct val="120000"/>
              </a:lnSpc>
              <a:spcBef>
                <a:spcPts val="499"/>
              </a:spcBef>
              <a:buFont typeface="Arial" panose="020B0604020202020204" pitchFamily="34" charset="0"/>
              <a:buNone/>
              <a:defRPr sz="1800" kern="1200">
                <a:solidFill>
                  <a:schemeClr val="tx1"/>
                </a:solidFill>
                <a:latin typeface="+mn-lt"/>
                <a:ea typeface="+mn-ea"/>
                <a:cs typeface="+mn-cs"/>
              </a:defRPr>
            </a:lvl2pPr>
            <a:lvl3pPr marL="0" indent="0" algn="l" defTabSz="914318" rtl="0" eaLnBrk="1" latinLnBrk="0" hangingPunct="1">
              <a:lnSpc>
                <a:spcPct val="120000"/>
              </a:lnSpc>
              <a:spcBef>
                <a:spcPts val="499"/>
              </a:spcBef>
              <a:buFont typeface="Arial" panose="020B0604020202020204" pitchFamily="34" charset="0"/>
              <a:buNone/>
              <a:defRPr sz="1200" kern="1200">
                <a:solidFill>
                  <a:schemeClr val="tx1"/>
                </a:solidFill>
                <a:latin typeface="+mn-lt"/>
                <a:ea typeface="+mn-ea"/>
                <a:cs typeface="+mn-cs"/>
              </a:defRPr>
            </a:lvl3pPr>
            <a:lvl4pPr marL="0" indent="0" algn="l" defTabSz="914318" rtl="0" eaLnBrk="1" latinLnBrk="0" hangingPunct="1">
              <a:lnSpc>
                <a:spcPct val="120000"/>
              </a:lnSpc>
              <a:spcBef>
                <a:spcPts val="499"/>
              </a:spcBef>
              <a:buFont typeface="Arial" panose="020B0604020202020204" pitchFamily="34" charset="0"/>
              <a:buNone/>
              <a:defRPr sz="1000" kern="1200">
                <a:solidFill>
                  <a:schemeClr val="tx1">
                    <a:alpha val="70000"/>
                  </a:schemeClr>
                </a:solidFill>
                <a:latin typeface="+mn-lt"/>
                <a:ea typeface="+mn-ea"/>
                <a:cs typeface="+mn-cs"/>
              </a:defRPr>
            </a:lvl4pPr>
            <a:lvl5pPr marL="0" indent="0" algn="l" defTabSz="914318" rtl="0" eaLnBrk="1" latinLnBrk="0" hangingPunct="1">
              <a:lnSpc>
                <a:spcPct val="120000"/>
              </a:lnSpc>
              <a:spcBef>
                <a:spcPts val="499"/>
              </a:spcBef>
              <a:buFont typeface="Arial" panose="020B0604020202020204" pitchFamily="34" charset="0"/>
              <a:buNone/>
              <a:defRPr sz="1000" kern="1200" baseline="0">
                <a:solidFill>
                  <a:schemeClr val="tx1">
                    <a:alpha val="50000"/>
                  </a:schemeClr>
                </a:solidFill>
                <a:latin typeface="+mn-lt"/>
                <a:ea typeface="+mn-ea"/>
                <a:cs typeface="+mn-cs"/>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pPr>
              <a:lnSpc>
                <a:spcPct val="145000"/>
              </a:lnSpc>
            </a:pPr>
            <a:r>
              <a:rPr lang="en-US" sz="1000" dirty="0">
                <a:solidFill>
                  <a:schemeClr val="tx1">
                    <a:alpha val="80000"/>
                  </a:schemeClr>
                </a:solidFill>
              </a:rPr>
              <a:t>There are many variations of passages of Lorem Ipsum available, but the majority have suffered alteration in some form. There are many variations of passages of Lorem Ipsum available, but the majority have suffered alteration in some form. </a:t>
            </a:r>
          </a:p>
          <a:p>
            <a:pPr>
              <a:lnSpc>
                <a:spcPct val="145000"/>
              </a:lnSpc>
            </a:pPr>
            <a:endParaRPr lang="en-US" sz="1000" dirty="0">
              <a:solidFill>
                <a:schemeClr val="tx1">
                  <a:alpha val="80000"/>
                </a:schemeClr>
              </a:solidFill>
            </a:endParaRPr>
          </a:p>
        </p:txBody>
      </p:sp>
      <p:graphicFrame>
        <p:nvGraphicFramePr>
          <p:cNvPr id="9" name="Chart 8"/>
          <p:cNvGraphicFramePr/>
          <p:nvPr>
            <p:extLst>
              <p:ext uri="{D42A27DB-BD31-4B8C-83A1-F6EECF244321}">
                <p14:modId xmlns:p14="http://schemas.microsoft.com/office/powerpoint/2010/main" val="645295047"/>
              </p:ext>
            </p:extLst>
          </p:nvPr>
        </p:nvGraphicFramePr>
        <p:xfrm>
          <a:off x="6096000" y="1219200"/>
          <a:ext cx="5683624" cy="4474669"/>
        </p:xfrm>
        <a:graphic>
          <a:graphicData uri="http://schemas.openxmlformats.org/drawingml/2006/chart">
            <c:chart xmlns:c="http://schemas.openxmlformats.org/drawingml/2006/chart" xmlns:r="http://schemas.openxmlformats.org/officeDocument/2006/relationships" r:id="rId2"/>
          </a:graphicData>
        </a:graphic>
      </p:graphicFrame>
      <p:sp>
        <p:nvSpPr>
          <p:cNvPr id="11" name="TextBox 10">
            <a:extLst>
              <a:ext uri="{FF2B5EF4-FFF2-40B4-BE49-F238E27FC236}">
                <a16:creationId xmlns:a16="http://schemas.microsoft.com/office/drawing/2014/main" id="{A49F4388-2442-404F-BC01-70AA333F7B33}"/>
              </a:ext>
            </a:extLst>
          </p:cNvPr>
          <p:cNvSpPr txBox="1"/>
          <p:nvPr/>
        </p:nvSpPr>
        <p:spPr>
          <a:xfrm>
            <a:off x="416172" y="266736"/>
            <a:ext cx="184666" cy="1124668"/>
          </a:xfrm>
          <a:prstGeom prst="rect">
            <a:avLst/>
          </a:prstGeom>
          <a:noFill/>
        </p:spPr>
        <p:txBody>
          <a:bodyPr vert="vert270" wrap="none" lIns="0" rIns="0" rtlCol="0">
            <a:spAutoFit/>
          </a:bodyPr>
          <a:lstStyle/>
          <a:p>
            <a:pPr algn="r"/>
            <a:r>
              <a:rPr lang="en-US" sz="1200" b="1" dirty="0">
                <a:solidFill>
                  <a:schemeClr val="accent4"/>
                </a:solidFill>
              </a:rPr>
              <a:t>SIMPLE.COM</a:t>
            </a:r>
          </a:p>
        </p:txBody>
      </p:sp>
      <p:sp>
        <p:nvSpPr>
          <p:cNvPr id="12" name="Freeform: Shape 11">
            <a:extLst>
              <a:ext uri="{FF2B5EF4-FFF2-40B4-BE49-F238E27FC236}">
                <a16:creationId xmlns:a16="http://schemas.microsoft.com/office/drawing/2014/main" id="{87835F30-670C-4EB0-AF14-7EBBBF868753}"/>
              </a:ext>
            </a:extLst>
          </p:cNvPr>
          <p:cNvSpPr/>
          <p:nvPr/>
        </p:nvSpPr>
        <p:spPr>
          <a:xfrm rot="16200000">
            <a:off x="99279" y="5876457"/>
            <a:ext cx="780354" cy="146564"/>
          </a:xfrm>
          <a:custGeom>
            <a:avLst/>
            <a:gdLst/>
            <a:ahLst/>
            <a:cxnLst/>
            <a:rect l="l" t="t" r="r" b="b"/>
            <a:pathLst>
              <a:path w="4699788" h="882702">
                <a:moveTo>
                  <a:pt x="2607717" y="175566"/>
                </a:moveTo>
                <a:lnTo>
                  <a:pt x="2607717" y="471831"/>
                </a:lnTo>
                <a:lnTo>
                  <a:pt x="2768651" y="471831"/>
                </a:lnTo>
                <a:cubicBezTo>
                  <a:pt x="2827986" y="471831"/>
                  <a:pt x="2873096" y="459030"/>
                  <a:pt x="2903983" y="433426"/>
                </a:cubicBezTo>
                <a:cubicBezTo>
                  <a:pt x="2934869" y="407823"/>
                  <a:pt x="2950312" y="371450"/>
                  <a:pt x="2950312" y="324308"/>
                </a:cubicBezTo>
                <a:cubicBezTo>
                  <a:pt x="2950312" y="276353"/>
                  <a:pt x="2934869" y="239574"/>
                  <a:pt x="2903983" y="213970"/>
                </a:cubicBezTo>
                <a:cubicBezTo>
                  <a:pt x="2873096" y="188367"/>
                  <a:pt x="2827986" y="175566"/>
                  <a:pt x="2768651" y="175566"/>
                </a:cubicBezTo>
                <a:close/>
                <a:moveTo>
                  <a:pt x="4038981" y="14631"/>
                </a:moveTo>
                <a:lnTo>
                  <a:pt x="4683939" y="14631"/>
                </a:lnTo>
                <a:lnTo>
                  <a:pt x="4683939" y="173127"/>
                </a:lnTo>
                <a:lnTo>
                  <a:pt x="4235273" y="173127"/>
                </a:lnTo>
                <a:lnTo>
                  <a:pt x="4235273" y="358446"/>
                </a:lnTo>
                <a:lnTo>
                  <a:pt x="4631513" y="358446"/>
                </a:lnTo>
                <a:lnTo>
                  <a:pt x="4631513" y="512065"/>
                </a:lnTo>
                <a:lnTo>
                  <a:pt x="4235273" y="512065"/>
                </a:lnTo>
                <a:lnTo>
                  <a:pt x="4235273" y="709575"/>
                </a:lnTo>
                <a:lnTo>
                  <a:pt x="4699788" y="709575"/>
                </a:lnTo>
                <a:lnTo>
                  <a:pt x="4699788" y="868071"/>
                </a:lnTo>
                <a:lnTo>
                  <a:pt x="4038981" y="868071"/>
                </a:lnTo>
                <a:close/>
                <a:moveTo>
                  <a:pt x="3305557" y="14631"/>
                </a:moveTo>
                <a:lnTo>
                  <a:pt x="3503067" y="14631"/>
                </a:lnTo>
                <a:lnTo>
                  <a:pt x="3503067" y="707137"/>
                </a:lnTo>
                <a:lnTo>
                  <a:pt x="3931006" y="707137"/>
                </a:lnTo>
                <a:lnTo>
                  <a:pt x="3931006" y="868071"/>
                </a:lnTo>
                <a:lnTo>
                  <a:pt x="3305557" y="868071"/>
                </a:lnTo>
                <a:close/>
                <a:moveTo>
                  <a:pt x="2410206" y="14631"/>
                </a:moveTo>
                <a:lnTo>
                  <a:pt x="2779624" y="14631"/>
                </a:lnTo>
                <a:cubicBezTo>
                  <a:pt x="2855215" y="14631"/>
                  <a:pt x="2920848" y="27229"/>
                  <a:pt x="2976525" y="52426"/>
                </a:cubicBezTo>
                <a:cubicBezTo>
                  <a:pt x="3032202" y="77623"/>
                  <a:pt x="3075077" y="113386"/>
                  <a:pt x="3105151" y="159716"/>
                </a:cubicBezTo>
                <a:cubicBezTo>
                  <a:pt x="3135224" y="206046"/>
                  <a:pt x="3150261" y="260910"/>
                  <a:pt x="3150261" y="324308"/>
                </a:cubicBezTo>
                <a:cubicBezTo>
                  <a:pt x="3150261" y="386894"/>
                  <a:pt x="3135224" y="441554"/>
                  <a:pt x="3105151" y="488290"/>
                </a:cubicBezTo>
                <a:cubicBezTo>
                  <a:pt x="3075077" y="535026"/>
                  <a:pt x="3032202" y="570790"/>
                  <a:pt x="2976525" y="595580"/>
                </a:cubicBezTo>
                <a:cubicBezTo>
                  <a:pt x="2920848" y="620370"/>
                  <a:pt x="2855215" y="632766"/>
                  <a:pt x="2779624" y="632766"/>
                </a:cubicBezTo>
                <a:lnTo>
                  <a:pt x="2607717" y="632766"/>
                </a:lnTo>
                <a:lnTo>
                  <a:pt x="2607717" y="868071"/>
                </a:lnTo>
                <a:lnTo>
                  <a:pt x="2410206" y="868071"/>
                </a:lnTo>
                <a:close/>
                <a:moveTo>
                  <a:pt x="1248156" y="14631"/>
                </a:moveTo>
                <a:lnTo>
                  <a:pt x="1411529" y="14631"/>
                </a:lnTo>
                <a:lnTo>
                  <a:pt x="1730960" y="544983"/>
                </a:lnTo>
                <a:lnTo>
                  <a:pt x="2045513" y="14631"/>
                </a:lnTo>
                <a:lnTo>
                  <a:pt x="2207667" y="14631"/>
                </a:lnTo>
                <a:lnTo>
                  <a:pt x="2210105" y="868071"/>
                </a:lnTo>
                <a:lnTo>
                  <a:pt x="2024787" y="868071"/>
                </a:lnTo>
                <a:lnTo>
                  <a:pt x="2023568" y="356007"/>
                </a:lnTo>
                <a:lnTo>
                  <a:pt x="1772412" y="777850"/>
                </a:lnTo>
                <a:lnTo>
                  <a:pt x="1683411" y="777850"/>
                </a:lnTo>
                <a:lnTo>
                  <a:pt x="1433475" y="366980"/>
                </a:lnTo>
                <a:lnTo>
                  <a:pt x="1433475" y="868071"/>
                </a:lnTo>
                <a:lnTo>
                  <a:pt x="1248156" y="868071"/>
                </a:lnTo>
                <a:close/>
                <a:moveTo>
                  <a:pt x="848106" y="14631"/>
                </a:moveTo>
                <a:lnTo>
                  <a:pt x="1045617" y="14631"/>
                </a:lnTo>
                <a:lnTo>
                  <a:pt x="1045617" y="868071"/>
                </a:lnTo>
                <a:lnTo>
                  <a:pt x="848106" y="868071"/>
                </a:lnTo>
                <a:close/>
                <a:moveTo>
                  <a:pt x="376733" y="0"/>
                </a:moveTo>
                <a:cubicBezTo>
                  <a:pt x="431191" y="0"/>
                  <a:pt x="484429" y="6503"/>
                  <a:pt x="536449" y="19508"/>
                </a:cubicBezTo>
                <a:cubicBezTo>
                  <a:pt x="588468" y="32512"/>
                  <a:pt x="633984" y="51207"/>
                  <a:pt x="672999" y="75591"/>
                </a:cubicBezTo>
                <a:lnTo>
                  <a:pt x="612039" y="225553"/>
                </a:lnTo>
                <a:cubicBezTo>
                  <a:pt x="533197" y="180849"/>
                  <a:pt x="454356" y="158497"/>
                  <a:pt x="375514" y="158497"/>
                </a:cubicBezTo>
                <a:cubicBezTo>
                  <a:pt x="320244" y="158497"/>
                  <a:pt x="279400" y="167438"/>
                  <a:pt x="252984" y="185319"/>
                </a:cubicBezTo>
                <a:cubicBezTo>
                  <a:pt x="226568" y="203201"/>
                  <a:pt x="213360" y="226772"/>
                  <a:pt x="213360" y="256033"/>
                </a:cubicBezTo>
                <a:cubicBezTo>
                  <a:pt x="213360" y="285294"/>
                  <a:pt x="228600" y="307036"/>
                  <a:pt x="259080" y="321260"/>
                </a:cubicBezTo>
                <a:cubicBezTo>
                  <a:pt x="289560" y="335484"/>
                  <a:pt x="336093" y="349505"/>
                  <a:pt x="398679" y="363322"/>
                </a:cubicBezTo>
                <a:cubicBezTo>
                  <a:pt x="463703" y="378766"/>
                  <a:pt x="516941" y="394209"/>
                  <a:pt x="558394" y="409652"/>
                </a:cubicBezTo>
                <a:cubicBezTo>
                  <a:pt x="599847" y="425095"/>
                  <a:pt x="635407" y="449479"/>
                  <a:pt x="665074" y="482804"/>
                </a:cubicBezTo>
                <a:cubicBezTo>
                  <a:pt x="694741" y="516129"/>
                  <a:pt x="709575" y="561239"/>
                  <a:pt x="709575" y="618135"/>
                </a:cubicBezTo>
                <a:cubicBezTo>
                  <a:pt x="709575" y="666903"/>
                  <a:pt x="695960" y="711404"/>
                  <a:pt x="668732" y="751638"/>
                </a:cubicBezTo>
                <a:cubicBezTo>
                  <a:pt x="641503" y="791871"/>
                  <a:pt x="600660" y="823774"/>
                  <a:pt x="546202" y="847345"/>
                </a:cubicBezTo>
                <a:cubicBezTo>
                  <a:pt x="491744" y="870916"/>
                  <a:pt x="425501" y="882702"/>
                  <a:pt x="347472" y="882702"/>
                </a:cubicBezTo>
                <a:cubicBezTo>
                  <a:pt x="280010" y="882702"/>
                  <a:pt x="214783" y="873558"/>
                  <a:pt x="151791" y="855270"/>
                </a:cubicBezTo>
                <a:cubicBezTo>
                  <a:pt x="88799" y="836982"/>
                  <a:pt x="38202" y="813207"/>
                  <a:pt x="0" y="783946"/>
                </a:cubicBezTo>
                <a:lnTo>
                  <a:pt x="67056" y="635204"/>
                </a:lnTo>
                <a:cubicBezTo>
                  <a:pt x="103632" y="662026"/>
                  <a:pt x="147117" y="683566"/>
                  <a:pt x="197511" y="699822"/>
                </a:cubicBezTo>
                <a:cubicBezTo>
                  <a:pt x="247904" y="716078"/>
                  <a:pt x="298298" y="724206"/>
                  <a:pt x="348692" y="724206"/>
                </a:cubicBezTo>
                <a:cubicBezTo>
                  <a:pt x="404775" y="724206"/>
                  <a:pt x="446228" y="715874"/>
                  <a:pt x="473050" y="699212"/>
                </a:cubicBezTo>
                <a:cubicBezTo>
                  <a:pt x="499872" y="682550"/>
                  <a:pt x="513284" y="660401"/>
                  <a:pt x="513284" y="632766"/>
                </a:cubicBezTo>
                <a:cubicBezTo>
                  <a:pt x="513284" y="612446"/>
                  <a:pt x="505359" y="595580"/>
                  <a:pt x="489509" y="582169"/>
                </a:cubicBezTo>
                <a:cubicBezTo>
                  <a:pt x="473660" y="568758"/>
                  <a:pt x="453340" y="557988"/>
                  <a:pt x="428549" y="549860"/>
                </a:cubicBezTo>
                <a:cubicBezTo>
                  <a:pt x="403759" y="541732"/>
                  <a:pt x="370231" y="532791"/>
                  <a:pt x="327965" y="523038"/>
                </a:cubicBezTo>
                <a:cubicBezTo>
                  <a:pt x="262941" y="507594"/>
                  <a:pt x="209703" y="492151"/>
                  <a:pt x="168250" y="476708"/>
                </a:cubicBezTo>
                <a:cubicBezTo>
                  <a:pt x="126797" y="461265"/>
                  <a:pt x="91237" y="436474"/>
                  <a:pt x="61570" y="402337"/>
                </a:cubicBezTo>
                <a:cubicBezTo>
                  <a:pt x="31903" y="368199"/>
                  <a:pt x="17069" y="322682"/>
                  <a:pt x="17069" y="265786"/>
                </a:cubicBezTo>
                <a:cubicBezTo>
                  <a:pt x="17069" y="216206"/>
                  <a:pt x="30480" y="171298"/>
                  <a:pt x="57303" y="131065"/>
                </a:cubicBezTo>
                <a:cubicBezTo>
                  <a:pt x="84125" y="90831"/>
                  <a:pt x="124562" y="58928"/>
                  <a:pt x="178613" y="35357"/>
                </a:cubicBezTo>
                <a:cubicBezTo>
                  <a:pt x="232664" y="11786"/>
                  <a:pt x="298704" y="0"/>
                  <a:pt x="376733"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343842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D8D877B3-D348-4611-9BDB-C5374591D951}" type="slidenum">
              <a:rPr lang="en-US" smtClean="0"/>
              <a:pPr/>
              <a:t>22</a:t>
            </a:fld>
            <a:endParaRPr lang="en-US" dirty="0"/>
          </a:p>
        </p:txBody>
      </p:sp>
      <p:sp>
        <p:nvSpPr>
          <p:cNvPr id="3" name="Title 2"/>
          <p:cNvSpPr>
            <a:spLocks noGrp="1"/>
          </p:cNvSpPr>
          <p:nvPr>
            <p:ph type="title"/>
          </p:nvPr>
        </p:nvSpPr>
        <p:spPr/>
        <p:txBody>
          <a:bodyPr/>
          <a:lstStyle/>
          <a:p>
            <a:r>
              <a:rPr lang="en-US" b="1" dirty="0">
                <a:solidFill>
                  <a:schemeClr val="accent1"/>
                </a:solidFill>
              </a:rPr>
              <a:t>PIE</a:t>
            </a:r>
            <a:r>
              <a:rPr lang="en-US" b="1" dirty="0"/>
              <a:t> CHARTS</a:t>
            </a:r>
          </a:p>
        </p:txBody>
      </p:sp>
      <p:grpSp>
        <p:nvGrpSpPr>
          <p:cNvPr id="4" name="Group 3"/>
          <p:cNvGrpSpPr/>
          <p:nvPr/>
        </p:nvGrpSpPr>
        <p:grpSpPr>
          <a:xfrm>
            <a:off x="2209800" y="2496944"/>
            <a:ext cx="1864111" cy="1864111"/>
            <a:chOff x="4795024" y="1903141"/>
            <a:chExt cx="1864111" cy="1864111"/>
          </a:xfrm>
        </p:grpSpPr>
        <p:sp>
          <p:nvSpPr>
            <p:cNvPr id="5" name="Oval 4"/>
            <p:cNvSpPr/>
            <p:nvPr/>
          </p:nvSpPr>
          <p:spPr>
            <a:xfrm>
              <a:off x="4795024" y="1903141"/>
              <a:ext cx="1864111" cy="1864111"/>
            </a:xfrm>
            <a:prstGeom prst="ellipse">
              <a:avLst/>
            </a:prstGeom>
            <a:noFill/>
            <a:ln w="25400">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pc="300">
                <a:ea typeface="Titillium" charset="0"/>
                <a:cs typeface="Titillium" charset="0"/>
              </a:endParaRPr>
            </a:p>
          </p:txBody>
        </p:sp>
        <p:sp>
          <p:nvSpPr>
            <p:cNvPr id="6" name="Arc 5"/>
            <p:cNvSpPr/>
            <p:nvPr/>
          </p:nvSpPr>
          <p:spPr>
            <a:xfrm>
              <a:off x="4795024" y="1903141"/>
              <a:ext cx="1864111" cy="1864111"/>
            </a:xfrm>
            <a:prstGeom prst="arc">
              <a:avLst>
                <a:gd name="adj1" fmla="val 16200000"/>
                <a:gd name="adj2" fmla="val 8491402"/>
              </a:avLst>
            </a:prstGeom>
            <a:ln w="25400">
              <a:solidFill>
                <a:schemeClr val="accent1"/>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a:ea typeface="Titillium" charset="0"/>
                <a:cs typeface="Titillium" charset="0"/>
              </a:endParaRPr>
            </a:p>
          </p:txBody>
        </p:sp>
        <p:sp>
          <p:nvSpPr>
            <p:cNvPr id="7" name="TextBox 6"/>
            <p:cNvSpPr txBox="1"/>
            <p:nvPr/>
          </p:nvSpPr>
          <p:spPr>
            <a:xfrm>
              <a:off x="5047785" y="2642566"/>
              <a:ext cx="1455233" cy="510909"/>
            </a:xfrm>
            <a:prstGeom prst="rect">
              <a:avLst/>
            </a:prstGeom>
            <a:noFill/>
          </p:spPr>
          <p:txBody>
            <a:bodyPr wrap="square" lIns="0" rtlCol="0">
              <a:spAutoFit/>
            </a:bodyPr>
            <a:lstStyle/>
            <a:p>
              <a:pPr algn="ctr">
                <a:lnSpc>
                  <a:spcPct val="80000"/>
                </a:lnSpc>
              </a:pPr>
              <a:r>
                <a:rPr lang="en-US" sz="3200" dirty="0">
                  <a:latin typeface="+mj-lt"/>
                  <a:ea typeface="Titillium" charset="0"/>
                  <a:cs typeface="Titillium" charset="0"/>
                </a:rPr>
                <a:t>8710</a:t>
              </a:r>
            </a:p>
          </p:txBody>
        </p:sp>
        <p:sp>
          <p:nvSpPr>
            <p:cNvPr id="8" name="TextBox 7"/>
            <p:cNvSpPr txBox="1"/>
            <p:nvPr/>
          </p:nvSpPr>
          <p:spPr>
            <a:xfrm>
              <a:off x="5407366" y="3028243"/>
              <a:ext cx="736070" cy="185564"/>
            </a:xfrm>
            <a:prstGeom prst="rect">
              <a:avLst/>
            </a:prstGeom>
            <a:noFill/>
          </p:spPr>
          <p:txBody>
            <a:bodyPr wrap="square" lIns="0" tIns="0" rIns="91440" bIns="0" rtlCol="0">
              <a:spAutoFit/>
            </a:bodyPr>
            <a:lstStyle/>
            <a:p>
              <a:pPr algn="ctr">
                <a:lnSpc>
                  <a:spcPct val="150000"/>
                </a:lnSpc>
              </a:pPr>
              <a:r>
                <a:rPr lang="en-US" sz="900">
                  <a:solidFill>
                    <a:schemeClr val="tx1">
                      <a:alpha val="70000"/>
                    </a:schemeClr>
                  </a:solidFill>
                  <a:ea typeface="Titillium" charset="0"/>
                  <a:cs typeface="Titillium" charset="0"/>
                </a:rPr>
                <a:t>Steps</a:t>
              </a:r>
              <a:endParaRPr lang="en-US" sz="900" dirty="0">
                <a:solidFill>
                  <a:schemeClr val="tx1">
                    <a:alpha val="70000"/>
                  </a:schemeClr>
                </a:solidFill>
                <a:ea typeface="Titillium" charset="0"/>
                <a:cs typeface="Titillium" charset="0"/>
              </a:endParaRPr>
            </a:p>
          </p:txBody>
        </p:sp>
        <p:sp>
          <p:nvSpPr>
            <p:cNvPr id="9" name="TextBox 8"/>
            <p:cNvSpPr txBox="1"/>
            <p:nvPr/>
          </p:nvSpPr>
          <p:spPr>
            <a:xfrm>
              <a:off x="5407366" y="2352261"/>
              <a:ext cx="736070" cy="185564"/>
            </a:xfrm>
            <a:prstGeom prst="rect">
              <a:avLst/>
            </a:prstGeom>
            <a:noFill/>
          </p:spPr>
          <p:txBody>
            <a:bodyPr wrap="square" lIns="0" tIns="0" rIns="91440" bIns="0" rtlCol="0">
              <a:spAutoFit/>
            </a:bodyPr>
            <a:lstStyle/>
            <a:p>
              <a:pPr algn="ctr">
                <a:lnSpc>
                  <a:spcPct val="150000"/>
                </a:lnSpc>
              </a:pPr>
              <a:r>
                <a:rPr lang="en-US" sz="900">
                  <a:solidFill>
                    <a:schemeClr val="tx1">
                      <a:alpha val="70000"/>
                    </a:schemeClr>
                  </a:solidFill>
                  <a:ea typeface="Titillium" charset="0"/>
                  <a:cs typeface="Titillium" charset="0"/>
                </a:rPr>
                <a:t>Today</a:t>
              </a:r>
              <a:endParaRPr lang="en-US" sz="900" dirty="0">
                <a:solidFill>
                  <a:schemeClr val="tx1">
                    <a:alpha val="70000"/>
                  </a:schemeClr>
                </a:solidFill>
                <a:ea typeface="Titillium" charset="0"/>
                <a:cs typeface="Titillium" charset="0"/>
              </a:endParaRPr>
            </a:p>
          </p:txBody>
        </p:sp>
      </p:grpSp>
      <p:grpSp>
        <p:nvGrpSpPr>
          <p:cNvPr id="10" name="Group 9"/>
          <p:cNvGrpSpPr/>
          <p:nvPr/>
        </p:nvGrpSpPr>
        <p:grpSpPr>
          <a:xfrm>
            <a:off x="2264669" y="4642632"/>
            <a:ext cx="1754372" cy="353073"/>
            <a:chOff x="1790700" y="4488447"/>
            <a:chExt cx="1754372" cy="353073"/>
          </a:xfrm>
        </p:grpSpPr>
        <p:sp>
          <p:nvSpPr>
            <p:cNvPr id="11" name="TextBox 10"/>
            <p:cNvSpPr txBox="1"/>
            <p:nvPr/>
          </p:nvSpPr>
          <p:spPr>
            <a:xfrm>
              <a:off x="1790700" y="4488447"/>
              <a:ext cx="1754372" cy="137986"/>
            </a:xfrm>
            <a:prstGeom prst="rect">
              <a:avLst/>
            </a:prstGeom>
            <a:noFill/>
          </p:spPr>
          <p:txBody>
            <a:bodyPr wrap="square" lIns="0" tIns="0" rIns="0" bIns="0" rtlCol="0">
              <a:spAutoFit/>
            </a:bodyPr>
            <a:lstStyle/>
            <a:p>
              <a:pPr algn="ctr">
                <a:lnSpc>
                  <a:spcPct val="80000"/>
                </a:lnSpc>
              </a:pPr>
              <a:r>
                <a:rPr lang="en-US" sz="1100" b="1" dirty="0">
                  <a:ea typeface="Titillium" charset="0"/>
                  <a:cs typeface="Titillium" charset="0"/>
                </a:rPr>
                <a:t>EMAIL MARKETING</a:t>
              </a:r>
            </a:p>
          </p:txBody>
        </p:sp>
        <p:sp>
          <p:nvSpPr>
            <p:cNvPr id="12" name="TextBox 11"/>
            <p:cNvSpPr txBox="1"/>
            <p:nvPr/>
          </p:nvSpPr>
          <p:spPr>
            <a:xfrm>
              <a:off x="1790700" y="4614663"/>
              <a:ext cx="1754372" cy="226857"/>
            </a:xfrm>
            <a:prstGeom prst="rect">
              <a:avLst/>
            </a:prstGeom>
            <a:noFill/>
          </p:spPr>
          <p:txBody>
            <a:bodyPr wrap="square" lIns="0" tIns="0" rIns="91440" bIns="0" rtlCol="0">
              <a:spAutoFit/>
            </a:bodyPr>
            <a:lstStyle/>
            <a:p>
              <a:pPr algn="ctr">
                <a:lnSpc>
                  <a:spcPct val="150000"/>
                </a:lnSpc>
              </a:pPr>
              <a:r>
                <a:rPr lang="en-US" sz="1100" dirty="0">
                  <a:solidFill>
                    <a:schemeClr val="tx1">
                      <a:alpha val="60000"/>
                    </a:schemeClr>
                  </a:solidFill>
                  <a:ea typeface="Titillium" charset="0"/>
                  <a:cs typeface="Titillium" charset="0"/>
                </a:rPr>
                <a:t>Sample text</a:t>
              </a:r>
            </a:p>
          </p:txBody>
        </p:sp>
      </p:grpSp>
      <p:grpSp>
        <p:nvGrpSpPr>
          <p:cNvPr id="13" name="Group 12"/>
          <p:cNvGrpSpPr/>
          <p:nvPr/>
        </p:nvGrpSpPr>
        <p:grpSpPr>
          <a:xfrm>
            <a:off x="4457873" y="2496944"/>
            <a:ext cx="1864111" cy="1864111"/>
            <a:chOff x="4795024" y="1903141"/>
            <a:chExt cx="1864111" cy="1864111"/>
          </a:xfrm>
        </p:grpSpPr>
        <p:sp>
          <p:nvSpPr>
            <p:cNvPr id="14" name="Oval 13"/>
            <p:cNvSpPr/>
            <p:nvPr/>
          </p:nvSpPr>
          <p:spPr>
            <a:xfrm>
              <a:off x="4795024" y="1903141"/>
              <a:ext cx="1864111" cy="1864111"/>
            </a:xfrm>
            <a:prstGeom prst="ellipse">
              <a:avLst/>
            </a:prstGeom>
            <a:noFill/>
            <a:ln w="25400">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pc="300">
                <a:ea typeface="Titillium" charset="0"/>
                <a:cs typeface="Titillium" charset="0"/>
              </a:endParaRPr>
            </a:p>
          </p:txBody>
        </p:sp>
        <p:sp>
          <p:nvSpPr>
            <p:cNvPr id="15" name="Arc 14"/>
            <p:cNvSpPr/>
            <p:nvPr/>
          </p:nvSpPr>
          <p:spPr>
            <a:xfrm>
              <a:off x="4795024" y="1903141"/>
              <a:ext cx="1864111" cy="1864111"/>
            </a:xfrm>
            <a:prstGeom prst="arc">
              <a:avLst>
                <a:gd name="adj1" fmla="val 16200000"/>
                <a:gd name="adj2" fmla="val 19766376"/>
              </a:avLst>
            </a:prstGeom>
            <a:ln w="25400">
              <a:solidFill>
                <a:schemeClr val="accent1"/>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a:ea typeface="Titillium" charset="0"/>
                <a:cs typeface="Titillium" charset="0"/>
              </a:endParaRPr>
            </a:p>
          </p:txBody>
        </p:sp>
        <p:sp>
          <p:nvSpPr>
            <p:cNvPr id="16" name="TextBox 15"/>
            <p:cNvSpPr txBox="1"/>
            <p:nvPr/>
          </p:nvSpPr>
          <p:spPr>
            <a:xfrm>
              <a:off x="5047785" y="2642566"/>
              <a:ext cx="1455233" cy="510909"/>
            </a:xfrm>
            <a:prstGeom prst="rect">
              <a:avLst/>
            </a:prstGeom>
            <a:noFill/>
          </p:spPr>
          <p:txBody>
            <a:bodyPr wrap="square" lIns="0" rtlCol="0">
              <a:spAutoFit/>
            </a:bodyPr>
            <a:lstStyle/>
            <a:p>
              <a:pPr algn="ctr">
                <a:lnSpc>
                  <a:spcPct val="80000"/>
                </a:lnSpc>
              </a:pPr>
              <a:r>
                <a:rPr lang="en-US" sz="3200" dirty="0">
                  <a:latin typeface="+mj-lt"/>
                  <a:ea typeface="Titillium" charset="0"/>
                  <a:cs typeface="Titillium" charset="0"/>
                </a:rPr>
                <a:t>710</a:t>
              </a:r>
            </a:p>
          </p:txBody>
        </p:sp>
        <p:sp>
          <p:nvSpPr>
            <p:cNvPr id="17" name="TextBox 16"/>
            <p:cNvSpPr txBox="1"/>
            <p:nvPr/>
          </p:nvSpPr>
          <p:spPr>
            <a:xfrm>
              <a:off x="5407366" y="3028243"/>
              <a:ext cx="736070" cy="185564"/>
            </a:xfrm>
            <a:prstGeom prst="rect">
              <a:avLst/>
            </a:prstGeom>
            <a:noFill/>
          </p:spPr>
          <p:txBody>
            <a:bodyPr wrap="square" lIns="0" tIns="0" rIns="91440" bIns="0" rtlCol="0">
              <a:spAutoFit/>
            </a:bodyPr>
            <a:lstStyle/>
            <a:p>
              <a:pPr algn="ctr">
                <a:lnSpc>
                  <a:spcPct val="150000"/>
                </a:lnSpc>
              </a:pPr>
              <a:r>
                <a:rPr lang="en-US" sz="900">
                  <a:solidFill>
                    <a:schemeClr val="tx1">
                      <a:alpha val="70000"/>
                    </a:schemeClr>
                  </a:solidFill>
                  <a:ea typeface="Titillium" charset="0"/>
                  <a:cs typeface="Titillium" charset="0"/>
                </a:rPr>
                <a:t>Steps</a:t>
              </a:r>
              <a:endParaRPr lang="en-US" sz="900" dirty="0">
                <a:solidFill>
                  <a:schemeClr val="tx1">
                    <a:alpha val="70000"/>
                  </a:schemeClr>
                </a:solidFill>
                <a:ea typeface="Titillium" charset="0"/>
                <a:cs typeface="Titillium" charset="0"/>
              </a:endParaRPr>
            </a:p>
          </p:txBody>
        </p:sp>
        <p:sp>
          <p:nvSpPr>
            <p:cNvPr id="18" name="TextBox 17"/>
            <p:cNvSpPr txBox="1"/>
            <p:nvPr/>
          </p:nvSpPr>
          <p:spPr>
            <a:xfrm>
              <a:off x="5407366" y="2352261"/>
              <a:ext cx="736070" cy="185564"/>
            </a:xfrm>
            <a:prstGeom prst="rect">
              <a:avLst/>
            </a:prstGeom>
            <a:noFill/>
          </p:spPr>
          <p:txBody>
            <a:bodyPr wrap="square" lIns="0" tIns="0" rIns="91440" bIns="0" rtlCol="0">
              <a:spAutoFit/>
            </a:bodyPr>
            <a:lstStyle/>
            <a:p>
              <a:pPr algn="ctr">
                <a:lnSpc>
                  <a:spcPct val="150000"/>
                </a:lnSpc>
              </a:pPr>
              <a:r>
                <a:rPr lang="en-US" sz="900">
                  <a:solidFill>
                    <a:schemeClr val="tx1">
                      <a:alpha val="70000"/>
                    </a:schemeClr>
                  </a:solidFill>
                  <a:ea typeface="Titillium" charset="0"/>
                  <a:cs typeface="Titillium" charset="0"/>
                </a:rPr>
                <a:t>Today</a:t>
              </a:r>
              <a:endParaRPr lang="en-US" sz="900" dirty="0">
                <a:solidFill>
                  <a:schemeClr val="tx1">
                    <a:alpha val="70000"/>
                  </a:schemeClr>
                </a:solidFill>
                <a:ea typeface="Titillium" charset="0"/>
                <a:cs typeface="Titillium" charset="0"/>
              </a:endParaRPr>
            </a:p>
          </p:txBody>
        </p:sp>
      </p:grpSp>
      <p:grpSp>
        <p:nvGrpSpPr>
          <p:cNvPr id="19" name="Group 18"/>
          <p:cNvGrpSpPr/>
          <p:nvPr/>
        </p:nvGrpSpPr>
        <p:grpSpPr>
          <a:xfrm>
            <a:off x="4517736" y="4642632"/>
            <a:ext cx="1754372" cy="353073"/>
            <a:chOff x="1790700" y="4488447"/>
            <a:chExt cx="1754372" cy="353073"/>
          </a:xfrm>
        </p:grpSpPr>
        <p:sp>
          <p:nvSpPr>
            <p:cNvPr id="20" name="TextBox 19"/>
            <p:cNvSpPr txBox="1"/>
            <p:nvPr/>
          </p:nvSpPr>
          <p:spPr>
            <a:xfrm>
              <a:off x="1790700" y="4488447"/>
              <a:ext cx="1754372" cy="137986"/>
            </a:xfrm>
            <a:prstGeom prst="rect">
              <a:avLst/>
            </a:prstGeom>
            <a:noFill/>
          </p:spPr>
          <p:txBody>
            <a:bodyPr wrap="square" lIns="0" tIns="0" rIns="0" bIns="0" rtlCol="0">
              <a:spAutoFit/>
            </a:bodyPr>
            <a:lstStyle/>
            <a:p>
              <a:pPr algn="ctr">
                <a:lnSpc>
                  <a:spcPct val="80000"/>
                </a:lnSpc>
              </a:pPr>
              <a:r>
                <a:rPr lang="en-US" sz="1100" b="1" dirty="0">
                  <a:ea typeface="Titillium" charset="0"/>
                  <a:cs typeface="Titillium" charset="0"/>
                </a:rPr>
                <a:t>DESIGN</a:t>
              </a:r>
            </a:p>
          </p:txBody>
        </p:sp>
        <p:sp>
          <p:nvSpPr>
            <p:cNvPr id="21" name="TextBox 20"/>
            <p:cNvSpPr txBox="1"/>
            <p:nvPr/>
          </p:nvSpPr>
          <p:spPr>
            <a:xfrm>
              <a:off x="1790700" y="4614663"/>
              <a:ext cx="1754372" cy="226857"/>
            </a:xfrm>
            <a:prstGeom prst="rect">
              <a:avLst/>
            </a:prstGeom>
            <a:noFill/>
          </p:spPr>
          <p:txBody>
            <a:bodyPr wrap="square" lIns="0" tIns="0" rIns="91440" bIns="0" rtlCol="0">
              <a:spAutoFit/>
            </a:bodyPr>
            <a:lstStyle/>
            <a:p>
              <a:pPr algn="ctr">
                <a:lnSpc>
                  <a:spcPct val="150000"/>
                </a:lnSpc>
              </a:pPr>
              <a:r>
                <a:rPr lang="en-US" sz="1100" dirty="0">
                  <a:solidFill>
                    <a:schemeClr val="tx1">
                      <a:alpha val="60000"/>
                    </a:schemeClr>
                  </a:solidFill>
                  <a:ea typeface="Titillium" charset="0"/>
                  <a:cs typeface="Titillium" charset="0"/>
                </a:rPr>
                <a:t>Sample text</a:t>
              </a:r>
            </a:p>
          </p:txBody>
        </p:sp>
      </p:grpSp>
      <p:grpSp>
        <p:nvGrpSpPr>
          <p:cNvPr id="22" name="Group 21"/>
          <p:cNvGrpSpPr/>
          <p:nvPr/>
        </p:nvGrpSpPr>
        <p:grpSpPr>
          <a:xfrm>
            <a:off x="6705946" y="2496944"/>
            <a:ext cx="1864111" cy="1864111"/>
            <a:chOff x="4795024" y="1903141"/>
            <a:chExt cx="1864111" cy="1864111"/>
          </a:xfrm>
        </p:grpSpPr>
        <p:sp>
          <p:nvSpPr>
            <p:cNvPr id="23" name="Oval 22"/>
            <p:cNvSpPr/>
            <p:nvPr/>
          </p:nvSpPr>
          <p:spPr>
            <a:xfrm>
              <a:off x="4795024" y="1903141"/>
              <a:ext cx="1864111" cy="1864111"/>
            </a:xfrm>
            <a:prstGeom prst="ellipse">
              <a:avLst/>
            </a:prstGeom>
            <a:noFill/>
            <a:ln w="25400">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pc="300">
                <a:ea typeface="Titillium" charset="0"/>
                <a:cs typeface="Titillium" charset="0"/>
              </a:endParaRPr>
            </a:p>
          </p:txBody>
        </p:sp>
        <p:sp>
          <p:nvSpPr>
            <p:cNvPr id="24" name="Arc 23"/>
            <p:cNvSpPr/>
            <p:nvPr/>
          </p:nvSpPr>
          <p:spPr>
            <a:xfrm>
              <a:off x="4795024" y="1903141"/>
              <a:ext cx="1864111" cy="1864111"/>
            </a:xfrm>
            <a:prstGeom prst="arc">
              <a:avLst>
                <a:gd name="adj1" fmla="val 16200000"/>
                <a:gd name="adj2" fmla="val 11733897"/>
              </a:avLst>
            </a:prstGeom>
            <a:ln w="25400">
              <a:solidFill>
                <a:schemeClr val="accent1"/>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a:ea typeface="Titillium" charset="0"/>
                <a:cs typeface="Titillium" charset="0"/>
              </a:endParaRPr>
            </a:p>
          </p:txBody>
        </p:sp>
        <p:sp>
          <p:nvSpPr>
            <p:cNvPr id="25" name="TextBox 24"/>
            <p:cNvSpPr txBox="1"/>
            <p:nvPr/>
          </p:nvSpPr>
          <p:spPr>
            <a:xfrm>
              <a:off x="5047785" y="2642566"/>
              <a:ext cx="1455233" cy="510909"/>
            </a:xfrm>
            <a:prstGeom prst="rect">
              <a:avLst/>
            </a:prstGeom>
            <a:noFill/>
          </p:spPr>
          <p:txBody>
            <a:bodyPr wrap="square" lIns="0" rtlCol="0">
              <a:spAutoFit/>
            </a:bodyPr>
            <a:lstStyle/>
            <a:p>
              <a:pPr algn="ctr">
                <a:lnSpc>
                  <a:spcPct val="80000"/>
                </a:lnSpc>
              </a:pPr>
              <a:r>
                <a:rPr lang="en-US" sz="3200" dirty="0">
                  <a:latin typeface="+mj-lt"/>
                  <a:ea typeface="Titillium" charset="0"/>
                  <a:cs typeface="Titillium" charset="0"/>
                </a:rPr>
                <a:t>9231</a:t>
              </a:r>
            </a:p>
          </p:txBody>
        </p:sp>
        <p:sp>
          <p:nvSpPr>
            <p:cNvPr id="26" name="TextBox 25"/>
            <p:cNvSpPr txBox="1"/>
            <p:nvPr/>
          </p:nvSpPr>
          <p:spPr>
            <a:xfrm>
              <a:off x="5407366" y="3028243"/>
              <a:ext cx="736070" cy="185564"/>
            </a:xfrm>
            <a:prstGeom prst="rect">
              <a:avLst/>
            </a:prstGeom>
            <a:noFill/>
          </p:spPr>
          <p:txBody>
            <a:bodyPr wrap="square" lIns="0" tIns="0" rIns="91440" bIns="0" rtlCol="0">
              <a:spAutoFit/>
            </a:bodyPr>
            <a:lstStyle/>
            <a:p>
              <a:pPr algn="ctr">
                <a:lnSpc>
                  <a:spcPct val="150000"/>
                </a:lnSpc>
              </a:pPr>
              <a:r>
                <a:rPr lang="en-US" sz="900">
                  <a:solidFill>
                    <a:schemeClr val="tx1">
                      <a:alpha val="70000"/>
                    </a:schemeClr>
                  </a:solidFill>
                  <a:ea typeface="Titillium" charset="0"/>
                  <a:cs typeface="Titillium" charset="0"/>
                </a:rPr>
                <a:t>Steps</a:t>
              </a:r>
              <a:endParaRPr lang="en-US" sz="900" dirty="0">
                <a:solidFill>
                  <a:schemeClr val="tx1">
                    <a:alpha val="70000"/>
                  </a:schemeClr>
                </a:solidFill>
                <a:ea typeface="Titillium" charset="0"/>
                <a:cs typeface="Titillium" charset="0"/>
              </a:endParaRPr>
            </a:p>
          </p:txBody>
        </p:sp>
        <p:sp>
          <p:nvSpPr>
            <p:cNvPr id="27" name="TextBox 26"/>
            <p:cNvSpPr txBox="1"/>
            <p:nvPr/>
          </p:nvSpPr>
          <p:spPr>
            <a:xfrm>
              <a:off x="5407366" y="2352261"/>
              <a:ext cx="736070" cy="185564"/>
            </a:xfrm>
            <a:prstGeom prst="rect">
              <a:avLst/>
            </a:prstGeom>
            <a:noFill/>
          </p:spPr>
          <p:txBody>
            <a:bodyPr wrap="square" lIns="0" tIns="0" rIns="91440" bIns="0" rtlCol="0">
              <a:spAutoFit/>
            </a:bodyPr>
            <a:lstStyle/>
            <a:p>
              <a:pPr algn="ctr">
                <a:lnSpc>
                  <a:spcPct val="150000"/>
                </a:lnSpc>
              </a:pPr>
              <a:r>
                <a:rPr lang="en-US" sz="900">
                  <a:solidFill>
                    <a:schemeClr val="tx1">
                      <a:alpha val="70000"/>
                    </a:schemeClr>
                  </a:solidFill>
                  <a:ea typeface="Titillium" charset="0"/>
                  <a:cs typeface="Titillium" charset="0"/>
                </a:rPr>
                <a:t>Today</a:t>
              </a:r>
              <a:endParaRPr lang="en-US" sz="900" dirty="0">
                <a:solidFill>
                  <a:schemeClr val="tx1">
                    <a:alpha val="70000"/>
                  </a:schemeClr>
                </a:solidFill>
                <a:ea typeface="Titillium" charset="0"/>
                <a:cs typeface="Titillium" charset="0"/>
              </a:endParaRPr>
            </a:p>
          </p:txBody>
        </p:sp>
      </p:grpSp>
      <p:grpSp>
        <p:nvGrpSpPr>
          <p:cNvPr id="28" name="Group 27"/>
          <p:cNvGrpSpPr/>
          <p:nvPr/>
        </p:nvGrpSpPr>
        <p:grpSpPr>
          <a:xfrm>
            <a:off x="6755821" y="4642632"/>
            <a:ext cx="1754372" cy="353073"/>
            <a:chOff x="1790700" y="4488447"/>
            <a:chExt cx="1754372" cy="353073"/>
          </a:xfrm>
        </p:grpSpPr>
        <p:sp>
          <p:nvSpPr>
            <p:cNvPr id="29" name="TextBox 28"/>
            <p:cNvSpPr txBox="1"/>
            <p:nvPr/>
          </p:nvSpPr>
          <p:spPr>
            <a:xfrm>
              <a:off x="1790700" y="4488447"/>
              <a:ext cx="1754372" cy="137986"/>
            </a:xfrm>
            <a:prstGeom prst="rect">
              <a:avLst/>
            </a:prstGeom>
            <a:noFill/>
          </p:spPr>
          <p:txBody>
            <a:bodyPr wrap="square" lIns="0" tIns="0" rIns="0" bIns="0" rtlCol="0">
              <a:spAutoFit/>
            </a:bodyPr>
            <a:lstStyle/>
            <a:p>
              <a:pPr algn="ctr">
                <a:lnSpc>
                  <a:spcPct val="80000"/>
                </a:lnSpc>
              </a:pPr>
              <a:r>
                <a:rPr lang="en-US" sz="1100" b="1" dirty="0">
                  <a:ea typeface="Titillium" charset="0"/>
                  <a:cs typeface="Titillium" charset="0"/>
                </a:rPr>
                <a:t>POWERPOINT</a:t>
              </a:r>
            </a:p>
          </p:txBody>
        </p:sp>
        <p:sp>
          <p:nvSpPr>
            <p:cNvPr id="30" name="TextBox 29"/>
            <p:cNvSpPr txBox="1"/>
            <p:nvPr/>
          </p:nvSpPr>
          <p:spPr>
            <a:xfrm>
              <a:off x="1790700" y="4614663"/>
              <a:ext cx="1754372" cy="226857"/>
            </a:xfrm>
            <a:prstGeom prst="rect">
              <a:avLst/>
            </a:prstGeom>
            <a:noFill/>
          </p:spPr>
          <p:txBody>
            <a:bodyPr wrap="square" lIns="0" tIns="0" rIns="91440" bIns="0" rtlCol="0">
              <a:spAutoFit/>
            </a:bodyPr>
            <a:lstStyle/>
            <a:p>
              <a:pPr algn="ctr">
                <a:lnSpc>
                  <a:spcPct val="150000"/>
                </a:lnSpc>
              </a:pPr>
              <a:r>
                <a:rPr lang="en-US" sz="1100" dirty="0">
                  <a:solidFill>
                    <a:schemeClr val="tx1">
                      <a:alpha val="60000"/>
                    </a:schemeClr>
                  </a:solidFill>
                  <a:ea typeface="Titillium" charset="0"/>
                  <a:cs typeface="Titillium" charset="0"/>
                </a:rPr>
                <a:t>Sample text</a:t>
              </a:r>
            </a:p>
          </p:txBody>
        </p:sp>
      </p:grpSp>
      <p:grpSp>
        <p:nvGrpSpPr>
          <p:cNvPr id="31" name="Group 30"/>
          <p:cNvGrpSpPr/>
          <p:nvPr/>
        </p:nvGrpSpPr>
        <p:grpSpPr>
          <a:xfrm>
            <a:off x="8954019" y="2496944"/>
            <a:ext cx="1864111" cy="1864111"/>
            <a:chOff x="4795024" y="1903141"/>
            <a:chExt cx="1864111" cy="1864111"/>
          </a:xfrm>
        </p:grpSpPr>
        <p:sp>
          <p:nvSpPr>
            <p:cNvPr id="32" name="Oval 31"/>
            <p:cNvSpPr/>
            <p:nvPr/>
          </p:nvSpPr>
          <p:spPr>
            <a:xfrm>
              <a:off x="4795024" y="1903141"/>
              <a:ext cx="1864111" cy="1864111"/>
            </a:xfrm>
            <a:prstGeom prst="ellipse">
              <a:avLst/>
            </a:prstGeom>
            <a:noFill/>
            <a:ln w="25400">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pc="300">
                <a:ea typeface="Titillium" charset="0"/>
                <a:cs typeface="Titillium" charset="0"/>
              </a:endParaRPr>
            </a:p>
          </p:txBody>
        </p:sp>
        <p:sp>
          <p:nvSpPr>
            <p:cNvPr id="33" name="Arc 32"/>
            <p:cNvSpPr/>
            <p:nvPr/>
          </p:nvSpPr>
          <p:spPr>
            <a:xfrm>
              <a:off x="4795024" y="1903141"/>
              <a:ext cx="1864111" cy="1864111"/>
            </a:xfrm>
            <a:prstGeom prst="arc">
              <a:avLst>
                <a:gd name="adj1" fmla="val 16200000"/>
                <a:gd name="adj2" fmla="val 14533864"/>
              </a:avLst>
            </a:prstGeom>
            <a:ln w="25400">
              <a:solidFill>
                <a:schemeClr val="accent1"/>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a:ea typeface="Titillium" charset="0"/>
                <a:cs typeface="Titillium" charset="0"/>
              </a:endParaRPr>
            </a:p>
          </p:txBody>
        </p:sp>
        <p:sp>
          <p:nvSpPr>
            <p:cNvPr id="34" name="TextBox 33"/>
            <p:cNvSpPr txBox="1"/>
            <p:nvPr/>
          </p:nvSpPr>
          <p:spPr>
            <a:xfrm>
              <a:off x="5047785" y="2642566"/>
              <a:ext cx="1455233" cy="510909"/>
            </a:xfrm>
            <a:prstGeom prst="rect">
              <a:avLst/>
            </a:prstGeom>
            <a:noFill/>
          </p:spPr>
          <p:txBody>
            <a:bodyPr wrap="square" lIns="0" rtlCol="0">
              <a:spAutoFit/>
            </a:bodyPr>
            <a:lstStyle/>
            <a:p>
              <a:pPr algn="ctr">
                <a:lnSpc>
                  <a:spcPct val="80000"/>
                </a:lnSpc>
              </a:pPr>
              <a:r>
                <a:rPr lang="en-US" sz="3200" dirty="0">
                  <a:latin typeface="+mj-lt"/>
                  <a:ea typeface="Titillium" charset="0"/>
                  <a:cs typeface="Titillium" charset="0"/>
                </a:rPr>
                <a:t>9888</a:t>
              </a:r>
            </a:p>
          </p:txBody>
        </p:sp>
        <p:sp>
          <p:nvSpPr>
            <p:cNvPr id="35" name="TextBox 34"/>
            <p:cNvSpPr txBox="1"/>
            <p:nvPr/>
          </p:nvSpPr>
          <p:spPr>
            <a:xfrm>
              <a:off x="5407366" y="3028243"/>
              <a:ext cx="736070" cy="185564"/>
            </a:xfrm>
            <a:prstGeom prst="rect">
              <a:avLst/>
            </a:prstGeom>
            <a:noFill/>
          </p:spPr>
          <p:txBody>
            <a:bodyPr wrap="square" lIns="0" tIns="0" rIns="91440" bIns="0" rtlCol="0">
              <a:spAutoFit/>
            </a:bodyPr>
            <a:lstStyle/>
            <a:p>
              <a:pPr algn="ctr">
                <a:lnSpc>
                  <a:spcPct val="150000"/>
                </a:lnSpc>
              </a:pPr>
              <a:r>
                <a:rPr lang="en-US" sz="900">
                  <a:solidFill>
                    <a:schemeClr val="tx1">
                      <a:alpha val="70000"/>
                    </a:schemeClr>
                  </a:solidFill>
                  <a:ea typeface="Titillium" charset="0"/>
                  <a:cs typeface="Titillium" charset="0"/>
                </a:rPr>
                <a:t>Steps</a:t>
              </a:r>
              <a:endParaRPr lang="en-US" sz="900" dirty="0">
                <a:solidFill>
                  <a:schemeClr val="tx1">
                    <a:alpha val="70000"/>
                  </a:schemeClr>
                </a:solidFill>
                <a:ea typeface="Titillium" charset="0"/>
                <a:cs typeface="Titillium" charset="0"/>
              </a:endParaRPr>
            </a:p>
          </p:txBody>
        </p:sp>
        <p:sp>
          <p:nvSpPr>
            <p:cNvPr id="36" name="TextBox 35"/>
            <p:cNvSpPr txBox="1"/>
            <p:nvPr/>
          </p:nvSpPr>
          <p:spPr>
            <a:xfrm>
              <a:off x="5407366" y="2352261"/>
              <a:ext cx="736070" cy="185564"/>
            </a:xfrm>
            <a:prstGeom prst="rect">
              <a:avLst/>
            </a:prstGeom>
            <a:noFill/>
          </p:spPr>
          <p:txBody>
            <a:bodyPr wrap="square" lIns="0" tIns="0" rIns="91440" bIns="0" rtlCol="0">
              <a:spAutoFit/>
            </a:bodyPr>
            <a:lstStyle/>
            <a:p>
              <a:pPr algn="ctr">
                <a:lnSpc>
                  <a:spcPct val="150000"/>
                </a:lnSpc>
              </a:pPr>
              <a:r>
                <a:rPr lang="en-US" sz="900">
                  <a:solidFill>
                    <a:schemeClr val="tx1">
                      <a:alpha val="70000"/>
                    </a:schemeClr>
                  </a:solidFill>
                  <a:ea typeface="Titillium" charset="0"/>
                  <a:cs typeface="Titillium" charset="0"/>
                </a:rPr>
                <a:t>Today</a:t>
              </a:r>
              <a:endParaRPr lang="en-US" sz="900" dirty="0">
                <a:solidFill>
                  <a:schemeClr val="tx1">
                    <a:alpha val="70000"/>
                  </a:schemeClr>
                </a:solidFill>
                <a:ea typeface="Titillium" charset="0"/>
                <a:cs typeface="Titillium" charset="0"/>
              </a:endParaRPr>
            </a:p>
          </p:txBody>
        </p:sp>
      </p:grpSp>
      <p:grpSp>
        <p:nvGrpSpPr>
          <p:cNvPr id="37" name="Group 36"/>
          <p:cNvGrpSpPr/>
          <p:nvPr/>
        </p:nvGrpSpPr>
        <p:grpSpPr>
          <a:xfrm>
            <a:off x="9008888" y="4642632"/>
            <a:ext cx="1754372" cy="353073"/>
            <a:chOff x="1790700" y="4488447"/>
            <a:chExt cx="1754372" cy="353073"/>
          </a:xfrm>
        </p:grpSpPr>
        <p:sp>
          <p:nvSpPr>
            <p:cNvPr id="38" name="TextBox 37"/>
            <p:cNvSpPr txBox="1"/>
            <p:nvPr/>
          </p:nvSpPr>
          <p:spPr>
            <a:xfrm>
              <a:off x="1790700" y="4488447"/>
              <a:ext cx="1754372" cy="137986"/>
            </a:xfrm>
            <a:prstGeom prst="rect">
              <a:avLst/>
            </a:prstGeom>
            <a:noFill/>
          </p:spPr>
          <p:txBody>
            <a:bodyPr wrap="square" lIns="0" tIns="0" rIns="0" bIns="0" rtlCol="0">
              <a:spAutoFit/>
            </a:bodyPr>
            <a:lstStyle/>
            <a:p>
              <a:pPr algn="ctr">
                <a:lnSpc>
                  <a:spcPct val="80000"/>
                </a:lnSpc>
              </a:pPr>
              <a:r>
                <a:rPr lang="en-US" sz="1100" b="1" dirty="0">
                  <a:ea typeface="Titillium" charset="0"/>
                  <a:cs typeface="Titillium" charset="0"/>
                </a:rPr>
                <a:t>PHOTOSHOP</a:t>
              </a:r>
            </a:p>
          </p:txBody>
        </p:sp>
        <p:sp>
          <p:nvSpPr>
            <p:cNvPr id="39" name="TextBox 38"/>
            <p:cNvSpPr txBox="1"/>
            <p:nvPr/>
          </p:nvSpPr>
          <p:spPr>
            <a:xfrm>
              <a:off x="1790700" y="4614663"/>
              <a:ext cx="1754372" cy="226857"/>
            </a:xfrm>
            <a:prstGeom prst="rect">
              <a:avLst/>
            </a:prstGeom>
            <a:noFill/>
          </p:spPr>
          <p:txBody>
            <a:bodyPr wrap="square" lIns="0" tIns="0" rIns="91440" bIns="0" rtlCol="0">
              <a:spAutoFit/>
            </a:bodyPr>
            <a:lstStyle/>
            <a:p>
              <a:pPr algn="ctr">
                <a:lnSpc>
                  <a:spcPct val="150000"/>
                </a:lnSpc>
              </a:pPr>
              <a:r>
                <a:rPr lang="en-US" sz="1100" dirty="0">
                  <a:solidFill>
                    <a:schemeClr val="tx1">
                      <a:alpha val="60000"/>
                    </a:schemeClr>
                  </a:solidFill>
                  <a:ea typeface="Titillium" charset="0"/>
                  <a:cs typeface="Titillium" charset="0"/>
                </a:rPr>
                <a:t>Sample text</a:t>
              </a:r>
            </a:p>
          </p:txBody>
        </p:sp>
      </p:grpSp>
      <p:sp>
        <p:nvSpPr>
          <p:cNvPr id="42" name="TextBox 41">
            <a:extLst>
              <a:ext uri="{FF2B5EF4-FFF2-40B4-BE49-F238E27FC236}">
                <a16:creationId xmlns:a16="http://schemas.microsoft.com/office/drawing/2014/main" id="{FB2B62A3-87A5-4386-9401-F4113F9914A4}"/>
              </a:ext>
            </a:extLst>
          </p:cNvPr>
          <p:cNvSpPr txBox="1"/>
          <p:nvPr/>
        </p:nvSpPr>
        <p:spPr>
          <a:xfrm>
            <a:off x="416172" y="266736"/>
            <a:ext cx="184666" cy="1124668"/>
          </a:xfrm>
          <a:prstGeom prst="rect">
            <a:avLst/>
          </a:prstGeom>
          <a:noFill/>
        </p:spPr>
        <p:txBody>
          <a:bodyPr vert="vert270" wrap="none" lIns="0" rIns="0" rtlCol="0">
            <a:spAutoFit/>
          </a:bodyPr>
          <a:lstStyle/>
          <a:p>
            <a:pPr algn="r"/>
            <a:r>
              <a:rPr lang="en-US" sz="1200" b="1" dirty="0">
                <a:solidFill>
                  <a:schemeClr val="accent4"/>
                </a:solidFill>
              </a:rPr>
              <a:t>SIMPLE.COM</a:t>
            </a:r>
          </a:p>
        </p:txBody>
      </p:sp>
      <p:sp>
        <p:nvSpPr>
          <p:cNvPr id="43" name="Freeform: Shape 42">
            <a:extLst>
              <a:ext uri="{FF2B5EF4-FFF2-40B4-BE49-F238E27FC236}">
                <a16:creationId xmlns:a16="http://schemas.microsoft.com/office/drawing/2014/main" id="{A38C3E08-12A5-4BE5-9E9B-EE426C75890A}"/>
              </a:ext>
            </a:extLst>
          </p:cNvPr>
          <p:cNvSpPr/>
          <p:nvPr/>
        </p:nvSpPr>
        <p:spPr>
          <a:xfrm rot="16200000">
            <a:off x="99279" y="5876457"/>
            <a:ext cx="780354" cy="146564"/>
          </a:xfrm>
          <a:custGeom>
            <a:avLst/>
            <a:gdLst/>
            <a:ahLst/>
            <a:cxnLst/>
            <a:rect l="l" t="t" r="r" b="b"/>
            <a:pathLst>
              <a:path w="4699788" h="882702">
                <a:moveTo>
                  <a:pt x="2607717" y="175566"/>
                </a:moveTo>
                <a:lnTo>
                  <a:pt x="2607717" y="471831"/>
                </a:lnTo>
                <a:lnTo>
                  <a:pt x="2768651" y="471831"/>
                </a:lnTo>
                <a:cubicBezTo>
                  <a:pt x="2827986" y="471831"/>
                  <a:pt x="2873096" y="459030"/>
                  <a:pt x="2903983" y="433426"/>
                </a:cubicBezTo>
                <a:cubicBezTo>
                  <a:pt x="2934869" y="407823"/>
                  <a:pt x="2950312" y="371450"/>
                  <a:pt x="2950312" y="324308"/>
                </a:cubicBezTo>
                <a:cubicBezTo>
                  <a:pt x="2950312" y="276353"/>
                  <a:pt x="2934869" y="239574"/>
                  <a:pt x="2903983" y="213970"/>
                </a:cubicBezTo>
                <a:cubicBezTo>
                  <a:pt x="2873096" y="188367"/>
                  <a:pt x="2827986" y="175566"/>
                  <a:pt x="2768651" y="175566"/>
                </a:cubicBezTo>
                <a:close/>
                <a:moveTo>
                  <a:pt x="4038981" y="14631"/>
                </a:moveTo>
                <a:lnTo>
                  <a:pt x="4683939" y="14631"/>
                </a:lnTo>
                <a:lnTo>
                  <a:pt x="4683939" y="173127"/>
                </a:lnTo>
                <a:lnTo>
                  <a:pt x="4235273" y="173127"/>
                </a:lnTo>
                <a:lnTo>
                  <a:pt x="4235273" y="358446"/>
                </a:lnTo>
                <a:lnTo>
                  <a:pt x="4631513" y="358446"/>
                </a:lnTo>
                <a:lnTo>
                  <a:pt x="4631513" y="512065"/>
                </a:lnTo>
                <a:lnTo>
                  <a:pt x="4235273" y="512065"/>
                </a:lnTo>
                <a:lnTo>
                  <a:pt x="4235273" y="709575"/>
                </a:lnTo>
                <a:lnTo>
                  <a:pt x="4699788" y="709575"/>
                </a:lnTo>
                <a:lnTo>
                  <a:pt x="4699788" y="868071"/>
                </a:lnTo>
                <a:lnTo>
                  <a:pt x="4038981" y="868071"/>
                </a:lnTo>
                <a:close/>
                <a:moveTo>
                  <a:pt x="3305557" y="14631"/>
                </a:moveTo>
                <a:lnTo>
                  <a:pt x="3503067" y="14631"/>
                </a:lnTo>
                <a:lnTo>
                  <a:pt x="3503067" y="707137"/>
                </a:lnTo>
                <a:lnTo>
                  <a:pt x="3931006" y="707137"/>
                </a:lnTo>
                <a:lnTo>
                  <a:pt x="3931006" y="868071"/>
                </a:lnTo>
                <a:lnTo>
                  <a:pt x="3305557" y="868071"/>
                </a:lnTo>
                <a:close/>
                <a:moveTo>
                  <a:pt x="2410206" y="14631"/>
                </a:moveTo>
                <a:lnTo>
                  <a:pt x="2779624" y="14631"/>
                </a:lnTo>
                <a:cubicBezTo>
                  <a:pt x="2855215" y="14631"/>
                  <a:pt x="2920848" y="27229"/>
                  <a:pt x="2976525" y="52426"/>
                </a:cubicBezTo>
                <a:cubicBezTo>
                  <a:pt x="3032202" y="77623"/>
                  <a:pt x="3075077" y="113386"/>
                  <a:pt x="3105151" y="159716"/>
                </a:cubicBezTo>
                <a:cubicBezTo>
                  <a:pt x="3135224" y="206046"/>
                  <a:pt x="3150261" y="260910"/>
                  <a:pt x="3150261" y="324308"/>
                </a:cubicBezTo>
                <a:cubicBezTo>
                  <a:pt x="3150261" y="386894"/>
                  <a:pt x="3135224" y="441554"/>
                  <a:pt x="3105151" y="488290"/>
                </a:cubicBezTo>
                <a:cubicBezTo>
                  <a:pt x="3075077" y="535026"/>
                  <a:pt x="3032202" y="570790"/>
                  <a:pt x="2976525" y="595580"/>
                </a:cubicBezTo>
                <a:cubicBezTo>
                  <a:pt x="2920848" y="620370"/>
                  <a:pt x="2855215" y="632766"/>
                  <a:pt x="2779624" y="632766"/>
                </a:cubicBezTo>
                <a:lnTo>
                  <a:pt x="2607717" y="632766"/>
                </a:lnTo>
                <a:lnTo>
                  <a:pt x="2607717" y="868071"/>
                </a:lnTo>
                <a:lnTo>
                  <a:pt x="2410206" y="868071"/>
                </a:lnTo>
                <a:close/>
                <a:moveTo>
                  <a:pt x="1248156" y="14631"/>
                </a:moveTo>
                <a:lnTo>
                  <a:pt x="1411529" y="14631"/>
                </a:lnTo>
                <a:lnTo>
                  <a:pt x="1730960" y="544983"/>
                </a:lnTo>
                <a:lnTo>
                  <a:pt x="2045513" y="14631"/>
                </a:lnTo>
                <a:lnTo>
                  <a:pt x="2207667" y="14631"/>
                </a:lnTo>
                <a:lnTo>
                  <a:pt x="2210105" y="868071"/>
                </a:lnTo>
                <a:lnTo>
                  <a:pt x="2024787" y="868071"/>
                </a:lnTo>
                <a:lnTo>
                  <a:pt x="2023568" y="356007"/>
                </a:lnTo>
                <a:lnTo>
                  <a:pt x="1772412" y="777850"/>
                </a:lnTo>
                <a:lnTo>
                  <a:pt x="1683411" y="777850"/>
                </a:lnTo>
                <a:lnTo>
                  <a:pt x="1433475" y="366980"/>
                </a:lnTo>
                <a:lnTo>
                  <a:pt x="1433475" y="868071"/>
                </a:lnTo>
                <a:lnTo>
                  <a:pt x="1248156" y="868071"/>
                </a:lnTo>
                <a:close/>
                <a:moveTo>
                  <a:pt x="848106" y="14631"/>
                </a:moveTo>
                <a:lnTo>
                  <a:pt x="1045617" y="14631"/>
                </a:lnTo>
                <a:lnTo>
                  <a:pt x="1045617" y="868071"/>
                </a:lnTo>
                <a:lnTo>
                  <a:pt x="848106" y="868071"/>
                </a:lnTo>
                <a:close/>
                <a:moveTo>
                  <a:pt x="376733" y="0"/>
                </a:moveTo>
                <a:cubicBezTo>
                  <a:pt x="431191" y="0"/>
                  <a:pt x="484429" y="6503"/>
                  <a:pt x="536449" y="19508"/>
                </a:cubicBezTo>
                <a:cubicBezTo>
                  <a:pt x="588468" y="32512"/>
                  <a:pt x="633984" y="51207"/>
                  <a:pt x="672999" y="75591"/>
                </a:cubicBezTo>
                <a:lnTo>
                  <a:pt x="612039" y="225553"/>
                </a:lnTo>
                <a:cubicBezTo>
                  <a:pt x="533197" y="180849"/>
                  <a:pt x="454356" y="158497"/>
                  <a:pt x="375514" y="158497"/>
                </a:cubicBezTo>
                <a:cubicBezTo>
                  <a:pt x="320244" y="158497"/>
                  <a:pt x="279400" y="167438"/>
                  <a:pt x="252984" y="185319"/>
                </a:cubicBezTo>
                <a:cubicBezTo>
                  <a:pt x="226568" y="203201"/>
                  <a:pt x="213360" y="226772"/>
                  <a:pt x="213360" y="256033"/>
                </a:cubicBezTo>
                <a:cubicBezTo>
                  <a:pt x="213360" y="285294"/>
                  <a:pt x="228600" y="307036"/>
                  <a:pt x="259080" y="321260"/>
                </a:cubicBezTo>
                <a:cubicBezTo>
                  <a:pt x="289560" y="335484"/>
                  <a:pt x="336093" y="349505"/>
                  <a:pt x="398679" y="363322"/>
                </a:cubicBezTo>
                <a:cubicBezTo>
                  <a:pt x="463703" y="378766"/>
                  <a:pt x="516941" y="394209"/>
                  <a:pt x="558394" y="409652"/>
                </a:cubicBezTo>
                <a:cubicBezTo>
                  <a:pt x="599847" y="425095"/>
                  <a:pt x="635407" y="449479"/>
                  <a:pt x="665074" y="482804"/>
                </a:cubicBezTo>
                <a:cubicBezTo>
                  <a:pt x="694741" y="516129"/>
                  <a:pt x="709575" y="561239"/>
                  <a:pt x="709575" y="618135"/>
                </a:cubicBezTo>
                <a:cubicBezTo>
                  <a:pt x="709575" y="666903"/>
                  <a:pt x="695960" y="711404"/>
                  <a:pt x="668732" y="751638"/>
                </a:cubicBezTo>
                <a:cubicBezTo>
                  <a:pt x="641503" y="791871"/>
                  <a:pt x="600660" y="823774"/>
                  <a:pt x="546202" y="847345"/>
                </a:cubicBezTo>
                <a:cubicBezTo>
                  <a:pt x="491744" y="870916"/>
                  <a:pt x="425501" y="882702"/>
                  <a:pt x="347472" y="882702"/>
                </a:cubicBezTo>
                <a:cubicBezTo>
                  <a:pt x="280010" y="882702"/>
                  <a:pt x="214783" y="873558"/>
                  <a:pt x="151791" y="855270"/>
                </a:cubicBezTo>
                <a:cubicBezTo>
                  <a:pt x="88799" y="836982"/>
                  <a:pt x="38202" y="813207"/>
                  <a:pt x="0" y="783946"/>
                </a:cubicBezTo>
                <a:lnTo>
                  <a:pt x="67056" y="635204"/>
                </a:lnTo>
                <a:cubicBezTo>
                  <a:pt x="103632" y="662026"/>
                  <a:pt x="147117" y="683566"/>
                  <a:pt x="197511" y="699822"/>
                </a:cubicBezTo>
                <a:cubicBezTo>
                  <a:pt x="247904" y="716078"/>
                  <a:pt x="298298" y="724206"/>
                  <a:pt x="348692" y="724206"/>
                </a:cubicBezTo>
                <a:cubicBezTo>
                  <a:pt x="404775" y="724206"/>
                  <a:pt x="446228" y="715874"/>
                  <a:pt x="473050" y="699212"/>
                </a:cubicBezTo>
                <a:cubicBezTo>
                  <a:pt x="499872" y="682550"/>
                  <a:pt x="513284" y="660401"/>
                  <a:pt x="513284" y="632766"/>
                </a:cubicBezTo>
                <a:cubicBezTo>
                  <a:pt x="513284" y="612446"/>
                  <a:pt x="505359" y="595580"/>
                  <a:pt x="489509" y="582169"/>
                </a:cubicBezTo>
                <a:cubicBezTo>
                  <a:pt x="473660" y="568758"/>
                  <a:pt x="453340" y="557988"/>
                  <a:pt x="428549" y="549860"/>
                </a:cubicBezTo>
                <a:cubicBezTo>
                  <a:pt x="403759" y="541732"/>
                  <a:pt x="370231" y="532791"/>
                  <a:pt x="327965" y="523038"/>
                </a:cubicBezTo>
                <a:cubicBezTo>
                  <a:pt x="262941" y="507594"/>
                  <a:pt x="209703" y="492151"/>
                  <a:pt x="168250" y="476708"/>
                </a:cubicBezTo>
                <a:cubicBezTo>
                  <a:pt x="126797" y="461265"/>
                  <a:pt x="91237" y="436474"/>
                  <a:pt x="61570" y="402337"/>
                </a:cubicBezTo>
                <a:cubicBezTo>
                  <a:pt x="31903" y="368199"/>
                  <a:pt x="17069" y="322682"/>
                  <a:pt x="17069" y="265786"/>
                </a:cubicBezTo>
                <a:cubicBezTo>
                  <a:pt x="17069" y="216206"/>
                  <a:pt x="30480" y="171298"/>
                  <a:pt x="57303" y="131065"/>
                </a:cubicBezTo>
                <a:cubicBezTo>
                  <a:pt x="84125" y="90831"/>
                  <a:pt x="124562" y="58928"/>
                  <a:pt x="178613" y="35357"/>
                </a:cubicBezTo>
                <a:cubicBezTo>
                  <a:pt x="232664" y="11786"/>
                  <a:pt x="298704" y="0"/>
                  <a:pt x="376733"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365142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D8D877B3-D348-4611-9BDB-C5374591D951}" type="slidenum">
              <a:rPr lang="en-US" smtClean="0"/>
              <a:pPr/>
              <a:t>23</a:t>
            </a:fld>
            <a:endParaRPr lang="en-US" dirty="0"/>
          </a:p>
        </p:txBody>
      </p:sp>
      <p:sp>
        <p:nvSpPr>
          <p:cNvPr id="3" name="Title 2"/>
          <p:cNvSpPr>
            <a:spLocks noGrp="1"/>
          </p:cNvSpPr>
          <p:nvPr>
            <p:ph type="title"/>
          </p:nvPr>
        </p:nvSpPr>
        <p:spPr/>
        <p:txBody>
          <a:bodyPr/>
          <a:lstStyle/>
          <a:p>
            <a:r>
              <a:rPr lang="en-US" b="1" dirty="0"/>
              <a:t>UNITED</a:t>
            </a:r>
            <a:br>
              <a:rPr lang="en-US" b="1" dirty="0"/>
            </a:br>
            <a:r>
              <a:rPr lang="en-US" b="1" dirty="0"/>
              <a:t>STATES</a:t>
            </a:r>
            <a:br>
              <a:rPr lang="en-US" b="1" dirty="0"/>
            </a:br>
            <a:r>
              <a:rPr lang="en-US" b="1" dirty="0"/>
              <a:t>MAP</a:t>
            </a:r>
          </a:p>
        </p:txBody>
      </p:sp>
      <p:sp>
        <p:nvSpPr>
          <p:cNvPr id="6" name="TextBox 5"/>
          <p:cNvSpPr txBox="1"/>
          <p:nvPr/>
        </p:nvSpPr>
        <p:spPr>
          <a:xfrm>
            <a:off x="2209800" y="3352160"/>
            <a:ext cx="1066126" cy="276999"/>
          </a:xfrm>
          <a:prstGeom prst="rect">
            <a:avLst/>
          </a:prstGeom>
          <a:noFill/>
        </p:spPr>
        <p:txBody>
          <a:bodyPr wrap="none" lIns="0" rIns="0" rtlCol="0">
            <a:spAutoFit/>
          </a:bodyPr>
          <a:lstStyle/>
          <a:p>
            <a:r>
              <a:rPr lang="en-US" sz="1200" b="1" dirty="0">
                <a:solidFill>
                  <a:schemeClr val="accent1"/>
                </a:solidFill>
              </a:rPr>
              <a:t>VECTOR MAPS</a:t>
            </a:r>
          </a:p>
        </p:txBody>
      </p:sp>
      <p:sp>
        <p:nvSpPr>
          <p:cNvPr id="7" name="Text Placeholder 3"/>
          <p:cNvSpPr txBox="1">
            <a:spLocks/>
          </p:cNvSpPr>
          <p:nvPr/>
        </p:nvSpPr>
        <p:spPr>
          <a:xfrm>
            <a:off x="2209800" y="3721368"/>
            <a:ext cx="3162300" cy="1185498"/>
          </a:xfrm>
          <a:prstGeom prst="rect">
            <a:avLst/>
          </a:prstGeom>
        </p:spPr>
        <p:txBody>
          <a:bodyPr lIns="0" rIns="0"/>
          <a:lstStyle>
            <a:lvl1pPr marL="0" indent="0" algn="l" defTabSz="914318" rtl="0" eaLnBrk="1" latinLnBrk="0" hangingPunct="1">
              <a:lnSpc>
                <a:spcPct val="120000"/>
              </a:lnSpc>
              <a:spcBef>
                <a:spcPts val="1000"/>
              </a:spcBef>
              <a:buFont typeface="Arial" panose="020B0604020202020204" pitchFamily="34" charset="0"/>
              <a:buNone/>
              <a:defRPr sz="2800" kern="1200">
                <a:solidFill>
                  <a:schemeClr val="tx1"/>
                </a:solidFill>
                <a:latin typeface="+mn-lt"/>
                <a:ea typeface="+mn-ea"/>
                <a:cs typeface="+mn-cs"/>
              </a:defRPr>
            </a:lvl1pPr>
            <a:lvl2pPr marL="0" indent="0" algn="l" defTabSz="914318" rtl="0" eaLnBrk="1" latinLnBrk="0" hangingPunct="1">
              <a:lnSpc>
                <a:spcPct val="120000"/>
              </a:lnSpc>
              <a:spcBef>
                <a:spcPts val="499"/>
              </a:spcBef>
              <a:buFont typeface="Arial" panose="020B0604020202020204" pitchFamily="34" charset="0"/>
              <a:buNone/>
              <a:defRPr sz="1800" kern="1200">
                <a:solidFill>
                  <a:schemeClr val="tx1"/>
                </a:solidFill>
                <a:latin typeface="+mn-lt"/>
                <a:ea typeface="+mn-ea"/>
                <a:cs typeface="+mn-cs"/>
              </a:defRPr>
            </a:lvl2pPr>
            <a:lvl3pPr marL="0" indent="0" algn="l" defTabSz="914318" rtl="0" eaLnBrk="1" latinLnBrk="0" hangingPunct="1">
              <a:lnSpc>
                <a:spcPct val="120000"/>
              </a:lnSpc>
              <a:spcBef>
                <a:spcPts val="499"/>
              </a:spcBef>
              <a:buFont typeface="Arial" panose="020B0604020202020204" pitchFamily="34" charset="0"/>
              <a:buNone/>
              <a:defRPr sz="1200" kern="1200">
                <a:solidFill>
                  <a:schemeClr val="tx1"/>
                </a:solidFill>
                <a:latin typeface="+mn-lt"/>
                <a:ea typeface="+mn-ea"/>
                <a:cs typeface="+mn-cs"/>
              </a:defRPr>
            </a:lvl3pPr>
            <a:lvl4pPr marL="0" indent="0" algn="l" defTabSz="914318" rtl="0" eaLnBrk="1" latinLnBrk="0" hangingPunct="1">
              <a:lnSpc>
                <a:spcPct val="120000"/>
              </a:lnSpc>
              <a:spcBef>
                <a:spcPts val="499"/>
              </a:spcBef>
              <a:buFont typeface="Arial" panose="020B0604020202020204" pitchFamily="34" charset="0"/>
              <a:buNone/>
              <a:defRPr sz="1000" kern="1200">
                <a:solidFill>
                  <a:schemeClr val="tx1">
                    <a:alpha val="70000"/>
                  </a:schemeClr>
                </a:solidFill>
                <a:latin typeface="+mn-lt"/>
                <a:ea typeface="+mn-ea"/>
                <a:cs typeface="+mn-cs"/>
              </a:defRPr>
            </a:lvl4pPr>
            <a:lvl5pPr marL="0" indent="0" algn="l" defTabSz="914318" rtl="0" eaLnBrk="1" latinLnBrk="0" hangingPunct="1">
              <a:lnSpc>
                <a:spcPct val="120000"/>
              </a:lnSpc>
              <a:spcBef>
                <a:spcPts val="499"/>
              </a:spcBef>
              <a:buFont typeface="Arial" panose="020B0604020202020204" pitchFamily="34" charset="0"/>
              <a:buNone/>
              <a:defRPr sz="1000" kern="1200" baseline="0">
                <a:solidFill>
                  <a:schemeClr val="tx1">
                    <a:alpha val="50000"/>
                  </a:schemeClr>
                </a:solidFill>
                <a:latin typeface="+mn-lt"/>
                <a:ea typeface="+mn-ea"/>
                <a:cs typeface="+mn-cs"/>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pPr>
              <a:lnSpc>
                <a:spcPct val="145000"/>
              </a:lnSpc>
            </a:pPr>
            <a:r>
              <a:rPr lang="en-US" sz="1000" dirty="0">
                <a:solidFill>
                  <a:schemeClr val="tx1">
                    <a:alpha val="80000"/>
                  </a:schemeClr>
                </a:solidFill>
              </a:rPr>
              <a:t>There are many variations of passages of Lorem Ipsum available, but the majority have suffered alteration in some form. There are many variations of passages of Lorem Ipsum available, but the majority have suffered alteration in some form. </a:t>
            </a:r>
          </a:p>
          <a:p>
            <a:pPr>
              <a:lnSpc>
                <a:spcPct val="145000"/>
              </a:lnSpc>
            </a:pPr>
            <a:endParaRPr lang="en-US" sz="1000" dirty="0">
              <a:solidFill>
                <a:schemeClr val="tx1">
                  <a:alpha val="80000"/>
                </a:schemeClr>
              </a:solidFill>
            </a:endParaRPr>
          </a:p>
        </p:txBody>
      </p:sp>
      <p:grpSp>
        <p:nvGrpSpPr>
          <p:cNvPr id="8" name="Group 11"/>
          <p:cNvGrpSpPr/>
          <p:nvPr/>
        </p:nvGrpSpPr>
        <p:grpSpPr>
          <a:xfrm>
            <a:off x="5929735" y="1770669"/>
            <a:ext cx="5586645" cy="3681413"/>
            <a:chOff x="5157992" y="1665629"/>
            <a:chExt cx="2936367" cy="1919171"/>
          </a:xfrm>
          <a:solidFill>
            <a:schemeClr val="bg2">
              <a:lumMod val="90000"/>
            </a:schemeClr>
          </a:solidFill>
        </p:grpSpPr>
        <p:sp>
          <p:nvSpPr>
            <p:cNvPr id="10" name="Freeform 5"/>
            <p:cNvSpPr>
              <a:spLocks/>
            </p:cNvSpPr>
            <p:nvPr/>
          </p:nvSpPr>
          <p:spPr bwMode="auto">
            <a:xfrm>
              <a:off x="5379188" y="1665629"/>
              <a:ext cx="365958" cy="271518"/>
            </a:xfrm>
            <a:custGeom>
              <a:avLst/>
              <a:gdLst>
                <a:gd name="T0" fmla="*/ 228 w 257"/>
                <a:gd name="T1" fmla="*/ 167 h 190"/>
                <a:gd name="T2" fmla="*/ 227 w 257"/>
                <a:gd name="T3" fmla="*/ 190 h 190"/>
                <a:gd name="T4" fmla="*/ 150 w 257"/>
                <a:gd name="T5" fmla="*/ 172 h 190"/>
                <a:gd name="T6" fmla="*/ 141 w 257"/>
                <a:gd name="T7" fmla="*/ 172 h 190"/>
                <a:gd name="T8" fmla="*/ 108 w 257"/>
                <a:gd name="T9" fmla="*/ 174 h 190"/>
                <a:gd name="T10" fmla="*/ 102 w 257"/>
                <a:gd name="T11" fmla="*/ 173 h 190"/>
                <a:gd name="T12" fmla="*/ 97 w 257"/>
                <a:gd name="T13" fmla="*/ 174 h 190"/>
                <a:gd name="T14" fmla="*/ 94 w 257"/>
                <a:gd name="T15" fmla="*/ 172 h 190"/>
                <a:gd name="T16" fmla="*/ 86 w 257"/>
                <a:gd name="T17" fmla="*/ 171 h 190"/>
                <a:gd name="T18" fmla="*/ 85 w 257"/>
                <a:gd name="T19" fmla="*/ 168 h 190"/>
                <a:gd name="T20" fmla="*/ 73 w 257"/>
                <a:gd name="T21" fmla="*/ 165 h 190"/>
                <a:gd name="T22" fmla="*/ 66 w 257"/>
                <a:gd name="T23" fmla="*/ 162 h 190"/>
                <a:gd name="T24" fmla="*/ 51 w 257"/>
                <a:gd name="T25" fmla="*/ 165 h 190"/>
                <a:gd name="T26" fmla="*/ 33 w 257"/>
                <a:gd name="T27" fmla="*/ 156 h 190"/>
                <a:gd name="T28" fmla="*/ 29 w 257"/>
                <a:gd name="T29" fmla="*/ 128 h 190"/>
                <a:gd name="T30" fmla="*/ 20 w 257"/>
                <a:gd name="T31" fmla="*/ 126 h 190"/>
                <a:gd name="T32" fmla="*/ 10 w 257"/>
                <a:gd name="T33" fmla="*/ 120 h 190"/>
                <a:gd name="T34" fmla="*/ 0 w 257"/>
                <a:gd name="T35" fmla="*/ 116 h 190"/>
                <a:gd name="T36" fmla="*/ 3 w 257"/>
                <a:gd name="T37" fmla="*/ 103 h 190"/>
                <a:gd name="T38" fmla="*/ 5 w 257"/>
                <a:gd name="T39" fmla="*/ 105 h 190"/>
                <a:gd name="T40" fmla="*/ 7 w 257"/>
                <a:gd name="T41" fmla="*/ 105 h 190"/>
                <a:gd name="T42" fmla="*/ 11 w 257"/>
                <a:gd name="T43" fmla="*/ 99 h 190"/>
                <a:gd name="T44" fmla="*/ 9 w 257"/>
                <a:gd name="T45" fmla="*/ 96 h 190"/>
                <a:gd name="T46" fmla="*/ 7 w 257"/>
                <a:gd name="T47" fmla="*/ 88 h 190"/>
                <a:gd name="T48" fmla="*/ 16 w 257"/>
                <a:gd name="T49" fmla="*/ 85 h 190"/>
                <a:gd name="T50" fmla="*/ 8 w 257"/>
                <a:gd name="T51" fmla="*/ 78 h 190"/>
                <a:gd name="T52" fmla="*/ 6 w 257"/>
                <a:gd name="T53" fmla="*/ 60 h 190"/>
                <a:gd name="T54" fmla="*/ 8 w 257"/>
                <a:gd name="T55" fmla="*/ 41 h 190"/>
                <a:gd name="T56" fmla="*/ 3 w 257"/>
                <a:gd name="T57" fmla="*/ 23 h 190"/>
                <a:gd name="T58" fmla="*/ 10 w 257"/>
                <a:gd name="T59" fmla="*/ 10 h 190"/>
                <a:gd name="T60" fmla="*/ 33 w 257"/>
                <a:gd name="T61" fmla="*/ 30 h 190"/>
                <a:gd name="T62" fmla="*/ 49 w 257"/>
                <a:gd name="T63" fmla="*/ 36 h 190"/>
                <a:gd name="T64" fmla="*/ 55 w 257"/>
                <a:gd name="T65" fmla="*/ 36 h 190"/>
                <a:gd name="T66" fmla="*/ 65 w 257"/>
                <a:gd name="T67" fmla="*/ 42 h 190"/>
                <a:gd name="T68" fmla="*/ 63 w 257"/>
                <a:gd name="T69" fmla="*/ 56 h 190"/>
                <a:gd name="T70" fmla="*/ 48 w 257"/>
                <a:gd name="T71" fmla="*/ 69 h 190"/>
                <a:gd name="T72" fmla="*/ 48 w 257"/>
                <a:gd name="T73" fmla="*/ 74 h 190"/>
                <a:gd name="T74" fmla="*/ 55 w 257"/>
                <a:gd name="T75" fmla="*/ 66 h 190"/>
                <a:gd name="T76" fmla="*/ 70 w 257"/>
                <a:gd name="T77" fmla="*/ 57 h 190"/>
                <a:gd name="T78" fmla="*/ 66 w 257"/>
                <a:gd name="T79" fmla="*/ 64 h 190"/>
                <a:gd name="T80" fmla="*/ 52 w 257"/>
                <a:gd name="T81" fmla="*/ 80 h 190"/>
                <a:gd name="T82" fmla="*/ 46 w 257"/>
                <a:gd name="T83" fmla="*/ 91 h 190"/>
                <a:gd name="T84" fmla="*/ 55 w 257"/>
                <a:gd name="T85" fmla="*/ 87 h 190"/>
                <a:gd name="T86" fmla="*/ 65 w 257"/>
                <a:gd name="T87" fmla="*/ 82 h 190"/>
                <a:gd name="T88" fmla="*/ 71 w 257"/>
                <a:gd name="T89" fmla="*/ 68 h 190"/>
                <a:gd name="T90" fmla="*/ 80 w 257"/>
                <a:gd name="T91" fmla="*/ 54 h 190"/>
                <a:gd name="T92" fmla="*/ 78 w 257"/>
                <a:gd name="T93" fmla="*/ 42 h 190"/>
                <a:gd name="T94" fmla="*/ 75 w 257"/>
                <a:gd name="T95" fmla="*/ 35 h 190"/>
                <a:gd name="T96" fmla="*/ 74 w 257"/>
                <a:gd name="T97" fmla="*/ 46 h 190"/>
                <a:gd name="T98" fmla="*/ 76 w 257"/>
                <a:gd name="T99" fmla="*/ 54 h 190"/>
                <a:gd name="T100" fmla="*/ 72 w 257"/>
                <a:gd name="T101" fmla="*/ 51 h 190"/>
                <a:gd name="T102" fmla="*/ 68 w 257"/>
                <a:gd name="T103" fmla="*/ 41 h 190"/>
                <a:gd name="T104" fmla="*/ 73 w 257"/>
                <a:gd name="T105" fmla="*/ 32 h 190"/>
                <a:gd name="T106" fmla="*/ 74 w 257"/>
                <a:gd name="T107" fmla="*/ 24 h 190"/>
                <a:gd name="T108" fmla="*/ 80 w 257"/>
                <a:gd name="T109" fmla="*/ 30 h 190"/>
                <a:gd name="T110" fmla="*/ 79 w 257"/>
                <a:gd name="T111" fmla="*/ 15 h 190"/>
                <a:gd name="T112" fmla="*/ 77 w 257"/>
                <a:gd name="T113" fmla="*/ 11 h 190"/>
                <a:gd name="T114" fmla="*/ 145 w 257"/>
                <a:gd name="T115" fmla="*/ 19 h 190"/>
                <a:gd name="T116" fmla="*/ 246 w 257"/>
                <a:gd name="T117" fmla="*/ 45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57" h="190">
                  <a:moveTo>
                    <a:pt x="257" y="47"/>
                  </a:moveTo>
                  <a:cubicBezTo>
                    <a:pt x="257" y="47"/>
                    <a:pt x="233" y="161"/>
                    <a:pt x="228" y="167"/>
                  </a:cubicBezTo>
                  <a:cubicBezTo>
                    <a:pt x="224" y="174"/>
                    <a:pt x="229" y="172"/>
                    <a:pt x="229" y="179"/>
                  </a:cubicBezTo>
                  <a:cubicBezTo>
                    <a:pt x="229" y="185"/>
                    <a:pt x="227" y="190"/>
                    <a:pt x="227" y="190"/>
                  </a:cubicBezTo>
                  <a:cubicBezTo>
                    <a:pt x="161" y="173"/>
                    <a:pt x="161" y="173"/>
                    <a:pt x="161" y="173"/>
                  </a:cubicBezTo>
                  <a:cubicBezTo>
                    <a:pt x="150" y="172"/>
                    <a:pt x="150" y="172"/>
                    <a:pt x="150" y="172"/>
                  </a:cubicBezTo>
                  <a:cubicBezTo>
                    <a:pt x="146" y="173"/>
                    <a:pt x="146" y="173"/>
                    <a:pt x="146" y="173"/>
                  </a:cubicBezTo>
                  <a:cubicBezTo>
                    <a:pt x="141" y="172"/>
                    <a:pt x="141" y="172"/>
                    <a:pt x="141" y="172"/>
                  </a:cubicBezTo>
                  <a:cubicBezTo>
                    <a:pt x="137" y="173"/>
                    <a:pt x="137" y="173"/>
                    <a:pt x="137" y="173"/>
                  </a:cubicBezTo>
                  <a:cubicBezTo>
                    <a:pt x="108" y="174"/>
                    <a:pt x="108" y="174"/>
                    <a:pt x="108" y="174"/>
                  </a:cubicBezTo>
                  <a:cubicBezTo>
                    <a:pt x="105" y="172"/>
                    <a:pt x="105" y="172"/>
                    <a:pt x="105" y="172"/>
                  </a:cubicBezTo>
                  <a:cubicBezTo>
                    <a:pt x="102" y="173"/>
                    <a:pt x="102" y="173"/>
                    <a:pt x="102" y="173"/>
                  </a:cubicBezTo>
                  <a:cubicBezTo>
                    <a:pt x="99" y="174"/>
                    <a:pt x="99" y="174"/>
                    <a:pt x="99" y="174"/>
                  </a:cubicBezTo>
                  <a:cubicBezTo>
                    <a:pt x="97" y="174"/>
                    <a:pt x="97" y="174"/>
                    <a:pt x="97" y="174"/>
                  </a:cubicBezTo>
                  <a:cubicBezTo>
                    <a:pt x="94" y="173"/>
                    <a:pt x="94" y="173"/>
                    <a:pt x="94" y="173"/>
                  </a:cubicBezTo>
                  <a:cubicBezTo>
                    <a:pt x="94" y="172"/>
                    <a:pt x="94" y="172"/>
                    <a:pt x="94" y="172"/>
                  </a:cubicBezTo>
                  <a:cubicBezTo>
                    <a:pt x="89" y="172"/>
                    <a:pt x="89" y="172"/>
                    <a:pt x="89" y="172"/>
                  </a:cubicBezTo>
                  <a:cubicBezTo>
                    <a:pt x="86" y="171"/>
                    <a:pt x="86" y="171"/>
                    <a:pt x="86" y="171"/>
                  </a:cubicBezTo>
                  <a:cubicBezTo>
                    <a:pt x="85" y="169"/>
                    <a:pt x="85" y="169"/>
                    <a:pt x="85" y="169"/>
                  </a:cubicBezTo>
                  <a:cubicBezTo>
                    <a:pt x="85" y="168"/>
                    <a:pt x="85" y="168"/>
                    <a:pt x="85" y="168"/>
                  </a:cubicBezTo>
                  <a:cubicBezTo>
                    <a:pt x="81" y="167"/>
                    <a:pt x="81" y="167"/>
                    <a:pt x="81" y="167"/>
                  </a:cubicBezTo>
                  <a:cubicBezTo>
                    <a:pt x="73" y="165"/>
                    <a:pt x="73" y="165"/>
                    <a:pt x="73" y="165"/>
                  </a:cubicBezTo>
                  <a:cubicBezTo>
                    <a:pt x="68" y="163"/>
                    <a:pt x="68" y="163"/>
                    <a:pt x="68" y="163"/>
                  </a:cubicBezTo>
                  <a:cubicBezTo>
                    <a:pt x="66" y="162"/>
                    <a:pt x="66" y="162"/>
                    <a:pt x="66" y="162"/>
                  </a:cubicBezTo>
                  <a:cubicBezTo>
                    <a:pt x="60" y="163"/>
                    <a:pt x="60" y="163"/>
                    <a:pt x="60" y="163"/>
                  </a:cubicBezTo>
                  <a:cubicBezTo>
                    <a:pt x="51" y="165"/>
                    <a:pt x="51" y="165"/>
                    <a:pt x="51" y="165"/>
                  </a:cubicBezTo>
                  <a:cubicBezTo>
                    <a:pt x="40" y="162"/>
                    <a:pt x="40" y="162"/>
                    <a:pt x="40" y="162"/>
                  </a:cubicBezTo>
                  <a:cubicBezTo>
                    <a:pt x="33" y="156"/>
                    <a:pt x="33" y="156"/>
                    <a:pt x="33" y="156"/>
                  </a:cubicBezTo>
                  <a:cubicBezTo>
                    <a:pt x="33" y="156"/>
                    <a:pt x="36" y="149"/>
                    <a:pt x="35" y="140"/>
                  </a:cubicBezTo>
                  <a:cubicBezTo>
                    <a:pt x="34" y="130"/>
                    <a:pt x="29" y="128"/>
                    <a:pt x="29" y="128"/>
                  </a:cubicBezTo>
                  <a:cubicBezTo>
                    <a:pt x="24" y="128"/>
                    <a:pt x="24" y="128"/>
                    <a:pt x="24" y="128"/>
                  </a:cubicBezTo>
                  <a:cubicBezTo>
                    <a:pt x="20" y="126"/>
                    <a:pt x="20" y="126"/>
                    <a:pt x="20" y="126"/>
                  </a:cubicBezTo>
                  <a:cubicBezTo>
                    <a:pt x="20" y="126"/>
                    <a:pt x="20" y="120"/>
                    <a:pt x="15" y="120"/>
                  </a:cubicBezTo>
                  <a:cubicBezTo>
                    <a:pt x="10" y="120"/>
                    <a:pt x="10" y="120"/>
                    <a:pt x="10" y="120"/>
                  </a:cubicBezTo>
                  <a:cubicBezTo>
                    <a:pt x="4" y="119"/>
                    <a:pt x="4" y="119"/>
                    <a:pt x="4" y="119"/>
                  </a:cubicBezTo>
                  <a:cubicBezTo>
                    <a:pt x="0" y="116"/>
                    <a:pt x="0" y="116"/>
                    <a:pt x="0" y="116"/>
                  </a:cubicBezTo>
                  <a:cubicBezTo>
                    <a:pt x="1" y="109"/>
                    <a:pt x="1" y="109"/>
                    <a:pt x="1" y="109"/>
                  </a:cubicBezTo>
                  <a:cubicBezTo>
                    <a:pt x="3" y="103"/>
                    <a:pt x="3" y="103"/>
                    <a:pt x="3" y="103"/>
                  </a:cubicBezTo>
                  <a:cubicBezTo>
                    <a:pt x="4" y="102"/>
                    <a:pt x="4" y="102"/>
                    <a:pt x="4" y="102"/>
                  </a:cubicBezTo>
                  <a:cubicBezTo>
                    <a:pt x="5" y="105"/>
                    <a:pt x="5" y="105"/>
                    <a:pt x="5" y="105"/>
                  </a:cubicBezTo>
                  <a:cubicBezTo>
                    <a:pt x="6" y="106"/>
                    <a:pt x="6" y="106"/>
                    <a:pt x="6" y="106"/>
                  </a:cubicBezTo>
                  <a:cubicBezTo>
                    <a:pt x="7" y="105"/>
                    <a:pt x="7" y="105"/>
                    <a:pt x="7" y="105"/>
                  </a:cubicBezTo>
                  <a:cubicBezTo>
                    <a:pt x="7" y="101"/>
                    <a:pt x="7" y="101"/>
                    <a:pt x="7" y="101"/>
                  </a:cubicBezTo>
                  <a:cubicBezTo>
                    <a:pt x="11" y="99"/>
                    <a:pt x="11" y="99"/>
                    <a:pt x="11" y="99"/>
                  </a:cubicBezTo>
                  <a:cubicBezTo>
                    <a:pt x="11" y="98"/>
                    <a:pt x="11" y="98"/>
                    <a:pt x="11" y="98"/>
                  </a:cubicBezTo>
                  <a:cubicBezTo>
                    <a:pt x="9" y="96"/>
                    <a:pt x="9" y="96"/>
                    <a:pt x="9" y="96"/>
                  </a:cubicBezTo>
                  <a:cubicBezTo>
                    <a:pt x="8" y="95"/>
                    <a:pt x="8" y="95"/>
                    <a:pt x="8" y="95"/>
                  </a:cubicBezTo>
                  <a:cubicBezTo>
                    <a:pt x="7" y="88"/>
                    <a:pt x="7" y="88"/>
                    <a:pt x="7" y="88"/>
                  </a:cubicBezTo>
                  <a:cubicBezTo>
                    <a:pt x="14" y="87"/>
                    <a:pt x="14" y="87"/>
                    <a:pt x="14" y="87"/>
                  </a:cubicBezTo>
                  <a:cubicBezTo>
                    <a:pt x="16" y="85"/>
                    <a:pt x="16" y="85"/>
                    <a:pt x="16" y="85"/>
                  </a:cubicBezTo>
                  <a:cubicBezTo>
                    <a:pt x="10" y="80"/>
                    <a:pt x="10" y="80"/>
                    <a:pt x="10" y="80"/>
                  </a:cubicBezTo>
                  <a:cubicBezTo>
                    <a:pt x="8" y="78"/>
                    <a:pt x="8" y="78"/>
                    <a:pt x="8" y="78"/>
                  </a:cubicBezTo>
                  <a:cubicBezTo>
                    <a:pt x="6" y="64"/>
                    <a:pt x="6" y="64"/>
                    <a:pt x="6" y="64"/>
                  </a:cubicBezTo>
                  <a:cubicBezTo>
                    <a:pt x="6" y="60"/>
                    <a:pt x="6" y="60"/>
                    <a:pt x="6" y="60"/>
                  </a:cubicBezTo>
                  <a:cubicBezTo>
                    <a:pt x="8" y="59"/>
                    <a:pt x="8" y="59"/>
                    <a:pt x="8" y="59"/>
                  </a:cubicBezTo>
                  <a:cubicBezTo>
                    <a:pt x="8" y="41"/>
                    <a:pt x="8" y="41"/>
                    <a:pt x="8" y="41"/>
                  </a:cubicBezTo>
                  <a:cubicBezTo>
                    <a:pt x="3" y="37"/>
                    <a:pt x="3" y="37"/>
                    <a:pt x="3" y="37"/>
                  </a:cubicBezTo>
                  <a:cubicBezTo>
                    <a:pt x="3" y="23"/>
                    <a:pt x="3" y="23"/>
                    <a:pt x="3" y="23"/>
                  </a:cubicBezTo>
                  <a:cubicBezTo>
                    <a:pt x="8" y="17"/>
                    <a:pt x="8" y="17"/>
                    <a:pt x="8" y="17"/>
                  </a:cubicBezTo>
                  <a:cubicBezTo>
                    <a:pt x="10" y="10"/>
                    <a:pt x="10" y="10"/>
                    <a:pt x="10" y="10"/>
                  </a:cubicBezTo>
                  <a:cubicBezTo>
                    <a:pt x="21" y="21"/>
                    <a:pt x="21" y="21"/>
                    <a:pt x="21" y="21"/>
                  </a:cubicBezTo>
                  <a:cubicBezTo>
                    <a:pt x="33" y="30"/>
                    <a:pt x="33" y="30"/>
                    <a:pt x="33" y="30"/>
                  </a:cubicBezTo>
                  <a:cubicBezTo>
                    <a:pt x="42" y="34"/>
                    <a:pt x="42" y="34"/>
                    <a:pt x="42" y="34"/>
                  </a:cubicBezTo>
                  <a:cubicBezTo>
                    <a:pt x="49" y="36"/>
                    <a:pt x="49" y="36"/>
                    <a:pt x="49" y="36"/>
                  </a:cubicBezTo>
                  <a:cubicBezTo>
                    <a:pt x="52" y="36"/>
                    <a:pt x="52" y="36"/>
                    <a:pt x="52" y="36"/>
                  </a:cubicBezTo>
                  <a:cubicBezTo>
                    <a:pt x="55" y="36"/>
                    <a:pt x="55" y="36"/>
                    <a:pt x="55" y="36"/>
                  </a:cubicBezTo>
                  <a:cubicBezTo>
                    <a:pt x="57" y="43"/>
                    <a:pt x="57" y="43"/>
                    <a:pt x="57" y="43"/>
                  </a:cubicBezTo>
                  <a:cubicBezTo>
                    <a:pt x="65" y="42"/>
                    <a:pt x="65" y="42"/>
                    <a:pt x="65" y="42"/>
                  </a:cubicBezTo>
                  <a:cubicBezTo>
                    <a:pt x="66" y="52"/>
                    <a:pt x="66" y="52"/>
                    <a:pt x="66" y="52"/>
                  </a:cubicBezTo>
                  <a:cubicBezTo>
                    <a:pt x="63" y="56"/>
                    <a:pt x="63" y="56"/>
                    <a:pt x="63" y="56"/>
                  </a:cubicBezTo>
                  <a:cubicBezTo>
                    <a:pt x="54" y="61"/>
                    <a:pt x="54" y="61"/>
                    <a:pt x="54" y="61"/>
                  </a:cubicBezTo>
                  <a:cubicBezTo>
                    <a:pt x="48" y="69"/>
                    <a:pt x="48" y="69"/>
                    <a:pt x="48" y="69"/>
                  </a:cubicBezTo>
                  <a:cubicBezTo>
                    <a:pt x="46" y="73"/>
                    <a:pt x="46" y="73"/>
                    <a:pt x="46" y="73"/>
                  </a:cubicBezTo>
                  <a:cubicBezTo>
                    <a:pt x="48" y="74"/>
                    <a:pt x="48" y="74"/>
                    <a:pt x="48" y="74"/>
                  </a:cubicBezTo>
                  <a:cubicBezTo>
                    <a:pt x="52" y="70"/>
                    <a:pt x="52" y="70"/>
                    <a:pt x="52" y="70"/>
                  </a:cubicBezTo>
                  <a:cubicBezTo>
                    <a:pt x="55" y="66"/>
                    <a:pt x="55" y="66"/>
                    <a:pt x="55" y="66"/>
                  </a:cubicBezTo>
                  <a:cubicBezTo>
                    <a:pt x="64" y="60"/>
                    <a:pt x="64" y="60"/>
                    <a:pt x="64" y="60"/>
                  </a:cubicBezTo>
                  <a:cubicBezTo>
                    <a:pt x="70" y="57"/>
                    <a:pt x="70" y="57"/>
                    <a:pt x="70" y="57"/>
                  </a:cubicBezTo>
                  <a:cubicBezTo>
                    <a:pt x="69" y="61"/>
                    <a:pt x="69" y="61"/>
                    <a:pt x="69" y="61"/>
                  </a:cubicBezTo>
                  <a:cubicBezTo>
                    <a:pt x="66" y="64"/>
                    <a:pt x="66" y="64"/>
                    <a:pt x="66" y="64"/>
                  </a:cubicBezTo>
                  <a:cubicBezTo>
                    <a:pt x="62" y="74"/>
                    <a:pt x="62" y="74"/>
                    <a:pt x="62" y="74"/>
                  </a:cubicBezTo>
                  <a:cubicBezTo>
                    <a:pt x="52" y="80"/>
                    <a:pt x="52" y="80"/>
                    <a:pt x="52" y="80"/>
                  </a:cubicBezTo>
                  <a:cubicBezTo>
                    <a:pt x="46" y="86"/>
                    <a:pt x="46" y="86"/>
                    <a:pt x="46" y="86"/>
                  </a:cubicBezTo>
                  <a:cubicBezTo>
                    <a:pt x="46" y="91"/>
                    <a:pt x="46" y="91"/>
                    <a:pt x="46" y="91"/>
                  </a:cubicBezTo>
                  <a:cubicBezTo>
                    <a:pt x="50" y="92"/>
                    <a:pt x="50" y="92"/>
                    <a:pt x="50" y="92"/>
                  </a:cubicBezTo>
                  <a:cubicBezTo>
                    <a:pt x="55" y="87"/>
                    <a:pt x="55" y="87"/>
                    <a:pt x="55" y="87"/>
                  </a:cubicBezTo>
                  <a:cubicBezTo>
                    <a:pt x="60" y="83"/>
                    <a:pt x="60" y="83"/>
                    <a:pt x="60" y="83"/>
                  </a:cubicBezTo>
                  <a:cubicBezTo>
                    <a:pt x="65" y="82"/>
                    <a:pt x="65" y="82"/>
                    <a:pt x="65" y="82"/>
                  </a:cubicBezTo>
                  <a:cubicBezTo>
                    <a:pt x="69" y="78"/>
                    <a:pt x="69" y="78"/>
                    <a:pt x="69" y="78"/>
                  </a:cubicBezTo>
                  <a:cubicBezTo>
                    <a:pt x="71" y="68"/>
                    <a:pt x="71" y="68"/>
                    <a:pt x="71" y="68"/>
                  </a:cubicBezTo>
                  <a:cubicBezTo>
                    <a:pt x="75" y="60"/>
                    <a:pt x="75" y="60"/>
                    <a:pt x="75" y="60"/>
                  </a:cubicBezTo>
                  <a:cubicBezTo>
                    <a:pt x="80" y="54"/>
                    <a:pt x="80" y="54"/>
                    <a:pt x="80" y="54"/>
                  </a:cubicBezTo>
                  <a:cubicBezTo>
                    <a:pt x="81" y="50"/>
                    <a:pt x="81" y="50"/>
                    <a:pt x="81" y="50"/>
                  </a:cubicBezTo>
                  <a:cubicBezTo>
                    <a:pt x="78" y="42"/>
                    <a:pt x="78" y="42"/>
                    <a:pt x="78" y="42"/>
                  </a:cubicBezTo>
                  <a:cubicBezTo>
                    <a:pt x="78" y="34"/>
                    <a:pt x="78" y="34"/>
                    <a:pt x="78" y="34"/>
                  </a:cubicBezTo>
                  <a:cubicBezTo>
                    <a:pt x="75" y="35"/>
                    <a:pt x="75" y="35"/>
                    <a:pt x="75" y="35"/>
                  </a:cubicBezTo>
                  <a:cubicBezTo>
                    <a:pt x="73" y="38"/>
                    <a:pt x="73" y="38"/>
                    <a:pt x="73" y="38"/>
                  </a:cubicBezTo>
                  <a:cubicBezTo>
                    <a:pt x="74" y="46"/>
                    <a:pt x="74" y="46"/>
                    <a:pt x="74" y="46"/>
                  </a:cubicBezTo>
                  <a:cubicBezTo>
                    <a:pt x="76" y="52"/>
                    <a:pt x="76" y="52"/>
                    <a:pt x="76" y="52"/>
                  </a:cubicBezTo>
                  <a:cubicBezTo>
                    <a:pt x="76" y="54"/>
                    <a:pt x="76" y="54"/>
                    <a:pt x="76" y="54"/>
                  </a:cubicBezTo>
                  <a:cubicBezTo>
                    <a:pt x="74" y="53"/>
                    <a:pt x="74" y="53"/>
                    <a:pt x="74" y="53"/>
                  </a:cubicBezTo>
                  <a:cubicBezTo>
                    <a:pt x="72" y="51"/>
                    <a:pt x="72" y="51"/>
                    <a:pt x="72" y="51"/>
                  </a:cubicBezTo>
                  <a:cubicBezTo>
                    <a:pt x="70" y="46"/>
                    <a:pt x="70" y="46"/>
                    <a:pt x="70" y="46"/>
                  </a:cubicBezTo>
                  <a:cubicBezTo>
                    <a:pt x="68" y="41"/>
                    <a:pt x="68" y="41"/>
                    <a:pt x="68" y="41"/>
                  </a:cubicBezTo>
                  <a:cubicBezTo>
                    <a:pt x="68" y="37"/>
                    <a:pt x="68" y="37"/>
                    <a:pt x="68" y="37"/>
                  </a:cubicBezTo>
                  <a:cubicBezTo>
                    <a:pt x="73" y="32"/>
                    <a:pt x="73" y="32"/>
                    <a:pt x="73" y="32"/>
                  </a:cubicBezTo>
                  <a:cubicBezTo>
                    <a:pt x="75" y="28"/>
                    <a:pt x="75" y="28"/>
                    <a:pt x="75" y="28"/>
                  </a:cubicBezTo>
                  <a:cubicBezTo>
                    <a:pt x="74" y="24"/>
                    <a:pt x="74" y="24"/>
                    <a:pt x="74" y="24"/>
                  </a:cubicBezTo>
                  <a:cubicBezTo>
                    <a:pt x="79" y="29"/>
                    <a:pt x="79" y="29"/>
                    <a:pt x="79" y="29"/>
                  </a:cubicBezTo>
                  <a:cubicBezTo>
                    <a:pt x="80" y="30"/>
                    <a:pt x="80" y="30"/>
                    <a:pt x="80" y="30"/>
                  </a:cubicBezTo>
                  <a:cubicBezTo>
                    <a:pt x="81" y="24"/>
                    <a:pt x="81" y="24"/>
                    <a:pt x="81" y="24"/>
                  </a:cubicBezTo>
                  <a:cubicBezTo>
                    <a:pt x="79" y="15"/>
                    <a:pt x="79" y="15"/>
                    <a:pt x="79" y="15"/>
                  </a:cubicBezTo>
                  <a:cubicBezTo>
                    <a:pt x="80" y="12"/>
                    <a:pt x="80" y="12"/>
                    <a:pt x="80" y="12"/>
                  </a:cubicBezTo>
                  <a:cubicBezTo>
                    <a:pt x="77" y="11"/>
                    <a:pt x="77" y="11"/>
                    <a:pt x="77" y="11"/>
                  </a:cubicBezTo>
                  <a:cubicBezTo>
                    <a:pt x="76" y="0"/>
                    <a:pt x="76" y="0"/>
                    <a:pt x="76" y="0"/>
                  </a:cubicBezTo>
                  <a:cubicBezTo>
                    <a:pt x="76" y="0"/>
                    <a:pt x="133" y="16"/>
                    <a:pt x="145" y="19"/>
                  </a:cubicBezTo>
                  <a:cubicBezTo>
                    <a:pt x="156" y="22"/>
                    <a:pt x="230" y="42"/>
                    <a:pt x="235" y="43"/>
                  </a:cubicBezTo>
                  <a:cubicBezTo>
                    <a:pt x="240" y="45"/>
                    <a:pt x="246" y="45"/>
                    <a:pt x="246" y="45"/>
                  </a:cubicBezTo>
                  <a:lnTo>
                    <a:pt x="257" y="47"/>
                  </a:lnTo>
                  <a:close/>
                </a:path>
              </a:pathLst>
            </a:custGeom>
            <a:grpFill/>
            <a:ln w="6350" cap="flat">
              <a:solidFill>
                <a:schemeClr val="bg1"/>
              </a:solidFill>
              <a:prstDash val="solid"/>
              <a:miter lim="800000"/>
              <a:headEnd/>
              <a:tailEnd/>
            </a:ln>
          </p:spPr>
          <p:txBody>
            <a:bodyPr/>
            <a:lstStyle/>
            <a:p>
              <a:pPr defTabSz="1828272">
                <a:defRPr/>
              </a:pPr>
              <a:endParaRPr lang="en-US"/>
            </a:p>
          </p:txBody>
        </p:sp>
        <p:sp>
          <p:nvSpPr>
            <p:cNvPr id="11" name="Freeform 6"/>
            <p:cNvSpPr>
              <a:spLocks/>
            </p:cNvSpPr>
            <p:nvPr/>
          </p:nvSpPr>
          <p:spPr bwMode="auto">
            <a:xfrm>
              <a:off x="5925595" y="2621841"/>
              <a:ext cx="384509" cy="394627"/>
            </a:xfrm>
            <a:custGeom>
              <a:avLst/>
              <a:gdLst>
                <a:gd name="T0" fmla="*/ 34 w 228"/>
                <a:gd name="T1" fmla="*/ 0 h 234"/>
                <a:gd name="T2" fmla="*/ 228 w 228"/>
                <a:gd name="T3" fmla="*/ 23 h 234"/>
                <a:gd name="T4" fmla="*/ 227 w 228"/>
                <a:gd name="T5" fmla="*/ 44 h 234"/>
                <a:gd name="T6" fmla="*/ 224 w 228"/>
                <a:gd name="T7" fmla="*/ 44 h 234"/>
                <a:gd name="T8" fmla="*/ 210 w 228"/>
                <a:gd name="T9" fmla="*/ 226 h 234"/>
                <a:gd name="T10" fmla="*/ 91 w 228"/>
                <a:gd name="T11" fmla="*/ 215 h 234"/>
                <a:gd name="T12" fmla="*/ 90 w 228"/>
                <a:gd name="T13" fmla="*/ 224 h 234"/>
                <a:gd name="T14" fmla="*/ 32 w 228"/>
                <a:gd name="T15" fmla="*/ 218 h 234"/>
                <a:gd name="T16" fmla="*/ 29 w 228"/>
                <a:gd name="T17" fmla="*/ 234 h 234"/>
                <a:gd name="T18" fmla="*/ 0 w 228"/>
                <a:gd name="T19" fmla="*/ 230 h 234"/>
                <a:gd name="T20" fmla="*/ 34 w 228"/>
                <a:gd name="T21" fmla="*/ 0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8" h="234">
                  <a:moveTo>
                    <a:pt x="34" y="0"/>
                  </a:moveTo>
                  <a:lnTo>
                    <a:pt x="228" y="23"/>
                  </a:lnTo>
                  <a:lnTo>
                    <a:pt x="227" y="44"/>
                  </a:lnTo>
                  <a:lnTo>
                    <a:pt x="224" y="44"/>
                  </a:lnTo>
                  <a:lnTo>
                    <a:pt x="210" y="226"/>
                  </a:lnTo>
                  <a:lnTo>
                    <a:pt x="91" y="215"/>
                  </a:lnTo>
                  <a:lnTo>
                    <a:pt x="90" y="224"/>
                  </a:lnTo>
                  <a:lnTo>
                    <a:pt x="32" y="218"/>
                  </a:lnTo>
                  <a:lnTo>
                    <a:pt x="29" y="234"/>
                  </a:lnTo>
                  <a:lnTo>
                    <a:pt x="0" y="230"/>
                  </a:lnTo>
                  <a:lnTo>
                    <a:pt x="34" y="0"/>
                  </a:lnTo>
                  <a:close/>
                </a:path>
              </a:pathLst>
            </a:custGeom>
            <a:grpFill/>
            <a:ln w="6350" cap="flat">
              <a:solidFill>
                <a:schemeClr val="bg1"/>
              </a:solidFill>
              <a:prstDash val="solid"/>
              <a:miter lim="800000"/>
              <a:headEnd/>
              <a:tailEnd/>
            </a:ln>
          </p:spPr>
          <p:txBody>
            <a:bodyPr/>
            <a:lstStyle/>
            <a:p>
              <a:pPr defTabSz="1828272">
                <a:defRPr/>
              </a:pPr>
              <a:endParaRPr lang="en-US"/>
            </a:p>
          </p:txBody>
        </p:sp>
        <p:sp>
          <p:nvSpPr>
            <p:cNvPr id="12" name="Freeform 7"/>
            <p:cNvSpPr>
              <a:spLocks/>
            </p:cNvSpPr>
            <p:nvPr/>
          </p:nvSpPr>
          <p:spPr bwMode="auto">
            <a:xfrm>
              <a:off x="6068941" y="2696045"/>
              <a:ext cx="762272" cy="752153"/>
            </a:xfrm>
            <a:custGeom>
              <a:avLst/>
              <a:gdLst>
                <a:gd name="T0" fmla="*/ 450 w 452"/>
                <a:gd name="T1" fmla="*/ 234 h 446"/>
                <a:gd name="T2" fmla="*/ 446 w 452"/>
                <a:gd name="T3" fmla="*/ 215 h 446"/>
                <a:gd name="T4" fmla="*/ 435 w 452"/>
                <a:gd name="T5" fmla="*/ 131 h 446"/>
                <a:gd name="T6" fmla="*/ 417 w 452"/>
                <a:gd name="T7" fmla="*/ 128 h 446"/>
                <a:gd name="T8" fmla="*/ 398 w 452"/>
                <a:gd name="T9" fmla="*/ 117 h 446"/>
                <a:gd name="T10" fmla="*/ 378 w 452"/>
                <a:gd name="T11" fmla="*/ 116 h 446"/>
                <a:gd name="T12" fmla="*/ 365 w 452"/>
                <a:gd name="T13" fmla="*/ 118 h 446"/>
                <a:gd name="T14" fmla="*/ 352 w 452"/>
                <a:gd name="T15" fmla="*/ 122 h 446"/>
                <a:gd name="T16" fmla="*/ 332 w 452"/>
                <a:gd name="T17" fmla="*/ 118 h 446"/>
                <a:gd name="T18" fmla="*/ 325 w 452"/>
                <a:gd name="T19" fmla="*/ 116 h 446"/>
                <a:gd name="T20" fmla="*/ 310 w 452"/>
                <a:gd name="T21" fmla="*/ 112 h 446"/>
                <a:gd name="T22" fmla="*/ 301 w 452"/>
                <a:gd name="T23" fmla="*/ 111 h 446"/>
                <a:gd name="T24" fmla="*/ 284 w 452"/>
                <a:gd name="T25" fmla="*/ 107 h 446"/>
                <a:gd name="T26" fmla="*/ 269 w 452"/>
                <a:gd name="T27" fmla="*/ 101 h 446"/>
                <a:gd name="T28" fmla="*/ 253 w 452"/>
                <a:gd name="T29" fmla="*/ 93 h 446"/>
                <a:gd name="T30" fmla="*/ 242 w 452"/>
                <a:gd name="T31" fmla="*/ 90 h 446"/>
                <a:gd name="T32" fmla="*/ 125 w 452"/>
                <a:gd name="T33" fmla="*/ 182 h 446"/>
                <a:gd name="T34" fmla="*/ 2 w 452"/>
                <a:gd name="T35" fmla="*/ 183 h 446"/>
                <a:gd name="T36" fmla="*/ 13 w 452"/>
                <a:gd name="T37" fmla="*/ 197 h 446"/>
                <a:gd name="T38" fmla="*/ 22 w 452"/>
                <a:gd name="T39" fmla="*/ 205 h 446"/>
                <a:gd name="T40" fmla="*/ 41 w 452"/>
                <a:gd name="T41" fmla="*/ 224 h 446"/>
                <a:gd name="T42" fmla="*/ 55 w 452"/>
                <a:gd name="T43" fmla="*/ 238 h 446"/>
                <a:gd name="T44" fmla="*/ 59 w 452"/>
                <a:gd name="T45" fmla="*/ 259 h 446"/>
                <a:gd name="T46" fmla="*/ 66 w 452"/>
                <a:gd name="T47" fmla="*/ 278 h 446"/>
                <a:gd name="T48" fmla="*/ 74 w 452"/>
                <a:gd name="T49" fmla="*/ 286 h 446"/>
                <a:gd name="T50" fmla="*/ 88 w 452"/>
                <a:gd name="T51" fmla="*/ 296 h 446"/>
                <a:gd name="T52" fmla="*/ 109 w 452"/>
                <a:gd name="T53" fmla="*/ 307 h 446"/>
                <a:gd name="T54" fmla="*/ 120 w 452"/>
                <a:gd name="T55" fmla="*/ 298 h 446"/>
                <a:gd name="T56" fmla="*/ 127 w 452"/>
                <a:gd name="T57" fmla="*/ 283 h 446"/>
                <a:gd name="T58" fmla="*/ 148 w 452"/>
                <a:gd name="T59" fmla="*/ 275 h 446"/>
                <a:gd name="T60" fmla="*/ 170 w 452"/>
                <a:gd name="T61" fmla="*/ 279 h 446"/>
                <a:gd name="T62" fmla="*/ 183 w 452"/>
                <a:gd name="T63" fmla="*/ 292 h 446"/>
                <a:gd name="T64" fmla="*/ 200 w 452"/>
                <a:gd name="T65" fmla="*/ 320 h 446"/>
                <a:gd name="T66" fmla="*/ 210 w 452"/>
                <a:gd name="T67" fmla="*/ 343 h 446"/>
                <a:gd name="T68" fmla="*/ 235 w 452"/>
                <a:gd name="T69" fmla="*/ 372 h 446"/>
                <a:gd name="T70" fmla="*/ 237 w 452"/>
                <a:gd name="T71" fmla="*/ 388 h 446"/>
                <a:gd name="T72" fmla="*/ 249 w 452"/>
                <a:gd name="T73" fmla="*/ 416 h 446"/>
                <a:gd name="T74" fmla="*/ 273 w 452"/>
                <a:gd name="T75" fmla="*/ 427 h 446"/>
                <a:gd name="T76" fmla="*/ 291 w 452"/>
                <a:gd name="T77" fmla="*/ 438 h 446"/>
                <a:gd name="T78" fmla="*/ 305 w 452"/>
                <a:gd name="T79" fmla="*/ 442 h 446"/>
                <a:gd name="T80" fmla="*/ 321 w 452"/>
                <a:gd name="T81" fmla="*/ 441 h 446"/>
                <a:gd name="T82" fmla="*/ 317 w 452"/>
                <a:gd name="T83" fmla="*/ 425 h 446"/>
                <a:gd name="T84" fmla="*/ 308 w 452"/>
                <a:gd name="T85" fmla="*/ 404 h 446"/>
                <a:gd name="T86" fmla="*/ 318 w 452"/>
                <a:gd name="T87" fmla="*/ 370 h 446"/>
                <a:gd name="T88" fmla="*/ 311 w 452"/>
                <a:gd name="T89" fmla="*/ 361 h 446"/>
                <a:gd name="T90" fmla="*/ 326 w 452"/>
                <a:gd name="T91" fmla="*/ 355 h 446"/>
                <a:gd name="T92" fmla="*/ 324 w 452"/>
                <a:gd name="T93" fmla="*/ 350 h 446"/>
                <a:gd name="T94" fmla="*/ 338 w 452"/>
                <a:gd name="T95" fmla="*/ 350 h 446"/>
                <a:gd name="T96" fmla="*/ 336 w 452"/>
                <a:gd name="T97" fmla="*/ 345 h 446"/>
                <a:gd name="T98" fmla="*/ 347 w 452"/>
                <a:gd name="T99" fmla="*/ 342 h 446"/>
                <a:gd name="T100" fmla="*/ 346 w 452"/>
                <a:gd name="T101" fmla="*/ 331 h 446"/>
                <a:gd name="T102" fmla="*/ 357 w 452"/>
                <a:gd name="T103" fmla="*/ 329 h 446"/>
                <a:gd name="T104" fmla="*/ 367 w 452"/>
                <a:gd name="T105" fmla="*/ 329 h 446"/>
                <a:gd name="T106" fmla="*/ 395 w 452"/>
                <a:gd name="T107" fmla="*/ 314 h 446"/>
                <a:gd name="T108" fmla="*/ 403 w 452"/>
                <a:gd name="T109" fmla="*/ 305 h 446"/>
                <a:gd name="T110" fmla="*/ 403 w 452"/>
                <a:gd name="T111" fmla="*/ 296 h 446"/>
                <a:gd name="T112" fmla="*/ 410 w 452"/>
                <a:gd name="T113" fmla="*/ 286 h 446"/>
                <a:gd name="T114" fmla="*/ 412 w 452"/>
                <a:gd name="T115" fmla="*/ 299 h 446"/>
                <a:gd name="T116" fmla="*/ 439 w 452"/>
                <a:gd name="T117" fmla="*/ 288 h 446"/>
                <a:gd name="T118" fmla="*/ 447 w 452"/>
                <a:gd name="T119" fmla="*/ 268 h 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52" h="446">
                  <a:moveTo>
                    <a:pt x="446" y="253"/>
                  </a:moveTo>
                  <a:lnTo>
                    <a:pt x="448" y="245"/>
                  </a:lnTo>
                  <a:lnTo>
                    <a:pt x="452" y="240"/>
                  </a:lnTo>
                  <a:lnTo>
                    <a:pt x="450" y="234"/>
                  </a:lnTo>
                  <a:lnTo>
                    <a:pt x="448" y="226"/>
                  </a:lnTo>
                  <a:lnTo>
                    <a:pt x="447" y="223"/>
                  </a:lnTo>
                  <a:lnTo>
                    <a:pt x="447" y="217"/>
                  </a:lnTo>
                  <a:lnTo>
                    <a:pt x="446" y="215"/>
                  </a:lnTo>
                  <a:lnTo>
                    <a:pt x="442" y="206"/>
                  </a:lnTo>
                  <a:lnTo>
                    <a:pt x="442" y="204"/>
                  </a:lnTo>
                  <a:lnTo>
                    <a:pt x="435" y="198"/>
                  </a:lnTo>
                  <a:lnTo>
                    <a:pt x="435" y="131"/>
                  </a:lnTo>
                  <a:lnTo>
                    <a:pt x="425" y="130"/>
                  </a:lnTo>
                  <a:lnTo>
                    <a:pt x="423" y="132"/>
                  </a:lnTo>
                  <a:lnTo>
                    <a:pt x="420" y="131"/>
                  </a:lnTo>
                  <a:lnTo>
                    <a:pt x="417" y="128"/>
                  </a:lnTo>
                  <a:lnTo>
                    <a:pt x="413" y="126"/>
                  </a:lnTo>
                  <a:lnTo>
                    <a:pt x="408" y="126"/>
                  </a:lnTo>
                  <a:lnTo>
                    <a:pt x="402" y="122"/>
                  </a:lnTo>
                  <a:lnTo>
                    <a:pt x="398" y="117"/>
                  </a:lnTo>
                  <a:lnTo>
                    <a:pt x="393" y="116"/>
                  </a:lnTo>
                  <a:lnTo>
                    <a:pt x="385" y="118"/>
                  </a:lnTo>
                  <a:lnTo>
                    <a:pt x="383" y="117"/>
                  </a:lnTo>
                  <a:lnTo>
                    <a:pt x="378" y="116"/>
                  </a:lnTo>
                  <a:lnTo>
                    <a:pt x="374" y="119"/>
                  </a:lnTo>
                  <a:lnTo>
                    <a:pt x="372" y="120"/>
                  </a:lnTo>
                  <a:lnTo>
                    <a:pt x="369" y="118"/>
                  </a:lnTo>
                  <a:lnTo>
                    <a:pt x="365" y="118"/>
                  </a:lnTo>
                  <a:lnTo>
                    <a:pt x="363" y="121"/>
                  </a:lnTo>
                  <a:lnTo>
                    <a:pt x="358" y="124"/>
                  </a:lnTo>
                  <a:lnTo>
                    <a:pt x="354" y="125"/>
                  </a:lnTo>
                  <a:lnTo>
                    <a:pt x="352" y="122"/>
                  </a:lnTo>
                  <a:lnTo>
                    <a:pt x="349" y="119"/>
                  </a:lnTo>
                  <a:lnTo>
                    <a:pt x="341" y="120"/>
                  </a:lnTo>
                  <a:lnTo>
                    <a:pt x="336" y="117"/>
                  </a:lnTo>
                  <a:lnTo>
                    <a:pt x="332" y="118"/>
                  </a:lnTo>
                  <a:lnTo>
                    <a:pt x="330" y="122"/>
                  </a:lnTo>
                  <a:lnTo>
                    <a:pt x="328" y="123"/>
                  </a:lnTo>
                  <a:lnTo>
                    <a:pt x="327" y="118"/>
                  </a:lnTo>
                  <a:lnTo>
                    <a:pt x="325" y="116"/>
                  </a:lnTo>
                  <a:lnTo>
                    <a:pt x="319" y="120"/>
                  </a:lnTo>
                  <a:lnTo>
                    <a:pt x="318" y="116"/>
                  </a:lnTo>
                  <a:lnTo>
                    <a:pt x="312" y="112"/>
                  </a:lnTo>
                  <a:lnTo>
                    <a:pt x="310" y="112"/>
                  </a:lnTo>
                  <a:lnTo>
                    <a:pt x="308" y="115"/>
                  </a:lnTo>
                  <a:lnTo>
                    <a:pt x="305" y="117"/>
                  </a:lnTo>
                  <a:lnTo>
                    <a:pt x="302" y="116"/>
                  </a:lnTo>
                  <a:lnTo>
                    <a:pt x="301" y="111"/>
                  </a:lnTo>
                  <a:lnTo>
                    <a:pt x="298" y="111"/>
                  </a:lnTo>
                  <a:lnTo>
                    <a:pt x="295" y="105"/>
                  </a:lnTo>
                  <a:lnTo>
                    <a:pt x="287" y="105"/>
                  </a:lnTo>
                  <a:lnTo>
                    <a:pt x="284" y="107"/>
                  </a:lnTo>
                  <a:lnTo>
                    <a:pt x="281" y="104"/>
                  </a:lnTo>
                  <a:lnTo>
                    <a:pt x="280" y="104"/>
                  </a:lnTo>
                  <a:lnTo>
                    <a:pt x="275" y="105"/>
                  </a:lnTo>
                  <a:lnTo>
                    <a:pt x="269" y="101"/>
                  </a:lnTo>
                  <a:lnTo>
                    <a:pt x="261" y="101"/>
                  </a:lnTo>
                  <a:lnTo>
                    <a:pt x="259" y="94"/>
                  </a:lnTo>
                  <a:lnTo>
                    <a:pt x="255" y="92"/>
                  </a:lnTo>
                  <a:lnTo>
                    <a:pt x="253" y="93"/>
                  </a:lnTo>
                  <a:lnTo>
                    <a:pt x="250" y="92"/>
                  </a:lnTo>
                  <a:lnTo>
                    <a:pt x="247" y="93"/>
                  </a:lnTo>
                  <a:lnTo>
                    <a:pt x="244" y="93"/>
                  </a:lnTo>
                  <a:lnTo>
                    <a:pt x="242" y="90"/>
                  </a:lnTo>
                  <a:lnTo>
                    <a:pt x="235" y="83"/>
                  </a:lnTo>
                  <a:lnTo>
                    <a:pt x="239" y="6"/>
                  </a:lnTo>
                  <a:lnTo>
                    <a:pt x="139" y="0"/>
                  </a:lnTo>
                  <a:lnTo>
                    <a:pt x="125" y="182"/>
                  </a:lnTo>
                  <a:lnTo>
                    <a:pt x="6" y="171"/>
                  </a:lnTo>
                  <a:lnTo>
                    <a:pt x="5" y="180"/>
                  </a:lnTo>
                  <a:lnTo>
                    <a:pt x="0" y="180"/>
                  </a:lnTo>
                  <a:lnTo>
                    <a:pt x="2" y="183"/>
                  </a:lnTo>
                  <a:lnTo>
                    <a:pt x="7" y="186"/>
                  </a:lnTo>
                  <a:lnTo>
                    <a:pt x="10" y="190"/>
                  </a:lnTo>
                  <a:lnTo>
                    <a:pt x="11" y="193"/>
                  </a:lnTo>
                  <a:lnTo>
                    <a:pt x="13" y="197"/>
                  </a:lnTo>
                  <a:lnTo>
                    <a:pt x="15" y="198"/>
                  </a:lnTo>
                  <a:lnTo>
                    <a:pt x="18" y="200"/>
                  </a:lnTo>
                  <a:lnTo>
                    <a:pt x="21" y="202"/>
                  </a:lnTo>
                  <a:lnTo>
                    <a:pt x="22" y="205"/>
                  </a:lnTo>
                  <a:lnTo>
                    <a:pt x="26" y="210"/>
                  </a:lnTo>
                  <a:lnTo>
                    <a:pt x="30" y="213"/>
                  </a:lnTo>
                  <a:lnTo>
                    <a:pt x="38" y="224"/>
                  </a:lnTo>
                  <a:lnTo>
                    <a:pt x="41" y="224"/>
                  </a:lnTo>
                  <a:lnTo>
                    <a:pt x="44" y="227"/>
                  </a:lnTo>
                  <a:lnTo>
                    <a:pt x="48" y="230"/>
                  </a:lnTo>
                  <a:lnTo>
                    <a:pt x="53" y="234"/>
                  </a:lnTo>
                  <a:lnTo>
                    <a:pt x="55" y="238"/>
                  </a:lnTo>
                  <a:lnTo>
                    <a:pt x="55" y="245"/>
                  </a:lnTo>
                  <a:lnTo>
                    <a:pt x="59" y="251"/>
                  </a:lnTo>
                  <a:lnTo>
                    <a:pt x="60" y="255"/>
                  </a:lnTo>
                  <a:lnTo>
                    <a:pt x="59" y="259"/>
                  </a:lnTo>
                  <a:lnTo>
                    <a:pt x="59" y="264"/>
                  </a:lnTo>
                  <a:lnTo>
                    <a:pt x="60" y="270"/>
                  </a:lnTo>
                  <a:lnTo>
                    <a:pt x="65" y="275"/>
                  </a:lnTo>
                  <a:lnTo>
                    <a:pt x="66" y="278"/>
                  </a:lnTo>
                  <a:lnTo>
                    <a:pt x="67" y="279"/>
                  </a:lnTo>
                  <a:lnTo>
                    <a:pt x="69" y="281"/>
                  </a:lnTo>
                  <a:lnTo>
                    <a:pt x="71" y="283"/>
                  </a:lnTo>
                  <a:lnTo>
                    <a:pt x="74" y="286"/>
                  </a:lnTo>
                  <a:lnTo>
                    <a:pt x="78" y="289"/>
                  </a:lnTo>
                  <a:lnTo>
                    <a:pt x="81" y="292"/>
                  </a:lnTo>
                  <a:lnTo>
                    <a:pt x="84" y="293"/>
                  </a:lnTo>
                  <a:lnTo>
                    <a:pt x="88" y="296"/>
                  </a:lnTo>
                  <a:lnTo>
                    <a:pt x="94" y="299"/>
                  </a:lnTo>
                  <a:lnTo>
                    <a:pt x="101" y="304"/>
                  </a:lnTo>
                  <a:lnTo>
                    <a:pt x="104" y="305"/>
                  </a:lnTo>
                  <a:lnTo>
                    <a:pt x="109" y="307"/>
                  </a:lnTo>
                  <a:lnTo>
                    <a:pt x="113" y="307"/>
                  </a:lnTo>
                  <a:lnTo>
                    <a:pt x="115" y="303"/>
                  </a:lnTo>
                  <a:lnTo>
                    <a:pt x="118" y="300"/>
                  </a:lnTo>
                  <a:lnTo>
                    <a:pt x="120" y="298"/>
                  </a:lnTo>
                  <a:lnTo>
                    <a:pt x="123" y="297"/>
                  </a:lnTo>
                  <a:lnTo>
                    <a:pt x="123" y="292"/>
                  </a:lnTo>
                  <a:lnTo>
                    <a:pt x="125" y="288"/>
                  </a:lnTo>
                  <a:lnTo>
                    <a:pt x="127" y="283"/>
                  </a:lnTo>
                  <a:lnTo>
                    <a:pt x="132" y="277"/>
                  </a:lnTo>
                  <a:lnTo>
                    <a:pt x="139" y="276"/>
                  </a:lnTo>
                  <a:lnTo>
                    <a:pt x="143" y="275"/>
                  </a:lnTo>
                  <a:lnTo>
                    <a:pt x="148" y="275"/>
                  </a:lnTo>
                  <a:lnTo>
                    <a:pt x="153" y="277"/>
                  </a:lnTo>
                  <a:lnTo>
                    <a:pt x="159" y="278"/>
                  </a:lnTo>
                  <a:lnTo>
                    <a:pt x="162" y="278"/>
                  </a:lnTo>
                  <a:lnTo>
                    <a:pt x="170" y="279"/>
                  </a:lnTo>
                  <a:lnTo>
                    <a:pt x="173" y="281"/>
                  </a:lnTo>
                  <a:lnTo>
                    <a:pt x="176" y="287"/>
                  </a:lnTo>
                  <a:lnTo>
                    <a:pt x="178" y="287"/>
                  </a:lnTo>
                  <a:lnTo>
                    <a:pt x="183" y="292"/>
                  </a:lnTo>
                  <a:lnTo>
                    <a:pt x="187" y="294"/>
                  </a:lnTo>
                  <a:lnTo>
                    <a:pt x="190" y="300"/>
                  </a:lnTo>
                  <a:lnTo>
                    <a:pt x="196" y="308"/>
                  </a:lnTo>
                  <a:lnTo>
                    <a:pt x="200" y="320"/>
                  </a:lnTo>
                  <a:lnTo>
                    <a:pt x="203" y="324"/>
                  </a:lnTo>
                  <a:lnTo>
                    <a:pt x="207" y="332"/>
                  </a:lnTo>
                  <a:lnTo>
                    <a:pt x="207" y="335"/>
                  </a:lnTo>
                  <a:lnTo>
                    <a:pt x="210" y="343"/>
                  </a:lnTo>
                  <a:lnTo>
                    <a:pt x="218" y="350"/>
                  </a:lnTo>
                  <a:lnTo>
                    <a:pt x="220" y="358"/>
                  </a:lnTo>
                  <a:lnTo>
                    <a:pt x="230" y="370"/>
                  </a:lnTo>
                  <a:lnTo>
                    <a:pt x="235" y="372"/>
                  </a:lnTo>
                  <a:lnTo>
                    <a:pt x="234" y="381"/>
                  </a:lnTo>
                  <a:lnTo>
                    <a:pt x="232" y="383"/>
                  </a:lnTo>
                  <a:lnTo>
                    <a:pt x="234" y="385"/>
                  </a:lnTo>
                  <a:lnTo>
                    <a:pt x="237" y="388"/>
                  </a:lnTo>
                  <a:lnTo>
                    <a:pt x="237" y="394"/>
                  </a:lnTo>
                  <a:lnTo>
                    <a:pt x="243" y="405"/>
                  </a:lnTo>
                  <a:lnTo>
                    <a:pt x="246" y="411"/>
                  </a:lnTo>
                  <a:lnTo>
                    <a:pt x="249" y="416"/>
                  </a:lnTo>
                  <a:lnTo>
                    <a:pt x="251" y="421"/>
                  </a:lnTo>
                  <a:lnTo>
                    <a:pt x="259" y="422"/>
                  </a:lnTo>
                  <a:lnTo>
                    <a:pt x="264" y="427"/>
                  </a:lnTo>
                  <a:lnTo>
                    <a:pt x="273" y="427"/>
                  </a:lnTo>
                  <a:lnTo>
                    <a:pt x="280" y="434"/>
                  </a:lnTo>
                  <a:lnTo>
                    <a:pt x="284" y="434"/>
                  </a:lnTo>
                  <a:lnTo>
                    <a:pt x="286" y="437"/>
                  </a:lnTo>
                  <a:lnTo>
                    <a:pt x="291" y="438"/>
                  </a:lnTo>
                  <a:lnTo>
                    <a:pt x="292" y="436"/>
                  </a:lnTo>
                  <a:lnTo>
                    <a:pt x="302" y="438"/>
                  </a:lnTo>
                  <a:lnTo>
                    <a:pt x="302" y="439"/>
                  </a:lnTo>
                  <a:lnTo>
                    <a:pt x="305" y="442"/>
                  </a:lnTo>
                  <a:lnTo>
                    <a:pt x="310" y="446"/>
                  </a:lnTo>
                  <a:lnTo>
                    <a:pt x="313" y="444"/>
                  </a:lnTo>
                  <a:lnTo>
                    <a:pt x="314" y="442"/>
                  </a:lnTo>
                  <a:lnTo>
                    <a:pt x="321" y="441"/>
                  </a:lnTo>
                  <a:lnTo>
                    <a:pt x="319" y="436"/>
                  </a:lnTo>
                  <a:lnTo>
                    <a:pt x="319" y="433"/>
                  </a:lnTo>
                  <a:lnTo>
                    <a:pt x="318" y="429"/>
                  </a:lnTo>
                  <a:lnTo>
                    <a:pt x="317" y="425"/>
                  </a:lnTo>
                  <a:lnTo>
                    <a:pt x="314" y="423"/>
                  </a:lnTo>
                  <a:lnTo>
                    <a:pt x="312" y="417"/>
                  </a:lnTo>
                  <a:lnTo>
                    <a:pt x="311" y="411"/>
                  </a:lnTo>
                  <a:lnTo>
                    <a:pt x="308" y="404"/>
                  </a:lnTo>
                  <a:lnTo>
                    <a:pt x="308" y="398"/>
                  </a:lnTo>
                  <a:lnTo>
                    <a:pt x="311" y="389"/>
                  </a:lnTo>
                  <a:lnTo>
                    <a:pt x="314" y="380"/>
                  </a:lnTo>
                  <a:lnTo>
                    <a:pt x="318" y="370"/>
                  </a:lnTo>
                  <a:lnTo>
                    <a:pt x="317" y="368"/>
                  </a:lnTo>
                  <a:lnTo>
                    <a:pt x="314" y="366"/>
                  </a:lnTo>
                  <a:lnTo>
                    <a:pt x="311" y="363"/>
                  </a:lnTo>
                  <a:lnTo>
                    <a:pt x="311" y="361"/>
                  </a:lnTo>
                  <a:lnTo>
                    <a:pt x="313" y="362"/>
                  </a:lnTo>
                  <a:lnTo>
                    <a:pt x="322" y="361"/>
                  </a:lnTo>
                  <a:lnTo>
                    <a:pt x="323" y="361"/>
                  </a:lnTo>
                  <a:lnTo>
                    <a:pt x="326" y="355"/>
                  </a:lnTo>
                  <a:lnTo>
                    <a:pt x="323" y="355"/>
                  </a:lnTo>
                  <a:lnTo>
                    <a:pt x="322" y="353"/>
                  </a:lnTo>
                  <a:lnTo>
                    <a:pt x="322" y="351"/>
                  </a:lnTo>
                  <a:lnTo>
                    <a:pt x="324" y="350"/>
                  </a:lnTo>
                  <a:lnTo>
                    <a:pt x="328" y="350"/>
                  </a:lnTo>
                  <a:lnTo>
                    <a:pt x="333" y="350"/>
                  </a:lnTo>
                  <a:lnTo>
                    <a:pt x="335" y="351"/>
                  </a:lnTo>
                  <a:lnTo>
                    <a:pt x="338" y="350"/>
                  </a:lnTo>
                  <a:lnTo>
                    <a:pt x="343" y="346"/>
                  </a:lnTo>
                  <a:lnTo>
                    <a:pt x="341" y="346"/>
                  </a:lnTo>
                  <a:lnTo>
                    <a:pt x="337" y="349"/>
                  </a:lnTo>
                  <a:lnTo>
                    <a:pt x="336" y="345"/>
                  </a:lnTo>
                  <a:lnTo>
                    <a:pt x="338" y="339"/>
                  </a:lnTo>
                  <a:lnTo>
                    <a:pt x="340" y="341"/>
                  </a:lnTo>
                  <a:lnTo>
                    <a:pt x="342" y="342"/>
                  </a:lnTo>
                  <a:lnTo>
                    <a:pt x="347" y="342"/>
                  </a:lnTo>
                  <a:lnTo>
                    <a:pt x="349" y="340"/>
                  </a:lnTo>
                  <a:lnTo>
                    <a:pt x="348" y="336"/>
                  </a:lnTo>
                  <a:lnTo>
                    <a:pt x="345" y="332"/>
                  </a:lnTo>
                  <a:lnTo>
                    <a:pt x="346" y="331"/>
                  </a:lnTo>
                  <a:lnTo>
                    <a:pt x="349" y="331"/>
                  </a:lnTo>
                  <a:lnTo>
                    <a:pt x="352" y="329"/>
                  </a:lnTo>
                  <a:lnTo>
                    <a:pt x="354" y="331"/>
                  </a:lnTo>
                  <a:lnTo>
                    <a:pt x="357" y="329"/>
                  </a:lnTo>
                  <a:lnTo>
                    <a:pt x="358" y="331"/>
                  </a:lnTo>
                  <a:lnTo>
                    <a:pt x="361" y="333"/>
                  </a:lnTo>
                  <a:lnTo>
                    <a:pt x="364" y="331"/>
                  </a:lnTo>
                  <a:lnTo>
                    <a:pt x="367" y="329"/>
                  </a:lnTo>
                  <a:lnTo>
                    <a:pt x="374" y="327"/>
                  </a:lnTo>
                  <a:lnTo>
                    <a:pt x="381" y="326"/>
                  </a:lnTo>
                  <a:lnTo>
                    <a:pt x="392" y="320"/>
                  </a:lnTo>
                  <a:lnTo>
                    <a:pt x="395" y="314"/>
                  </a:lnTo>
                  <a:lnTo>
                    <a:pt x="396" y="309"/>
                  </a:lnTo>
                  <a:lnTo>
                    <a:pt x="399" y="307"/>
                  </a:lnTo>
                  <a:lnTo>
                    <a:pt x="402" y="306"/>
                  </a:lnTo>
                  <a:lnTo>
                    <a:pt x="403" y="305"/>
                  </a:lnTo>
                  <a:lnTo>
                    <a:pt x="406" y="303"/>
                  </a:lnTo>
                  <a:lnTo>
                    <a:pt x="405" y="300"/>
                  </a:lnTo>
                  <a:lnTo>
                    <a:pt x="404" y="297"/>
                  </a:lnTo>
                  <a:lnTo>
                    <a:pt x="403" y="296"/>
                  </a:lnTo>
                  <a:lnTo>
                    <a:pt x="402" y="294"/>
                  </a:lnTo>
                  <a:lnTo>
                    <a:pt x="403" y="291"/>
                  </a:lnTo>
                  <a:lnTo>
                    <a:pt x="407" y="288"/>
                  </a:lnTo>
                  <a:lnTo>
                    <a:pt x="410" y="286"/>
                  </a:lnTo>
                  <a:lnTo>
                    <a:pt x="412" y="286"/>
                  </a:lnTo>
                  <a:lnTo>
                    <a:pt x="412" y="289"/>
                  </a:lnTo>
                  <a:lnTo>
                    <a:pt x="412" y="293"/>
                  </a:lnTo>
                  <a:lnTo>
                    <a:pt x="412" y="299"/>
                  </a:lnTo>
                  <a:lnTo>
                    <a:pt x="413" y="300"/>
                  </a:lnTo>
                  <a:lnTo>
                    <a:pt x="419" y="295"/>
                  </a:lnTo>
                  <a:lnTo>
                    <a:pt x="424" y="294"/>
                  </a:lnTo>
                  <a:lnTo>
                    <a:pt x="439" y="288"/>
                  </a:lnTo>
                  <a:lnTo>
                    <a:pt x="441" y="287"/>
                  </a:lnTo>
                  <a:lnTo>
                    <a:pt x="444" y="282"/>
                  </a:lnTo>
                  <a:lnTo>
                    <a:pt x="447" y="272"/>
                  </a:lnTo>
                  <a:lnTo>
                    <a:pt x="447" y="268"/>
                  </a:lnTo>
                  <a:lnTo>
                    <a:pt x="444" y="261"/>
                  </a:lnTo>
                  <a:lnTo>
                    <a:pt x="446" y="256"/>
                  </a:lnTo>
                  <a:lnTo>
                    <a:pt x="446" y="253"/>
                  </a:lnTo>
                  <a:close/>
                </a:path>
              </a:pathLst>
            </a:custGeom>
            <a:grpFill/>
            <a:ln w="6350" cap="flat">
              <a:solidFill>
                <a:schemeClr val="bg1"/>
              </a:solidFill>
              <a:prstDash val="solid"/>
              <a:miter lim="800000"/>
              <a:headEnd/>
              <a:tailEnd/>
            </a:ln>
          </p:spPr>
          <p:txBody>
            <a:bodyPr/>
            <a:lstStyle/>
            <a:p>
              <a:pPr defTabSz="1828272">
                <a:defRPr/>
              </a:pPr>
              <a:endParaRPr lang="en-US"/>
            </a:p>
          </p:txBody>
        </p:sp>
        <p:sp>
          <p:nvSpPr>
            <p:cNvPr id="13" name="Freeform 8"/>
            <p:cNvSpPr>
              <a:spLocks/>
            </p:cNvSpPr>
            <p:nvPr/>
          </p:nvSpPr>
          <p:spPr bwMode="auto">
            <a:xfrm>
              <a:off x="5613602" y="2574620"/>
              <a:ext cx="369330" cy="435102"/>
            </a:xfrm>
            <a:custGeom>
              <a:avLst/>
              <a:gdLst>
                <a:gd name="T0" fmla="*/ 73 w 259"/>
                <a:gd name="T1" fmla="*/ 0 h 304"/>
                <a:gd name="T2" fmla="*/ 68 w 259"/>
                <a:gd name="T3" fmla="*/ 25 h 304"/>
                <a:gd name="T4" fmla="*/ 62 w 259"/>
                <a:gd name="T5" fmla="*/ 43 h 304"/>
                <a:gd name="T6" fmla="*/ 59 w 259"/>
                <a:gd name="T7" fmla="*/ 45 h 304"/>
                <a:gd name="T8" fmla="*/ 56 w 259"/>
                <a:gd name="T9" fmla="*/ 43 h 304"/>
                <a:gd name="T10" fmla="*/ 51 w 259"/>
                <a:gd name="T11" fmla="*/ 39 h 304"/>
                <a:gd name="T12" fmla="*/ 47 w 259"/>
                <a:gd name="T13" fmla="*/ 41 h 304"/>
                <a:gd name="T14" fmla="*/ 45 w 259"/>
                <a:gd name="T15" fmla="*/ 37 h 304"/>
                <a:gd name="T16" fmla="*/ 38 w 259"/>
                <a:gd name="T17" fmla="*/ 39 h 304"/>
                <a:gd name="T18" fmla="*/ 35 w 259"/>
                <a:gd name="T19" fmla="*/ 42 h 304"/>
                <a:gd name="T20" fmla="*/ 35 w 259"/>
                <a:gd name="T21" fmla="*/ 53 h 304"/>
                <a:gd name="T22" fmla="*/ 35 w 259"/>
                <a:gd name="T23" fmla="*/ 67 h 304"/>
                <a:gd name="T24" fmla="*/ 35 w 259"/>
                <a:gd name="T25" fmla="*/ 80 h 304"/>
                <a:gd name="T26" fmla="*/ 34 w 259"/>
                <a:gd name="T27" fmla="*/ 84 h 304"/>
                <a:gd name="T28" fmla="*/ 31 w 259"/>
                <a:gd name="T29" fmla="*/ 89 h 304"/>
                <a:gd name="T30" fmla="*/ 30 w 259"/>
                <a:gd name="T31" fmla="*/ 94 h 304"/>
                <a:gd name="T32" fmla="*/ 30 w 259"/>
                <a:gd name="T33" fmla="*/ 101 h 304"/>
                <a:gd name="T34" fmla="*/ 34 w 259"/>
                <a:gd name="T35" fmla="*/ 110 h 304"/>
                <a:gd name="T36" fmla="*/ 35 w 259"/>
                <a:gd name="T37" fmla="*/ 119 h 304"/>
                <a:gd name="T38" fmla="*/ 37 w 259"/>
                <a:gd name="T39" fmla="*/ 122 h 304"/>
                <a:gd name="T40" fmla="*/ 42 w 259"/>
                <a:gd name="T41" fmla="*/ 128 h 304"/>
                <a:gd name="T42" fmla="*/ 39 w 259"/>
                <a:gd name="T43" fmla="*/ 130 h 304"/>
                <a:gd name="T44" fmla="*/ 34 w 259"/>
                <a:gd name="T45" fmla="*/ 134 h 304"/>
                <a:gd name="T46" fmla="*/ 24 w 259"/>
                <a:gd name="T47" fmla="*/ 141 h 304"/>
                <a:gd name="T48" fmla="*/ 21 w 259"/>
                <a:gd name="T49" fmla="*/ 154 h 304"/>
                <a:gd name="T50" fmla="*/ 17 w 259"/>
                <a:gd name="T51" fmla="*/ 162 h 304"/>
                <a:gd name="T52" fmla="*/ 13 w 259"/>
                <a:gd name="T53" fmla="*/ 166 h 304"/>
                <a:gd name="T54" fmla="*/ 11 w 259"/>
                <a:gd name="T55" fmla="*/ 167 h 304"/>
                <a:gd name="T56" fmla="*/ 9 w 259"/>
                <a:gd name="T57" fmla="*/ 171 h 304"/>
                <a:gd name="T58" fmla="*/ 10 w 259"/>
                <a:gd name="T59" fmla="*/ 178 h 304"/>
                <a:gd name="T60" fmla="*/ 9 w 259"/>
                <a:gd name="T61" fmla="*/ 183 h 304"/>
                <a:gd name="T62" fmla="*/ 15 w 259"/>
                <a:gd name="T63" fmla="*/ 188 h 304"/>
                <a:gd name="T64" fmla="*/ 13 w 259"/>
                <a:gd name="T65" fmla="*/ 192 h 304"/>
                <a:gd name="T66" fmla="*/ 5 w 259"/>
                <a:gd name="T67" fmla="*/ 196 h 304"/>
                <a:gd name="T68" fmla="*/ 3 w 259"/>
                <a:gd name="T69" fmla="*/ 200 h 304"/>
                <a:gd name="T70" fmla="*/ 0 w 259"/>
                <a:gd name="T71" fmla="*/ 206 h 304"/>
                <a:gd name="T72" fmla="*/ 139 w 259"/>
                <a:gd name="T73" fmla="*/ 291 h 304"/>
                <a:gd name="T74" fmla="*/ 182 w 259"/>
                <a:gd name="T75" fmla="*/ 299 h 304"/>
                <a:gd name="T76" fmla="*/ 218 w 259"/>
                <a:gd name="T77" fmla="*/ 304 h 304"/>
                <a:gd name="T78" fmla="*/ 219 w 259"/>
                <a:gd name="T79" fmla="*/ 304 h 304"/>
                <a:gd name="T80" fmla="*/ 259 w 259"/>
                <a:gd name="T81" fmla="*/ 33 h 304"/>
                <a:gd name="T82" fmla="*/ 73 w 259"/>
                <a:gd name="T83" fmla="*/ 0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59" h="304">
                  <a:moveTo>
                    <a:pt x="73" y="0"/>
                  </a:moveTo>
                  <a:cubicBezTo>
                    <a:pt x="73" y="0"/>
                    <a:pt x="69" y="19"/>
                    <a:pt x="68" y="25"/>
                  </a:cubicBezTo>
                  <a:cubicBezTo>
                    <a:pt x="66" y="29"/>
                    <a:pt x="62" y="43"/>
                    <a:pt x="62" y="43"/>
                  </a:cubicBezTo>
                  <a:cubicBezTo>
                    <a:pt x="59" y="45"/>
                    <a:pt x="59" y="45"/>
                    <a:pt x="59" y="45"/>
                  </a:cubicBezTo>
                  <a:cubicBezTo>
                    <a:pt x="56" y="43"/>
                    <a:pt x="56" y="43"/>
                    <a:pt x="56" y="43"/>
                  </a:cubicBezTo>
                  <a:cubicBezTo>
                    <a:pt x="51" y="39"/>
                    <a:pt x="51" y="39"/>
                    <a:pt x="51" y="39"/>
                  </a:cubicBezTo>
                  <a:cubicBezTo>
                    <a:pt x="47" y="41"/>
                    <a:pt x="47" y="41"/>
                    <a:pt x="47" y="41"/>
                  </a:cubicBezTo>
                  <a:cubicBezTo>
                    <a:pt x="45" y="37"/>
                    <a:pt x="45" y="37"/>
                    <a:pt x="45" y="37"/>
                  </a:cubicBezTo>
                  <a:cubicBezTo>
                    <a:pt x="38" y="39"/>
                    <a:pt x="38" y="39"/>
                    <a:pt x="38" y="39"/>
                  </a:cubicBezTo>
                  <a:cubicBezTo>
                    <a:pt x="35" y="42"/>
                    <a:pt x="35" y="42"/>
                    <a:pt x="35" y="42"/>
                  </a:cubicBezTo>
                  <a:cubicBezTo>
                    <a:pt x="35" y="53"/>
                    <a:pt x="35" y="53"/>
                    <a:pt x="35" y="53"/>
                  </a:cubicBezTo>
                  <a:cubicBezTo>
                    <a:pt x="35" y="67"/>
                    <a:pt x="35" y="67"/>
                    <a:pt x="35" y="67"/>
                  </a:cubicBezTo>
                  <a:cubicBezTo>
                    <a:pt x="35" y="80"/>
                    <a:pt x="35" y="80"/>
                    <a:pt x="35" y="80"/>
                  </a:cubicBezTo>
                  <a:cubicBezTo>
                    <a:pt x="34" y="84"/>
                    <a:pt x="34" y="84"/>
                    <a:pt x="34" y="84"/>
                  </a:cubicBezTo>
                  <a:cubicBezTo>
                    <a:pt x="31" y="89"/>
                    <a:pt x="31" y="89"/>
                    <a:pt x="31" y="89"/>
                  </a:cubicBezTo>
                  <a:cubicBezTo>
                    <a:pt x="30" y="94"/>
                    <a:pt x="30" y="94"/>
                    <a:pt x="30" y="94"/>
                  </a:cubicBezTo>
                  <a:cubicBezTo>
                    <a:pt x="30" y="101"/>
                    <a:pt x="30" y="101"/>
                    <a:pt x="30" y="101"/>
                  </a:cubicBezTo>
                  <a:cubicBezTo>
                    <a:pt x="34" y="110"/>
                    <a:pt x="34" y="110"/>
                    <a:pt x="34" y="110"/>
                  </a:cubicBezTo>
                  <a:cubicBezTo>
                    <a:pt x="35" y="119"/>
                    <a:pt x="35" y="119"/>
                    <a:pt x="35" y="119"/>
                  </a:cubicBezTo>
                  <a:cubicBezTo>
                    <a:pt x="37" y="122"/>
                    <a:pt x="37" y="122"/>
                    <a:pt x="37" y="122"/>
                  </a:cubicBezTo>
                  <a:cubicBezTo>
                    <a:pt x="42" y="128"/>
                    <a:pt x="42" y="128"/>
                    <a:pt x="42" y="128"/>
                  </a:cubicBezTo>
                  <a:cubicBezTo>
                    <a:pt x="39" y="130"/>
                    <a:pt x="39" y="130"/>
                    <a:pt x="39" y="130"/>
                  </a:cubicBezTo>
                  <a:cubicBezTo>
                    <a:pt x="34" y="134"/>
                    <a:pt x="34" y="134"/>
                    <a:pt x="34" y="134"/>
                  </a:cubicBezTo>
                  <a:cubicBezTo>
                    <a:pt x="24" y="141"/>
                    <a:pt x="24" y="141"/>
                    <a:pt x="24" y="141"/>
                  </a:cubicBezTo>
                  <a:cubicBezTo>
                    <a:pt x="21" y="154"/>
                    <a:pt x="21" y="154"/>
                    <a:pt x="21" y="154"/>
                  </a:cubicBezTo>
                  <a:cubicBezTo>
                    <a:pt x="17" y="162"/>
                    <a:pt x="17" y="162"/>
                    <a:pt x="17" y="162"/>
                  </a:cubicBezTo>
                  <a:cubicBezTo>
                    <a:pt x="13" y="166"/>
                    <a:pt x="13" y="166"/>
                    <a:pt x="13" y="166"/>
                  </a:cubicBezTo>
                  <a:cubicBezTo>
                    <a:pt x="11" y="167"/>
                    <a:pt x="11" y="167"/>
                    <a:pt x="11" y="167"/>
                  </a:cubicBezTo>
                  <a:cubicBezTo>
                    <a:pt x="9" y="171"/>
                    <a:pt x="9" y="171"/>
                    <a:pt x="9" y="171"/>
                  </a:cubicBezTo>
                  <a:cubicBezTo>
                    <a:pt x="10" y="178"/>
                    <a:pt x="10" y="178"/>
                    <a:pt x="10" y="178"/>
                  </a:cubicBezTo>
                  <a:cubicBezTo>
                    <a:pt x="9" y="183"/>
                    <a:pt x="9" y="183"/>
                    <a:pt x="9" y="183"/>
                  </a:cubicBezTo>
                  <a:cubicBezTo>
                    <a:pt x="15" y="188"/>
                    <a:pt x="15" y="188"/>
                    <a:pt x="15" y="188"/>
                  </a:cubicBezTo>
                  <a:cubicBezTo>
                    <a:pt x="13" y="192"/>
                    <a:pt x="13" y="192"/>
                    <a:pt x="13" y="192"/>
                  </a:cubicBezTo>
                  <a:cubicBezTo>
                    <a:pt x="5" y="196"/>
                    <a:pt x="5" y="196"/>
                    <a:pt x="5" y="196"/>
                  </a:cubicBezTo>
                  <a:cubicBezTo>
                    <a:pt x="3" y="200"/>
                    <a:pt x="3" y="200"/>
                    <a:pt x="3" y="200"/>
                  </a:cubicBezTo>
                  <a:cubicBezTo>
                    <a:pt x="0" y="206"/>
                    <a:pt x="0" y="206"/>
                    <a:pt x="0" y="206"/>
                  </a:cubicBezTo>
                  <a:cubicBezTo>
                    <a:pt x="139" y="291"/>
                    <a:pt x="139" y="291"/>
                    <a:pt x="139" y="291"/>
                  </a:cubicBezTo>
                  <a:cubicBezTo>
                    <a:pt x="182" y="299"/>
                    <a:pt x="182" y="299"/>
                    <a:pt x="182" y="299"/>
                  </a:cubicBezTo>
                  <a:cubicBezTo>
                    <a:pt x="218" y="304"/>
                    <a:pt x="218" y="304"/>
                    <a:pt x="218" y="304"/>
                  </a:cubicBezTo>
                  <a:cubicBezTo>
                    <a:pt x="219" y="304"/>
                    <a:pt x="219" y="304"/>
                    <a:pt x="219" y="304"/>
                  </a:cubicBezTo>
                  <a:cubicBezTo>
                    <a:pt x="259" y="33"/>
                    <a:pt x="259" y="33"/>
                    <a:pt x="259" y="33"/>
                  </a:cubicBezTo>
                  <a:lnTo>
                    <a:pt x="73" y="0"/>
                  </a:lnTo>
                  <a:close/>
                </a:path>
              </a:pathLst>
            </a:custGeom>
            <a:grpFill/>
            <a:ln w="6350" cap="flat">
              <a:solidFill>
                <a:schemeClr val="bg1"/>
              </a:solidFill>
              <a:prstDash val="solid"/>
              <a:miter lim="800000"/>
              <a:headEnd/>
              <a:tailEnd/>
            </a:ln>
          </p:spPr>
          <p:txBody>
            <a:bodyPr/>
            <a:lstStyle/>
            <a:p>
              <a:pPr defTabSz="1828272">
                <a:defRPr/>
              </a:pPr>
              <a:endParaRPr lang="en-US"/>
            </a:p>
          </p:txBody>
        </p:sp>
        <p:sp>
          <p:nvSpPr>
            <p:cNvPr id="14" name="Freeform 9"/>
            <p:cNvSpPr>
              <a:spLocks/>
            </p:cNvSpPr>
            <p:nvPr/>
          </p:nvSpPr>
          <p:spPr bwMode="auto">
            <a:xfrm>
              <a:off x="5239212" y="2105790"/>
              <a:ext cx="433415" cy="750467"/>
            </a:xfrm>
            <a:custGeom>
              <a:avLst/>
              <a:gdLst>
                <a:gd name="T0" fmla="*/ 229 w 257"/>
                <a:gd name="T1" fmla="*/ 433 h 445"/>
                <a:gd name="T2" fmla="*/ 231 w 257"/>
                <a:gd name="T3" fmla="*/ 420 h 445"/>
                <a:gd name="T4" fmla="*/ 239 w 257"/>
                <a:gd name="T5" fmla="*/ 409 h 445"/>
                <a:gd name="T6" fmla="*/ 255 w 257"/>
                <a:gd name="T7" fmla="*/ 388 h 445"/>
                <a:gd name="T8" fmla="*/ 251 w 257"/>
                <a:gd name="T9" fmla="*/ 379 h 445"/>
                <a:gd name="T10" fmla="*/ 247 w 257"/>
                <a:gd name="T11" fmla="*/ 358 h 445"/>
                <a:gd name="T12" fmla="*/ 118 w 257"/>
                <a:gd name="T13" fmla="*/ 158 h 445"/>
                <a:gd name="T14" fmla="*/ 113 w 257"/>
                <a:gd name="T15" fmla="*/ 153 h 445"/>
                <a:gd name="T16" fmla="*/ 117 w 257"/>
                <a:gd name="T17" fmla="*/ 146 h 445"/>
                <a:gd name="T18" fmla="*/ 26 w 257"/>
                <a:gd name="T19" fmla="*/ 0 h 445"/>
                <a:gd name="T20" fmla="*/ 23 w 257"/>
                <a:gd name="T21" fmla="*/ 9 h 445"/>
                <a:gd name="T22" fmla="*/ 22 w 257"/>
                <a:gd name="T23" fmla="*/ 25 h 445"/>
                <a:gd name="T24" fmla="*/ 17 w 257"/>
                <a:gd name="T25" fmla="*/ 34 h 445"/>
                <a:gd name="T26" fmla="*/ 7 w 257"/>
                <a:gd name="T27" fmla="*/ 50 h 445"/>
                <a:gd name="T28" fmla="*/ 0 w 257"/>
                <a:gd name="T29" fmla="*/ 62 h 445"/>
                <a:gd name="T30" fmla="*/ 3 w 257"/>
                <a:gd name="T31" fmla="*/ 75 h 445"/>
                <a:gd name="T32" fmla="*/ 9 w 257"/>
                <a:gd name="T33" fmla="*/ 90 h 445"/>
                <a:gd name="T34" fmla="*/ 5 w 257"/>
                <a:gd name="T35" fmla="*/ 110 h 445"/>
                <a:gd name="T36" fmla="*/ 2 w 257"/>
                <a:gd name="T37" fmla="*/ 122 h 445"/>
                <a:gd name="T38" fmla="*/ 11 w 257"/>
                <a:gd name="T39" fmla="*/ 145 h 445"/>
                <a:gd name="T40" fmla="*/ 17 w 257"/>
                <a:gd name="T41" fmla="*/ 161 h 445"/>
                <a:gd name="T42" fmla="*/ 14 w 257"/>
                <a:gd name="T43" fmla="*/ 169 h 445"/>
                <a:gd name="T44" fmla="*/ 23 w 257"/>
                <a:gd name="T45" fmla="*/ 176 h 445"/>
                <a:gd name="T46" fmla="*/ 29 w 257"/>
                <a:gd name="T47" fmla="*/ 175 h 445"/>
                <a:gd name="T48" fmla="*/ 37 w 257"/>
                <a:gd name="T49" fmla="*/ 172 h 445"/>
                <a:gd name="T50" fmla="*/ 51 w 257"/>
                <a:gd name="T51" fmla="*/ 177 h 445"/>
                <a:gd name="T52" fmla="*/ 49 w 257"/>
                <a:gd name="T53" fmla="*/ 179 h 445"/>
                <a:gd name="T54" fmla="*/ 40 w 257"/>
                <a:gd name="T55" fmla="*/ 176 h 445"/>
                <a:gd name="T56" fmla="*/ 33 w 257"/>
                <a:gd name="T57" fmla="*/ 175 h 445"/>
                <a:gd name="T58" fmla="*/ 35 w 257"/>
                <a:gd name="T59" fmla="*/ 187 h 445"/>
                <a:gd name="T60" fmla="*/ 30 w 257"/>
                <a:gd name="T61" fmla="*/ 192 h 445"/>
                <a:gd name="T62" fmla="*/ 29 w 257"/>
                <a:gd name="T63" fmla="*/ 185 h 445"/>
                <a:gd name="T64" fmla="*/ 24 w 257"/>
                <a:gd name="T65" fmla="*/ 187 h 445"/>
                <a:gd name="T66" fmla="*/ 23 w 257"/>
                <a:gd name="T67" fmla="*/ 204 h 445"/>
                <a:gd name="T68" fmla="*/ 30 w 257"/>
                <a:gd name="T69" fmla="*/ 217 h 445"/>
                <a:gd name="T70" fmla="*/ 35 w 257"/>
                <a:gd name="T71" fmla="*/ 229 h 445"/>
                <a:gd name="T72" fmla="*/ 28 w 257"/>
                <a:gd name="T73" fmla="*/ 234 h 445"/>
                <a:gd name="T74" fmla="*/ 34 w 257"/>
                <a:gd name="T75" fmla="*/ 255 h 445"/>
                <a:gd name="T76" fmla="*/ 42 w 257"/>
                <a:gd name="T77" fmla="*/ 275 h 445"/>
                <a:gd name="T78" fmla="*/ 50 w 257"/>
                <a:gd name="T79" fmla="*/ 288 h 445"/>
                <a:gd name="T80" fmla="*/ 50 w 257"/>
                <a:gd name="T81" fmla="*/ 298 h 445"/>
                <a:gd name="T82" fmla="*/ 53 w 257"/>
                <a:gd name="T83" fmla="*/ 307 h 445"/>
                <a:gd name="T84" fmla="*/ 50 w 257"/>
                <a:gd name="T85" fmla="*/ 327 h 445"/>
                <a:gd name="T86" fmla="*/ 73 w 257"/>
                <a:gd name="T87" fmla="*/ 339 h 445"/>
                <a:gd name="T88" fmla="*/ 91 w 257"/>
                <a:gd name="T89" fmla="*/ 355 h 445"/>
                <a:gd name="T90" fmla="*/ 112 w 257"/>
                <a:gd name="T91" fmla="*/ 374 h 445"/>
                <a:gd name="T92" fmla="*/ 128 w 257"/>
                <a:gd name="T93" fmla="*/ 388 h 445"/>
                <a:gd name="T94" fmla="*/ 143 w 257"/>
                <a:gd name="T95" fmla="*/ 414 h 445"/>
                <a:gd name="T96" fmla="*/ 143 w 257"/>
                <a:gd name="T97" fmla="*/ 434 h 445"/>
                <a:gd name="T98" fmla="*/ 226 w 257"/>
                <a:gd name="T99" fmla="*/ 444 h 4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57" h="445">
                  <a:moveTo>
                    <a:pt x="233" y="441"/>
                  </a:moveTo>
                  <a:lnTo>
                    <a:pt x="234" y="438"/>
                  </a:lnTo>
                  <a:lnTo>
                    <a:pt x="229" y="433"/>
                  </a:lnTo>
                  <a:lnTo>
                    <a:pt x="230" y="429"/>
                  </a:lnTo>
                  <a:lnTo>
                    <a:pt x="229" y="423"/>
                  </a:lnTo>
                  <a:lnTo>
                    <a:pt x="231" y="420"/>
                  </a:lnTo>
                  <a:lnTo>
                    <a:pt x="233" y="419"/>
                  </a:lnTo>
                  <a:lnTo>
                    <a:pt x="236" y="416"/>
                  </a:lnTo>
                  <a:lnTo>
                    <a:pt x="239" y="409"/>
                  </a:lnTo>
                  <a:lnTo>
                    <a:pt x="242" y="398"/>
                  </a:lnTo>
                  <a:lnTo>
                    <a:pt x="250" y="392"/>
                  </a:lnTo>
                  <a:lnTo>
                    <a:pt x="255" y="388"/>
                  </a:lnTo>
                  <a:lnTo>
                    <a:pt x="257" y="387"/>
                  </a:lnTo>
                  <a:lnTo>
                    <a:pt x="253" y="382"/>
                  </a:lnTo>
                  <a:lnTo>
                    <a:pt x="251" y="379"/>
                  </a:lnTo>
                  <a:lnTo>
                    <a:pt x="250" y="372"/>
                  </a:lnTo>
                  <a:lnTo>
                    <a:pt x="247" y="364"/>
                  </a:lnTo>
                  <a:lnTo>
                    <a:pt x="247" y="358"/>
                  </a:lnTo>
                  <a:lnTo>
                    <a:pt x="248" y="354"/>
                  </a:lnTo>
                  <a:lnTo>
                    <a:pt x="248" y="353"/>
                  </a:lnTo>
                  <a:lnTo>
                    <a:pt x="118" y="158"/>
                  </a:lnTo>
                  <a:lnTo>
                    <a:pt x="115" y="156"/>
                  </a:lnTo>
                  <a:lnTo>
                    <a:pt x="114" y="155"/>
                  </a:lnTo>
                  <a:lnTo>
                    <a:pt x="113" y="153"/>
                  </a:lnTo>
                  <a:lnTo>
                    <a:pt x="112" y="150"/>
                  </a:lnTo>
                  <a:lnTo>
                    <a:pt x="113" y="147"/>
                  </a:lnTo>
                  <a:lnTo>
                    <a:pt x="117" y="146"/>
                  </a:lnTo>
                  <a:lnTo>
                    <a:pt x="119" y="145"/>
                  </a:lnTo>
                  <a:lnTo>
                    <a:pt x="148" y="35"/>
                  </a:lnTo>
                  <a:lnTo>
                    <a:pt x="26" y="0"/>
                  </a:lnTo>
                  <a:lnTo>
                    <a:pt x="25" y="4"/>
                  </a:lnTo>
                  <a:lnTo>
                    <a:pt x="23" y="5"/>
                  </a:lnTo>
                  <a:lnTo>
                    <a:pt x="23" y="9"/>
                  </a:lnTo>
                  <a:lnTo>
                    <a:pt x="23" y="12"/>
                  </a:lnTo>
                  <a:lnTo>
                    <a:pt x="23" y="21"/>
                  </a:lnTo>
                  <a:lnTo>
                    <a:pt x="22" y="25"/>
                  </a:lnTo>
                  <a:lnTo>
                    <a:pt x="19" y="30"/>
                  </a:lnTo>
                  <a:lnTo>
                    <a:pt x="17" y="33"/>
                  </a:lnTo>
                  <a:lnTo>
                    <a:pt x="17" y="34"/>
                  </a:lnTo>
                  <a:lnTo>
                    <a:pt x="17" y="40"/>
                  </a:lnTo>
                  <a:lnTo>
                    <a:pt x="13" y="45"/>
                  </a:lnTo>
                  <a:lnTo>
                    <a:pt x="7" y="50"/>
                  </a:lnTo>
                  <a:lnTo>
                    <a:pt x="2" y="55"/>
                  </a:lnTo>
                  <a:lnTo>
                    <a:pt x="1" y="57"/>
                  </a:lnTo>
                  <a:lnTo>
                    <a:pt x="0" y="62"/>
                  </a:lnTo>
                  <a:lnTo>
                    <a:pt x="0" y="66"/>
                  </a:lnTo>
                  <a:lnTo>
                    <a:pt x="1" y="71"/>
                  </a:lnTo>
                  <a:lnTo>
                    <a:pt x="3" y="75"/>
                  </a:lnTo>
                  <a:lnTo>
                    <a:pt x="7" y="81"/>
                  </a:lnTo>
                  <a:lnTo>
                    <a:pt x="8" y="85"/>
                  </a:lnTo>
                  <a:lnTo>
                    <a:pt x="9" y="90"/>
                  </a:lnTo>
                  <a:lnTo>
                    <a:pt x="9" y="98"/>
                  </a:lnTo>
                  <a:lnTo>
                    <a:pt x="6" y="104"/>
                  </a:lnTo>
                  <a:lnTo>
                    <a:pt x="5" y="110"/>
                  </a:lnTo>
                  <a:lnTo>
                    <a:pt x="5" y="117"/>
                  </a:lnTo>
                  <a:lnTo>
                    <a:pt x="4" y="120"/>
                  </a:lnTo>
                  <a:lnTo>
                    <a:pt x="2" y="122"/>
                  </a:lnTo>
                  <a:lnTo>
                    <a:pt x="3" y="126"/>
                  </a:lnTo>
                  <a:lnTo>
                    <a:pt x="7" y="133"/>
                  </a:lnTo>
                  <a:lnTo>
                    <a:pt x="11" y="145"/>
                  </a:lnTo>
                  <a:lnTo>
                    <a:pt x="15" y="153"/>
                  </a:lnTo>
                  <a:lnTo>
                    <a:pt x="17" y="156"/>
                  </a:lnTo>
                  <a:lnTo>
                    <a:pt x="17" y="161"/>
                  </a:lnTo>
                  <a:lnTo>
                    <a:pt x="16" y="164"/>
                  </a:lnTo>
                  <a:lnTo>
                    <a:pt x="14" y="166"/>
                  </a:lnTo>
                  <a:lnTo>
                    <a:pt x="14" y="169"/>
                  </a:lnTo>
                  <a:lnTo>
                    <a:pt x="18" y="169"/>
                  </a:lnTo>
                  <a:lnTo>
                    <a:pt x="20" y="172"/>
                  </a:lnTo>
                  <a:lnTo>
                    <a:pt x="23" y="176"/>
                  </a:lnTo>
                  <a:lnTo>
                    <a:pt x="24" y="178"/>
                  </a:lnTo>
                  <a:lnTo>
                    <a:pt x="27" y="179"/>
                  </a:lnTo>
                  <a:lnTo>
                    <a:pt x="29" y="175"/>
                  </a:lnTo>
                  <a:lnTo>
                    <a:pt x="29" y="170"/>
                  </a:lnTo>
                  <a:lnTo>
                    <a:pt x="34" y="169"/>
                  </a:lnTo>
                  <a:lnTo>
                    <a:pt x="37" y="172"/>
                  </a:lnTo>
                  <a:lnTo>
                    <a:pt x="44" y="172"/>
                  </a:lnTo>
                  <a:lnTo>
                    <a:pt x="48" y="176"/>
                  </a:lnTo>
                  <a:lnTo>
                    <a:pt x="51" y="177"/>
                  </a:lnTo>
                  <a:lnTo>
                    <a:pt x="53" y="178"/>
                  </a:lnTo>
                  <a:lnTo>
                    <a:pt x="51" y="180"/>
                  </a:lnTo>
                  <a:lnTo>
                    <a:pt x="49" y="179"/>
                  </a:lnTo>
                  <a:lnTo>
                    <a:pt x="45" y="177"/>
                  </a:lnTo>
                  <a:lnTo>
                    <a:pt x="44" y="177"/>
                  </a:lnTo>
                  <a:lnTo>
                    <a:pt x="40" y="176"/>
                  </a:lnTo>
                  <a:lnTo>
                    <a:pt x="38" y="175"/>
                  </a:lnTo>
                  <a:lnTo>
                    <a:pt x="35" y="174"/>
                  </a:lnTo>
                  <a:lnTo>
                    <a:pt x="33" y="175"/>
                  </a:lnTo>
                  <a:lnTo>
                    <a:pt x="33" y="177"/>
                  </a:lnTo>
                  <a:lnTo>
                    <a:pt x="33" y="184"/>
                  </a:lnTo>
                  <a:lnTo>
                    <a:pt x="35" y="187"/>
                  </a:lnTo>
                  <a:lnTo>
                    <a:pt x="34" y="194"/>
                  </a:lnTo>
                  <a:lnTo>
                    <a:pt x="33" y="194"/>
                  </a:lnTo>
                  <a:lnTo>
                    <a:pt x="30" y="192"/>
                  </a:lnTo>
                  <a:lnTo>
                    <a:pt x="29" y="190"/>
                  </a:lnTo>
                  <a:lnTo>
                    <a:pt x="29" y="186"/>
                  </a:lnTo>
                  <a:lnTo>
                    <a:pt x="29" y="185"/>
                  </a:lnTo>
                  <a:lnTo>
                    <a:pt x="28" y="184"/>
                  </a:lnTo>
                  <a:lnTo>
                    <a:pt x="25" y="183"/>
                  </a:lnTo>
                  <a:lnTo>
                    <a:pt x="24" y="187"/>
                  </a:lnTo>
                  <a:lnTo>
                    <a:pt x="23" y="189"/>
                  </a:lnTo>
                  <a:lnTo>
                    <a:pt x="23" y="195"/>
                  </a:lnTo>
                  <a:lnTo>
                    <a:pt x="23" y="204"/>
                  </a:lnTo>
                  <a:lnTo>
                    <a:pt x="23" y="209"/>
                  </a:lnTo>
                  <a:lnTo>
                    <a:pt x="26" y="214"/>
                  </a:lnTo>
                  <a:lnTo>
                    <a:pt x="30" y="217"/>
                  </a:lnTo>
                  <a:lnTo>
                    <a:pt x="34" y="220"/>
                  </a:lnTo>
                  <a:lnTo>
                    <a:pt x="35" y="225"/>
                  </a:lnTo>
                  <a:lnTo>
                    <a:pt x="35" y="229"/>
                  </a:lnTo>
                  <a:lnTo>
                    <a:pt x="34" y="233"/>
                  </a:lnTo>
                  <a:lnTo>
                    <a:pt x="31" y="234"/>
                  </a:lnTo>
                  <a:lnTo>
                    <a:pt x="28" y="234"/>
                  </a:lnTo>
                  <a:lnTo>
                    <a:pt x="28" y="244"/>
                  </a:lnTo>
                  <a:lnTo>
                    <a:pt x="29" y="247"/>
                  </a:lnTo>
                  <a:lnTo>
                    <a:pt x="34" y="255"/>
                  </a:lnTo>
                  <a:lnTo>
                    <a:pt x="35" y="261"/>
                  </a:lnTo>
                  <a:lnTo>
                    <a:pt x="40" y="268"/>
                  </a:lnTo>
                  <a:lnTo>
                    <a:pt x="42" y="275"/>
                  </a:lnTo>
                  <a:lnTo>
                    <a:pt x="45" y="280"/>
                  </a:lnTo>
                  <a:lnTo>
                    <a:pt x="48" y="287"/>
                  </a:lnTo>
                  <a:lnTo>
                    <a:pt x="50" y="288"/>
                  </a:lnTo>
                  <a:lnTo>
                    <a:pt x="50" y="293"/>
                  </a:lnTo>
                  <a:lnTo>
                    <a:pt x="50" y="296"/>
                  </a:lnTo>
                  <a:lnTo>
                    <a:pt x="50" y="298"/>
                  </a:lnTo>
                  <a:lnTo>
                    <a:pt x="52" y="300"/>
                  </a:lnTo>
                  <a:lnTo>
                    <a:pt x="53" y="303"/>
                  </a:lnTo>
                  <a:lnTo>
                    <a:pt x="53" y="307"/>
                  </a:lnTo>
                  <a:lnTo>
                    <a:pt x="52" y="316"/>
                  </a:lnTo>
                  <a:lnTo>
                    <a:pt x="51" y="322"/>
                  </a:lnTo>
                  <a:lnTo>
                    <a:pt x="50" y="327"/>
                  </a:lnTo>
                  <a:lnTo>
                    <a:pt x="59" y="332"/>
                  </a:lnTo>
                  <a:lnTo>
                    <a:pt x="67" y="335"/>
                  </a:lnTo>
                  <a:lnTo>
                    <a:pt x="73" y="339"/>
                  </a:lnTo>
                  <a:lnTo>
                    <a:pt x="82" y="342"/>
                  </a:lnTo>
                  <a:lnTo>
                    <a:pt x="85" y="345"/>
                  </a:lnTo>
                  <a:lnTo>
                    <a:pt x="91" y="355"/>
                  </a:lnTo>
                  <a:lnTo>
                    <a:pt x="99" y="362"/>
                  </a:lnTo>
                  <a:lnTo>
                    <a:pt x="111" y="365"/>
                  </a:lnTo>
                  <a:lnTo>
                    <a:pt x="112" y="374"/>
                  </a:lnTo>
                  <a:lnTo>
                    <a:pt x="114" y="378"/>
                  </a:lnTo>
                  <a:lnTo>
                    <a:pt x="121" y="380"/>
                  </a:lnTo>
                  <a:lnTo>
                    <a:pt x="128" y="388"/>
                  </a:lnTo>
                  <a:lnTo>
                    <a:pt x="136" y="400"/>
                  </a:lnTo>
                  <a:lnTo>
                    <a:pt x="140" y="405"/>
                  </a:lnTo>
                  <a:lnTo>
                    <a:pt x="143" y="414"/>
                  </a:lnTo>
                  <a:lnTo>
                    <a:pt x="140" y="422"/>
                  </a:lnTo>
                  <a:lnTo>
                    <a:pt x="140" y="427"/>
                  </a:lnTo>
                  <a:lnTo>
                    <a:pt x="143" y="434"/>
                  </a:lnTo>
                  <a:lnTo>
                    <a:pt x="147" y="435"/>
                  </a:lnTo>
                  <a:lnTo>
                    <a:pt x="225" y="445"/>
                  </a:lnTo>
                  <a:lnTo>
                    <a:pt x="226" y="444"/>
                  </a:lnTo>
                  <a:lnTo>
                    <a:pt x="233" y="441"/>
                  </a:lnTo>
                  <a:close/>
                </a:path>
              </a:pathLst>
            </a:custGeom>
            <a:grpFill/>
            <a:ln w="6350" cap="flat">
              <a:solidFill>
                <a:schemeClr val="bg1"/>
              </a:solidFill>
              <a:prstDash val="solid"/>
              <a:miter lim="800000"/>
              <a:headEnd/>
              <a:tailEnd/>
            </a:ln>
          </p:spPr>
          <p:txBody>
            <a:bodyPr/>
            <a:lstStyle/>
            <a:p>
              <a:pPr defTabSz="1828272">
                <a:defRPr/>
              </a:pPr>
              <a:endParaRPr lang="en-US"/>
            </a:p>
          </p:txBody>
        </p:sp>
        <p:sp>
          <p:nvSpPr>
            <p:cNvPr id="15" name="Freeform 10"/>
            <p:cNvSpPr>
              <a:spLocks/>
            </p:cNvSpPr>
            <p:nvPr/>
          </p:nvSpPr>
          <p:spPr bwMode="auto">
            <a:xfrm>
              <a:off x="6303358" y="2660630"/>
              <a:ext cx="473890" cy="254654"/>
            </a:xfrm>
            <a:custGeom>
              <a:avLst/>
              <a:gdLst>
                <a:gd name="T0" fmla="*/ 0 w 332"/>
                <a:gd name="T1" fmla="*/ 25 h 178"/>
                <a:gd name="T2" fmla="*/ 0 w 332"/>
                <a:gd name="T3" fmla="*/ 28 h 178"/>
                <a:gd name="T4" fmla="*/ 0 w 332"/>
                <a:gd name="T5" fmla="*/ 25 h 178"/>
                <a:gd name="T6" fmla="*/ 118 w 332"/>
                <a:gd name="T7" fmla="*/ 32 h 178"/>
                <a:gd name="T8" fmla="*/ 113 w 332"/>
                <a:gd name="T9" fmla="*/ 123 h 178"/>
                <a:gd name="T10" fmla="*/ 121 w 332"/>
                <a:gd name="T11" fmla="*/ 131 h 178"/>
                <a:gd name="T12" fmla="*/ 124 w 332"/>
                <a:gd name="T13" fmla="*/ 134 h 178"/>
                <a:gd name="T14" fmla="*/ 127 w 332"/>
                <a:gd name="T15" fmla="*/ 134 h 178"/>
                <a:gd name="T16" fmla="*/ 131 w 332"/>
                <a:gd name="T17" fmla="*/ 133 h 178"/>
                <a:gd name="T18" fmla="*/ 134 w 332"/>
                <a:gd name="T19" fmla="*/ 134 h 178"/>
                <a:gd name="T20" fmla="*/ 137 w 332"/>
                <a:gd name="T21" fmla="*/ 133 h 178"/>
                <a:gd name="T22" fmla="*/ 141 w 332"/>
                <a:gd name="T23" fmla="*/ 135 h 178"/>
                <a:gd name="T24" fmla="*/ 144 w 332"/>
                <a:gd name="T25" fmla="*/ 144 h 178"/>
                <a:gd name="T26" fmla="*/ 153 w 332"/>
                <a:gd name="T27" fmla="*/ 144 h 178"/>
                <a:gd name="T28" fmla="*/ 160 w 332"/>
                <a:gd name="T29" fmla="*/ 148 h 178"/>
                <a:gd name="T30" fmla="*/ 166 w 332"/>
                <a:gd name="T31" fmla="*/ 147 h 178"/>
                <a:gd name="T32" fmla="*/ 167 w 332"/>
                <a:gd name="T33" fmla="*/ 147 h 178"/>
                <a:gd name="T34" fmla="*/ 171 w 332"/>
                <a:gd name="T35" fmla="*/ 151 h 178"/>
                <a:gd name="T36" fmla="*/ 175 w 332"/>
                <a:gd name="T37" fmla="*/ 148 h 178"/>
                <a:gd name="T38" fmla="*/ 184 w 332"/>
                <a:gd name="T39" fmla="*/ 149 h 178"/>
                <a:gd name="T40" fmla="*/ 188 w 332"/>
                <a:gd name="T41" fmla="*/ 156 h 178"/>
                <a:gd name="T42" fmla="*/ 191 w 332"/>
                <a:gd name="T43" fmla="*/ 156 h 178"/>
                <a:gd name="T44" fmla="*/ 192 w 332"/>
                <a:gd name="T45" fmla="*/ 162 h 178"/>
                <a:gd name="T46" fmla="*/ 196 w 332"/>
                <a:gd name="T47" fmla="*/ 163 h 178"/>
                <a:gd name="T48" fmla="*/ 200 w 332"/>
                <a:gd name="T49" fmla="*/ 160 h 178"/>
                <a:gd name="T50" fmla="*/ 202 w 332"/>
                <a:gd name="T51" fmla="*/ 157 h 178"/>
                <a:gd name="T52" fmla="*/ 204 w 332"/>
                <a:gd name="T53" fmla="*/ 157 h 178"/>
                <a:gd name="T54" fmla="*/ 211 w 332"/>
                <a:gd name="T55" fmla="*/ 162 h 178"/>
                <a:gd name="T56" fmla="*/ 213 w 332"/>
                <a:gd name="T57" fmla="*/ 166 h 178"/>
                <a:gd name="T58" fmla="*/ 220 w 332"/>
                <a:gd name="T59" fmla="*/ 162 h 178"/>
                <a:gd name="T60" fmla="*/ 222 w 332"/>
                <a:gd name="T61" fmla="*/ 164 h 178"/>
                <a:gd name="T62" fmla="*/ 223 w 332"/>
                <a:gd name="T63" fmla="*/ 170 h 178"/>
                <a:gd name="T64" fmla="*/ 225 w 332"/>
                <a:gd name="T65" fmla="*/ 169 h 178"/>
                <a:gd name="T66" fmla="*/ 228 w 332"/>
                <a:gd name="T67" fmla="*/ 164 h 178"/>
                <a:gd name="T68" fmla="*/ 233 w 332"/>
                <a:gd name="T69" fmla="*/ 163 h 178"/>
                <a:gd name="T70" fmla="*/ 239 w 332"/>
                <a:gd name="T71" fmla="*/ 166 h 178"/>
                <a:gd name="T72" fmla="*/ 248 w 332"/>
                <a:gd name="T73" fmla="*/ 165 h 178"/>
                <a:gd name="T74" fmla="*/ 252 w 332"/>
                <a:gd name="T75" fmla="*/ 169 h 178"/>
                <a:gd name="T76" fmla="*/ 254 w 332"/>
                <a:gd name="T77" fmla="*/ 172 h 178"/>
                <a:gd name="T78" fmla="*/ 259 w 332"/>
                <a:gd name="T79" fmla="*/ 171 h 178"/>
                <a:gd name="T80" fmla="*/ 264 w 332"/>
                <a:gd name="T81" fmla="*/ 167 h 178"/>
                <a:gd name="T82" fmla="*/ 267 w 332"/>
                <a:gd name="T83" fmla="*/ 164 h 178"/>
                <a:gd name="T84" fmla="*/ 271 w 332"/>
                <a:gd name="T85" fmla="*/ 164 h 178"/>
                <a:gd name="T86" fmla="*/ 275 w 332"/>
                <a:gd name="T87" fmla="*/ 166 h 178"/>
                <a:gd name="T88" fmla="*/ 278 w 332"/>
                <a:gd name="T89" fmla="*/ 165 h 178"/>
                <a:gd name="T90" fmla="*/ 282 w 332"/>
                <a:gd name="T91" fmla="*/ 162 h 178"/>
                <a:gd name="T92" fmla="*/ 288 w 332"/>
                <a:gd name="T93" fmla="*/ 163 h 178"/>
                <a:gd name="T94" fmla="*/ 291 w 332"/>
                <a:gd name="T95" fmla="*/ 164 h 178"/>
                <a:gd name="T96" fmla="*/ 300 w 332"/>
                <a:gd name="T97" fmla="*/ 161 h 178"/>
                <a:gd name="T98" fmla="*/ 306 w 332"/>
                <a:gd name="T99" fmla="*/ 163 h 178"/>
                <a:gd name="T100" fmla="*/ 311 w 332"/>
                <a:gd name="T101" fmla="*/ 168 h 178"/>
                <a:gd name="T102" fmla="*/ 318 w 332"/>
                <a:gd name="T103" fmla="*/ 173 h 178"/>
                <a:gd name="T104" fmla="*/ 324 w 332"/>
                <a:gd name="T105" fmla="*/ 173 h 178"/>
                <a:gd name="T106" fmla="*/ 328 w 332"/>
                <a:gd name="T107" fmla="*/ 176 h 178"/>
                <a:gd name="T108" fmla="*/ 331 w 332"/>
                <a:gd name="T109" fmla="*/ 178 h 178"/>
                <a:gd name="T110" fmla="*/ 332 w 332"/>
                <a:gd name="T111" fmla="*/ 88 h 178"/>
                <a:gd name="T112" fmla="*/ 324 w 332"/>
                <a:gd name="T113" fmla="*/ 37 h 178"/>
                <a:gd name="T114" fmla="*/ 324 w 332"/>
                <a:gd name="T115" fmla="*/ 12 h 178"/>
                <a:gd name="T116" fmla="*/ 175 w 332"/>
                <a:gd name="T117" fmla="*/ 9 h 178"/>
                <a:gd name="T118" fmla="*/ 4 w 332"/>
                <a:gd name="T119" fmla="*/ 0 h 178"/>
                <a:gd name="T120" fmla="*/ 3 w 332"/>
                <a:gd name="T121" fmla="*/ 25 h 178"/>
                <a:gd name="T122" fmla="*/ 0 w 332"/>
                <a:gd name="T123" fmla="*/ 25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32" h="178">
                  <a:moveTo>
                    <a:pt x="0" y="25"/>
                  </a:moveTo>
                  <a:cubicBezTo>
                    <a:pt x="0" y="28"/>
                    <a:pt x="0" y="28"/>
                    <a:pt x="0" y="28"/>
                  </a:cubicBezTo>
                  <a:cubicBezTo>
                    <a:pt x="0" y="25"/>
                    <a:pt x="0" y="25"/>
                    <a:pt x="0" y="25"/>
                  </a:cubicBezTo>
                  <a:cubicBezTo>
                    <a:pt x="118" y="32"/>
                    <a:pt x="118" y="32"/>
                    <a:pt x="118" y="32"/>
                  </a:cubicBezTo>
                  <a:cubicBezTo>
                    <a:pt x="113" y="123"/>
                    <a:pt x="113" y="123"/>
                    <a:pt x="113" y="123"/>
                  </a:cubicBezTo>
                  <a:cubicBezTo>
                    <a:pt x="121" y="131"/>
                    <a:pt x="121" y="131"/>
                    <a:pt x="121" y="131"/>
                  </a:cubicBezTo>
                  <a:cubicBezTo>
                    <a:pt x="124" y="134"/>
                    <a:pt x="124" y="134"/>
                    <a:pt x="124" y="134"/>
                  </a:cubicBezTo>
                  <a:cubicBezTo>
                    <a:pt x="127" y="134"/>
                    <a:pt x="127" y="134"/>
                    <a:pt x="127" y="134"/>
                  </a:cubicBezTo>
                  <a:cubicBezTo>
                    <a:pt x="131" y="133"/>
                    <a:pt x="131" y="133"/>
                    <a:pt x="131" y="133"/>
                  </a:cubicBezTo>
                  <a:cubicBezTo>
                    <a:pt x="134" y="134"/>
                    <a:pt x="134" y="134"/>
                    <a:pt x="134" y="134"/>
                  </a:cubicBezTo>
                  <a:cubicBezTo>
                    <a:pt x="137" y="133"/>
                    <a:pt x="137" y="133"/>
                    <a:pt x="137" y="133"/>
                  </a:cubicBezTo>
                  <a:cubicBezTo>
                    <a:pt x="141" y="135"/>
                    <a:pt x="141" y="135"/>
                    <a:pt x="141" y="135"/>
                  </a:cubicBezTo>
                  <a:cubicBezTo>
                    <a:pt x="144" y="144"/>
                    <a:pt x="144" y="144"/>
                    <a:pt x="144" y="144"/>
                  </a:cubicBezTo>
                  <a:cubicBezTo>
                    <a:pt x="153" y="144"/>
                    <a:pt x="153" y="144"/>
                    <a:pt x="153" y="144"/>
                  </a:cubicBezTo>
                  <a:cubicBezTo>
                    <a:pt x="160" y="148"/>
                    <a:pt x="160" y="148"/>
                    <a:pt x="160" y="148"/>
                  </a:cubicBezTo>
                  <a:cubicBezTo>
                    <a:pt x="166" y="147"/>
                    <a:pt x="166" y="147"/>
                    <a:pt x="166" y="147"/>
                  </a:cubicBezTo>
                  <a:cubicBezTo>
                    <a:pt x="167" y="147"/>
                    <a:pt x="167" y="147"/>
                    <a:pt x="167" y="147"/>
                  </a:cubicBezTo>
                  <a:cubicBezTo>
                    <a:pt x="171" y="151"/>
                    <a:pt x="171" y="151"/>
                    <a:pt x="171" y="151"/>
                  </a:cubicBezTo>
                  <a:cubicBezTo>
                    <a:pt x="175" y="148"/>
                    <a:pt x="175" y="148"/>
                    <a:pt x="175" y="148"/>
                  </a:cubicBezTo>
                  <a:cubicBezTo>
                    <a:pt x="184" y="149"/>
                    <a:pt x="184" y="149"/>
                    <a:pt x="184" y="149"/>
                  </a:cubicBezTo>
                  <a:cubicBezTo>
                    <a:pt x="188" y="156"/>
                    <a:pt x="188" y="156"/>
                    <a:pt x="188" y="156"/>
                  </a:cubicBezTo>
                  <a:cubicBezTo>
                    <a:pt x="191" y="156"/>
                    <a:pt x="191" y="156"/>
                    <a:pt x="191" y="156"/>
                  </a:cubicBezTo>
                  <a:cubicBezTo>
                    <a:pt x="192" y="162"/>
                    <a:pt x="192" y="162"/>
                    <a:pt x="192" y="162"/>
                  </a:cubicBezTo>
                  <a:cubicBezTo>
                    <a:pt x="196" y="163"/>
                    <a:pt x="196" y="163"/>
                    <a:pt x="196" y="163"/>
                  </a:cubicBezTo>
                  <a:cubicBezTo>
                    <a:pt x="200" y="160"/>
                    <a:pt x="200" y="160"/>
                    <a:pt x="200" y="160"/>
                  </a:cubicBezTo>
                  <a:cubicBezTo>
                    <a:pt x="202" y="157"/>
                    <a:pt x="202" y="157"/>
                    <a:pt x="202" y="157"/>
                  </a:cubicBezTo>
                  <a:cubicBezTo>
                    <a:pt x="204" y="157"/>
                    <a:pt x="204" y="157"/>
                    <a:pt x="204" y="157"/>
                  </a:cubicBezTo>
                  <a:cubicBezTo>
                    <a:pt x="211" y="162"/>
                    <a:pt x="211" y="162"/>
                    <a:pt x="211" y="162"/>
                  </a:cubicBezTo>
                  <a:cubicBezTo>
                    <a:pt x="213" y="166"/>
                    <a:pt x="213" y="166"/>
                    <a:pt x="213" y="166"/>
                  </a:cubicBezTo>
                  <a:cubicBezTo>
                    <a:pt x="220" y="162"/>
                    <a:pt x="220" y="162"/>
                    <a:pt x="220" y="162"/>
                  </a:cubicBezTo>
                  <a:cubicBezTo>
                    <a:pt x="222" y="164"/>
                    <a:pt x="222" y="164"/>
                    <a:pt x="222" y="164"/>
                  </a:cubicBezTo>
                  <a:cubicBezTo>
                    <a:pt x="223" y="170"/>
                    <a:pt x="223" y="170"/>
                    <a:pt x="223" y="170"/>
                  </a:cubicBezTo>
                  <a:cubicBezTo>
                    <a:pt x="225" y="169"/>
                    <a:pt x="225" y="169"/>
                    <a:pt x="225" y="169"/>
                  </a:cubicBezTo>
                  <a:cubicBezTo>
                    <a:pt x="228" y="164"/>
                    <a:pt x="228" y="164"/>
                    <a:pt x="228" y="164"/>
                  </a:cubicBezTo>
                  <a:cubicBezTo>
                    <a:pt x="233" y="163"/>
                    <a:pt x="233" y="163"/>
                    <a:pt x="233" y="163"/>
                  </a:cubicBezTo>
                  <a:cubicBezTo>
                    <a:pt x="239" y="166"/>
                    <a:pt x="239" y="166"/>
                    <a:pt x="239" y="166"/>
                  </a:cubicBezTo>
                  <a:cubicBezTo>
                    <a:pt x="248" y="165"/>
                    <a:pt x="248" y="165"/>
                    <a:pt x="248" y="165"/>
                  </a:cubicBezTo>
                  <a:cubicBezTo>
                    <a:pt x="252" y="169"/>
                    <a:pt x="252" y="169"/>
                    <a:pt x="252" y="169"/>
                  </a:cubicBezTo>
                  <a:cubicBezTo>
                    <a:pt x="254" y="172"/>
                    <a:pt x="254" y="172"/>
                    <a:pt x="254" y="172"/>
                  </a:cubicBezTo>
                  <a:cubicBezTo>
                    <a:pt x="259" y="171"/>
                    <a:pt x="259" y="171"/>
                    <a:pt x="259" y="171"/>
                  </a:cubicBezTo>
                  <a:cubicBezTo>
                    <a:pt x="264" y="167"/>
                    <a:pt x="264" y="167"/>
                    <a:pt x="264" y="167"/>
                  </a:cubicBezTo>
                  <a:cubicBezTo>
                    <a:pt x="267" y="164"/>
                    <a:pt x="267" y="164"/>
                    <a:pt x="267" y="164"/>
                  </a:cubicBezTo>
                  <a:cubicBezTo>
                    <a:pt x="271" y="164"/>
                    <a:pt x="271" y="164"/>
                    <a:pt x="271" y="164"/>
                  </a:cubicBezTo>
                  <a:cubicBezTo>
                    <a:pt x="275" y="166"/>
                    <a:pt x="275" y="166"/>
                    <a:pt x="275" y="166"/>
                  </a:cubicBezTo>
                  <a:cubicBezTo>
                    <a:pt x="278" y="165"/>
                    <a:pt x="278" y="165"/>
                    <a:pt x="278" y="165"/>
                  </a:cubicBezTo>
                  <a:cubicBezTo>
                    <a:pt x="282" y="162"/>
                    <a:pt x="282" y="162"/>
                    <a:pt x="282" y="162"/>
                  </a:cubicBezTo>
                  <a:cubicBezTo>
                    <a:pt x="288" y="163"/>
                    <a:pt x="288" y="163"/>
                    <a:pt x="288" y="163"/>
                  </a:cubicBezTo>
                  <a:cubicBezTo>
                    <a:pt x="291" y="164"/>
                    <a:pt x="291" y="164"/>
                    <a:pt x="291" y="164"/>
                  </a:cubicBezTo>
                  <a:cubicBezTo>
                    <a:pt x="300" y="161"/>
                    <a:pt x="300" y="161"/>
                    <a:pt x="300" y="161"/>
                  </a:cubicBezTo>
                  <a:cubicBezTo>
                    <a:pt x="306" y="163"/>
                    <a:pt x="306" y="163"/>
                    <a:pt x="306" y="163"/>
                  </a:cubicBezTo>
                  <a:cubicBezTo>
                    <a:pt x="311" y="168"/>
                    <a:pt x="311" y="168"/>
                    <a:pt x="311" y="168"/>
                  </a:cubicBezTo>
                  <a:cubicBezTo>
                    <a:pt x="318" y="173"/>
                    <a:pt x="318" y="173"/>
                    <a:pt x="318" y="173"/>
                  </a:cubicBezTo>
                  <a:cubicBezTo>
                    <a:pt x="324" y="173"/>
                    <a:pt x="324" y="173"/>
                    <a:pt x="324" y="173"/>
                  </a:cubicBezTo>
                  <a:cubicBezTo>
                    <a:pt x="328" y="176"/>
                    <a:pt x="328" y="176"/>
                    <a:pt x="328" y="176"/>
                  </a:cubicBezTo>
                  <a:cubicBezTo>
                    <a:pt x="331" y="178"/>
                    <a:pt x="331" y="178"/>
                    <a:pt x="331" y="178"/>
                  </a:cubicBezTo>
                  <a:cubicBezTo>
                    <a:pt x="332" y="88"/>
                    <a:pt x="332" y="88"/>
                    <a:pt x="332" y="88"/>
                  </a:cubicBezTo>
                  <a:cubicBezTo>
                    <a:pt x="324" y="37"/>
                    <a:pt x="324" y="37"/>
                    <a:pt x="324" y="37"/>
                  </a:cubicBezTo>
                  <a:cubicBezTo>
                    <a:pt x="324" y="12"/>
                    <a:pt x="324" y="12"/>
                    <a:pt x="324" y="12"/>
                  </a:cubicBezTo>
                  <a:cubicBezTo>
                    <a:pt x="324" y="12"/>
                    <a:pt x="211" y="10"/>
                    <a:pt x="175" y="9"/>
                  </a:cubicBezTo>
                  <a:cubicBezTo>
                    <a:pt x="131" y="7"/>
                    <a:pt x="4" y="0"/>
                    <a:pt x="4" y="0"/>
                  </a:cubicBezTo>
                  <a:cubicBezTo>
                    <a:pt x="3" y="25"/>
                    <a:pt x="3" y="25"/>
                    <a:pt x="3" y="25"/>
                  </a:cubicBezTo>
                  <a:lnTo>
                    <a:pt x="0" y="25"/>
                  </a:lnTo>
                  <a:close/>
                </a:path>
              </a:pathLst>
            </a:custGeom>
            <a:grpFill/>
            <a:ln w="6350" cap="flat">
              <a:solidFill>
                <a:schemeClr val="bg1"/>
              </a:solidFill>
              <a:prstDash val="solid"/>
              <a:miter lim="800000"/>
              <a:headEnd/>
              <a:tailEnd/>
            </a:ln>
          </p:spPr>
          <p:txBody>
            <a:bodyPr/>
            <a:lstStyle/>
            <a:p>
              <a:pPr defTabSz="1828272">
                <a:defRPr/>
              </a:pPr>
              <a:endParaRPr lang="en-US"/>
            </a:p>
          </p:txBody>
        </p:sp>
        <p:sp>
          <p:nvSpPr>
            <p:cNvPr id="16" name="Freeform 11"/>
            <p:cNvSpPr>
              <a:spLocks/>
            </p:cNvSpPr>
            <p:nvPr/>
          </p:nvSpPr>
          <p:spPr bwMode="auto">
            <a:xfrm>
              <a:off x="6364070" y="2454884"/>
              <a:ext cx="401373" cy="222611"/>
            </a:xfrm>
            <a:custGeom>
              <a:avLst/>
              <a:gdLst>
                <a:gd name="T0" fmla="*/ 282 w 282"/>
                <a:gd name="T1" fmla="*/ 156 h 156"/>
                <a:gd name="T2" fmla="*/ 282 w 282"/>
                <a:gd name="T3" fmla="*/ 52 h 156"/>
                <a:gd name="T4" fmla="*/ 276 w 282"/>
                <a:gd name="T5" fmla="*/ 49 h 156"/>
                <a:gd name="T6" fmla="*/ 273 w 282"/>
                <a:gd name="T7" fmla="*/ 47 h 156"/>
                <a:gd name="T8" fmla="*/ 271 w 282"/>
                <a:gd name="T9" fmla="*/ 41 h 156"/>
                <a:gd name="T10" fmla="*/ 265 w 282"/>
                <a:gd name="T11" fmla="*/ 35 h 156"/>
                <a:gd name="T12" fmla="*/ 268 w 282"/>
                <a:gd name="T13" fmla="*/ 30 h 156"/>
                <a:gd name="T14" fmla="*/ 271 w 282"/>
                <a:gd name="T15" fmla="*/ 24 h 156"/>
                <a:gd name="T16" fmla="*/ 271 w 282"/>
                <a:gd name="T17" fmla="*/ 19 h 156"/>
                <a:gd name="T18" fmla="*/ 269 w 282"/>
                <a:gd name="T19" fmla="*/ 19 h 156"/>
                <a:gd name="T20" fmla="*/ 260 w 282"/>
                <a:gd name="T21" fmla="*/ 19 h 156"/>
                <a:gd name="T22" fmla="*/ 258 w 282"/>
                <a:gd name="T23" fmla="*/ 15 h 156"/>
                <a:gd name="T24" fmla="*/ 254 w 282"/>
                <a:gd name="T25" fmla="*/ 9 h 156"/>
                <a:gd name="T26" fmla="*/ 165 w 282"/>
                <a:gd name="T27" fmla="*/ 6 h 156"/>
                <a:gd name="T28" fmla="*/ 10 w 282"/>
                <a:gd name="T29" fmla="*/ 0 h 156"/>
                <a:gd name="T30" fmla="*/ 0 w 282"/>
                <a:gd name="T31" fmla="*/ 146 h 156"/>
                <a:gd name="T32" fmla="*/ 133 w 282"/>
                <a:gd name="T33" fmla="*/ 153 h 156"/>
                <a:gd name="T34" fmla="*/ 282 w 282"/>
                <a:gd name="T35" fmla="*/ 156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82" h="156">
                  <a:moveTo>
                    <a:pt x="282" y="156"/>
                  </a:moveTo>
                  <a:cubicBezTo>
                    <a:pt x="282" y="52"/>
                    <a:pt x="282" y="52"/>
                    <a:pt x="282" y="52"/>
                  </a:cubicBezTo>
                  <a:cubicBezTo>
                    <a:pt x="276" y="49"/>
                    <a:pt x="276" y="49"/>
                    <a:pt x="276" y="49"/>
                  </a:cubicBezTo>
                  <a:cubicBezTo>
                    <a:pt x="273" y="47"/>
                    <a:pt x="273" y="47"/>
                    <a:pt x="273" y="47"/>
                  </a:cubicBezTo>
                  <a:cubicBezTo>
                    <a:pt x="271" y="41"/>
                    <a:pt x="271" y="41"/>
                    <a:pt x="271" y="41"/>
                  </a:cubicBezTo>
                  <a:cubicBezTo>
                    <a:pt x="265" y="35"/>
                    <a:pt x="265" y="35"/>
                    <a:pt x="265" y="35"/>
                  </a:cubicBezTo>
                  <a:cubicBezTo>
                    <a:pt x="268" y="30"/>
                    <a:pt x="268" y="30"/>
                    <a:pt x="268" y="30"/>
                  </a:cubicBezTo>
                  <a:cubicBezTo>
                    <a:pt x="271" y="24"/>
                    <a:pt x="271" y="24"/>
                    <a:pt x="271" y="24"/>
                  </a:cubicBezTo>
                  <a:cubicBezTo>
                    <a:pt x="271" y="19"/>
                    <a:pt x="271" y="19"/>
                    <a:pt x="271" y="19"/>
                  </a:cubicBezTo>
                  <a:cubicBezTo>
                    <a:pt x="269" y="19"/>
                    <a:pt x="269" y="19"/>
                    <a:pt x="269" y="19"/>
                  </a:cubicBezTo>
                  <a:cubicBezTo>
                    <a:pt x="260" y="19"/>
                    <a:pt x="260" y="19"/>
                    <a:pt x="260" y="19"/>
                  </a:cubicBezTo>
                  <a:cubicBezTo>
                    <a:pt x="258" y="15"/>
                    <a:pt x="258" y="15"/>
                    <a:pt x="258" y="15"/>
                  </a:cubicBezTo>
                  <a:cubicBezTo>
                    <a:pt x="254" y="9"/>
                    <a:pt x="254" y="9"/>
                    <a:pt x="254" y="9"/>
                  </a:cubicBezTo>
                  <a:cubicBezTo>
                    <a:pt x="254" y="9"/>
                    <a:pt x="187" y="7"/>
                    <a:pt x="165" y="6"/>
                  </a:cubicBezTo>
                  <a:cubicBezTo>
                    <a:pt x="126" y="5"/>
                    <a:pt x="10" y="0"/>
                    <a:pt x="10" y="0"/>
                  </a:cubicBezTo>
                  <a:cubicBezTo>
                    <a:pt x="0" y="146"/>
                    <a:pt x="0" y="146"/>
                    <a:pt x="0" y="146"/>
                  </a:cubicBezTo>
                  <a:cubicBezTo>
                    <a:pt x="41" y="148"/>
                    <a:pt x="104" y="151"/>
                    <a:pt x="133" y="153"/>
                  </a:cubicBezTo>
                  <a:cubicBezTo>
                    <a:pt x="169" y="154"/>
                    <a:pt x="282" y="156"/>
                    <a:pt x="282" y="156"/>
                  </a:cubicBezTo>
                  <a:close/>
                </a:path>
              </a:pathLst>
            </a:custGeom>
            <a:grpFill/>
            <a:ln w="6350" cap="flat">
              <a:solidFill>
                <a:schemeClr val="bg1"/>
              </a:solidFill>
              <a:prstDash val="solid"/>
              <a:miter lim="800000"/>
              <a:headEnd/>
              <a:tailEnd/>
            </a:ln>
          </p:spPr>
          <p:txBody>
            <a:bodyPr/>
            <a:lstStyle/>
            <a:p>
              <a:pPr defTabSz="1828272">
                <a:defRPr/>
              </a:pPr>
              <a:endParaRPr lang="en-US"/>
            </a:p>
          </p:txBody>
        </p:sp>
        <p:sp>
          <p:nvSpPr>
            <p:cNvPr id="17" name="Freeform 12"/>
            <p:cNvSpPr>
              <a:spLocks/>
            </p:cNvSpPr>
            <p:nvPr/>
          </p:nvSpPr>
          <p:spPr bwMode="auto">
            <a:xfrm>
              <a:off x="6279748" y="2242392"/>
              <a:ext cx="446907" cy="225984"/>
            </a:xfrm>
            <a:custGeom>
              <a:avLst/>
              <a:gdLst>
                <a:gd name="T0" fmla="*/ 313 w 313"/>
                <a:gd name="T1" fmla="*/ 158 h 158"/>
                <a:gd name="T2" fmla="*/ 313 w 313"/>
                <a:gd name="T3" fmla="*/ 158 h 158"/>
                <a:gd name="T4" fmla="*/ 313 w 313"/>
                <a:gd name="T5" fmla="*/ 158 h 158"/>
                <a:gd name="T6" fmla="*/ 311 w 313"/>
                <a:gd name="T7" fmla="*/ 154 h 158"/>
                <a:gd name="T8" fmla="*/ 310 w 313"/>
                <a:gd name="T9" fmla="*/ 148 h 158"/>
                <a:gd name="T10" fmla="*/ 304 w 313"/>
                <a:gd name="T11" fmla="*/ 146 h 158"/>
                <a:gd name="T12" fmla="*/ 304 w 313"/>
                <a:gd name="T13" fmla="*/ 145 h 158"/>
                <a:gd name="T14" fmla="*/ 302 w 313"/>
                <a:gd name="T15" fmla="*/ 142 h 158"/>
                <a:gd name="T16" fmla="*/ 304 w 313"/>
                <a:gd name="T17" fmla="*/ 140 h 158"/>
                <a:gd name="T18" fmla="*/ 303 w 313"/>
                <a:gd name="T19" fmla="*/ 135 h 158"/>
                <a:gd name="T20" fmla="*/ 300 w 313"/>
                <a:gd name="T21" fmla="*/ 133 h 158"/>
                <a:gd name="T22" fmla="*/ 299 w 313"/>
                <a:gd name="T23" fmla="*/ 130 h 158"/>
                <a:gd name="T24" fmla="*/ 297 w 313"/>
                <a:gd name="T25" fmla="*/ 123 h 158"/>
                <a:gd name="T26" fmla="*/ 297 w 313"/>
                <a:gd name="T27" fmla="*/ 113 h 158"/>
                <a:gd name="T28" fmla="*/ 296 w 313"/>
                <a:gd name="T29" fmla="*/ 111 h 158"/>
                <a:gd name="T30" fmla="*/ 294 w 313"/>
                <a:gd name="T31" fmla="*/ 108 h 158"/>
                <a:gd name="T32" fmla="*/ 295 w 313"/>
                <a:gd name="T33" fmla="*/ 104 h 158"/>
                <a:gd name="T34" fmla="*/ 295 w 313"/>
                <a:gd name="T35" fmla="*/ 94 h 158"/>
                <a:gd name="T36" fmla="*/ 293 w 313"/>
                <a:gd name="T37" fmla="*/ 87 h 158"/>
                <a:gd name="T38" fmla="*/ 291 w 313"/>
                <a:gd name="T39" fmla="*/ 85 h 158"/>
                <a:gd name="T40" fmla="*/ 289 w 313"/>
                <a:gd name="T41" fmla="*/ 85 h 158"/>
                <a:gd name="T42" fmla="*/ 288 w 313"/>
                <a:gd name="T43" fmla="*/ 83 h 158"/>
                <a:gd name="T44" fmla="*/ 287 w 313"/>
                <a:gd name="T45" fmla="*/ 78 h 158"/>
                <a:gd name="T46" fmla="*/ 286 w 313"/>
                <a:gd name="T47" fmla="*/ 74 h 158"/>
                <a:gd name="T48" fmla="*/ 289 w 313"/>
                <a:gd name="T49" fmla="*/ 73 h 158"/>
                <a:gd name="T50" fmla="*/ 289 w 313"/>
                <a:gd name="T51" fmla="*/ 72 h 158"/>
                <a:gd name="T52" fmla="*/ 288 w 313"/>
                <a:gd name="T53" fmla="*/ 71 h 158"/>
                <a:gd name="T54" fmla="*/ 287 w 313"/>
                <a:gd name="T55" fmla="*/ 68 h 158"/>
                <a:gd name="T56" fmla="*/ 285 w 313"/>
                <a:gd name="T57" fmla="*/ 65 h 158"/>
                <a:gd name="T58" fmla="*/ 283 w 313"/>
                <a:gd name="T59" fmla="*/ 60 h 158"/>
                <a:gd name="T60" fmla="*/ 281 w 313"/>
                <a:gd name="T61" fmla="*/ 54 h 158"/>
                <a:gd name="T62" fmla="*/ 278 w 313"/>
                <a:gd name="T63" fmla="*/ 49 h 158"/>
                <a:gd name="T64" fmla="*/ 275 w 313"/>
                <a:gd name="T65" fmla="*/ 40 h 158"/>
                <a:gd name="T66" fmla="*/ 272 w 313"/>
                <a:gd name="T67" fmla="*/ 36 h 158"/>
                <a:gd name="T68" fmla="*/ 271 w 313"/>
                <a:gd name="T69" fmla="*/ 35 h 158"/>
                <a:gd name="T70" fmla="*/ 267 w 313"/>
                <a:gd name="T71" fmla="*/ 32 h 158"/>
                <a:gd name="T72" fmla="*/ 260 w 313"/>
                <a:gd name="T73" fmla="*/ 27 h 158"/>
                <a:gd name="T74" fmla="*/ 255 w 313"/>
                <a:gd name="T75" fmla="*/ 25 h 158"/>
                <a:gd name="T76" fmla="*/ 250 w 313"/>
                <a:gd name="T77" fmla="*/ 23 h 158"/>
                <a:gd name="T78" fmla="*/ 246 w 313"/>
                <a:gd name="T79" fmla="*/ 19 h 158"/>
                <a:gd name="T80" fmla="*/ 239 w 313"/>
                <a:gd name="T81" fmla="*/ 18 h 158"/>
                <a:gd name="T82" fmla="*/ 230 w 313"/>
                <a:gd name="T83" fmla="*/ 19 h 158"/>
                <a:gd name="T84" fmla="*/ 227 w 313"/>
                <a:gd name="T85" fmla="*/ 19 h 158"/>
                <a:gd name="T86" fmla="*/ 224 w 313"/>
                <a:gd name="T87" fmla="*/ 20 h 158"/>
                <a:gd name="T88" fmla="*/ 222 w 313"/>
                <a:gd name="T89" fmla="*/ 22 h 158"/>
                <a:gd name="T90" fmla="*/ 219 w 313"/>
                <a:gd name="T91" fmla="*/ 21 h 158"/>
                <a:gd name="T92" fmla="*/ 216 w 313"/>
                <a:gd name="T93" fmla="*/ 19 h 158"/>
                <a:gd name="T94" fmla="*/ 210 w 313"/>
                <a:gd name="T95" fmla="*/ 16 h 158"/>
                <a:gd name="T96" fmla="*/ 202 w 313"/>
                <a:gd name="T97" fmla="*/ 12 h 158"/>
                <a:gd name="T98" fmla="*/ 10 w 313"/>
                <a:gd name="T99" fmla="*/ 0 h 158"/>
                <a:gd name="T100" fmla="*/ 0 w 313"/>
                <a:gd name="T101" fmla="*/ 95 h 158"/>
                <a:gd name="T102" fmla="*/ 73 w 313"/>
                <a:gd name="T103" fmla="*/ 102 h 158"/>
                <a:gd name="T104" fmla="*/ 69 w 313"/>
                <a:gd name="T105" fmla="*/ 149 h 158"/>
                <a:gd name="T106" fmla="*/ 69 w 313"/>
                <a:gd name="T107" fmla="*/ 149 h 158"/>
                <a:gd name="T108" fmla="*/ 224 w 313"/>
                <a:gd name="T109" fmla="*/ 155 h 158"/>
                <a:gd name="T110" fmla="*/ 313 w 313"/>
                <a:gd name="T111" fmla="*/ 158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13" h="158">
                  <a:moveTo>
                    <a:pt x="313" y="158"/>
                  </a:moveTo>
                  <a:cubicBezTo>
                    <a:pt x="313" y="158"/>
                    <a:pt x="313" y="158"/>
                    <a:pt x="313" y="158"/>
                  </a:cubicBezTo>
                  <a:cubicBezTo>
                    <a:pt x="313" y="158"/>
                    <a:pt x="313" y="158"/>
                    <a:pt x="313" y="158"/>
                  </a:cubicBezTo>
                  <a:cubicBezTo>
                    <a:pt x="311" y="154"/>
                    <a:pt x="311" y="154"/>
                    <a:pt x="311" y="154"/>
                  </a:cubicBezTo>
                  <a:cubicBezTo>
                    <a:pt x="310" y="148"/>
                    <a:pt x="310" y="148"/>
                    <a:pt x="310" y="148"/>
                  </a:cubicBezTo>
                  <a:cubicBezTo>
                    <a:pt x="310" y="148"/>
                    <a:pt x="305" y="147"/>
                    <a:pt x="304" y="146"/>
                  </a:cubicBezTo>
                  <a:cubicBezTo>
                    <a:pt x="303" y="145"/>
                    <a:pt x="304" y="145"/>
                    <a:pt x="304" y="145"/>
                  </a:cubicBezTo>
                  <a:cubicBezTo>
                    <a:pt x="302" y="142"/>
                    <a:pt x="302" y="142"/>
                    <a:pt x="302" y="142"/>
                  </a:cubicBezTo>
                  <a:cubicBezTo>
                    <a:pt x="304" y="140"/>
                    <a:pt x="304" y="140"/>
                    <a:pt x="304" y="140"/>
                  </a:cubicBezTo>
                  <a:cubicBezTo>
                    <a:pt x="303" y="135"/>
                    <a:pt x="303" y="135"/>
                    <a:pt x="303" y="135"/>
                  </a:cubicBezTo>
                  <a:cubicBezTo>
                    <a:pt x="300" y="133"/>
                    <a:pt x="300" y="133"/>
                    <a:pt x="300" y="133"/>
                  </a:cubicBezTo>
                  <a:cubicBezTo>
                    <a:pt x="299" y="130"/>
                    <a:pt x="299" y="130"/>
                    <a:pt x="299" y="130"/>
                  </a:cubicBezTo>
                  <a:cubicBezTo>
                    <a:pt x="297" y="123"/>
                    <a:pt x="297" y="123"/>
                    <a:pt x="297" y="123"/>
                  </a:cubicBezTo>
                  <a:cubicBezTo>
                    <a:pt x="297" y="113"/>
                    <a:pt x="297" y="113"/>
                    <a:pt x="297" y="113"/>
                  </a:cubicBezTo>
                  <a:cubicBezTo>
                    <a:pt x="296" y="111"/>
                    <a:pt x="296" y="111"/>
                    <a:pt x="296" y="111"/>
                  </a:cubicBezTo>
                  <a:cubicBezTo>
                    <a:pt x="294" y="108"/>
                    <a:pt x="294" y="108"/>
                    <a:pt x="294" y="108"/>
                  </a:cubicBezTo>
                  <a:cubicBezTo>
                    <a:pt x="295" y="104"/>
                    <a:pt x="295" y="104"/>
                    <a:pt x="295" y="104"/>
                  </a:cubicBezTo>
                  <a:cubicBezTo>
                    <a:pt x="295" y="94"/>
                    <a:pt x="295" y="94"/>
                    <a:pt x="295" y="94"/>
                  </a:cubicBezTo>
                  <a:cubicBezTo>
                    <a:pt x="293" y="87"/>
                    <a:pt x="293" y="87"/>
                    <a:pt x="293" y="87"/>
                  </a:cubicBezTo>
                  <a:cubicBezTo>
                    <a:pt x="291" y="85"/>
                    <a:pt x="291" y="85"/>
                    <a:pt x="291" y="85"/>
                  </a:cubicBezTo>
                  <a:cubicBezTo>
                    <a:pt x="289" y="85"/>
                    <a:pt x="289" y="85"/>
                    <a:pt x="289" y="85"/>
                  </a:cubicBezTo>
                  <a:cubicBezTo>
                    <a:pt x="288" y="83"/>
                    <a:pt x="288" y="83"/>
                    <a:pt x="288" y="83"/>
                  </a:cubicBezTo>
                  <a:cubicBezTo>
                    <a:pt x="287" y="78"/>
                    <a:pt x="287" y="78"/>
                    <a:pt x="287" y="78"/>
                  </a:cubicBezTo>
                  <a:cubicBezTo>
                    <a:pt x="286" y="74"/>
                    <a:pt x="286" y="74"/>
                    <a:pt x="286" y="74"/>
                  </a:cubicBezTo>
                  <a:cubicBezTo>
                    <a:pt x="289" y="73"/>
                    <a:pt x="289" y="73"/>
                    <a:pt x="289" y="73"/>
                  </a:cubicBezTo>
                  <a:cubicBezTo>
                    <a:pt x="289" y="72"/>
                    <a:pt x="289" y="72"/>
                    <a:pt x="289" y="72"/>
                  </a:cubicBezTo>
                  <a:cubicBezTo>
                    <a:pt x="288" y="71"/>
                    <a:pt x="288" y="71"/>
                    <a:pt x="288" y="71"/>
                  </a:cubicBezTo>
                  <a:cubicBezTo>
                    <a:pt x="287" y="68"/>
                    <a:pt x="287" y="68"/>
                    <a:pt x="287" y="68"/>
                  </a:cubicBezTo>
                  <a:cubicBezTo>
                    <a:pt x="285" y="65"/>
                    <a:pt x="285" y="65"/>
                    <a:pt x="285" y="65"/>
                  </a:cubicBezTo>
                  <a:cubicBezTo>
                    <a:pt x="283" y="60"/>
                    <a:pt x="283" y="60"/>
                    <a:pt x="283" y="60"/>
                  </a:cubicBezTo>
                  <a:cubicBezTo>
                    <a:pt x="281" y="54"/>
                    <a:pt x="281" y="54"/>
                    <a:pt x="281" y="54"/>
                  </a:cubicBezTo>
                  <a:cubicBezTo>
                    <a:pt x="278" y="49"/>
                    <a:pt x="278" y="49"/>
                    <a:pt x="278" y="49"/>
                  </a:cubicBezTo>
                  <a:cubicBezTo>
                    <a:pt x="275" y="40"/>
                    <a:pt x="275" y="40"/>
                    <a:pt x="275" y="40"/>
                  </a:cubicBezTo>
                  <a:cubicBezTo>
                    <a:pt x="272" y="36"/>
                    <a:pt x="272" y="36"/>
                    <a:pt x="272" y="36"/>
                  </a:cubicBezTo>
                  <a:cubicBezTo>
                    <a:pt x="271" y="35"/>
                    <a:pt x="271" y="35"/>
                    <a:pt x="271" y="35"/>
                  </a:cubicBezTo>
                  <a:cubicBezTo>
                    <a:pt x="267" y="32"/>
                    <a:pt x="267" y="32"/>
                    <a:pt x="267" y="32"/>
                  </a:cubicBezTo>
                  <a:cubicBezTo>
                    <a:pt x="260" y="27"/>
                    <a:pt x="260" y="27"/>
                    <a:pt x="260" y="27"/>
                  </a:cubicBezTo>
                  <a:cubicBezTo>
                    <a:pt x="255" y="25"/>
                    <a:pt x="255" y="25"/>
                    <a:pt x="255" y="25"/>
                  </a:cubicBezTo>
                  <a:cubicBezTo>
                    <a:pt x="250" y="23"/>
                    <a:pt x="250" y="23"/>
                    <a:pt x="250" y="23"/>
                  </a:cubicBezTo>
                  <a:cubicBezTo>
                    <a:pt x="246" y="19"/>
                    <a:pt x="246" y="19"/>
                    <a:pt x="246" y="19"/>
                  </a:cubicBezTo>
                  <a:cubicBezTo>
                    <a:pt x="239" y="18"/>
                    <a:pt x="239" y="18"/>
                    <a:pt x="239" y="18"/>
                  </a:cubicBezTo>
                  <a:cubicBezTo>
                    <a:pt x="230" y="19"/>
                    <a:pt x="230" y="19"/>
                    <a:pt x="230" y="19"/>
                  </a:cubicBezTo>
                  <a:cubicBezTo>
                    <a:pt x="227" y="19"/>
                    <a:pt x="227" y="19"/>
                    <a:pt x="227" y="19"/>
                  </a:cubicBezTo>
                  <a:cubicBezTo>
                    <a:pt x="224" y="20"/>
                    <a:pt x="224" y="20"/>
                    <a:pt x="224" y="20"/>
                  </a:cubicBezTo>
                  <a:cubicBezTo>
                    <a:pt x="222" y="22"/>
                    <a:pt x="222" y="22"/>
                    <a:pt x="222" y="22"/>
                  </a:cubicBezTo>
                  <a:cubicBezTo>
                    <a:pt x="219" y="21"/>
                    <a:pt x="219" y="21"/>
                    <a:pt x="219" y="21"/>
                  </a:cubicBezTo>
                  <a:cubicBezTo>
                    <a:pt x="216" y="19"/>
                    <a:pt x="216" y="19"/>
                    <a:pt x="216" y="19"/>
                  </a:cubicBezTo>
                  <a:cubicBezTo>
                    <a:pt x="210" y="16"/>
                    <a:pt x="210" y="16"/>
                    <a:pt x="210" y="16"/>
                  </a:cubicBezTo>
                  <a:cubicBezTo>
                    <a:pt x="202" y="12"/>
                    <a:pt x="202" y="12"/>
                    <a:pt x="202" y="12"/>
                  </a:cubicBezTo>
                  <a:cubicBezTo>
                    <a:pt x="10" y="0"/>
                    <a:pt x="10" y="0"/>
                    <a:pt x="10" y="0"/>
                  </a:cubicBezTo>
                  <a:cubicBezTo>
                    <a:pt x="0" y="95"/>
                    <a:pt x="0" y="95"/>
                    <a:pt x="0" y="95"/>
                  </a:cubicBezTo>
                  <a:cubicBezTo>
                    <a:pt x="73" y="102"/>
                    <a:pt x="73" y="102"/>
                    <a:pt x="73" y="102"/>
                  </a:cubicBezTo>
                  <a:cubicBezTo>
                    <a:pt x="69" y="149"/>
                    <a:pt x="69" y="149"/>
                    <a:pt x="69" y="149"/>
                  </a:cubicBezTo>
                  <a:cubicBezTo>
                    <a:pt x="69" y="149"/>
                    <a:pt x="69" y="149"/>
                    <a:pt x="69" y="149"/>
                  </a:cubicBezTo>
                  <a:cubicBezTo>
                    <a:pt x="75" y="149"/>
                    <a:pt x="186" y="154"/>
                    <a:pt x="224" y="155"/>
                  </a:cubicBezTo>
                  <a:cubicBezTo>
                    <a:pt x="246" y="156"/>
                    <a:pt x="313" y="158"/>
                    <a:pt x="313" y="158"/>
                  </a:cubicBezTo>
                  <a:close/>
                </a:path>
              </a:pathLst>
            </a:custGeom>
            <a:grpFill/>
            <a:ln w="6350" cap="flat">
              <a:solidFill>
                <a:schemeClr val="bg1"/>
              </a:solidFill>
              <a:prstDash val="solid"/>
              <a:miter lim="800000"/>
              <a:headEnd/>
              <a:tailEnd/>
            </a:ln>
          </p:spPr>
          <p:txBody>
            <a:bodyPr/>
            <a:lstStyle/>
            <a:p>
              <a:pPr defTabSz="1828272">
                <a:defRPr/>
              </a:pPr>
              <a:endParaRPr lang="en-US"/>
            </a:p>
          </p:txBody>
        </p:sp>
        <p:sp>
          <p:nvSpPr>
            <p:cNvPr id="18" name="Freeform 13"/>
            <p:cNvSpPr>
              <a:spLocks/>
            </p:cNvSpPr>
            <p:nvPr/>
          </p:nvSpPr>
          <p:spPr bwMode="auto">
            <a:xfrm>
              <a:off x="6293239" y="2040019"/>
              <a:ext cx="384509" cy="256340"/>
            </a:xfrm>
            <a:custGeom>
              <a:avLst/>
              <a:gdLst>
                <a:gd name="T0" fmla="*/ 200 w 269"/>
                <a:gd name="T1" fmla="*/ 158 h 180"/>
                <a:gd name="T2" fmla="*/ 206 w 269"/>
                <a:gd name="T3" fmla="*/ 161 h 180"/>
                <a:gd name="T4" fmla="*/ 209 w 269"/>
                <a:gd name="T5" fmla="*/ 163 h 180"/>
                <a:gd name="T6" fmla="*/ 212 w 269"/>
                <a:gd name="T7" fmla="*/ 164 h 180"/>
                <a:gd name="T8" fmla="*/ 214 w 269"/>
                <a:gd name="T9" fmla="*/ 162 h 180"/>
                <a:gd name="T10" fmla="*/ 217 w 269"/>
                <a:gd name="T11" fmla="*/ 161 h 180"/>
                <a:gd name="T12" fmla="*/ 220 w 269"/>
                <a:gd name="T13" fmla="*/ 161 h 180"/>
                <a:gd name="T14" fmla="*/ 229 w 269"/>
                <a:gd name="T15" fmla="*/ 160 h 180"/>
                <a:gd name="T16" fmla="*/ 236 w 269"/>
                <a:gd name="T17" fmla="*/ 161 h 180"/>
                <a:gd name="T18" fmla="*/ 240 w 269"/>
                <a:gd name="T19" fmla="*/ 165 h 180"/>
                <a:gd name="T20" fmla="*/ 245 w 269"/>
                <a:gd name="T21" fmla="*/ 167 h 180"/>
                <a:gd name="T22" fmla="*/ 250 w 269"/>
                <a:gd name="T23" fmla="*/ 169 h 180"/>
                <a:gd name="T24" fmla="*/ 257 w 269"/>
                <a:gd name="T25" fmla="*/ 174 h 180"/>
                <a:gd name="T26" fmla="*/ 261 w 269"/>
                <a:gd name="T27" fmla="*/ 177 h 180"/>
                <a:gd name="T28" fmla="*/ 262 w 269"/>
                <a:gd name="T29" fmla="*/ 178 h 180"/>
                <a:gd name="T30" fmla="*/ 263 w 269"/>
                <a:gd name="T31" fmla="*/ 180 h 180"/>
                <a:gd name="T32" fmla="*/ 263 w 269"/>
                <a:gd name="T33" fmla="*/ 180 h 180"/>
                <a:gd name="T34" fmla="*/ 263 w 269"/>
                <a:gd name="T35" fmla="*/ 177 h 180"/>
                <a:gd name="T36" fmla="*/ 263 w 269"/>
                <a:gd name="T37" fmla="*/ 173 h 180"/>
                <a:gd name="T38" fmla="*/ 259 w 269"/>
                <a:gd name="T39" fmla="*/ 170 h 180"/>
                <a:gd name="T40" fmla="*/ 259 w 269"/>
                <a:gd name="T41" fmla="*/ 167 h 180"/>
                <a:gd name="T42" fmla="*/ 260 w 269"/>
                <a:gd name="T43" fmla="*/ 164 h 180"/>
                <a:gd name="T44" fmla="*/ 263 w 269"/>
                <a:gd name="T45" fmla="*/ 163 h 180"/>
                <a:gd name="T46" fmla="*/ 263 w 269"/>
                <a:gd name="T47" fmla="*/ 156 h 180"/>
                <a:gd name="T48" fmla="*/ 264 w 269"/>
                <a:gd name="T49" fmla="*/ 153 h 180"/>
                <a:gd name="T50" fmla="*/ 266 w 269"/>
                <a:gd name="T51" fmla="*/ 152 h 180"/>
                <a:gd name="T52" fmla="*/ 266 w 269"/>
                <a:gd name="T53" fmla="*/ 148 h 180"/>
                <a:gd name="T54" fmla="*/ 264 w 269"/>
                <a:gd name="T55" fmla="*/ 143 h 180"/>
                <a:gd name="T56" fmla="*/ 262 w 269"/>
                <a:gd name="T57" fmla="*/ 142 h 180"/>
                <a:gd name="T58" fmla="*/ 263 w 269"/>
                <a:gd name="T59" fmla="*/ 137 h 180"/>
                <a:gd name="T60" fmla="*/ 263 w 269"/>
                <a:gd name="T61" fmla="*/ 134 h 180"/>
                <a:gd name="T62" fmla="*/ 266 w 269"/>
                <a:gd name="T63" fmla="*/ 134 h 180"/>
                <a:gd name="T64" fmla="*/ 269 w 269"/>
                <a:gd name="T65" fmla="*/ 47 h 180"/>
                <a:gd name="T66" fmla="*/ 266 w 269"/>
                <a:gd name="T67" fmla="*/ 44 h 180"/>
                <a:gd name="T68" fmla="*/ 264 w 269"/>
                <a:gd name="T69" fmla="*/ 41 h 180"/>
                <a:gd name="T70" fmla="*/ 259 w 269"/>
                <a:gd name="T71" fmla="*/ 39 h 180"/>
                <a:gd name="T72" fmla="*/ 258 w 269"/>
                <a:gd name="T73" fmla="*/ 36 h 180"/>
                <a:gd name="T74" fmla="*/ 255 w 269"/>
                <a:gd name="T75" fmla="*/ 33 h 180"/>
                <a:gd name="T76" fmla="*/ 254 w 269"/>
                <a:gd name="T77" fmla="*/ 31 h 180"/>
                <a:gd name="T78" fmla="*/ 254 w 269"/>
                <a:gd name="T79" fmla="*/ 29 h 180"/>
                <a:gd name="T80" fmla="*/ 254 w 269"/>
                <a:gd name="T81" fmla="*/ 27 h 180"/>
                <a:gd name="T82" fmla="*/ 257 w 269"/>
                <a:gd name="T83" fmla="*/ 24 h 180"/>
                <a:gd name="T84" fmla="*/ 260 w 269"/>
                <a:gd name="T85" fmla="*/ 21 h 180"/>
                <a:gd name="T86" fmla="*/ 264 w 269"/>
                <a:gd name="T87" fmla="*/ 17 h 180"/>
                <a:gd name="T88" fmla="*/ 263 w 269"/>
                <a:gd name="T89" fmla="*/ 15 h 180"/>
                <a:gd name="T90" fmla="*/ 263 w 269"/>
                <a:gd name="T91" fmla="*/ 14 h 180"/>
                <a:gd name="T92" fmla="*/ 136 w 269"/>
                <a:gd name="T93" fmla="*/ 8 h 180"/>
                <a:gd name="T94" fmla="*/ 14 w 269"/>
                <a:gd name="T95" fmla="*/ 0 h 180"/>
                <a:gd name="T96" fmla="*/ 0 w 269"/>
                <a:gd name="T97" fmla="*/ 142 h 180"/>
                <a:gd name="T98" fmla="*/ 192 w 269"/>
                <a:gd name="T99" fmla="*/ 154 h 180"/>
                <a:gd name="T100" fmla="*/ 200 w 269"/>
                <a:gd name="T101" fmla="*/ 158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69" h="180">
                  <a:moveTo>
                    <a:pt x="200" y="158"/>
                  </a:moveTo>
                  <a:cubicBezTo>
                    <a:pt x="206" y="161"/>
                    <a:pt x="206" y="161"/>
                    <a:pt x="206" y="161"/>
                  </a:cubicBezTo>
                  <a:cubicBezTo>
                    <a:pt x="209" y="163"/>
                    <a:pt x="209" y="163"/>
                    <a:pt x="209" y="163"/>
                  </a:cubicBezTo>
                  <a:cubicBezTo>
                    <a:pt x="212" y="164"/>
                    <a:pt x="212" y="164"/>
                    <a:pt x="212" y="164"/>
                  </a:cubicBezTo>
                  <a:cubicBezTo>
                    <a:pt x="214" y="162"/>
                    <a:pt x="214" y="162"/>
                    <a:pt x="214" y="162"/>
                  </a:cubicBezTo>
                  <a:cubicBezTo>
                    <a:pt x="217" y="161"/>
                    <a:pt x="217" y="161"/>
                    <a:pt x="217" y="161"/>
                  </a:cubicBezTo>
                  <a:cubicBezTo>
                    <a:pt x="220" y="161"/>
                    <a:pt x="220" y="161"/>
                    <a:pt x="220" y="161"/>
                  </a:cubicBezTo>
                  <a:cubicBezTo>
                    <a:pt x="229" y="160"/>
                    <a:pt x="229" y="160"/>
                    <a:pt x="229" y="160"/>
                  </a:cubicBezTo>
                  <a:cubicBezTo>
                    <a:pt x="236" y="161"/>
                    <a:pt x="236" y="161"/>
                    <a:pt x="236" y="161"/>
                  </a:cubicBezTo>
                  <a:cubicBezTo>
                    <a:pt x="240" y="165"/>
                    <a:pt x="240" y="165"/>
                    <a:pt x="240" y="165"/>
                  </a:cubicBezTo>
                  <a:cubicBezTo>
                    <a:pt x="245" y="167"/>
                    <a:pt x="245" y="167"/>
                    <a:pt x="245" y="167"/>
                  </a:cubicBezTo>
                  <a:cubicBezTo>
                    <a:pt x="250" y="169"/>
                    <a:pt x="250" y="169"/>
                    <a:pt x="250" y="169"/>
                  </a:cubicBezTo>
                  <a:cubicBezTo>
                    <a:pt x="257" y="174"/>
                    <a:pt x="257" y="174"/>
                    <a:pt x="257" y="174"/>
                  </a:cubicBezTo>
                  <a:cubicBezTo>
                    <a:pt x="261" y="177"/>
                    <a:pt x="261" y="177"/>
                    <a:pt x="261" y="177"/>
                  </a:cubicBezTo>
                  <a:cubicBezTo>
                    <a:pt x="262" y="178"/>
                    <a:pt x="262" y="178"/>
                    <a:pt x="262" y="178"/>
                  </a:cubicBezTo>
                  <a:cubicBezTo>
                    <a:pt x="263" y="180"/>
                    <a:pt x="263" y="180"/>
                    <a:pt x="263" y="180"/>
                  </a:cubicBezTo>
                  <a:cubicBezTo>
                    <a:pt x="263" y="180"/>
                    <a:pt x="263" y="180"/>
                    <a:pt x="263" y="180"/>
                  </a:cubicBezTo>
                  <a:cubicBezTo>
                    <a:pt x="263" y="177"/>
                    <a:pt x="263" y="177"/>
                    <a:pt x="263" y="177"/>
                  </a:cubicBezTo>
                  <a:cubicBezTo>
                    <a:pt x="263" y="173"/>
                    <a:pt x="263" y="173"/>
                    <a:pt x="263" y="173"/>
                  </a:cubicBezTo>
                  <a:cubicBezTo>
                    <a:pt x="259" y="170"/>
                    <a:pt x="259" y="170"/>
                    <a:pt x="259" y="170"/>
                  </a:cubicBezTo>
                  <a:cubicBezTo>
                    <a:pt x="259" y="167"/>
                    <a:pt x="259" y="167"/>
                    <a:pt x="259" y="167"/>
                  </a:cubicBezTo>
                  <a:cubicBezTo>
                    <a:pt x="260" y="164"/>
                    <a:pt x="260" y="164"/>
                    <a:pt x="260" y="164"/>
                  </a:cubicBezTo>
                  <a:cubicBezTo>
                    <a:pt x="263" y="163"/>
                    <a:pt x="263" y="163"/>
                    <a:pt x="263" y="163"/>
                  </a:cubicBezTo>
                  <a:cubicBezTo>
                    <a:pt x="263" y="156"/>
                    <a:pt x="263" y="156"/>
                    <a:pt x="263" y="156"/>
                  </a:cubicBezTo>
                  <a:cubicBezTo>
                    <a:pt x="264" y="153"/>
                    <a:pt x="264" y="153"/>
                    <a:pt x="264" y="153"/>
                  </a:cubicBezTo>
                  <a:cubicBezTo>
                    <a:pt x="266" y="152"/>
                    <a:pt x="266" y="152"/>
                    <a:pt x="266" y="152"/>
                  </a:cubicBezTo>
                  <a:cubicBezTo>
                    <a:pt x="266" y="148"/>
                    <a:pt x="266" y="148"/>
                    <a:pt x="266" y="148"/>
                  </a:cubicBezTo>
                  <a:cubicBezTo>
                    <a:pt x="264" y="143"/>
                    <a:pt x="264" y="143"/>
                    <a:pt x="264" y="143"/>
                  </a:cubicBezTo>
                  <a:cubicBezTo>
                    <a:pt x="262" y="142"/>
                    <a:pt x="262" y="142"/>
                    <a:pt x="262" y="142"/>
                  </a:cubicBezTo>
                  <a:cubicBezTo>
                    <a:pt x="263" y="137"/>
                    <a:pt x="263" y="137"/>
                    <a:pt x="263" y="137"/>
                  </a:cubicBezTo>
                  <a:cubicBezTo>
                    <a:pt x="263" y="134"/>
                    <a:pt x="263" y="134"/>
                    <a:pt x="263" y="134"/>
                  </a:cubicBezTo>
                  <a:cubicBezTo>
                    <a:pt x="266" y="134"/>
                    <a:pt x="266" y="134"/>
                    <a:pt x="266" y="134"/>
                  </a:cubicBezTo>
                  <a:cubicBezTo>
                    <a:pt x="269" y="47"/>
                    <a:pt x="269" y="47"/>
                    <a:pt x="269" y="47"/>
                  </a:cubicBezTo>
                  <a:cubicBezTo>
                    <a:pt x="266" y="44"/>
                    <a:pt x="266" y="44"/>
                    <a:pt x="266" y="44"/>
                  </a:cubicBezTo>
                  <a:cubicBezTo>
                    <a:pt x="264" y="41"/>
                    <a:pt x="264" y="41"/>
                    <a:pt x="264" y="41"/>
                  </a:cubicBezTo>
                  <a:cubicBezTo>
                    <a:pt x="259" y="39"/>
                    <a:pt x="259" y="39"/>
                    <a:pt x="259" y="39"/>
                  </a:cubicBezTo>
                  <a:cubicBezTo>
                    <a:pt x="258" y="36"/>
                    <a:pt x="258" y="36"/>
                    <a:pt x="258" y="36"/>
                  </a:cubicBezTo>
                  <a:cubicBezTo>
                    <a:pt x="255" y="33"/>
                    <a:pt x="255" y="33"/>
                    <a:pt x="255" y="33"/>
                  </a:cubicBezTo>
                  <a:cubicBezTo>
                    <a:pt x="254" y="31"/>
                    <a:pt x="254" y="31"/>
                    <a:pt x="254" y="31"/>
                  </a:cubicBezTo>
                  <a:cubicBezTo>
                    <a:pt x="254" y="29"/>
                    <a:pt x="254" y="29"/>
                    <a:pt x="254" y="29"/>
                  </a:cubicBezTo>
                  <a:cubicBezTo>
                    <a:pt x="254" y="27"/>
                    <a:pt x="254" y="27"/>
                    <a:pt x="254" y="27"/>
                  </a:cubicBezTo>
                  <a:cubicBezTo>
                    <a:pt x="257" y="24"/>
                    <a:pt x="257" y="24"/>
                    <a:pt x="257" y="24"/>
                  </a:cubicBezTo>
                  <a:cubicBezTo>
                    <a:pt x="260" y="21"/>
                    <a:pt x="260" y="21"/>
                    <a:pt x="260" y="21"/>
                  </a:cubicBezTo>
                  <a:cubicBezTo>
                    <a:pt x="264" y="17"/>
                    <a:pt x="264" y="17"/>
                    <a:pt x="264" y="17"/>
                  </a:cubicBezTo>
                  <a:cubicBezTo>
                    <a:pt x="263" y="15"/>
                    <a:pt x="263" y="15"/>
                    <a:pt x="263" y="15"/>
                  </a:cubicBezTo>
                  <a:cubicBezTo>
                    <a:pt x="263" y="14"/>
                    <a:pt x="263" y="14"/>
                    <a:pt x="263" y="14"/>
                  </a:cubicBezTo>
                  <a:cubicBezTo>
                    <a:pt x="263" y="14"/>
                    <a:pt x="167" y="10"/>
                    <a:pt x="136" y="8"/>
                  </a:cubicBezTo>
                  <a:cubicBezTo>
                    <a:pt x="105" y="6"/>
                    <a:pt x="14" y="0"/>
                    <a:pt x="14" y="0"/>
                  </a:cubicBezTo>
                  <a:cubicBezTo>
                    <a:pt x="0" y="142"/>
                    <a:pt x="0" y="142"/>
                    <a:pt x="0" y="142"/>
                  </a:cubicBezTo>
                  <a:cubicBezTo>
                    <a:pt x="192" y="154"/>
                    <a:pt x="192" y="154"/>
                    <a:pt x="192" y="154"/>
                  </a:cubicBezTo>
                  <a:lnTo>
                    <a:pt x="200" y="158"/>
                  </a:lnTo>
                  <a:close/>
                </a:path>
              </a:pathLst>
            </a:custGeom>
            <a:grpFill/>
            <a:ln w="6350" cap="flat">
              <a:solidFill>
                <a:schemeClr val="bg1"/>
              </a:solidFill>
              <a:prstDash val="solid"/>
              <a:miter lim="800000"/>
              <a:headEnd/>
              <a:tailEnd/>
            </a:ln>
          </p:spPr>
          <p:txBody>
            <a:bodyPr/>
            <a:lstStyle/>
            <a:p>
              <a:pPr defTabSz="1828272">
                <a:defRPr/>
              </a:pPr>
              <a:endParaRPr lang="en-US"/>
            </a:p>
          </p:txBody>
        </p:sp>
        <p:sp>
          <p:nvSpPr>
            <p:cNvPr id="19" name="Freeform 14"/>
            <p:cNvSpPr>
              <a:spLocks/>
            </p:cNvSpPr>
            <p:nvPr/>
          </p:nvSpPr>
          <p:spPr bwMode="auto">
            <a:xfrm>
              <a:off x="5922222" y="2058569"/>
              <a:ext cx="386195" cy="318738"/>
            </a:xfrm>
            <a:custGeom>
              <a:avLst/>
              <a:gdLst>
                <a:gd name="T0" fmla="*/ 229 w 229"/>
                <a:gd name="T1" fmla="*/ 27 h 189"/>
                <a:gd name="T2" fmla="*/ 228 w 229"/>
                <a:gd name="T3" fmla="*/ 27 h 189"/>
                <a:gd name="T4" fmla="*/ 28 w 229"/>
                <a:gd name="T5" fmla="*/ 0 h 189"/>
                <a:gd name="T6" fmla="*/ 24 w 229"/>
                <a:gd name="T7" fmla="*/ 23 h 189"/>
                <a:gd name="T8" fmla="*/ 7 w 229"/>
                <a:gd name="T9" fmla="*/ 122 h 189"/>
                <a:gd name="T10" fmla="*/ 0 w 229"/>
                <a:gd name="T11" fmla="*/ 162 h 189"/>
                <a:gd name="T12" fmla="*/ 61 w 229"/>
                <a:gd name="T13" fmla="*/ 172 h 189"/>
                <a:gd name="T14" fmla="*/ 212 w 229"/>
                <a:gd name="T15" fmla="*/ 189 h 189"/>
                <a:gd name="T16" fmla="*/ 220 w 229"/>
                <a:gd name="T17" fmla="*/ 109 h 189"/>
                <a:gd name="T18" fmla="*/ 229 w 229"/>
                <a:gd name="T19" fmla="*/ 27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9" h="189">
                  <a:moveTo>
                    <a:pt x="229" y="27"/>
                  </a:moveTo>
                  <a:lnTo>
                    <a:pt x="228" y="27"/>
                  </a:lnTo>
                  <a:lnTo>
                    <a:pt x="28" y="0"/>
                  </a:lnTo>
                  <a:lnTo>
                    <a:pt x="24" y="23"/>
                  </a:lnTo>
                  <a:lnTo>
                    <a:pt x="7" y="122"/>
                  </a:lnTo>
                  <a:lnTo>
                    <a:pt x="0" y="162"/>
                  </a:lnTo>
                  <a:lnTo>
                    <a:pt x="61" y="172"/>
                  </a:lnTo>
                  <a:lnTo>
                    <a:pt x="212" y="189"/>
                  </a:lnTo>
                  <a:lnTo>
                    <a:pt x="220" y="109"/>
                  </a:lnTo>
                  <a:lnTo>
                    <a:pt x="229" y="27"/>
                  </a:lnTo>
                  <a:close/>
                </a:path>
              </a:pathLst>
            </a:custGeom>
            <a:grpFill/>
            <a:ln w="6350" cap="flat">
              <a:solidFill>
                <a:schemeClr val="bg1"/>
              </a:solidFill>
              <a:prstDash val="solid"/>
              <a:miter lim="800000"/>
              <a:headEnd/>
              <a:tailEnd/>
            </a:ln>
          </p:spPr>
          <p:txBody>
            <a:bodyPr/>
            <a:lstStyle/>
            <a:p>
              <a:pPr defTabSz="1828272">
                <a:defRPr/>
              </a:pPr>
              <a:endParaRPr lang="en-US"/>
            </a:p>
          </p:txBody>
        </p:sp>
        <p:sp>
          <p:nvSpPr>
            <p:cNvPr id="20" name="Freeform 15"/>
            <p:cNvSpPr>
              <a:spLocks/>
            </p:cNvSpPr>
            <p:nvPr/>
          </p:nvSpPr>
          <p:spPr bwMode="auto">
            <a:xfrm>
              <a:off x="6313477" y="1829213"/>
              <a:ext cx="359212" cy="231044"/>
            </a:xfrm>
            <a:custGeom>
              <a:avLst/>
              <a:gdLst>
                <a:gd name="T0" fmla="*/ 249 w 251"/>
                <a:gd name="T1" fmla="*/ 161 h 162"/>
                <a:gd name="T2" fmla="*/ 249 w 251"/>
                <a:gd name="T3" fmla="*/ 162 h 162"/>
                <a:gd name="T4" fmla="*/ 249 w 251"/>
                <a:gd name="T5" fmla="*/ 162 h 162"/>
                <a:gd name="T6" fmla="*/ 251 w 251"/>
                <a:gd name="T7" fmla="*/ 160 h 162"/>
                <a:gd name="T8" fmla="*/ 251 w 251"/>
                <a:gd name="T9" fmla="*/ 155 h 162"/>
                <a:gd name="T10" fmla="*/ 251 w 251"/>
                <a:gd name="T11" fmla="*/ 150 h 162"/>
                <a:gd name="T12" fmla="*/ 250 w 251"/>
                <a:gd name="T13" fmla="*/ 144 h 162"/>
                <a:gd name="T14" fmla="*/ 248 w 251"/>
                <a:gd name="T15" fmla="*/ 141 h 162"/>
                <a:gd name="T16" fmla="*/ 245 w 251"/>
                <a:gd name="T17" fmla="*/ 138 h 162"/>
                <a:gd name="T18" fmla="*/ 245 w 251"/>
                <a:gd name="T19" fmla="*/ 131 h 162"/>
                <a:gd name="T20" fmla="*/ 244 w 251"/>
                <a:gd name="T21" fmla="*/ 129 h 162"/>
                <a:gd name="T22" fmla="*/ 242 w 251"/>
                <a:gd name="T23" fmla="*/ 126 h 162"/>
                <a:gd name="T24" fmla="*/ 242 w 251"/>
                <a:gd name="T25" fmla="*/ 117 h 162"/>
                <a:gd name="T26" fmla="*/ 242 w 251"/>
                <a:gd name="T27" fmla="*/ 103 h 162"/>
                <a:gd name="T28" fmla="*/ 241 w 251"/>
                <a:gd name="T29" fmla="*/ 86 h 162"/>
                <a:gd name="T30" fmla="*/ 241 w 251"/>
                <a:gd name="T31" fmla="*/ 77 h 162"/>
                <a:gd name="T32" fmla="*/ 237 w 251"/>
                <a:gd name="T33" fmla="*/ 70 h 162"/>
                <a:gd name="T34" fmla="*/ 234 w 251"/>
                <a:gd name="T35" fmla="*/ 60 h 162"/>
                <a:gd name="T36" fmla="*/ 232 w 251"/>
                <a:gd name="T37" fmla="*/ 54 h 162"/>
                <a:gd name="T38" fmla="*/ 234 w 251"/>
                <a:gd name="T39" fmla="*/ 47 h 162"/>
                <a:gd name="T40" fmla="*/ 233 w 251"/>
                <a:gd name="T41" fmla="*/ 41 h 162"/>
                <a:gd name="T42" fmla="*/ 232 w 251"/>
                <a:gd name="T43" fmla="*/ 39 h 162"/>
                <a:gd name="T44" fmla="*/ 232 w 251"/>
                <a:gd name="T45" fmla="*/ 34 h 162"/>
                <a:gd name="T46" fmla="*/ 232 w 251"/>
                <a:gd name="T47" fmla="*/ 33 h 162"/>
                <a:gd name="T48" fmla="*/ 234 w 251"/>
                <a:gd name="T49" fmla="*/ 31 h 162"/>
                <a:gd name="T50" fmla="*/ 235 w 251"/>
                <a:gd name="T51" fmla="*/ 29 h 162"/>
                <a:gd name="T52" fmla="*/ 235 w 251"/>
                <a:gd name="T53" fmla="*/ 25 h 162"/>
                <a:gd name="T54" fmla="*/ 232 w 251"/>
                <a:gd name="T55" fmla="*/ 22 h 162"/>
                <a:gd name="T56" fmla="*/ 232 w 251"/>
                <a:gd name="T57" fmla="*/ 21 h 162"/>
                <a:gd name="T58" fmla="*/ 231 w 251"/>
                <a:gd name="T59" fmla="*/ 18 h 162"/>
                <a:gd name="T60" fmla="*/ 230 w 251"/>
                <a:gd name="T61" fmla="*/ 13 h 162"/>
                <a:gd name="T62" fmla="*/ 97 w 251"/>
                <a:gd name="T63" fmla="*/ 7 h 162"/>
                <a:gd name="T64" fmla="*/ 14 w 251"/>
                <a:gd name="T65" fmla="*/ 0 h 162"/>
                <a:gd name="T66" fmla="*/ 0 w 251"/>
                <a:gd name="T67" fmla="*/ 147 h 162"/>
                <a:gd name="T68" fmla="*/ 122 w 251"/>
                <a:gd name="T69" fmla="*/ 155 h 162"/>
                <a:gd name="T70" fmla="*/ 249 w 251"/>
                <a:gd name="T71" fmla="*/ 161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51" h="162">
                  <a:moveTo>
                    <a:pt x="249" y="161"/>
                  </a:moveTo>
                  <a:cubicBezTo>
                    <a:pt x="249" y="162"/>
                    <a:pt x="249" y="162"/>
                    <a:pt x="249" y="162"/>
                  </a:cubicBezTo>
                  <a:cubicBezTo>
                    <a:pt x="249" y="162"/>
                    <a:pt x="249" y="162"/>
                    <a:pt x="249" y="162"/>
                  </a:cubicBezTo>
                  <a:cubicBezTo>
                    <a:pt x="251" y="160"/>
                    <a:pt x="251" y="160"/>
                    <a:pt x="251" y="160"/>
                  </a:cubicBezTo>
                  <a:cubicBezTo>
                    <a:pt x="251" y="155"/>
                    <a:pt x="251" y="155"/>
                    <a:pt x="251" y="155"/>
                  </a:cubicBezTo>
                  <a:cubicBezTo>
                    <a:pt x="251" y="150"/>
                    <a:pt x="251" y="150"/>
                    <a:pt x="251" y="150"/>
                  </a:cubicBezTo>
                  <a:cubicBezTo>
                    <a:pt x="250" y="144"/>
                    <a:pt x="250" y="144"/>
                    <a:pt x="250" y="144"/>
                  </a:cubicBezTo>
                  <a:cubicBezTo>
                    <a:pt x="248" y="141"/>
                    <a:pt x="248" y="141"/>
                    <a:pt x="248" y="141"/>
                  </a:cubicBezTo>
                  <a:cubicBezTo>
                    <a:pt x="245" y="138"/>
                    <a:pt x="245" y="138"/>
                    <a:pt x="245" y="138"/>
                  </a:cubicBezTo>
                  <a:cubicBezTo>
                    <a:pt x="245" y="131"/>
                    <a:pt x="245" y="131"/>
                    <a:pt x="245" y="131"/>
                  </a:cubicBezTo>
                  <a:cubicBezTo>
                    <a:pt x="244" y="129"/>
                    <a:pt x="244" y="129"/>
                    <a:pt x="244" y="129"/>
                  </a:cubicBezTo>
                  <a:cubicBezTo>
                    <a:pt x="242" y="126"/>
                    <a:pt x="242" y="126"/>
                    <a:pt x="242" y="126"/>
                  </a:cubicBezTo>
                  <a:cubicBezTo>
                    <a:pt x="242" y="117"/>
                    <a:pt x="242" y="117"/>
                    <a:pt x="242" y="117"/>
                  </a:cubicBezTo>
                  <a:cubicBezTo>
                    <a:pt x="242" y="103"/>
                    <a:pt x="242" y="103"/>
                    <a:pt x="242" y="103"/>
                  </a:cubicBezTo>
                  <a:cubicBezTo>
                    <a:pt x="241" y="86"/>
                    <a:pt x="241" y="86"/>
                    <a:pt x="241" y="86"/>
                  </a:cubicBezTo>
                  <a:cubicBezTo>
                    <a:pt x="241" y="77"/>
                    <a:pt x="241" y="77"/>
                    <a:pt x="241" y="77"/>
                  </a:cubicBezTo>
                  <a:cubicBezTo>
                    <a:pt x="237" y="70"/>
                    <a:pt x="237" y="70"/>
                    <a:pt x="237" y="70"/>
                  </a:cubicBezTo>
                  <a:cubicBezTo>
                    <a:pt x="234" y="60"/>
                    <a:pt x="234" y="60"/>
                    <a:pt x="234" y="60"/>
                  </a:cubicBezTo>
                  <a:cubicBezTo>
                    <a:pt x="232" y="54"/>
                    <a:pt x="232" y="54"/>
                    <a:pt x="232" y="54"/>
                  </a:cubicBezTo>
                  <a:cubicBezTo>
                    <a:pt x="234" y="47"/>
                    <a:pt x="234" y="47"/>
                    <a:pt x="234" y="47"/>
                  </a:cubicBezTo>
                  <a:cubicBezTo>
                    <a:pt x="233" y="41"/>
                    <a:pt x="233" y="41"/>
                    <a:pt x="233" y="41"/>
                  </a:cubicBezTo>
                  <a:cubicBezTo>
                    <a:pt x="232" y="39"/>
                    <a:pt x="232" y="39"/>
                    <a:pt x="232" y="39"/>
                  </a:cubicBezTo>
                  <a:cubicBezTo>
                    <a:pt x="232" y="34"/>
                    <a:pt x="232" y="34"/>
                    <a:pt x="232" y="34"/>
                  </a:cubicBezTo>
                  <a:cubicBezTo>
                    <a:pt x="232" y="33"/>
                    <a:pt x="232" y="33"/>
                    <a:pt x="232" y="33"/>
                  </a:cubicBezTo>
                  <a:cubicBezTo>
                    <a:pt x="234" y="31"/>
                    <a:pt x="234" y="31"/>
                    <a:pt x="234" y="31"/>
                  </a:cubicBezTo>
                  <a:cubicBezTo>
                    <a:pt x="235" y="29"/>
                    <a:pt x="235" y="29"/>
                    <a:pt x="235" y="29"/>
                  </a:cubicBezTo>
                  <a:cubicBezTo>
                    <a:pt x="235" y="25"/>
                    <a:pt x="235" y="25"/>
                    <a:pt x="235" y="25"/>
                  </a:cubicBezTo>
                  <a:cubicBezTo>
                    <a:pt x="232" y="22"/>
                    <a:pt x="232" y="22"/>
                    <a:pt x="232" y="22"/>
                  </a:cubicBezTo>
                  <a:cubicBezTo>
                    <a:pt x="232" y="21"/>
                    <a:pt x="232" y="21"/>
                    <a:pt x="232" y="21"/>
                  </a:cubicBezTo>
                  <a:cubicBezTo>
                    <a:pt x="231" y="18"/>
                    <a:pt x="231" y="18"/>
                    <a:pt x="231" y="18"/>
                  </a:cubicBezTo>
                  <a:cubicBezTo>
                    <a:pt x="230" y="13"/>
                    <a:pt x="230" y="13"/>
                    <a:pt x="230" y="13"/>
                  </a:cubicBezTo>
                  <a:cubicBezTo>
                    <a:pt x="230" y="13"/>
                    <a:pt x="130" y="9"/>
                    <a:pt x="97" y="7"/>
                  </a:cubicBezTo>
                  <a:cubicBezTo>
                    <a:pt x="76" y="6"/>
                    <a:pt x="14" y="0"/>
                    <a:pt x="14" y="0"/>
                  </a:cubicBezTo>
                  <a:cubicBezTo>
                    <a:pt x="0" y="147"/>
                    <a:pt x="0" y="147"/>
                    <a:pt x="0" y="147"/>
                  </a:cubicBezTo>
                  <a:cubicBezTo>
                    <a:pt x="0" y="147"/>
                    <a:pt x="91" y="153"/>
                    <a:pt x="122" y="155"/>
                  </a:cubicBezTo>
                  <a:cubicBezTo>
                    <a:pt x="153" y="157"/>
                    <a:pt x="249" y="161"/>
                    <a:pt x="249" y="161"/>
                  </a:cubicBezTo>
                  <a:close/>
                </a:path>
              </a:pathLst>
            </a:custGeom>
            <a:grpFill/>
            <a:ln w="6350" cap="flat">
              <a:solidFill>
                <a:schemeClr val="bg1"/>
              </a:solidFill>
              <a:prstDash val="solid"/>
              <a:miter lim="800000"/>
              <a:headEnd/>
              <a:tailEnd/>
            </a:ln>
          </p:spPr>
          <p:txBody>
            <a:bodyPr/>
            <a:lstStyle/>
            <a:p>
              <a:pPr defTabSz="1828272">
                <a:defRPr/>
              </a:pPr>
              <a:endParaRPr lang="en-US"/>
            </a:p>
          </p:txBody>
        </p:sp>
        <p:sp>
          <p:nvSpPr>
            <p:cNvPr id="21" name="Freeform 16"/>
            <p:cNvSpPr>
              <a:spLocks/>
            </p:cNvSpPr>
            <p:nvPr/>
          </p:nvSpPr>
          <p:spPr bwMode="auto">
            <a:xfrm>
              <a:off x="5982934" y="2348638"/>
              <a:ext cx="401373" cy="315365"/>
            </a:xfrm>
            <a:custGeom>
              <a:avLst/>
              <a:gdLst>
                <a:gd name="T0" fmla="*/ 267 w 281"/>
                <a:gd name="T1" fmla="*/ 221 h 221"/>
                <a:gd name="T2" fmla="*/ 277 w 281"/>
                <a:gd name="T3" fmla="*/ 75 h 221"/>
                <a:gd name="T4" fmla="*/ 277 w 281"/>
                <a:gd name="T5" fmla="*/ 75 h 221"/>
                <a:gd name="T6" fmla="*/ 277 w 281"/>
                <a:gd name="T7" fmla="*/ 75 h 221"/>
                <a:gd name="T8" fmla="*/ 281 w 281"/>
                <a:gd name="T9" fmla="*/ 28 h 221"/>
                <a:gd name="T10" fmla="*/ 208 w 281"/>
                <a:gd name="T11" fmla="*/ 21 h 221"/>
                <a:gd name="T12" fmla="*/ 30 w 281"/>
                <a:gd name="T13" fmla="*/ 0 h 221"/>
                <a:gd name="T14" fmla="*/ 0 w 281"/>
                <a:gd name="T15" fmla="*/ 192 h 221"/>
                <a:gd name="T16" fmla="*/ 229 w 281"/>
                <a:gd name="T17" fmla="*/ 219 h 221"/>
                <a:gd name="T18" fmla="*/ 267 w 281"/>
                <a:gd name="T19" fmla="*/ 221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1" h="221">
                  <a:moveTo>
                    <a:pt x="267" y="221"/>
                  </a:moveTo>
                  <a:cubicBezTo>
                    <a:pt x="277" y="75"/>
                    <a:pt x="277" y="75"/>
                    <a:pt x="277" y="75"/>
                  </a:cubicBezTo>
                  <a:cubicBezTo>
                    <a:pt x="277" y="75"/>
                    <a:pt x="277" y="75"/>
                    <a:pt x="277" y="75"/>
                  </a:cubicBezTo>
                  <a:cubicBezTo>
                    <a:pt x="277" y="75"/>
                    <a:pt x="277" y="75"/>
                    <a:pt x="277" y="75"/>
                  </a:cubicBezTo>
                  <a:cubicBezTo>
                    <a:pt x="281" y="28"/>
                    <a:pt x="281" y="28"/>
                    <a:pt x="281" y="28"/>
                  </a:cubicBezTo>
                  <a:cubicBezTo>
                    <a:pt x="208" y="21"/>
                    <a:pt x="208" y="21"/>
                    <a:pt x="208" y="21"/>
                  </a:cubicBezTo>
                  <a:cubicBezTo>
                    <a:pt x="30" y="0"/>
                    <a:pt x="30" y="0"/>
                    <a:pt x="30" y="0"/>
                  </a:cubicBezTo>
                  <a:cubicBezTo>
                    <a:pt x="0" y="192"/>
                    <a:pt x="0" y="192"/>
                    <a:pt x="0" y="192"/>
                  </a:cubicBezTo>
                  <a:cubicBezTo>
                    <a:pt x="229" y="219"/>
                    <a:pt x="229" y="219"/>
                    <a:pt x="229" y="219"/>
                  </a:cubicBezTo>
                  <a:cubicBezTo>
                    <a:pt x="229" y="219"/>
                    <a:pt x="245" y="220"/>
                    <a:pt x="267" y="221"/>
                  </a:cubicBezTo>
                  <a:close/>
                </a:path>
              </a:pathLst>
            </a:custGeom>
            <a:grpFill/>
            <a:ln w="6350" cap="flat">
              <a:solidFill>
                <a:schemeClr val="bg1"/>
              </a:solidFill>
              <a:prstDash val="solid"/>
              <a:miter lim="800000"/>
              <a:headEnd/>
              <a:tailEnd/>
            </a:ln>
          </p:spPr>
          <p:txBody>
            <a:bodyPr/>
            <a:lstStyle/>
            <a:p>
              <a:pPr defTabSz="1828272">
                <a:defRPr/>
              </a:pPr>
              <a:endParaRPr lang="en-US"/>
            </a:p>
          </p:txBody>
        </p:sp>
        <p:sp>
          <p:nvSpPr>
            <p:cNvPr id="22" name="Freeform 17"/>
            <p:cNvSpPr>
              <a:spLocks/>
            </p:cNvSpPr>
            <p:nvPr/>
          </p:nvSpPr>
          <p:spPr bwMode="auto">
            <a:xfrm>
              <a:off x="5716476" y="2235646"/>
              <a:ext cx="308619" cy="386196"/>
            </a:xfrm>
            <a:custGeom>
              <a:avLst/>
              <a:gdLst>
                <a:gd name="T0" fmla="*/ 183 w 183"/>
                <a:gd name="T1" fmla="*/ 67 h 229"/>
                <a:gd name="T2" fmla="*/ 122 w 183"/>
                <a:gd name="T3" fmla="*/ 57 h 229"/>
                <a:gd name="T4" fmla="*/ 129 w 183"/>
                <a:gd name="T5" fmla="*/ 17 h 229"/>
                <a:gd name="T6" fmla="*/ 39 w 183"/>
                <a:gd name="T7" fmla="*/ 0 h 229"/>
                <a:gd name="T8" fmla="*/ 0 w 183"/>
                <a:gd name="T9" fmla="*/ 201 h 229"/>
                <a:gd name="T10" fmla="*/ 158 w 183"/>
                <a:gd name="T11" fmla="*/ 229 h 229"/>
                <a:gd name="T12" fmla="*/ 183 w 183"/>
                <a:gd name="T13" fmla="*/ 67 h 229"/>
              </a:gdLst>
              <a:ahLst/>
              <a:cxnLst>
                <a:cxn ang="0">
                  <a:pos x="T0" y="T1"/>
                </a:cxn>
                <a:cxn ang="0">
                  <a:pos x="T2" y="T3"/>
                </a:cxn>
                <a:cxn ang="0">
                  <a:pos x="T4" y="T5"/>
                </a:cxn>
                <a:cxn ang="0">
                  <a:pos x="T6" y="T7"/>
                </a:cxn>
                <a:cxn ang="0">
                  <a:pos x="T8" y="T9"/>
                </a:cxn>
                <a:cxn ang="0">
                  <a:pos x="T10" y="T11"/>
                </a:cxn>
                <a:cxn ang="0">
                  <a:pos x="T12" y="T13"/>
                </a:cxn>
              </a:cxnLst>
              <a:rect l="0" t="0" r="r" b="b"/>
              <a:pathLst>
                <a:path w="183" h="229">
                  <a:moveTo>
                    <a:pt x="183" y="67"/>
                  </a:moveTo>
                  <a:lnTo>
                    <a:pt x="122" y="57"/>
                  </a:lnTo>
                  <a:lnTo>
                    <a:pt x="129" y="17"/>
                  </a:lnTo>
                  <a:lnTo>
                    <a:pt x="39" y="0"/>
                  </a:lnTo>
                  <a:lnTo>
                    <a:pt x="0" y="201"/>
                  </a:lnTo>
                  <a:lnTo>
                    <a:pt x="158" y="229"/>
                  </a:lnTo>
                  <a:lnTo>
                    <a:pt x="183" y="67"/>
                  </a:lnTo>
                  <a:close/>
                </a:path>
              </a:pathLst>
            </a:custGeom>
            <a:grpFill/>
            <a:ln w="6350" cap="flat">
              <a:solidFill>
                <a:schemeClr val="bg1"/>
              </a:solidFill>
              <a:prstDash val="solid"/>
              <a:miter lim="800000"/>
              <a:headEnd/>
              <a:tailEnd/>
            </a:ln>
          </p:spPr>
          <p:txBody>
            <a:bodyPr/>
            <a:lstStyle/>
            <a:p>
              <a:pPr defTabSz="1828272">
                <a:defRPr/>
              </a:pPr>
              <a:endParaRPr lang="en-US"/>
            </a:p>
          </p:txBody>
        </p:sp>
        <p:sp>
          <p:nvSpPr>
            <p:cNvPr id="23" name="Freeform 18"/>
            <p:cNvSpPr>
              <a:spLocks/>
            </p:cNvSpPr>
            <p:nvPr/>
          </p:nvSpPr>
          <p:spPr bwMode="auto">
            <a:xfrm>
              <a:off x="5428094" y="2164816"/>
              <a:ext cx="354153" cy="536288"/>
            </a:xfrm>
            <a:custGeom>
              <a:avLst/>
              <a:gdLst>
                <a:gd name="T0" fmla="*/ 5 w 248"/>
                <a:gd name="T1" fmla="*/ 131 h 375"/>
                <a:gd name="T2" fmla="*/ 1 w 248"/>
                <a:gd name="T3" fmla="*/ 132 h 375"/>
                <a:gd name="T4" fmla="*/ 0 w 248"/>
                <a:gd name="T5" fmla="*/ 135 h 375"/>
                <a:gd name="T6" fmla="*/ 1 w 248"/>
                <a:gd name="T7" fmla="*/ 139 h 375"/>
                <a:gd name="T8" fmla="*/ 2 w 248"/>
                <a:gd name="T9" fmla="*/ 142 h 375"/>
                <a:gd name="T10" fmla="*/ 3 w 248"/>
                <a:gd name="T11" fmla="*/ 143 h 375"/>
                <a:gd name="T12" fmla="*/ 7 w 248"/>
                <a:gd name="T13" fmla="*/ 145 h 375"/>
                <a:gd name="T14" fmla="*/ 160 w 248"/>
                <a:gd name="T15" fmla="*/ 375 h 375"/>
                <a:gd name="T16" fmla="*/ 163 w 248"/>
                <a:gd name="T17" fmla="*/ 371 h 375"/>
                <a:gd name="T18" fmla="*/ 164 w 248"/>
                <a:gd name="T19" fmla="*/ 367 h 375"/>
                <a:gd name="T20" fmla="*/ 164 w 248"/>
                <a:gd name="T21" fmla="*/ 354 h 375"/>
                <a:gd name="T22" fmla="*/ 164 w 248"/>
                <a:gd name="T23" fmla="*/ 340 h 375"/>
                <a:gd name="T24" fmla="*/ 164 w 248"/>
                <a:gd name="T25" fmla="*/ 329 h 375"/>
                <a:gd name="T26" fmla="*/ 167 w 248"/>
                <a:gd name="T27" fmla="*/ 326 h 375"/>
                <a:gd name="T28" fmla="*/ 174 w 248"/>
                <a:gd name="T29" fmla="*/ 324 h 375"/>
                <a:gd name="T30" fmla="*/ 176 w 248"/>
                <a:gd name="T31" fmla="*/ 328 h 375"/>
                <a:gd name="T32" fmla="*/ 180 w 248"/>
                <a:gd name="T33" fmla="*/ 326 h 375"/>
                <a:gd name="T34" fmla="*/ 185 w 248"/>
                <a:gd name="T35" fmla="*/ 330 h 375"/>
                <a:gd name="T36" fmla="*/ 188 w 248"/>
                <a:gd name="T37" fmla="*/ 332 h 375"/>
                <a:gd name="T38" fmla="*/ 191 w 248"/>
                <a:gd name="T39" fmla="*/ 330 h 375"/>
                <a:gd name="T40" fmla="*/ 197 w 248"/>
                <a:gd name="T41" fmla="*/ 312 h 375"/>
                <a:gd name="T42" fmla="*/ 202 w 248"/>
                <a:gd name="T43" fmla="*/ 287 h 375"/>
                <a:gd name="T44" fmla="*/ 248 w 248"/>
                <a:gd name="T45" fmla="*/ 49 h 375"/>
                <a:gd name="T46" fmla="*/ 134 w 248"/>
                <a:gd name="T47" fmla="*/ 24 h 375"/>
                <a:gd name="T48" fmla="*/ 42 w 248"/>
                <a:gd name="T49" fmla="*/ 0 h 375"/>
                <a:gd name="T50" fmla="*/ 8 w 248"/>
                <a:gd name="T51" fmla="*/ 130 h 375"/>
                <a:gd name="T52" fmla="*/ 5 w 248"/>
                <a:gd name="T53" fmla="*/ 131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48" h="375">
                  <a:moveTo>
                    <a:pt x="5" y="131"/>
                  </a:moveTo>
                  <a:cubicBezTo>
                    <a:pt x="1" y="132"/>
                    <a:pt x="1" y="132"/>
                    <a:pt x="1" y="132"/>
                  </a:cubicBezTo>
                  <a:cubicBezTo>
                    <a:pt x="0" y="135"/>
                    <a:pt x="0" y="135"/>
                    <a:pt x="0" y="135"/>
                  </a:cubicBezTo>
                  <a:cubicBezTo>
                    <a:pt x="1" y="139"/>
                    <a:pt x="1" y="139"/>
                    <a:pt x="1" y="139"/>
                  </a:cubicBezTo>
                  <a:cubicBezTo>
                    <a:pt x="2" y="142"/>
                    <a:pt x="2" y="142"/>
                    <a:pt x="2" y="142"/>
                  </a:cubicBezTo>
                  <a:cubicBezTo>
                    <a:pt x="3" y="143"/>
                    <a:pt x="3" y="143"/>
                    <a:pt x="3" y="143"/>
                  </a:cubicBezTo>
                  <a:cubicBezTo>
                    <a:pt x="7" y="145"/>
                    <a:pt x="7" y="145"/>
                    <a:pt x="7" y="145"/>
                  </a:cubicBezTo>
                  <a:cubicBezTo>
                    <a:pt x="160" y="375"/>
                    <a:pt x="160" y="375"/>
                    <a:pt x="160" y="375"/>
                  </a:cubicBezTo>
                  <a:cubicBezTo>
                    <a:pt x="163" y="371"/>
                    <a:pt x="163" y="371"/>
                    <a:pt x="163" y="371"/>
                  </a:cubicBezTo>
                  <a:cubicBezTo>
                    <a:pt x="164" y="367"/>
                    <a:pt x="164" y="367"/>
                    <a:pt x="164" y="367"/>
                  </a:cubicBezTo>
                  <a:cubicBezTo>
                    <a:pt x="164" y="354"/>
                    <a:pt x="164" y="354"/>
                    <a:pt x="164" y="354"/>
                  </a:cubicBezTo>
                  <a:cubicBezTo>
                    <a:pt x="164" y="340"/>
                    <a:pt x="164" y="340"/>
                    <a:pt x="164" y="340"/>
                  </a:cubicBezTo>
                  <a:cubicBezTo>
                    <a:pt x="164" y="329"/>
                    <a:pt x="164" y="329"/>
                    <a:pt x="164" y="329"/>
                  </a:cubicBezTo>
                  <a:cubicBezTo>
                    <a:pt x="167" y="326"/>
                    <a:pt x="167" y="326"/>
                    <a:pt x="167" y="326"/>
                  </a:cubicBezTo>
                  <a:cubicBezTo>
                    <a:pt x="174" y="324"/>
                    <a:pt x="174" y="324"/>
                    <a:pt x="174" y="324"/>
                  </a:cubicBezTo>
                  <a:cubicBezTo>
                    <a:pt x="176" y="328"/>
                    <a:pt x="176" y="328"/>
                    <a:pt x="176" y="328"/>
                  </a:cubicBezTo>
                  <a:cubicBezTo>
                    <a:pt x="180" y="326"/>
                    <a:pt x="180" y="326"/>
                    <a:pt x="180" y="326"/>
                  </a:cubicBezTo>
                  <a:cubicBezTo>
                    <a:pt x="185" y="330"/>
                    <a:pt x="185" y="330"/>
                    <a:pt x="185" y="330"/>
                  </a:cubicBezTo>
                  <a:cubicBezTo>
                    <a:pt x="188" y="332"/>
                    <a:pt x="188" y="332"/>
                    <a:pt x="188" y="332"/>
                  </a:cubicBezTo>
                  <a:cubicBezTo>
                    <a:pt x="191" y="330"/>
                    <a:pt x="191" y="330"/>
                    <a:pt x="191" y="330"/>
                  </a:cubicBezTo>
                  <a:cubicBezTo>
                    <a:pt x="191" y="330"/>
                    <a:pt x="195" y="316"/>
                    <a:pt x="197" y="312"/>
                  </a:cubicBezTo>
                  <a:cubicBezTo>
                    <a:pt x="198" y="306"/>
                    <a:pt x="202" y="287"/>
                    <a:pt x="202" y="287"/>
                  </a:cubicBezTo>
                  <a:cubicBezTo>
                    <a:pt x="248" y="49"/>
                    <a:pt x="248" y="49"/>
                    <a:pt x="248" y="49"/>
                  </a:cubicBezTo>
                  <a:cubicBezTo>
                    <a:pt x="248" y="49"/>
                    <a:pt x="163" y="31"/>
                    <a:pt x="134" y="24"/>
                  </a:cubicBezTo>
                  <a:cubicBezTo>
                    <a:pt x="111" y="19"/>
                    <a:pt x="42" y="0"/>
                    <a:pt x="42" y="0"/>
                  </a:cubicBezTo>
                  <a:cubicBezTo>
                    <a:pt x="8" y="130"/>
                    <a:pt x="8" y="130"/>
                    <a:pt x="8" y="130"/>
                  </a:cubicBezTo>
                  <a:lnTo>
                    <a:pt x="5" y="131"/>
                  </a:lnTo>
                  <a:close/>
                </a:path>
              </a:pathLst>
            </a:custGeom>
            <a:grpFill/>
            <a:ln w="6350" cap="flat">
              <a:solidFill>
                <a:schemeClr val="bg1"/>
              </a:solidFill>
              <a:prstDash val="solid"/>
              <a:miter lim="800000"/>
              <a:headEnd/>
              <a:tailEnd/>
            </a:ln>
          </p:spPr>
          <p:txBody>
            <a:bodyPr/>
            <a:lstStyle/>
            <a:p>
              <a:pPr defTabSz="1828272">
                <a:defRPr/>
              </a:pPr>
              <a:endParaRPr lang="en-US"/>
            </a:p>
          </p:txBody>
        </p:sp>
        <p:sp>
          <p:nvSpPr>
            <p:cNvPr id="24" name="Freeform 19"/>
            <p:cNvSpPr>
              <a:spLocks/>
            </p:cNvSpPr>
            <p:nvPr/>
          </p:nvSpPr>
          <p:spPr bwMode="auto">
            <a:xfrm>
              <a:off x="5278001" y="1830900"/>
              <a:ext cx="440161" cy="372704"/>
            </a:xfrm>
            <a:custGeom>
              <a:avLst/>
              <a:gdLst>
                <a:gd name="T0" fmla="*/ 269 w 308"/>
                <a:gd name="T1" fmla="*/ 182 h 261"/>
                <a:gd name="T2" fmla="*/ 270 w 308"/>
                <a:gd name="T3" fmla="*/ 175 h 261"/>
                <a:gd name="T4" fmla="*/ 275 w 308"/>
                <a:gd name="T5" fmla="*/ 171 h 261"/>
                <a:gd name="T6" fmla="*/ 276 w 308"/>
                <a:gd name="T7" fmla="*/ 159 h 261"/>
                <a:gd name="T8" fmla="*/ 274 w 308"/>
                <a:gd name="T9" fmla="*/ 154 h 261"/>
                <a:gd name="T10" fmla="*/ 271 w 308"/>
                <a:gd name="T11" fmla="*/ 153 h 261"/>
                <a:gd name="T12" fmla="*/ 270 w 308"/>
                <a:gd name="T13" fmla="*/ 145 h 261"/>
                <a:gd name="T14" fmla="*/ 277 w 308"/>
                <a:gd name="T15" fmla="*/ 137 h 261"/>
                <a:gd name="T16" fmla="*/ 288 w 308"/>
                <a:gd name="T17" fmla="*/ 125 h 261"/>
                <a:gd name="T18" fmla="*/ 291 w 308"/>
                <a:gd name="T19" fmla="*/ 120 h 261"/>
                <a:gd name="T20" fmla="*/ 297 w 308"/>
                <a:gd name="T21" fmla="*/ 111 h 261"/>
                <a:gd name="T22" fmla="*/ 304 w 308"/>
                <a:gd name="T23" fmla="*/ 104 h 261"/>
                <a:gd name="T24" fmla="*/ 308 w 308"/>
                <a:gd name="T25" fmla="*/ 98 h 261"/>
                <a:gd name="T26" fmla="*/ 307 w 308"/>
                <a:gd name="T27" fmla="*/ 90 h 261"/>
                <a:gd name="T28" fmla="*/ 300 w 308"/>
                <a:gd name="T29" fmla="*/ 83 h 261"/>
                <a:gd name="T30" fmla="*/ 297 w 308"/>
                <a:gd name="T31" fmla="*/ 74 h 261"/>
                <a:gd name="T32" fmla="*/ 220 w 308"/>
                <a:gd name="T33" fmla="*/ 56 h 261"/>
                <a:gd name="T34" fmla="*/ 211 w 308"/>
                <a:gd name="T35" fmla="*/ 56 h 261"/>
                <a:gd name="T36" fmla="*/ 178 w 308"/>
                <a:gd name="T37" fmla="*/ 58 h 261"/>
                <a:gd name="T38" fmla="*/ 172 w 308"/>
                <a:gd name="T39" fmla="*/ 57 h 261"/>
                <a:gd name="T40" fmla="*/ 167 w 308"/>
                <a:gd name="T41" fmla="*/ 58 h 261"/>
                <a:gd name="T42" fmla="*/ 164 w 308"/>
                <a:gd name="T43" fmla="*/ 56 h 261"/>
                <a:gd name="T44" fmla="*/ 156 w 308"/>
                <a:gd name="T45" fmla="*/ 55 h 261"/>
                <a:gd name="T46" fmla="*/ 155 w 308"/>
                <a:gd name="T47" fmla="*/ 52 h 261"/>
                <a:gd name="T48" fmla="*/ 143 w 308"/>
                <a:gd name="T49" fmla="*/ 49 h 261"/>
                <a:gd name="T50" fmla="*/ 136 w 308"/>
                <a:gd name="T51" fmla="*/ 46 h 261"/>
                <a:gd name="T52" fmla="*/ 121 w 308"/>
                <a:gd name="T53" fmla="*/ 49 h 261"/>
                <a:gd name="T54" fmla="*/ 103 w 308"/>
                <a:gd name="T55" fmla="*/ 40 h 261"/>
                <a:gd name="T56" fmla="*/ 99 w 308"/>
                <a:gd name="T57" fmla="*/ 12 h 261"/>
                <a:gd name="T58" fmla="*/ 90 w 308"/>
                <a:gd name="T59" fmla="*/ 10 h 261"/>
                <a:gd name="T60" fmla="*/ 80 w 308"/>
                <a:gd name="T61" fmla="*/ 4 h 261"/>
                <a:gd name="T62" fmla="*/ 70 w 308"/>
                <a:gd name="T63" fmla="*/ 0 h 261"/>
                <a:gd name="T64" fmla="*/ 68 w 308"/>
                <a:gd name="T65" fmla="*/ 13 h 261"/>
                <a:gd name="T66" fmla="*/ 64 w 308"/>
                <a:gd name="T67" fmla="*/ 28 h 261"/>
                <a:gd name="T68" fmla="*/ 60 w 308"/>
                <a:gd name="T69" fmla="*/ 38 h 261"/>
                <a:gd name="T70" fmla="*/ 55 w 308"/>
                <a:gd name="T71" fmla="*/ 50 h 261"/>
                <a:gd name="T72" fmla="*/ 47 w 308"/>
                <a:gd name="T73" fmla="*/ 67 h 261"/>
                <a:gd name="T74" fmla="*/ 35 w 308"/>
                <a:gd name="T75" fmla="*/ 98 h 261"/>
                <a:gd name="T76" fmla="*/ 24 w 308"/>
                <a:gd name="T77" fmla="*/ 120 h 261"/>
                <a:gd name="T78" fmla="*/ 18 w 308"/>
                <a:gd name="T79" fmla="*/ 130 h 261"/>
                <a:gd name="T80" fmla="*/ 14 w 308"/>
                <a:gd name="T81" fmla="*/ 136 h 261"/>
                <a:gd name="T82" fmla="*/ 5 w 308"/>
                <a:gd name="T83" fmla="*/ 148 h 261"/>
                <a:gd name="T84" fmla="*/ 5 w 308"/>
                <a:gd name="T85" fmla="*/ 160 h 261"/>
                <a:gd name="T86" fmla="*/ 5 w 308"/>
                <a:gd name="T87" fmla="*/ 164 h 261"/>
                <a:gd name="T88" fmla="*/ 3 w 308"/>
                <a:gd name="T89" fmla="*/ 169 h 261"/>
                <a:gd name="T90" fmla="*/ 1 w 308"/>
                <a:gd name="T91" fmla="*/ 174 h 261"/>
                <a:gd name="T92" fmla="*/ 0 w 308"/>
                <a:gd name="T93" fmla="*/ 187 h 261"/>
                <a:gd name="T94" fmla="*/ 3 w 308"/>
                <a:gd name="T95" fmla="*/ 193 h 261"/>
                <a:gd name="T96" fmla="*/ 239 w 308"/>
                <a:gd name="T97" fmla="*/ 258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08" h="261">
                  <a:moveTo>
                    <a:pt x="251" y="261"/>
                  </a:moveTo>
                  <a:cubicBezTo>
                    <a:pt x="269" y="182"/>
                    <a:pt x="269" y="182"/>
                    <a:pt x="269" y="182"/>
                  </a:cubicBezTo>
                  <a:cubicBezTo>
                    <a:pt x="269" y="177"/>
                    <a:pt x="269" y="177"/>
                    <a:pt x="269" y="177"/>
                  </a:cubicBezTo>
                  <a:cubicBezTo>
                    <a:pt x="270" y="175"/>
                    <a:pt x="270" y="175"/>
                    <a:pt x="270" y="175"/>
                  </a:cubicBezTo>
                  <a:cubicBezTo>
                    <a:pt x="275" y="173"/>
                    <a:pt x="275" y="173"/>
                    <a:pt x="275" y="173"/>
                  </a:cubicBezTo>
                  <a:cubicBezTo>
                    <a:pt x="275" y="171"/>
                    <a:pt x="275" y="171"/>
                    <a:pt x="275" y="171"/>
                  </a:cubicBezTo>
                  <a:cubicBezTo>
                    <a:pt x="276" y="167"/>
                    <a:pt x="276" y="167"/>
                    <a:pt x="276" y="167"/>
                  </a:cubicBezTo>
                  <a:cubicBezTo>
                    <a:pt x="276" y="159"/>
                    <a:pt x="276" y="159"/>
                    <a:pt x="276" y="159"/>
                  </a:cubicBezTo>
                  <a:cubicBezTo>
                    <a:pt x="277" y="157"/>
                    <a:pt x="277" y="157"/>
                    <a:pt x="277" y="157"/>
                  </a:cubicBezTo>
                  <a:cubicBezTo>
                    <a:pt x="274" y="154"/>
                    <a:pt x="274" y="154"/>
                    <a:pt x="274" y="154"/>
                  </a:cubicBezTo>
                  <a:cubicBezTo>
                    <a:pt x="273" y="154"/>
                    <a:pt x="273" y="154"/>
                    <a:pt x="273" y="154"/>
                  </a:cubicBezTo>
                  <a:cubicBezTo>
                    <a:pt x="271" y="153"/>
                    <a:pt x="271" y="153"/>
                    <a:pt x="271" y="153"/>
                  </a:cubicBezTo>
                  <a:cubicBezTo>
                    <a:pt x="269" y="150"/>
                    <a:pt x="269" y="150"/>
                    <a:pt x="269" y="150"/>
                  </a:cubicBezTo>
                  <a:cubicBezTo>
                    <a:pt x="270" y="145"/>
                    <a:pt x="270" y="145"/>
                    <a:pt x="270" y="145"/>
                  </a:cubicBezTo>
                  <a:cubicBezTo>
                    <a:pt x="271" y="142"/>
                    <a:pt x="271" y="142"/>
                    <a:pt x="271" y="142"/>
                  </a:cubicBezTo>
                  <a:cubicBezTo>
                    <a:pt x="277" y="137"/>
                    <a:pt x="277" y="137"/>
                    <a:pt x="277" y="137"/>
                  </a:cubicBezTo>
                  <a:cubicBezTo>
                    <a:pt x="285" y="129"/>
                    <a:pt x="285" y="129"/>
                    <a:pt x="285" y="129"/>
                  </a:cubicBezTo>
                  <a:cubicBezTo>
                    <a:pt x="288" y="125"/>
                    <a:pt x="288" y="125"/>
                    <a:pt x="288" y="125"/>
                  </a:cubicBezTo>
                  <a:cubicBezTo>
                    <a:pt x="289" y="121"/>
                    <a:pt x="289" y="121"/>
                    <a:pt x="289" y="121"/>
                  </a:cubicBezTo>
                  <a:cubicBezTo>
                    <a:pt x="291" y="120"/>
                    <a:pt x="291" y="120"/>
                    <a:pt x="291" y="120"/>
                  </a:cubicBezTo>
                  <a:cubicBezTo>
                    <a:pt x="293" y="115"/>
                    <a:pt x="293" y="115"/>
                    <a:pt x="293" y="115"/>
                  </a:cubicBezTo>
                  <a:cubicBezTo>
                    <a:pt x="297" y="111"/>
                    <a:pt x="297" y="111"/>
                    <a:pt x="297" y="111"/>
                  </a:cubicBezTo>
                  <a:cubicBezTo>
                    <a:pt x="300" y="107"/>
                    <a:pt x="300" y="107"/>
                    <a:pt x="300" y="107"/>
                  </a:cubicBezTo>
                  <a:cubicBezTo>
                    <a:pt x="304" y="104"/>
                    <a:pt x="304" y="104"/>
                    <a:pt x="304" y="104"/>
                  </a:cubicBezTo>
                  <a:cubicBezTo>
                    <a:pt x="305" y="99"/>
                    <a:pt x="305" y="99"/>
                    <a:pt x="305" y="99"/>
                  </a:cubicBezTo>
                  <a:cubicBezTo>
                    <a:pt x="308" y="98"/>
                    <a:pt x="308" y="98"/>
                    <a:pt x="308" y="98"/>
                  </a:cubicBezTo>
                  <a:cubicBezTo>
                    <a:pt x="308" y="94"/>
                    <a:pt x="308" y="94"/>
                    <a:pt x="308" y="94"/>
                  </a:cubicBezTo>
                  <a:cubicBezTo>
                    <a:pt x="307" y="90"/>
                    <a:pt x="307" y="90"/>
                    <a:pt x="307" y="90"/>
                  </a:cubicBezTo>
                  <a:cubicBezTo>
                    <a:pt x="305" y="87"/>
                    <a:pt x="305" y="87"/>
                    <a:pt x="305" y="87"/>
                  </a:cubicBezTo>
                  <a:cubicBezTo>
                    <a:pt x="300" y="83"/>
                    <a:pt x="300" y="83"/>
                    <a:pt x="300" y="83"/>
                  </a:cubicBezTo>
                  <a:cubicBezTo>
                    <a:pt x="297" y="78"/>
                    <a:pt x="297" y="78"/>
                    <a:pt x="297" y="78"/>
                  </a:cubicBezTo>
                  <a:cubicBezTo>
                    <a:pt x="297" y="74"/>
                    <a:pt x="297" y="74"/>
                    <a:pt x="297" y="74"/>
                  </a:cubicBezTo>
                  <a:cubicBezTo>
                    <a:pt x="231" y="57"/>
                    <a:pt x="231" y="57"/>
                    <a:pt x="231" y="57"/>
                  </a:cubicBezTo>
                  <a:cubicBezTo>
                    <a:pt x="220" y="56"/>
                    <a:pt x="220" y="56"/>
                    <a:pt x="220" y="56"/>
                  </a:cubicBezTo>
                  <a:cubicBezTo>
                    <a:pt x="216" y="57"/>
                    <a:pt x="216" y="57"/>
                    <a:pt x="216" y="57"/>
                  </a:cubicBezTo>
                  <a:cubicBezTo>
                    <a:pt x="211" y="56"/>
                    <a:pt x="211" y="56"/>
                    <a:pt x="211" y="56"/>
                  </a:cubicBezTo>
                  <a:cubicBezTo>
                    <a:pt x="207" y="57"/>
                    <a:pt x="207" y="57"/>
                    <a:pt x="207" y="57"/>
                  </a:cubicBezTo>
                  <a:cubicBezTo>
                    <a:pt x="178" y="58"/>
                    <a:pt x="178" y="58"/>
                    <a:pt x="178" y="58"/>
                  </a:cubicBezTo>
                  <a:cubicBezTo>
                    <a:pt x="175" y="56"/>
                    <a:pt x="175" y="56"/>
                    <a:pt x="175" y="56"/>
                  </a:cubicBezTo>
                  <a:cubicBezTo>
                    <a:pt x="172" y="57"/>
                    <a:pt x="172" y="57"/>
                    <a:pt x="172" y="57"/>
                  </a:cubicBezTo>
                  <a:cubicBezTo>
                    <a:pt x="169" y="58"/>
                    <a:pt x="169" y="58"/>
                    <a:pt x="169" y="58"/>
                  </a:cubicBezTo>
                  <a:cubicBezTo>
                    <a:pt x="167" y="58"/>
                    <a:pt x="167" y="58"/>
                    <a:pt x="167" y="58"/>
                  </a:cubicBezTo>
                  <a:cubicBezTo>
                    <a:pt x="164" y="57"/>
                    <a:pt x="164" y="57"/>
                    <a:pt x="164" y="57"/>
                  </a:cubicBezTo>
                  <a:cubicBezTo>
                    <a:pt x="164" y="56"/>
                    <a:pt x="164" y="56"/>
                    <a:pt x="164" y="56"/>
                  </a:cubicBezTo>
                  <a:cubicBezTo>
                    <a:pt x="159" y="56"/>
                    <a:pt x="159" y="56"/>
                    <a:pt x="159" y="56"/>
                  </a:cubicBezTo>
                  <a:cubicBezTo>
                    <a:pt x="156" y="55"/>
                    <a:pt x="156" y="55"/>
                    <a:pt x="156" y="55"/>
                  </a:cubicBezTo>
                  <a:cubicBezTo>
                    <a:pt x="155" y="53"/>
                    <a:pt x="155" y="53"/>
                    <a:pt x="155" y="53"/>
                  </a:cubicBezTo>
                  <a:cubicBezTo>
                    <a:pt x="155" y="52"/>
                    <a:pt x="155" y="52"/>
                    <a:pt x="155" y="52"/>
                  </a:cubicBezTo>
                  <a:cubicBezTo>
                    <a:pt x="151" y="51"/>
                    <a:pt x="151" y="51"/>
                    <a:pt x="151" y="51"/>
                  </a:cubicBezTo>
                  <a:cubicBezTo>
                    <a:pt x="143" y="49"/>
                    <a:pt x="143" y="49"/>
                    <a:pt x="143" y="49"/>
                  </a:cubicBezTo>
                  <a:cubicBezTo>
                    <a:pt x="138" y="47"/>
                    <a:pt x="138" y="47"/>
                    <a:pt x="138" y="47"/>
                  </a:cubicBezTo>
                  <a:cubicBezTo>
                    <a:pt x="136" y="46"/>
                    <a:pt x="136" y="46"/>
                    <a:pt x="136" y="46"/>
                  </a:cubicBezTo>
                  <a:cubicBezTo>
                    <a:pt x="130" y="47"/>
                    <a:pt x="130" y="47"/>
                    <a:pt x="130" y="47"/>
                  </a:cubicBezTo>
                  <a:cubicBezTo>
                    <a:pt x="121" y="49"/>
                    <a:pt x="121" y="49"/>
                    <a:pt x="121" y="49"/>
                  </a:cubicBezTo>
                  <a:cubicBezTo>
                    <a:pt x="110" y="46"/>
                    <a:pt x="110" y="46"/>
                    <a:pt x="110" y="46"/>
                  </a:cubicBezTo>
                  <a:cubicBezTo>
                    <a:pt x="103" y="40"/>
                    <a:pt x="103" y="40"/>
                    <a:pt x="103" y="40"/>
                  </a:cubicBezTo>
                  <a:cubicBezTo>
                    <a:pt x="103" y="40"/>
                    <a:pt x="106" y="33"/>
                    <a:pt x="105" y="24"/>
                  </a:cubicBezTo>
                  <a:cubicBezTo>
                    <a:pt x="104" y="14"/>
                    <a:pt x="99" y="12"/>
                    <a:pt x="99" y="12"/>
                  </a:cubicBezTo>
                  <a:cubicBezTo>
                    <a:pt x="94" y="12"/>
                    <a:pt x="94" y="12"/>
                    <a:pt x="94" y="12"/>
                  </a:cubicBezTo>
                  <a:cubicBezTo>
                    <a:pt x="90" y="10"/>
                    <a:pt x="90" y="10"/>
                    <a:pt x="90" y="10"/>
                  </a:cubicBezTo>
                  <a:cubicBezTo>
                    <a:pt x="90" y="10"/>
                    <a:pt x="90" y="4"/>
                    <a:pt x="85" y="4"/>
                  </a:cubicBezTo>
                  <a:cubicBezTo>
                    <a:pt x="80" y="4"/>
                    <a:pt x="80" y="4"/>
                    <a:pt x="80" y="4"/>
                  </a:cubicBezTo>
                  <a:cubicBezTo>
                    <a:pt x="74" y="3"/>
                    <a:pt x="74" y="3"/>
                    <a:pt x="74" y="3"/>
                  </a:cubicBezTo>
                  <a:cubicBezTo>
                    <a:pt x="70" y="0"/>
                    <a:pt x="70" y="0"/>
                    <a:pt x="70" y="0"/>
                  </a:cubicBezTo>
                  <a:cubicBezTo>
                    <a:pt x="70" y="7"/>
                    <a:pt x="70" y="7"/>
                    <a:pt x="70" y="7"/>
                  </a:cubicBezTo>
                  <a:cubicBezTo>
                    <a:pt x="68" y="13"/>
                    <a:pt x="68" y="13"/>
                    <a:pt x="68" y="13"/>
                  </a:cubicBezTo>
                  <a:cubicBezTo>
                    <a:pt x="63" y="22"/>
                    <a:pt x="63" y="22"/>
                    <a:pt x="63" y="22"/>
                  </a:cubicBezTo>
                  <a:cubicBezTo>
                    <a:pt x="64" y="28"/>
                    <a:pt x="64" y="28"/>
                    <a:pt x="64" y="28"/>
                  </a:cubicBezTo>
                  <a:cubicBezTo>
                    <a:pt x="63" y="33"/>
                    <a:pt x="63" y="33"/>
                    <a:pt x="63" y="33"/>
                  </a:cubicBezTo>
                  <a:cubicBezTo>
                    <a:pt x="60" y="38"/>
                    <a:pt x="60" y="38"/>
                    <a:pt x="60" y="38"/>
                  </a:cubicBezTo>
                  <a:cubicBezTo>
                    <a:pt x="58" y="43"/>
                    <a:pt x="58" y="43"/>
                    <a:pt x="58" y="43"/>
                  </a:cubicBezTo>
                  <a:cubicBezTo>
                    <a:pt x="55" y="50"/>
                    <a:pt x="55" y="50"/>
                    <a:pt x="55" y="50"/>
                  </a:cubicBezTo>
                  <a:cubicBezTo>
                    <a:pt x="53" y="55"/>
                    <a:pt x="53" y="55"/>
                    <a:pt x="53" y="55"/>
                  </a:cubicBezTo>
                  <a:cubicBezTo>
                    <a:pt x="47" y="67"/>
                    <a:pt x="47" y="67"/>
                    <a:pt x="47" y="67"/>
                  </a:cubicBezTo>
                  <a:cubicBezTo>
                    <a:pt x="40" y="85"/>
                    <a:pt x="40" y="85"/>
                    <a:pt x="40" y="85"/>
                  </a:cubicBezTo>
                  <a:cubicBezTo>
                    <a:pt x="35" y="98"/>
                    <a:pt x="35" y="98"/>
                    <a:pt x="35" y="98"/>
                  </a:cubicBezTo>
                  <a:cubicBezTo>
                    <a:pt x="30" y="111"/>
                    <a:pt x="30" y="111"/>
                    <a:pt x="30" y="111"/>
                  </a:cubicBezTo>
                  <a:cubicBezTo>
                    <a:pt x="24" y="120"/>
                    <a:pt x="24" y="120"/>
                    <a:pt x="24" y="120"/>
                  </a:cubicBezTo>
                  <a:cubicBezTo>
                    <a:pt x="22" y="124"/>
                    <a:pt x="22" y="124"/>
                    <a:pt x="22" y="124"/>
                  </a:cubicBezTo>
                  <a:cubicBezTo>
                    <a:pt x="18" y="130"/>
                    <a:pt x="18" y="130"/>
                    <a:pt x="18" y="130"/>
                  </a:cubicBezTo>
                  <a:cubicBezTo>
                    <a:pt x="15" y="133"/>
                    <a:pt x="15" y="133"/>
                    <a:pt x="15" y="133"/>
                  </a:cubicBezTo>
                  <a:cubicBezTo>
                    <a:pt x="14" y="136"/>
                    <a:pt x="14" y="136"/>
                    <a:pt x="14" y="136"/>
                  </a:cubicBezTo>
                  <a:cubicBezTo>
                    <a:pt x="11" y="141"/>
                    <a:pt x="11" y="141"/>
                    <a:pt x="11" y="141"/>
                  </a:cubicBezTo>
                  <a:cubicBezTo>
                    <a:pt x="5" y="148"/>
                    <a:pt x="5" y="148"/>
                    <a:pt x="5" y="148"/>
                  </a:cubicBezTo>
                  <a:cubicBezTo>
                    <a:pt x="3" y="152"/>
                    <a:pt x="3" y="152"/>
                    <a:pt x="3" y="152"/>
                  </a:cubicBezTo>
                  <a:cubicBezTo>
                    <a:pt x="5" y="160"/>
                    <a:pt x="5" y="160"/>
                    <a:pt x="5" y="160"/>
                  </a:cubicBezTo>
                  <a:cubicBezTo>
                    <a:pt x="5" y="162"/>
                    <a:pt x="5" y="162"/>
                    <a:pt x="5" y="162"/>
                  </a:cubicBezTo>
                  <a:cubicBezTo>
                    <a:pt x="5" y="164"/>
                    <a:pt x="5" y="164"/>
                    <a:pt x="5" y="164"/>
                  </a:cubicBezTo>
                  <a:cubicBezTo>
                    <a:pt x="4" y="165"/>
                    <a:pt x="4" y="165"/>
                    <a:pt x="4" y="165"/>
                  </a:cubicBezTo>
                  <a:cubicBezTo>
                    <a:pt x="3" y="169"/>
                    <a:pt x="3" y="169"/>
                    <a:pt x="3" y="169"/>
                  </a:cubicBezTo>
                  <a:cubicBezTo>
                    <a:pt x="1" y="170"/>
                    <a:pt x="1" y="170"/>
                    <a:pt x="1" y="170"/>
                  </a:cubicBezTo>
                  <a:cubicBezTo>
                    <a:pt x="1" y="174"/>
                    <a:pt x="1" y="174"/>
                    <a:pt x="1" y="174"/>
                  </a:cubicBezTo>
                  <a:cubicBezTo>
                    <a:pt x="0" y="182"/>
                    <a:pt x="0" y="182"/>
                    <a:pt x="0" y="182"/>
                  </a:cubicBezTo>
                  <a:cubicBezTo>
                    <a:pt x="0" y="187"/>
                    <a:pt x="0" y="187"/>
                    <a:pt x="0" y="187"/>
                  </a:cubicBezTo>
                  <a:cubicBezTo>
                    <a:pt x="2" y="190"/>
                    <a:pt x="2" y="190"/>
                    <a:pt x="2" y="190"/>
                  </a:cubicBezTo>
                  <a:cubicBezTo>
                    <a:pt x="3" y="193"/>
                    <a:pt x="3" y="193"/>
                    <a:pt x="3" y="193"/>
                  </a:cubicBezTo>
                  <a:cubicBezTo>
                    <a:pt x="147" y="234"/>
                    <a:pt x="147" y="234"/>
                    <a:pt x="147" y="234"/>
                  </a:cubicBezTo>
                  <a:cubicBezTo>
                    <a:pt x="147" y="234"/>
                    <a:pt x="216" y="253"/>
                    <a:pt x="239" y="258"/>
                  </a:cubicBezTo>
                  <a:cubicBezTo>
                    <a:pt x="242" y="259"/>
                    <a:pt x="246" y="260"/>
                    <a:pt x="251" y="261"/>
                  </a:cubicBezTo>
                  <a:close/>
                </a:path>
              </a:pathLst>
            </a:custGeom>
            <a:grpFill/>
            <a:ln w="6350" cap="flat">
              <a:solidFill>
                <a:schemeClr val="bg1"/>
              </a:solidFill>
              <a:prstDash val="solid"/>
              <a:miter lim="800000"/>
              <a:headEnd/>
              <a:tailEnd/>
            </a:ln>
          </p:spPr>
          <p:txBody>
            <a:bodyPr/>
            <a:lstStyle/>
            <a:p>
              <a:pPr defTabSz="1828272">
                <a:defRPr/>
              </a:pPr>
              <a:endParaRPr lang="en-US"/>
            </a:p>
          </p:txBody>
        </p:sp>
        <p:sp>
          <p:nvSpPr>
            <p:cNvPr id="25" name="Freeform 20"/>
            <p:cNvSpPr>
              <a:spLocks/>
            </p:cNvSpPr>
            <p:nvPr/>
          </p:nvSpPr>
          <p:spPr bwMode="auto">
            <a:xfrm>
              <a:off x="5637212" y="1731400"/>
              <a:ext cx="325483" cy="532915"/>
            </a:xfrm>
            <a:custGeom>
              <a:avLst/>
              <a:gdLst>
                <a:gd name="T0" fmla="*/ 46 w 228"/>
                <a:gd name="T1" fmla="*/ 143 h 373"/>
                <a:gd name="T2" fmla="*/ 49 w 228"/>
                <a:gd name="T3" fmla="*/ 152 h 373"/>
                <a:gd name="T4" fmla="*/ 56 w 228"/>
                <a:gd name="T5" fmla="*/ 159 h 373"/>
                <a:gd name="T6" fmla="*/ 57 w 228"/>
                <a:gd name="T7" fmla="*/ 167 h 373"/>
                <a:gd name="T8" fmla="*/ 53 w 228"/>
                <a:gd name="T9" fmla="*/ 173 h 373"/>
                <a:gd name="T10" fmla="*/ 46 w 228"/>
                <a:gd name="T11" fmla="*/ 180 h 373"/>
                <a:gd name="T12" fmla="*/ 40 w 228"/>
                <a:gd name="T13" fmla="*/ 189 h 373"/>
                <a:gd name="T14" fmla="*/ 37 w 228"/>
                <a:gd name="T15" fmla="*/ 194 h 373"/>
                <a:gd name="T16" fmla="*/ 26 w 228"/>
                <a:gd name="T17" fmla="*/ 206 h 373"/>
                <a:gd name="T18" fmla="*/ 19 w 228"/>
                <a:gd name="T19" fmla="*/ 214 h 373"/>
                <a:gd name="T20" fmla="*/ 20 w 228"/>
                <a:gd name="T21" fmla="*/ 222 h 373"/>
                <a:gd name="T22" fmla="*/ 23 w 228"/>
                <a:gd name="T23" fmla="*/ 223 h 373"/>
                <a:gd name="T24" fmla="*/ 25 w 228"/>
                <a:gd name="T25" fmla="*/ 228 h 373"/>
                <a:gd name="T26" fmla="*/ 24 w 228"/>
                <a:gd name="T27" fmla="*/ 240 h 373"/>
                <a:gd name="T28" fmla="*/ 19 w 228"/>
                <a:gd name="T29" fmla="*/ 244 h 373"/>
                <a:gd name="T30" fmla="*/ 18 w 228"/>
                <a:gd name="T31" fmla="*/ 251 h 373"/>
                <a:gd name="T32" fmla="*/ 102 w 228"/>
                <a:gd name="T33" fmla="*/ 352 h 373"/>
                <a:gd name="T34" fmla="*/ 228 w 228"/>
                <a:gd name="T35" fmla="*/ 256 h 373"/>
                <a:gd name="T36" fmla="*/ 224 w 228"/>
                <a:gd name="T37" fmla="*/ 252 h 373"/>
                <a:gd name="T38" fmla="*/ 223 w 228"/>
                <a:gd name="T39" fmla="*/ 247 h 373"/>
                <a:gd name="T40" fmla="*/ 218 w 228"/>
                <a:gd name="T41" fmla="*/ 241 h 373"/>
                <a:gd name="T42" fmla="*/ 213 w 228"/>
                <a:gd name="T43" fmla="*/ 246 h 373"/>
                <a:gd name="T44" fmla="*/ 202 w 228"/>
                <a:gd name="T45" fmla="*/ 248 h 373"/>
                <a:gd name="T46" fmla="*/ 189 w 228"/>
                <a:gd name="T47" fmla="*/ 245 h 373"/>
                <a:gd name="T48" fmla="*/ 184 w 228"/>
                <a:gd name="T49" fmla="*/ 247 h 373"/>
                <a:gd name="T50" fmla="*/ 179 w 228"/>
                <a:gd name="T51" fmla="*/ 247 h 373"/>
                <a:gd name="T52" fmla="*/ 171 w 228"/>
                <a:gd name="T53" fmla="*/ 244 h 373"/>
                <a:gd name="T54" fmla="*/ 168 w 228"/>
                <a:gd name="T55" fmla="*/ 247 h 373"/>
                <a:gd name="T56" fmla="*/ 164 w 228"/>
                <a:gd name="T57" fmla="*/ 249 h 373"/>
                <a:gd name="T58" fmla="*/ 162 w 228"/>
                <a:gd name="T59" fmla="*/ 242 h 373"/>
                <a:gd name="T60" fmla="*/ 160 w 228"/>
                <a:gd name="T61" fmla="*/ 232 h 373"/>
                <a:gd name="T62" fmla="*/ 156 w 228"/>
                <a:gd name="T63" fmla="*/ 226 h 373"/>
                <a:gd name="T64" fmla="*/ 149 w 228"/>
                <a:gd name="T65" fmla="*/ 220 h 373"/>
                <a:gd name="T66" fmla="*/ 149 w 228"/>
                <a:gd name="T67" fmla="*/ 213 h 373"/>
                <a:gd name="T68" fmla="*/ 145 w 228"/>
                <a:gd name="T69" fmla="*/ 204 h 373"/>
                <a:gd name="T70" fmla="*/ 145 w 228"/>
                <a:gd name="T71" fmla="*/ 195 h 373"/>
                <a:gd name="T72" fmla="*/ 142 w 228"/>
                <a:gd name="T73" fmla="*/ 183 h 373"/>
                <a:gd name="T74" fmla="*/ 139 w 228"/>
                <a:gd name="T75" fmla="*/ 179 h 373"/>
                <a:gd name="T76" fmla="*/ 133 w 228"/>
                <a:gd name="T77" fmla="*/ 182 h 373"/>
                <a:gd name="T78" fmla="*/ 127 w 228"/>
                <a:gd name="T79" fmla="*/ 186 h 373"/>
                <a:gd name="T80" fmla="*/ 125 w 228"/>
                <a:gd name="T81" fmla="*/ 183 h 373"/>
                <a:gd name="T82" fmla="*/ 119 w 228"/>
                <a:gd name="T83" fmla="*/ 179 h 373"/>
                <a:gd name="T84" fmla="*/ 125 w 228"/>
                <a:gd name="T85" fmla="*/ 168 h 373"/>
                <a:gd name="T86" fmla="*/ 129 w 228"/>
                <a:gd name="T87" fmla="*/ 166 h 373"/>
                <a:gd name="T88" fmla="*/ 128 w 228"/>
                <a:gd name="T89" fmla="*/ 154 h 373"/>
                <a:gd name="T90" fmla="*/ 134 w 228"/>
                <a:gd name="T91" fmla="*/ 141 h 373"/>
                <a:gd name="T92" fmla="*/ 137 w 228"/>
                <a:gd name="T93" fmla="*/ 131 h 373"/>
                <a:gd name="T94" fmla="*/ 128 w 228"/>
                <a:gd name="T95" fmla="*/ 128 h 373"/>
                <a:gd name="T96" fmla="*/ 123 w 228"/>
                <a:gd name="T97" fmla="*/ 118 h 373"/>
                <a:gd name="T98" fmla="*/ 119 w 228"/>
                <a:gd name="T99" fmla="*/ 106 h 373"/>
                <a:gd name="T100" fmla="*/ 109 w 228"/>
                <a:gd name="T101" fmla="*/ 93 h 373"/>
                <a:gd name="T102" fmla="*/ 104 w 228"/>
                <a:gd name="T103" fmla="*/ 82 h 373"/>
                <a:gd name="T104" fmla="*/ 101 w 228"/>
                <a:gd name="T105" fmla="*/ 76 h 373"/>
                <a:gd name="T106" fmla="*/ 101 w 228"/>
                <a:gd name="T107" fmla="*/ 69 h 373"/>
                <a:gd name="T108" fmla="*/ 97 w 228"/>
                <a:gd name="T109" fmla="*/ 62 h 373"/>
                <a:gd name="T110" fmla="*/ 98 w 228"/>
                <a:gd name="T111" fmla="*/ 48 h 373"/>
                <a:gd name="T112" fmla="*/ 104 w 228"/>
                <a:gd name="T113" fmla="*/ 25 h 373"/>
                <a:gd name="T114" fmla="*/ 108 w 228"/>
                <a:gd name="T115" fmla="*/ 8 h 373"/>
                <a:gd name="T116" fmla="*/ 47 w 228"/>
                <a:gd name="T117" fmla="*/ 120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28" h="373">
                  <a:moveTo>
                    <a:pt x="48" y="132"/>
                  </a:moveTo>
                  <a:cubicBezTo>
                    <a:pt x="48" y="138"/>
                    <a:pt x="46" y="143"/>
                    <a:pt x="46" y="143"/>
                  </a:cubicBezTo>
                  <a:cubicBezTo>
                    <a:pt x="46" y="147"/>
                    <a:pt x="46" y="147"/>
                    <a:pt x="46" y="147"/>
                  </a:cubicBezTo>
                  <a:cubicBezTo>
                    <a:pt x="49" y="152"/>
                    <a:pt x="49" y="152"/>
                    <a:pt x="49" y="152"/>
                  </a:cubicBezTo>
                  <a:cubicBezTo>
                    <a:pt x="54" y="156"/>
                    <a:pt x="54" y="156"/>
                    <a:pt x="54" y="156"/>
                  </a:cubicBezTo>
                  <a:cubicBezTo>
                    <a:pt x="56" y="159"/>
                    <a:pt x="56" y="159"/>
                    <a:pt x="56" y="159"/>
                  </a:cubicBezTo>
                  <a:cubicBezTo>
                    <a:pt x="57" y="163"/>
                    <a:pt x="57" y="163"/>
                    <a:pt x="57" y="163"/>
                  </a:cubicBezTo>
                  <a:cubicBezTo>
                    <a:pt x="57" y="167"/>
                    <a:pt x="57" y="167"/>
                    <a:pt x="57" y="167"/>
                  </a:cubicBezTo>
                  <a:cubicBezTo>
                    <a:pt x="54" y="168"/>
                    <a:pt x="54" y="168"/>
                    <a:pt x="54" y="168"/>
                  </a:cubicBezTo>
                  <a:cubicBezTo>
                    <a:pt x="53" y="173"/>
                    <a:pt x="53" y="173"/>
                    <a:pt x="53" y="173"/>
                  </a:cubicBezTo>
                  <a:cubicBezTo>
                    <a:pt x="49" y="176"/>
                    <a:pt x="49" y="176"/>
                    <a:pt x="49" y="176"/>
                  </a:cubicBezTo>
                  <a:cubicBezTo>
                    <a:pt x="46" y="180"/>
                    <a:pt x="46" y="180"/>
                    <a:pt x="46" y="180"/>
                  </a:cubicBezTo>
                  <a:cubicBezTo>
                    <a:pt x="42" y="184"/>
                    <a:pt x="42" y="184"/>
                    <a:pt x="42" y="184"/>
                  </a:cubicBezTo>
                  <a:cubicBezTo>
                    <a:pt x="40" y="189"/>
                    <a:pt x="40" y="189"/>
                    <a:pt x="40" y="189"/>
                  </a:cubicBezTo>
                  <a:cubicBezTo>
                    <a:pt x="38" y="190"/>
                    <a:pt x="38" y="190"/>
                    <a:pt x="38" y="190"/>
                  </a:cubicBezTo>
                  <a:cubicBezTo>
                    <a:pt x="37" y="194"/>
                    <a:pt x="37" y="194"/>
                    <a:pt x="37" y="194"/>
                  </a:cubicBezTo>
                  <a:cubicBezTo>
                    <a:pt x="34" y="198"/>
                    <a:pt x="34" y="198"/>
                    <a:pt x="34" y="198"/>
                  </a:cubicBezTo>
                  <a:cubicBezTo>
                    <a:pt x="26" y="206"/>
                    <a:pt x="26" y="206"/>
                    <a:pt x="26" y="206"/>
                  </a:cubicBezTo>
                  <a:cubicBezTo>
                    <a:pt x="20" y="211"/>
                    <a:pt x="20" y="211"/>
                    <a:pt x="20" y="211"/>
                  </a:cubicBezTo>
                  <a:cubicBezTo>
                    <a:pt x="19" y="214"/>
                    <a:pt x="19" y="214"/>
                    <a:pt x="19" y="214"/>
                  </a:cubicBezTo>
                  <a:cubicBezTo>
                    <a:pt x="18" y="219"/>
                    <a:pt x="18" y="219"/>
                    <a:pt x="18" y="219"/>
                  </a:cubicBezTo>
                  <a:cubicBezTo>
                    <a:pt x="20" y="222"/>
                    <a:pt x="20" y="222"/>
                    <a:pt x="20" y="222"/>
                  </a:cubicBezTo>
                  <a:cubicBezTo>
                    <a:pt x="22" y="223"/>
                    <a:pt x="22" y="223"/>
                    <a:pt x="22" y="223"/>
                  </a:cubicBezTo>
                  <a:cubicBezTo>
                    <a:pt x="23" y="223"/>
                    <a:pt x="23" y="223"/>
                    <a:pt x="23" y="223"/>
                  </a:cubicBezTo>
                  <a:cubicBezTo>
                    <a:pt x="26" y="226"/>
                    <a:pt x="26" y="226"/>
                    <a:pt x="26" y="226"/>
                  </a:cubicBezTo>
                  <a:cubicBezTo>
                    <a:pt x="25" y="228"/>
                    <a:pt x="25" y="228"/>
                    <a:pt x="25" y="228"/>
                  </a:cubicBezTo>
                  <a:cubicBezTo>
                    <a:pt x="25" y="236"/>
                    <a:pt x="25" y="236"/>
                    <a:pt x="25" y="236"/>
                  </a:cubicBezTo>
                  <a:cubicBezTo>
                    <a:pt x="24" y="240"/>
                    <a:pt x="24" y="240"/>
                    <a:pt x="24" y="240"/>
                  </a:cubicBezTo>
                  <a:cubicBezTo>
                    <a:pt x="24" y="242"/>
                    <a:pt x="24" y="242"/>
                    <a:pt x="24" y="242"/>
                  </a:cubicBezTo>
                  <a:cubicBezTo>
                    <a:pt x="19" y="244"/>
                    <a:pt x="19" y="244"/>
                    <a:pt x="19" y="244"/>
                  </a:cubicBezTo>
                  <a:cubicBezTo>
                    <a:pt x="18" y="246"/>
                    <a:pt x="18" y="246"/>
                    <a:pt x="18" y="246"/>
                  </a:cubicBezTo>
                  <a:cubicBezTo>
                    <a:pt x="18" y="251"/>
                    <a:pt x="18" y="251"/>
                    <a:pt x="18" y="251"/>
                  </a:cubicBezTo>
                  <a:cubicBezTo>
                    <a:pt x="0" y="330"/>
                    <a:pt x="0" y="330"/>
                    <a:pt x="0" y="330"/>
                  </a:cubicBezTo>
                  <a:cubicBezTo>
                    <a:pt x="35" y="338"/>
                    <a:pt x="102" y="352"/>
                    <a:pt x="102" y="352"/>
                  </a:cubicBezTo>
                  <a:cubicBezTo>
                    <a:pt x="208" y="373"/>
                    <a:pt x="208" y="373"/>
                    <a:pt x="208" y="373"/>
                  </a:cubicBezTo>
                  <a:cubicBezTo>
                    <a:pt x="228" y="256"/>
                    <a:pt x="228" y="256"/>
                    <a:pt x="228" y="256"/>
                  </a:cubicBezTo>
                  <a:cubicBezTo>
                    <a:pt x="226" y="254"/>
                    <a:pt x="226" y="254"/>
                    <a:pt x="226" y="254"/>
                  </a:cubicBezTo>
                  <a:cubicBezTo>
                    <a:pt x="224" y="252"/>
                    <a:pt x="224" y="252"/>
                    <a:pt x="224" y="252"/>
                  </a:cubicBezTo>
                  <a:cubicBezTo>
                    <a:pt x="224" y="251"/>
                    <a:pt x="224" y="251"/>
                    <a:pt x="224" y="251"/>
                  </a:cubicBezTo>
                  <a:cubicBezTo>
                    <a:pt x="223" y="247"/>
                    <a:pt x="223" y="247"/>
                    <a:pt x="223" y="247"/>
                  </a:cubicBezTo>
                  <a:cubicBezTo>
                    <a:pt x="221" y="244"/>
                    <a:pt x="221" y="244"/>
                    <a:pt x="221" y="244"/>
                  </a:cubicBezTo>
                  <a:cubicBezTo>
                    <a:pt x="218" y="241"/>
                    <a:pt x="218" y="241"/>
                    <a:pt x="218" y="241"/>
                  </a:cubicBezTo>
                  <a:cubicBezTo>
                    <a:pt x="214" y="241"/>
                    <a:pt x="214" y="241"/>
                    <a:pt x="214" y="241"/>
                  </a:cubicBezTo>
                  <a:cubicBezTo>
                    <a:pt x="213" y="246"/>
                    <a:pt x="213" y="246"/>
                    <a:pt x="213" y="246"/>
                  </a:cubicBezTo>
                  <a:cubicBezTo>
                    <a:pt x="212" y="249"/>
                    <a:pt x="212" y="249"/>
                    <a:pt x="212" y="249"/>
                  </a:cubicBezTo>
                  <a:cubicBezTo>
                    <a:pt x="202" y="248"/>
                    <a:pt x="202" y="248"/>
                    <a:pt x="202" y="248"/>
                  </a:cubicBezTo>
                  <a:cubicBezTo>
                    <a:pt x="197" y="246"/>
                    <a:pt x="197" y="246"/>
                    <a:pt x="197" y="246"/>
                  </a:cubicBezTo>
                  <a:cubicBezTo>
                    <a:pt x="189" y="245"/>
                    <a:pt x="189" y="245"/>
                    <a:pt x="189" y="245"/>
                  </a:cubicBezTo>
                  <a:cubicBezTo>
                    <a:pt x="185" y="245"/>
                    <a:pt x="185" y="245"/>
                    <a:pt x="185" y="245"/>
                  </a:cubicBezTo>
                  <a:cubicBezTo>
                    <a:pt x="184" y="247"/>
                    <a:pt x="184" y="247"/>
                    <a:pt x="184" y="247"/>
                  </a:cubicBezTo>
                  <a:cubicBezTo>
                    <a:pt x="184" y="249"/>
                    <a:pt x="184" y="249"/>
                    <a:pt x="184" y="249"/>
                  </a:cubicBezTo>
                  <a:cubicBezTo>
                    <a:pt x="179" y="247"/>
                    <a:pt x="179" y="247"/>
                    <a:pt x="179" y="247"/>
                  </a:cubicBezTo>
                  <a:cubicBezTo>
                    <a:pt x="174" y="244"/>
                    <a:pt x="174" y="244"/>
                    <a:pt x="174" y="244"/>
                  </a:cubicBezTo>
                  <a:cubicBezTo>
                    <a:pt x="171" y="244"/>
                    <a:pt x="171" y="244"/>
                    <a:pt x="171" y="244"/>
                  </a:cubicBezTo>
                  <a:cubicBezTo>
                    <a:pt x="169" y="244"/>
                    <a:pt x="169" y="244"/>
                    <a:pt x="169" y="244"/>
                  </a:cubicBezTo>
                  <a:cubicBezTo>
                    <a:pt x="168" y="247"/>
                    <a:pt x="168" y="247"/>
                    <a:pt x="168" y="247"/>
                  </a:cubicBezTo>
                  <a:cubicBezTo>
                    <a:pt x="168" y="249"/>
                    <a:pt x="168" y="249"/>
                    <a:pt x="168" y="249"/>
                  </a:cubicBezTo>
                  <a:cubicBezTo>
                    <a:pt x="164" y="249"/>
                    <a:pt x="164" y="249"/>
                    <a:pt x="164" y="249"/>
                  </a:cubicBezTo>
                  <a:cubicBezTo>
                    <a:pt x="162" y="245"/>
                    <a:pt x="162" y="245"/>
                    <a:pt x="162" y="245"/>
                  </a:cubicBezTo>
                  <a:cubicBezTo>
                    <a:pt x="162" y="242"/>
                    <a:pt x="162" y="242"/>
                    <a:pt x="162" y="242"/>
                  </a:cubicBezTo>
                  <a:cubicBezTo>
                    <a:pt x="162" y="238"/>
                    <a:pt x="162" y="238"/>
                    <a:pt x="162" y="238"/>
                  </a:cubicBezTo>
                  <a:cubicBezTo>
                    <a:pt x="160" y="232"/>
                    <a:pt x="160" y="232"/>
                    <a:pt x="160" y="232"/>
                  </a:cubicBezTo>
                  <a:cubicBezTo>
                    <a:pt x="160" y="226"/>
                    <a:pt x="160" y="226"/>
                    <a:pt x="160" y="226"/>
                  </a:cubicBezTo>
                  <a:cubicBezTo>
                    <a:pt x="156" y="226"/>
                    <a:pt x="156" y="226"/>
                    <a:pt x="156" y="226"/>
                  </a:cubicBezTo>
                  <a:cubicBezTo>
                    <a:pt x="151" y="223"/>
                    <a:pt x="151" y="223"/>
                    <a:pt x="151" y="223"/>
                  </a:cubicBezTo>
                  <a:cubicBezTo>
                    <a:pt x="149" y="220"/>
                    <a:pt x="149" y="220"/>
                    <a:pt x="149" y="220"/>
                  </a:cubicBezTo>
                  <a:cubicBezTo>
                    <a:pt x="149" y="218"/>
                    <a:pt x="149" y="218"/>
                    <a:pt x="149" y="218"/>
                  </a:cubicBezTo>
                  <a:cubicBezTo>
                    <a:pt x="149" y="213"/>
                    <a:pt x="149" y="213"/>
                    <a:pt x="149" y="213"/>
                  </a:cubicBezTo>
                  <a:cubicBezTo>
                    <a:pt x="149" y="208"/>
                    <a:pt x="149" y="208"/>
                    <a:pt x="149" y="208"/>
                  </a:cubicBezTo>
                  <a:cubicBezTo>
                    <a:pt x="145" y="204"/>
                    <a:pt x="145" y="204"/>
                    <a:pt x="145" y="204"/>
                  </a:cubicBezTo>
                  <a:cubicBezTo>
                    <a:pt x="145" y="201"/>
                    <a:pt x="145" y="201"/>
                    <a:pt x="145" y="201"/>
                  </a:cubicBezTo>
                  <a:cubicBezTo>
                    <a:pt x="145" y="195"/>
                    <a:pt x="145" y="195"/>
                    <a:pt x="145" y="195"/>
                  </a:cubicBezTo>
                  <a:cubicBezTo>
                    <a:pt x="144" y="187"/>
                    <a:pt x="144" y="187"/>
                    <a:pt x="144" y="187"/>
                  </a:cubicBezTo>
                  <a:cubicBezTo>
                    <a:pt x="142" y="183"/>
                    <a:pt x="142" y="183"/>
                    <a:pt x="142" y="183"/>
                  </a:cubicBezTo>
                  <a:cubicBezTo>
                    <a:pt x="141" y="179"/>
                    <a:pt x="141" y="179"/>
                    <a:pt x="141" y="179"/>
                  </a:cubicBezTo>
                  <a:cubicBezTo>
                    <a:pt x="139" y="179"/>
                    <a:pt x="139" y="179"/>
                    <a:pt x="139" y="179"/>
                  </a:cubicBezTo>
                  <a:cubicBezTo>
                    <a:pt x="135" y="182"/>
                    <a:pt x="135" y="182"/>
                    <a:pt x="135" y="182"/>
                  </a:cubicBezTo>
                  <a:cubicBezTo>
                    <a:pt x="133" y="182"/>
                    <a:pt x="133" y="182"/>
                    <a:pt x="133" y="182"/>
                  </a:cubicBezTo>
                  <a:cubicBezTo>
                    <a:pt x="130" y="183"/>
                    <a:pt x="130" y="183"/>
                    <a:pt x="130" y="183"/>
                  </a:cubicBezTo>
                  <a:cubicBezTo>
                    <a:pt x="127" y="186"/>
                    <a:pt x="127" y="186"/>
                    <a:pt x="127" y="186"/>
                  </a:cubicBezTo>
                  <a:cubicBezTo>
                    <a:pt x="125" y="186"/>
                    <a:pt x="125" y="186"/>
                    <a:pt x="125" y="186"/>
                  </a:cubicBezTo>
                  <a:cubicBezTo>
                    <a:pt x="125" y="183"/>
                    <a:pt x="125" y="183"/>
                    <a:pt x="125" y="183"/>
                  </a:cubicBezTo>
                  <a:cubicBezTo>
                    <a:pt x="121" y="181"/>
                    <a:pt x="121" y="181"/>
                    <a:pt x="121" y="181"/>
                  </a:cubicBezTo>
                  <a:cubicBezTo>
                    <a:pt x="119" y="179"/>
                    <a:pt x="119" y="179"/>
                    <a:pt x="119" y="179"/>
                  </a:cubicBezTo>
                  <a:cubicBezTo>
                    <a:pt x="122" y="172"/>
                    <a:pt x="122" y="172"/>
                    <a:pt x="122" y="172"/>
                  </a:cubicBezTo>
                  <a:cubicBezTo>
                    <a:pt x="125" y="168"/>
                    <a:pt x="125" y="168"/>
                    <a:pt x="125" y="168"/>
                  </a:cubicBezTo>
                  <a:cubicBezTo>
                    <a:pt x="128" y="168"/>
                    <a:pt x="128" y="168"/>
                    <a:pt x="128" y="168"/>
                  </a:cubicBezTo>
                  <a:cubicBezTo>
                    <a:pt x="129" y="166"/>
                    <a:pt x="129" y="166"/>
                    <a:pt x="129" y="166"/>
                  </a:cubicBezTo>
                  <a:cubicBezTo>
                    <a:pt x="127" y="160"/>
                    <a:pt x="127" y="160"/>
                    <a:pt x="127" y="160"/>
                  </a:cubicBezTo>
                  <a:cubicBezTo>
                    <a:pt x="128" y="154"/>
                    <a:pt x="128" y="154"/>
                    <a:pt x="128" y="154"/>
                  </a:cubicBezTo>
                  <a:cubicBezTo>
                    <a:pt x="131" y="147"/>
                    <a:pt x="131" y="147"/>
                    <a:pt x="131" y="147"/>
                  </a:cubicBezTo>
                  <a:cubicBezTo>
                    <a:pt x="134" y="141"/>
                    <a:pt x="134" y="141"/>
                    <a:pt x="134" y="141"/>
                  </a:cubicBezTo>
                  <a:cubicBezTo>
                    <a:pt x="137" y="135"/>
                    <a:pt x="137" y="135"/>
                    <a:pt x="137" y="135"/>
                  </a:cubicBezTo>
                  <a:cubicBezTo>
                    <a:pt x="137" y="131"/>
                    <a:pt x="137" y="131"/>
                    <a:pt x="137" y="131"/>
                  </a:cubicBezTo>
                  <a:cubicBezTo>
                    <a:pt x="128" y="129"/>
                    <a:pt x="128" y="129"/>
                    <a:pt x="128" y="129"/>
                  </a:cubicBezTo>
                  <a:cubicBezTo>
                    <a:pt x="128" y="128"/>
                    <a:pt x="128" y="128"/>
                    <a:pt x="128" y="128"/>
                  </a:cubicBezTo>
                  <a:cubicBezTo>
                    <a:pt x="125" y="124"/>
                    <a:pt x="125" y="124"/>
                    <a:pt x="125" y="124"/>
                  </a:cubicBezTo>
                  <a:cubicBezTo>
                    <a:pt x="123" y="118"/>
                    <a:pt x="123" y="118"/>
                    <a:pt x="123" y="118"/>
                  </a:cubicBezTo>
                  <a:cubicBezTo>
                    <a:pt x="122" y="111"/>
                    <a:pt x="122" y="111"/>
                    <a:pt x="122" y="111"/>
                  </a:cubicBezTo>
                  <a:cubicBezTo>
                    <a:pt x="119" y="106"/>
                    <a:pt x="119" y="106"/>
                    <a:pt x="119" y="106"/>
                  </a:cubicBezTo>
                  <a:cubicBezTo>
                    <a:pt x="114" y="101"/>
                    <a:pt x="114" y="101"/>
                    <a:pt x="114" y="101"/>
                  </a:cubicBezTo>
                  <a:cubicBezTo>
                    <a:pt x="109" y="93"/>
                    <a:pt x="109" y="93"/>
                    <a:pt x="109" y="93"/>
                  </a:cubicBezTo>
                  <a:cubicBezTo>
                    <a:pt x="108" y="88"/>
                    <a:pt x="108" y="88"/>
                    <a:pt x="108" y="88"/>
                  </a:cubicBezTo>
                  <a:cubicBezTo>
                    <a:pt x="104" y="82"/>
                    <a:pt x="104" y="82"/>
                    <a:pt x="104" y="82"/>
                  </a:cubicBezTo>
                  <a:cubicBezTo>
                    <a:pt x="104" y="79"/>
                    <a:pt x="104" y="79"/>
                    <a:pt x="104" y="79"/>
                  </a:cubicBezTo>
                  <a:cubicBezTo>
                    <a:pt x="101" y="76"/>
                    <a:pt x="101" y="76"/>
                    <a:pt x="101" y="76"/>
                  </a:cubicBezTo>
                  <a:cubicBezTo>
                    <a:pt x="101" y="72"/>
                    <a:pt x="101" y="72"/>
                    <a:pt x="101" y="72"/>
                  </a:cubicBezTo>
                  <a:cubicBezTo>
                    <a:pt x="101" y="69"/>
                    <a:pt x="101" y="69"/>
                    <a:pt x="101" y="69"/>
                  </a:cubicBezTo>
                  <a:cubicBezTo>
                    <a:pt x="99" y="64"/>
                    <a:pt x="99" y="64"/>
                    <a:pt x="99" y="64"/>
                  </a:cubicBezTo>
                  <a:cubicBezTo>
                    <a:pt x="97" y="62"/>
                    <a:pt x="97" y="62"/>
                    <a:pt x="97" y="62"/>
                  </a:cubicBezTo>
                  <a:cubicBezTo>
                    <a:pt x="97" y="59"/>
                    <a:pt x="97" y="59"/>
                    <a:pt x="97" y="59"/>
                  </a:cubicBezTo>
                  <a:cubicBezTo>
                    <a:pt x="98" y="48"/>
                    <a:pt x="98" y="48"/>
                    <a:pt x="98" y="48"/>
                  </a:cubicBezTo>
                  <a:cubicBezTo>
                    <a:pt x="101" y="36"/>
                    <a:pt x="101" y="36"/>
                    <a:pt x="101" y="36"/>
                  </a:cubicBezTo>
                  <a:cubicBezTo>
                    <a:pt x="104" y="25"/>
                    <a:pt x="104" y="25"/>
                    <a:pt x="104" y="25"/>
                  </a:cubicBezTo>
                  <a:cubicBezTo>
                    <a:pt x="106" y="18"/>
                    <a:pt x="106" y="18"/>
                    <a:pt x="106" y="18"/>
                  </a:cubicBezTo>
                  <a:cubicBezTo>
                    <a:pt x="108" y="8"/>
                    <a:pt x="108" y="8"/>
                    <a:pt x="108" y="8"/>
                  </a:cubicBezTo>
                  <a:cubicBezTo>
                    <a:pt x="76" y="0"/>
                    <a:pt x="76" y="0"/>
                    <a:pt x="76" y="0"/>
                  </a:cubicBezTo>
                  <a:cubicBezTo>
                    <a:pt x="76" y="0"/>
                    <a:pt x="52" y="114"/>
                    <a:pt x="47" y="120"/>
                  </a:cubicBezTo>
                  <a:cubicBezTo>
                    <a:pt x="43" y="127"/>
                    <a:pt x="48" y="125"/>
                    <a:pt x="48" y="132"/>
                  </a:cubicBezTo>
                  <a:close/>
                </a:path>
              </a:pathLst>
            </a:custGeom>
            <a:grpFill/>
            <a:ln w="6350" cap="flat">
              <a:solidFill>
                <a:schemeClr val="bg1"/>
              </a:solidFill>
              <a:prstDash val="solid"/>
              <a:miter lim="800000"/>
              <a:headEnd/>
              <a:tailEnd/>
            </a:ln>
          </p:spPr>
          <p:txBody>
            <a:bodyPr/>
            <a:lstStyle/>
            <a:p>
              <a:pPr defTabSz="1828272">
                <a:defRPr/>
              </a:pPr>
              <a:endParaRPr lang="en-US"/>
            </a:p>
          </p:txBody>
        </p:sp>
        <p:sp>
          <p:nvSpPr>
            <p:cNvPr id="26" name="Freeform 21"/>
            <p:cNvSpPr>
              <a:spLocks/>
            </p:cNvSpPr>
            <p:nvPr/>
          </p:nvSpPr>
          <p:spPr bwMode="auto">
            <a:xfrm>
              <a:off x="5775501" y="1743205"/>
              <a:ext cx="558212" cy="360899"/>
            </a:xfrm>
            <a:custGeom>
              <a:avLst/>
              <a:gdLst>
                <a:gd name="T0" fmla="*/ 184 w 391"/>
                <a:gd name="T1" fmla="*/ 33 h 252"/>
                <a:gd name="T2" fmla="*/ 9 w 391"/>
                <a:gd name="T3" fmla="*/ 10 h 252"/>
                <a:gd name="T4" fmla="*/ 4 w 391"/>
                <a:gd name="T5" fmla="*/ 28 h 252"/>
                <a:gd name="T6" fmla="*/ 0 w 391"/>
                <a:gd name="T7" fmla="*/ 51 h 252"/>
                <a:gd name="T8" fmla="*/ 2 w 391"/>
                <a:gd name="T9" fmla="*/ 56 h 252"/>
                <a:gd name="T10" fmla="*/ 4 w 391"/>
                <a:gd name="T11" fmla="*/ 64 h 252"/>
                <a:gd name="T12" fmla="*/ 7 w 391"/>
                <a:gd name="T13" fmla="*/ 71 h 252"/>
                <a:gd name="T14" fmla="*/ 11 w 391"/>
                <a:gd name="T15" fmla="*/ 80 h 252"/>
                <a:gd name="T16" fmla="*/ 17 w 391"/>
                <a:gd name="T17" fmla="*/ 93 h 252"/>
                <a:gd name="T18" fmla="*/ 25 w 391"/>
                <a:gd name="T19" fmla="*/ 103 h 252"/>
                <a:gd name="T20" fmla="*/ 28 w 391"/>
                <a:gd name="T21" fmla="*/ 116 h 252"/>
                <a:gd name="T22" fmla="*/ 31 w 391"/>
                <a:gd name="T23" fmla="*/ 121 h 252"/>
                <a:gd name="T24" fmla="*/ 40 w 391"/>
                <a:gd name="T25" fmla="*/ 127 h 252"/>
                <a:gd name="T26" fmla="*/ 34 w 391"/>
                <a:gd name="T27" fmla="*/ 139 h 252"/>
                <a:gd name="T28" fmla="*/ 30 w 391"/>
                <a:gd name="T29" fmla="*/ 152 h 252"/>
                <a:gd name="T30" fmla="*/ 31 w 391"/>
                <a:gd name="T31" fmla="*/ 160 h 252"/>
                <a:gd name="T32" fmla="*/ 25 w 391"/>
                <a:gd name="T33" fmla="*/ 164 h 252"/>
                <a:gd name="T34" fmla="*/ 24 w 391"/>
                <a:gd name="T35" fmla="*/ 173 h 252"/>
                <a:gd name="T36" fmla="*/ 28 w 391"/>
                <a:gd name="T37" fmla="*/ 178 h 252"/>
                <a:gd name="T38" fmla="*/ 33 w 391"/>
                <a:gd name="T39" fmla="*/ 175 h 252"/>
                <a:gd name="T40" fmla="*/ 38 w 391"/>
                <a:gd name="T41" fmla="*/ 174 h 252"/>
                <a:gd name="T42" fmla="*/ 44 w 391"/>
                <a:gd name="T43" fmla="*/ 171 h 252"/>
                <a:gd name="T44" fmla="*/ 47 w 391"/>
                <a:gd name="T45" fmla="*/ 179 h 252"/>
                <a:gd name="T46" fmla="*/ 48 w 391"/>
                <a:gd name="T47" fmla="*/ 193 h 252"/>
                <a:gd name="T48" fmla="*/ 52 w 391"/>
                <a:gd name="T49" fmla="*/ 200 h 252"/>
                <a:gd name="T50" fmla="*/ 52 w 391"/>
                <a:gd name="T51" fmla="*/ 210 h 252"/>
                <a:gd name="T52" fmla="*/ 54 w 391"/>
                <a:gd name="T53" fmla="*/ 215 h 252"/>
                <a:gd name="T54" fmla="*/ 63 w 391"/>
                <a:gd name="T55" fmla="*/ 218 h 252"/>
                <a:gd name="T56" fmla="*/ 65 w 391"/>
                <a:gd name="T57" fmla="*/ 230 h 252"/>
                <a:gd name="T58" fmla="*/ 65 w 391"/>
                <a:gd name="T59" fmla="*/ 237 h 252"/>
                <a:gd name="T60" fmla="*/ 71 w 391"/>
                <a:gd name="T61" fmla="*/ 241 h 252"/>
                <a:gd name="T62" fmla="*/ 72 w 391"/>
                <a:gd name="T63" fmla="*/ 236 h 252"/>
                <a:gd name="T64" fmla="*/ 77 w 391"/>
                <a:gd name="T65" fmla="*/ 236 h 252"/>
                <a:gd name="T66" fmla="*/ 87 w 391"/>
                <a:gd name="T67" fmla="*/ 241 h 252"/>
                <a:gd name="T68" fmla="*/ 88 w 391"/>
                <a:gd name="T69" fmla="*/ 237 h 252"/>
                <a:gd name="T70" fmla="*/ 100 w 391"/>
                <a:gd name="T71" fmla="*/ 238 h 252"/>
                <a:gd name="T72" fmla="*/ 115 w 391"/>
                <a:gd name="T73" fmla="*/ 241 h 252"/>
                <a:gd name="T74" fmla="*/ 117 w 391"/>
                <a:gd name="T75" fmla="*/ 233 h 252"/>
                <a:gd name="T76" fmla="*/ 124 w 391"/>
                <a:gd name="T77" fmla="*/ 236 h 252"/>
                <a:gd name="T78" fmla="*/ 127 w 391"/>
                <a:gd name="T79" fmla="*/ 243 h 252"/>
                <a:gd name="T80" fmla="*/ 129 w 391"/>
                <a:gd name="T81" fmla="*/ 246 h 252"/>
                <a:gd name="T82" fmla="*/ 136 w 391"/>
                <a:gd name="T83" fmla="*/ 221 h 252"/>
                <a:gd name="T84" fmla="*/ 373 w 391"/>
                <a:gd name="T85" fmla="*/ 252 h 252"/>
                <a:gd name="T86" fmla="*/ 391 w 391"/>
                <a:gd name="T87" fmla="*/ 60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91" h="252">
                  <a:moveTo>
                    <a:pt x="391" y="60"/>
                  </a:moveTo>
                  <a:cubicBezTo>
                    <a:pt x="391" y="60"/>
                    <a:pt x="243" y="42"/>
                    <a:pt x="184" y="33"/>
                  </a:cubicBezTo>
                  <a:cubicBezTo>
                    <a:pt x="112" y="22"/>
                    <a:pt x="11" y="0"/>
                    <a:pt x="11" y="0"/>
                  </a:cubicBezTo>
                  <a:cubicBezTo>
                    <a:pt x="9" y="10"/>
                    <a:pt x="9" y="10"/>
                    <a:pt x="9" y="10"/>
                  </a:cubicBezTo>
                  <a:cubicBezTo>
                    <a:pt x="7" y="17"/>
                    <a:pt x="7" y="17"/>
                    <a:pt x="7" y="17"/>
                  </a:cubicBezTo>
                  <a:cubicBezTo>
                    <a:pt x="4" y="28"/>
                    <a:pt x="4" y="28"/>
                    <a:pt x="4" y="28"/>
                  </a:cubicBezTo>
                  <a:cubicBezTo>
                    <a:pt x="1" y="40"/>
                    <a:pt x="1" y="40"/>
                    <a:pt x="1" y="40"/>
                  </a:cubicBezTo>
                  <a:cubicBezTo>
                    <a:pt x="0" y="51"/>
                    <a:pt x="0" y="51"/>
                    <a:pt x="0" y="51"/>
                  </a:cubicBezTo>
                  <a:cubicBezTo>
                    <a:pt x="0" y="54"/>
                    <a:pt x="0" y="54"/>
                    <a:pt x="0" y="54"/>
                  </a:cubicBezTo>
                  <a:cubicBezTo>
                    <a:pt x="2" y="56"/>
                    <a:pt x="2" y="56"/>
                    <a:pt x="2" y="56"/>
                  </a:cubicBezTo>
                  <a:cubicBezTo>
                    <a:pt x="4" y="61"/>
                    <a:pt x="4" y="61"/>
                    <a:pt x="4" y="61"/>
                  </a:cubicBezTo>
                  <a:cubicBezTo>
                    <a:pt x="4" y="64"/>
                    <a:pt x="4" y="64"/>
                    <a:pt x="4" y="64"/>
                  </a:cubicBezTo>
                  <a:cubicBezTo>
                    <a:pt x="4" y="68"/>
                    <a:pt x="4" y="68"/>
                    <a:pt x="4" y="68"/>
                  </a:cubicBezTo>
                  <a:cubicBezTo>
                    <a:pt x="7" y="71"/>
                    <a:pt x="7" y="71"/>
                    <a:pt x="7" y="71"/>
                  </a:cubicBezTo>
                  <a:cubicBezTo>
                    <a:pt x="7" y="74"/>
                    <a:pt x="7" y="74"/>
                    <a:pt x="7" y="74"/>
                  </a:cubicBezTo>
                  <a:cubicBezTo>
                    <a:pt x="11" y="80"/>
                    <a:pt x="11" y="80"/>
                    <a:pt x="11" y="80"/>
                  </a:cubicBezTo>
                  <a:cubicBezTo>
                    <a:pt x="12" y="85"/>
                    <a:pt x="12" y="85"/>
                    <a:pt x="12" y="85"/>
                  </a:cubicBezTo>
                  <a:cubicBezTo>
                    <a:pt x="17" y="93"/>
                    <a:pt x="17" y="93"/>
                    <a:pt x="17" y="93"/>
                  </a:cubicBezTo>
                  <a:cubicBezTo>
                    <a:pt x="22" y="98"/>
                    <a:pt x="22" y="98"/>
                    <a:pt x="22" y="98"/>
                  </a:cubicBezTo>
                  <a:cubicBezTo>
                    <a:pt x="25" y="103"/>
                    <a:pt x="25" y="103"/>
                    <a:pt x="25" y="103"/>
                  </a:cubicBezTo>
                  <a:cubicBezTo>
                    <a:pt x="26" y="110"/>
                    <a:pt x="26" y="110"/>
                    <a:pt x="26" y="110"/>
                  </a:cubicBezTo>
                  <a:cubicBezTo>
                    <a:pt x="28" y="116"/>
                    <a:pt x="28" y="116"/>
                    <a:pt x="28" y="116"/>
                  </a:cubicBezTo>
                  <a:cubicBezTo>
                    <a:pt x="31" y="120"/>
                    <a:pt x="31" y="120"/>
                    <a:pt x="31" y="120"/>
                  </a:cubicBezTo>
                  <a:cubicBezTo>
                    <a:pt x="31" y="121"/>
                    <a:pt x="31" y="121"/>
                    <a:pt x="31" y="121"/>
                  </a:cubicBezTo>
                  <a:cubicBezTo>
                    <a:pt x="40" y="123"/>
                    <a:pt x="40" y="123"/>
                    <a:pt x="40" y="123"/>
                  </a:cubicBezTo>
                  <a:cubicBezTo>
                    <a:pt x="40" y="127"/>
                    <a:pt x="40" y="127"/>
                    <a:pt x="40" y="127"/>
                  </a:cubicBezTo>
                  <a:cubicBezTo>
                    <a:pt x="37" y="133"/>
                    <a:pt x="37" y="133"/>
                    <a:pt x="37" y="133"/>
                  </a:cubicBezTo>
                  <a:cubicBezTo>
                    <a:pt x="34" y="139"/>
                    <a:pt x="34" y="139"/>
                    <a:pt x="34" y="139"/>
                  </a:cubicBezTo>
                  <a:cubicBezTo>
                    <a:pt x="31" y="146"/>
                    <a:pt x="31" y="146"/>
                    <a:pt x="31" y="146"/>
                  </a:cubicBezTo>
                  <a:cubicBezTo>
                    <a:pt x="30" y="152"/>
                    <a:pt x="30" y="152"/>
                    <a:pt x="30" y="152"/>
                  </a:cubicBezTo>
                  <a:cubicBezTo>
                    <a:pt x="32" y="158"/>
                    <a:pt x="32" y="158"/>
                    <a:pt x="32" y="158"/>
                  </a:cubicBezTo>
                  <a:cubicBezTo>
                    <a:pt x="31" y="160"/>
                    <a:pt x="31" y="160"/>
                    <a:pt x="31" y="160"/>
                  </a:cubicBezTo>
                  <a:cubicBezTo>
                    <a:pt x="28" y="160"/>
                    <a:pt x="28" y="160"/>
                    <a:pt x="28" y="160"/>
                  </a:cubicBezTo>
                  <a:cubicBezTo>
                    <a:pt x="25" y="164"/>
                    <a:pt x="25" y="164"/>
                    <a:pt x="25" y="164"/>
                  </a:cubicBezTo>
                  <a:cubicBezTo>
                    <a:pt x="22" y="171"/>
                    <a:pt x="22" y="171"/>
                    <a:pt x="22" y="171"/>
                  </a:cubicBezTo>
                  <a:cubicBezTo>
                    <a:pt x="24" y="173"/>
                    <a:pt x="24" y="173"/>
                    <a:pt x="24" y="173"/>
                  </a:cubicBezTo>
                  <a:cubicBezTo>
                    <a:pt x="28" y="175"/>
                    <a:pt x="28" y="175"/>
                    <a:pt x="28" y="175"/>
                  </a:cubicBezTo>
                  <a:cubicBezTo>
                    <a:pt x="28" y="178"/>
                    <a:pt x="28" y="178"/>
                    <a:pt x="28" y="178"/>
                  </a:cubicBezTo>
                  <a:cubicBezTo>
                    <a:pt x="30" y="178"/>
                    <a:pt x="30" y="178"/>
                    <a:pt x="30" y="178"/>
                  </a:cubicBezTo>
                  <a:cubicBezTo>
                    <a:pt x="33" y="175"/>
                    <a:pt x="33" y="175"/>
                    <a:pt x="33" y="175"/>
                  </a:cubicBezTo>
                  <a:cubicBezTo>
                    <a:pt x="36" y="174"/>
                    <a:pt x="36" y="174"/>
                    <a:pt x="36" y="174"/>
                  </a:cubicBezTo>
                  <a:cubicBezTo>
                    <a:pt x="38" y="174"/>
                    <a:pt x="38" y="174"/>
                    <a:pt x="38" y="174"/>
                  </a:cubicBezTo>
                  <a:cubicBezTo>
                    <a:pt x="42" y="171"/>
                    <a:pt x="42" y="171"/>
                    <a:pt x="42" y="171"/>
                  </a:cubicBezTo>
                  <a:cubicBezTo>
                    <a:pt x="44" y="171"/>
                    <a:pt x="44" y="171"/>
                    <a:pt x="44" y="171"/>
                  </a:cubicBezTo>
                  <a:cubicBezTo>
                    <a:pt x="45" y="175"/>
                    <a:pt x="45" y="175"/>
                    <a:pt x="45" y="175"/>
                  </a:cubicBezTo>
                  <a:cubicBezTo>
                    <a:pt x="47" y="179"/>
                    <a:pt x="47" y="179"/>
                    <a:pt x="47" y="179"/>
                  </a:cubicBezTo>
                  <a:cubicBezTo>
                    <a:pt x="48" y="187"/>
                    <a:pt x="48" y="187"/>
                    <a:pt x="48" y="187"/>
                  </a:cubicBezTo>
                  <a:cubicBezTo>
                    <a:pt x="48" y="193"/>
                    <a:pt x="48" y="193"/>
                    <a:pt x="48" y="193"/>
                  </a:cubicBezTo>
                  <a:cubicBezTo>
                    <a:pt x="48" y="196"/>
                    <a:pt x="48" y="196"/>
                    <a:pt x="48" y="196"/>
                  </a:cubicBezTo>
                  <a:cubicBezTo>
                    <a:pt x="52" y="200"/>
                    <a:pt x="52" y="200"/>
                    <a:pt x="52" y="200"/>
                  </a:cubicBezTo>
                  <a:cubicBezTo>
                    <a:pt x="52" y="205"/>
                    <a:pt x="52" y="205"/>
                    <a:pt x="52" y="205"/>
                  </a:cubicBezTo>
                  <a:cubicBezTo>
                    <a:pt x="52" y="210"/>
                    <a:pt x="52" y="210"/>
                    <a:pt x="52" y="210"/>
                  </a:cubicBezTo>
                  <a:cubicBezTo>
                    <a:pt x="52" y="212"/>
                    <a:pt x="52" y="212"/>
                    <a:pt x="52" y="212"/>
                  </a:cubicBezTo>
                  <a:cubicBezTo>
                    <a:pt x="54" y="215"/>
                    <a:pt x="54" y="215"/>
                    <a:pt x="54" y="215"/>
                  </a:cubicBezTo>
                  <a:cubicBezTo>
                    <a:pt x="59" y="218"/>
                    <a:pt x="59" y="218"/>
                    <a:pt x="59" y="218"/>
                  </a:cubicBezTo>
                  <a:cubicBezTo>
                    <a:pt x="63" y="218"/>
                    <a:pt x="63" y="218"/>
                    <a:pt x="63" y="218"/>
                  </a:cubicBezTo>
                  <a:cubicBezTo>
                    <a:pt x="63" y="224"/>
                    <a:pt x="63" y="224"/>
                    <a:pt x="63" y="224"/>
                  </a:cubicBezTo>
                  <a:cubicBezTo>
                    <a:pt x="65" y="230"/>
                    <a:pt x="65" y="230"/>
                    <a:pt x="65" y="230"/>
                  </a:cubicBezTo>
                  <a:cubicBezTo>
                    <a:pt x="65" y="234"/>
                    <a:pt x="65" y="234"/>
                    <a:pt x="65" y="234"/>
                  </a:cubicBezTo>
                  <a:cubicBezTo>
                    <a:pt x="65" y="237"/>
                    <a:pt x="65" y="237"/>
                    <a:pt x="65" y="237"/>
                  </a:cubicBezTo>
                  <a:cubicBezTo>
                    <a:pt x="67" y="241"/>
                    <a:pt x="67" y="241"/>
                    <a:pt x="67" y="241"/>
                  </a:cubicBezTo>
                  <a:cubicBezTo>
                    <a:pt x="71" y="241"/>
                    <a:pt x="71" y="241"/>
                    <a:pt x="71" y="241"/>
                  </a:cubicBezTo>
                  <a:cubicBezTo>
                    <a:pt x="71" y="239"/>
                    <a:pt x="71" y="239"/>
                    <a:pt x="71" y="239"/>
                  </a:cubicBezTo>
                  <a:cubicBezTo>
                    <a:pt x="72" y="236"/>
                    <a:pt x="72" y="236"/>
                    <a:pt x="72" y="236"/>
                  </a:cubicBezTo>
                  <a:cubicBezTo>
                    <a:pt x="74" y="236"/>
                    <a:pt x="74" y="236"/>
                    <a:pt x="74" y="236"/>
                  </a:cubicBezTo>
                  <a:cubicBezTo>
                    <a:pt x="77" y="236"/>
                    <a:pt x="77" y="236"/>
                    <a:pt x="77" y="236"/>
                  </a:cubicBezTo>
                  <a:cubicBezTo>
                    <a:pt x="82" y="239"/>
                    <a:pt x="82" y="239"/>
                    <a:pt x="82" y="239"/>
                  </a:cubicBezTo>
                  <a:cubicBezTo>
                    <a:pt x="87" y="241"/>
                    <a:pt x="87" y="241"/>
                    <a:pt x="87" y="241"/>
                  </a:cubicBezTo>
                  <a:cubicBezTo>
                    <a:pt x="87" y="239"/>
                    <a:pt x="87" y="239"/>
                    <a:pt x="87" y="239"/>
                  </a:cubicBezTo>
                  <a:cubicBezTo>
                    <a:pt x="88" y="237"/>
                    <a:pt x="88" y="237"/>
                    <a:pt x="88" y="237"/>
                  </a:cubicBezTo>
                  <a:cubicBezTo>
                    <a:pt x="92" y="237"/>
                    <a:pt x="92" y="237"/>
                    <a:pt x="92" y="237"/>
                  </a:cubicBezTo>
                  <a:cubicBezTo>
                    <a:pt x="100" y="238"/>
                    <a:pt x="100" y="238"/>
                    <a:pt x="100" y="238"/>
                  </a:cubicBezTo>
                  <a:cubicBezTo>
                    <a:pt x="105" y="240"/>
                    <a:pt x="105" y="240"/>
                    <a:pt x="105" y="240"/>
                  </a:cubicBezTo>
                  <a:cubicBezTo>
                    <a:pt x="115" y="241"/>
                    <a:pt x="115" y="241"/>
                    <a:pt x="115" y="241"/>
                  </a:cubicBezTo>
                  <a:cubicBezTo>
                    <a:pt x="116" y="238"/>
                    <a:pt x="116" y="238"/>
                    <a:pt x="116" y="238"/>
                  </a:cubicBezTo>
                  <a:cubicBezTo>
                    <a:pt x="117" y="233"/>
                    <a:pt x="117" y="233"/>
                    <a:pt x="117" y="233"/>
                  </a:cubicBezTo>
                  <a:cubicBezTo>
                    <a:pt x="121" y="233"/>
                    <a:pt x="121" y="233"/>
                    <a:pt x="121" y="233"/>
                  </a:cubicBezTo>
                  <a:cubicBezTo>
                    <a:pt x="124" y="236"/>
                    <a:pt x="124" y="236"/>
                    <a:pt x="124" y="236"/>
                  </a:cubicBezTo>
                  <a:cubicBezTo>
                    <a:pt x="126" y="239"/>
                    <a:pt x="126" y="239"/>
                    <a:pt x="126" y="239"/>
                  </a:cubicBezTo>
                  <a:cubicBezTo>
                    <a:pt x="127" y="243"/>
                    <a:pt x="127" y="243"/>
                    <a:pt x="127" y="243"/>
                  </a:cubicBezTo>
                  <a:cubicBezTo>
                    <a:pt x="127" y="244"/>
                    <a:pt x="127" y="244"/>
                    <a:pt x="127" y="244"/>
                  </a:cubicBezTo>
                  <a:cubicBezTo>
                    <a:pt x="129" y="246"/>
                    <a:pt x="129" y="246"/>
                    <a:pt x="129" y="246"/>
                  </a:cubicBezTo>
                  <a:cubicBezTo>
                    <a:pt x="131" y="248"/>
                    <a:pt x="131" y="248"/>
                    <a:pt x="131" y="248"/>
                  </a:cubicBezTo>
                  <a:cubicBezTo>
                    <a:pt x="136" y="221"/>
                    <a:pt x="136" y="221"/>
                    <a:pt x="136" y="221"/>
                  </a:cubicBezTo>
                  <a:cubicBezTo>
                    <a:pt x="372" y="252"/>
                    <a:pt x="372" y="252"/>
                    <a:pt x="372" y="252"/>
                  </a:cubicBezTo>
                  <a:cubicBezTo>
                    <a:pt x="373" y="252"/>
                    <a:pt x="373" y="252"/>
                    <a:pt x="373" y="252"/>
                  </a:cubicBezTo>
                  <a:cubicBezTo>
                    <a:pt x="377" y="207"/>
                    <a:pt x="377" y="207"/>
                    <a:pt x="377" y="207"/>
                  </a:cubicBezTo>
                  <a:lnTo>
                    <a:pt x="391" y="60"/>
                  </a:lnTo>
                  <a:close/>
                </a:path>
              </a:pathLst>
            </a:custGeom>
            <a:grpFill/>
            <a:ln w="6350" cap="flat">
              <a:solidFill>
                <a:schemeClr val="bg1"/>
              </a:solidFill>
              <a:prstDash val="solid"/>
              <a:miter lim="800000"/>
              <a:headEnd/>
              <a:tailEnd/>
            </a:ln>
          </p:spPr>
          <p:txBody>
            <a:bodyPr/>
            <a:lstStyle/>
            <a:p>
              <a:pPr defTabSz="1828272">
                <a:defRPr/>
              </a:pPr>
              <a:endParaRPr lang="en-US"/>
            </a:p>
          </p:txBody>
        </p:sp>
        <p:sp>
          <p:nvSpPr>
            <p:cNvPr id="27" name="Freeform 22"/>
            <p:cNvSpPr>
              <a:spLocks/>
            </p:cNvSpPr>
            <p:nvPr/>
          </p:nvSpPr>
          <p:spPr bwMode="auto">
            <a:xfrm>
              <a:off x="7897045" y="1787053"/>
              <a:ext cx="197314" cy="315365"/>
            </a:xfrm>
            <a:custGeom>
              <a:avLst/>
              <a:gdLst>
                <a:gd name="T0" fmla="*/ 34 w 117"/>
                <a:gd name="T1" fmla="*/ 182 h 187"/>
                <a:gd name="T2" fmla="*/ 34 w 117"/>
                <a:gd name="T3" fmla="*/ 176 h 187"/>
                <a:gd name="T4" fmla="*/ 37 w 117"/>
                <a:gd name="T5" fmla="*/ 171 h 187"/>
                <a:gd name="T6" fmla="*/ 40 w 117"/>
                <a:gd name="T7" fmla="*/ 166 h 187"/>
                <a:gd name="T8" fmla="*/ 44 w 117"/>
                <a:gd name="T9" fmla="*/ 161 h 187"/>
                <a:gd name="T10" fmla="*/ 40 w 117"/>
                <a:gd name="T11" fmla="*/ 159 h 187"/>
                <a:gd name="T12" fmla="*/ 42 w 117"/>
                <a:gd name="T13" fmla="*/ 155 h 187"/>
                <a:gd name="T14" fmla="*/ 45 w 117"/>
                <a:gd name="T15" fmla="*/ 155 h 187"/>
                <a:gd name="T16" fmla="*/ 48 w 117"/>
                <a:gd name="T17" fmla="*/ 150 h 187"/>
                <a:gd name="T18" fmla="*/ 52 w 117"/>
                <a:gd name="T19" fmla="*/ 153 h 187"/>
                <a:gd name="T20" fmla="*/ 51 w 117"/>
                <a:gd name="T21" fmla="*/ 149 h 187"/>
                <a:gd name="T22" fmla="*/ 56 w 117"/>
                <a:gd name="T23" fmla="*/ 148 h 187"/>
                <a:gd name="T24" fmla="*/ 59 w 117"/>
                <a:gd name="T25" fmla="*/ 139 h 187"/>
                <a:gd name="T26" fmla="*/ 67 w 117"/>
                <a:gd name="T27" fmla="*/ 141 h 187"/>
                <a:gd name="T28" fmla="*/ 68 w 117"/>
                <a:gd name="T29" fmla="*/ 132 h 187"/>
                <a:gd name="T30" fmla="*/ 68 w 117"/>
                <a:gd name="T31" fmla="*/ 123 h 187"/>
                <a:gd name="T32" fmla="*/ 69 w 117"/>
                <a:gd name="T33" fmla="*/ 116 h 187"/>
                <a:gd name="T34" fmla="*/ 79 w 117"/>
                <a:gd name="T35" fmla="*/ 122 h 187"/>
                <a:gd name="T36" fmla="*/ 81 w 117"/>
                <a:gd name="T37" fmla="*/ 115 h 187"/>
                <a:gd name="T38" fmla="*/ 84 w 117"/>
                <a:gd name="T39" fmla="*/ 122 h 187"/>
                <a:gd name="T40" fmla="*/ 88 w 117"/>
                <a:gd name="T41" fmla="*/ 116 h 187"/>
                <a:gd name="T42" fmla="*/ 87 w 117"/>
                <a:gd name="T43" fmla="*/ 111 h 187"/>
                <a:gd name="T44" fmla="*/ 95 w 117"/>
                <a:gd name="T45" fmla="*/ 115 h 187"/>
                <a:gd name="T46" fmla="*/ 97 w 117"/>
                <a:gd name="T47" fmla="*/ 111 h 187"/>
                <a:gd name="T48" fmla="*/ 103 w 117"/>
                <a:gd name="T49" fmla="*/ 105 h 187"/>
                <a:gd name="T50" fmla="*/ 106 w 117"/>
                <a:gd name="T51" fmla="*/ 101 h 187"/>
                <a:gd name="T52" fmla="*/ 114 w 117"/>
                <a:gd name="T53" fmla="*/ 97 h 187"/>
                <a:gd name="T54" fmla="*/ 116 w 117"/>
                <a:gd name="T55" fmla="*/ 88 h 187"/>
                <a:gd name="T56" fmla="*/ 112 w 117"/>
                <a:gd name="T57" fmla="*/ 86 h 187"/>
                <a:gd name="T58" fmla="*/ 112 w 117"/>
                <a:gd name="T59" fmla="*/ 82 h 187"/>
                <a:gd name="T60" fmla="*/ 104 w 117"/>
                <a:gd name="T61" fmla="*/ 77 h 187"/>
                <a:gd name="T62" fmla="*/ 101 w 117"/>
                <a:gd name="T63" fmla="*/ 64 h 187"/>
                <a:gd name="T64" fmla="*/ 95 w 117"/>
                <a:gd name="T65" fmla="*/ 63 h 187"/>
                <a:gd name="T66" fmla="*/ 84 w 117"/>
                <a:gd name="T67" fmla="*/ 56 h 187"/>
                <a:gd name="T68" fmla="*/ 77 w 117"/>
                <a:gd name="T69" fmla="*/ 31 h 187"/>
                <a:gd name="T70" fmla="*/ 71 w 117"/>
                <a:gd name="T71" fmla="*/ 11 h 187"/>
                <a:gd name="T72" fmla="*/ 53 w 117"/>
                <a:gd name="T73" fmla="*/ 3 h 187"/>
                <a:gd name="T74" fmla="*/ 42 w 117"/>
                <a:gd name="T75" fmla="*/ 11 h 187"/>
                <a:gd name="T76" fmla="*/ 30 w 117"/>
                <a:gd name="T77" fmla="*/ 5 h 187"/>
                <a:gd name="T78" fmla="*/ 22 w 117"/>
                <a:gd name="T79" fmla="*/ 22 h 187"/>
                <a:gd name="T80" fmla="*/ 13 w 117"/>
                <a:gd name="T81" fmla="*/ 54 h 187"/>
                <a:gd name="T82" fmla="*/ 15 w 117"/>
                <a:gd name="T83" fmla="*/ 71 h 187"/>
                <a:gd name="T84" fmla="*/ 12 w 117"/>
                <a:gd name="T85" fmla="*/ 82 h 187"/>
                <a:gd name="T86" fmla="*/ 7 w 117"/>
                <a:gd name="T87" fmla="*/ 95 h 187"/>
                <a:gd name="T88" fmla="*/ 0 w 117"/>
                <a:gd name="T89" fmla="*/ 103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17" h="187">
                  <a:moveTo>
                    <a:pt x="33" y="187"/>
                  </a:moveTo>
                  <a:lnTo>
                    <a:pt x="33" y="185"/>
                  </a:lnTo>
                  <a:lnTo>
                    <a:pt x="34" y="182"/>
                  </a:lnTo>
                  <a:lnTo>
                    <a:pt x="34" y="181"/>
                  </a:lnTo>
                  <a:lnTo>
                    <a:pt x="34" y="178"/>
                  </a:lnTo>
                  <a:lnTo>
                    <a:pt x="34" y="176"/>
                  </a:lnTo>
                  <a:lnTo>
                    <a:pt x="35" y="174"/>
                  </a:lnTo>
                  <a:lnTo>
                    <a:pt x="37" y="174"/>
                  </a:lnTo>
                  <a:lnTo>
                    <a:pt x="37" y="171"/>
                  </a:lnTo>
                  <a:lnTo>
                    <a:pt x="38" y="169"/>
                  </a:lnTo>
                  <a:lnTo>
                    <a:pt x="38" y="166"/>
                  </a:lnTo>
                  <a:lnTo>
                    <a:pt x="40" y="166"/>
                  </a:lnTo>
                  <a:lnTo>
                    <a:pt x="41" y="166"/>
                  </a:lnTo>
                  <a:lnTo>
                    <a:pt x="44" y="166"/>
                  </a:lnTo>
                  <a:lnTo>
                    <a:pt x="44" y="161"/>
                  </a:lnTo>
                  <a:lnTo>
                    <a:pt x="41" y="161"/>
                  </a:lnTo>
                  <a:lnTo>
                    <a:pt x="40" y="161"/>
                  </a:lnTo>
                  <a:lnTo>
                    <a:pt x="40" y="159"/>
                  </a:lnTo>
                  <a:lnTo>
                    <a:pt x="40" y="158"/>
                  </a:lnTo>
                  <a:lnTo>
                    <a:pt x="42" y="156"/>
                  </a:lnTo>
                  <a:lnTo>
                    <a:pt x="42" y="155"/>
                  </a:lnTo>
                  <a:lnTo>
                    <a:pt x="44" y="153"/>
                  </a:lnTo>
                  <a:lnTo>
                    <a:pt x="45" y="154"/>
                  </a:lnTo>
                  <a:lnTo>
                    <a:pt x="45" y="155"/>
                  </a:lnTo>
                  <a:lnTo>
                    <a:pt x="47" y="154"/>
                  </a:lnTo>
                  <a:lnTo>
                    <a:pt x="48" y="153"/>
                  </a:lnTo>
                  <a:lnTo>
                    <a:pt x="48" y="150"/>
                  </a:lnTo>
                  <a:lnTo>
                    <a:pt x="50" y="152"/>
                  </a:lnTo>
                  <a:lnTo>
                    <a:pt x="51" y="153"/>
                  </a:lnTo>
                  <a:lnTo>
                    <a:pt x="52" y="153"/>
                  </a:lnTo>
                  <a:lnTo>
                    <a:pt x="52" y="150"/>
                  </a:lnTo>
                  <a:lnTo>
                    <a:pt x="52" y="149"/>
                  </a:lnTo>
                  <a:lnTo>
                    <a:pt x="51" y="149"/>
                  </a:lnTo>
                  <a:lnTo>
                    <a:pt x="50" y="147"/>
                  </a:lnTo>
                  <a:lnTo>
                    <a:pt x="54" y="147"/>
                  </a:lnTo>
                  <a:lnTo>
                    <a:pt x="56" y="148"/>
                  </a:lnTo>
                  <a:lnTo>
                    <a:pt x="59" y="147"/>
                  </a:lnTo>
                  <a:lnTo>
                    <a:pt x="60" y="144"/>
                  </a:lnTo>
                  <a:lnTo>
                    <a:pt x="59" y="139"/>
                  </a:lnTo>
                  <a:lnTo>
                    <a:pt x="61" y="139"/>
                  </a:lnTo>
                  <a:lnTo>
                    <a:pt x="64" y="142"/>
                  </a:lnTo>
                  <a:lnTo>
                    <a:pt x="67" y="141"/>
                  </a:lnTo>
                  <a:lnTo>
                    <a:pt x="68" y="139"/>
                  </a:lnTo>
                  <a:lnTo>
                    <a:pt x="69" y="135"/>
                  </a:lnTo>
                  <a:lnTo>
                    <a:pt x="68" y="132"/>
                  </a:lnTo>
                  <a:lnTo>
                    <a:pt x="69" y="128"/>
                  </a:lnTo>
                  <a:lnTo>
                    <a:pt x="69" y="126"/>
                  </a:lnTo>
                  <a:lnTo>
                    <a:pt x="68" y="123"/>
                  </a:lnTo>
                  <a:lnTo>
                    <a:pt x="68" y="121"/>
                  </a:lnTo>
                  <a:lnTo>
                    <a:pt x="69" y="118"/>
                  </a:lnTo>
                  <a:lnTo>
                    <a:pt x="69" y="116"/>
                  </a:lnTo>
                  <a:lnTo>
                    <a:pt x="73" y="120"/>
                  </a:lnTo>
                  <a:lnTo>
                    <a:pt x="74" y="122"/>
                  </a:lnTo>
                  <a:lnTo>
                    <a:pt x="79" y="122"/>
                  </a:lnTo>
                  <a:lnTo>
                    <a:pt x="79" y="120"/>
                  </a:lnTo>
                  <a:lnTo>
                    <a:pt x="79" y="116"/>
                  </a:lnTo>
                  <a:lnTo>
                    <a:pt x="81" y="115"/>
                  </a:lnTo>
                  <a:lnTo>
                    <a:pt x="84" y="116"/>
                  </a:lnTo>
                  <a:lnTo>
                    <a:pt x="84" y="118"/>
                  </a:lnTo>
                  <a:lnTo>
                    <a:pt x="84" y="122"/>
                  </a:lnTo>
                  <a:lnTo>
                    <a:pt x="87" y="121"/>
                  </a:lnTo>
                  <a:lnTo>
                    <a:pt x="90" y="118"/>
                  </a:lnTo>
                  <a:lnTo>
                    <a:pt x="88" y="116"/>
                  </a:lnTo>
                  <a:lnTo>
                    <a:pt x="86" y="114"/>
                  </a:lnTo>
                  <a:lnTo>
                    <a:pt x="86" y="112"/>
                  </a:lnTo>
                  <a:lnTo>
                    <a:pt x="87" y="111"/>
                  </a:lnTo>
                  <a:lnTo>
                    <a:pt x="90" y="114"/>
                  </a:lnTo>
                  <a:lnTo>
                    <a:pt x="93" y="116"/>
                  </a:lnTo>
                  <a:lnTo>
                    <a:pt x="95" y="115"/>
                  </a:lnTo>
                  <a:lnTo>
                    <a:pt x="94" y="111"/>
                  </a:lnTo>
                  <a:lnTo>
                    <a:pt x="95" y="111"/>
                  </a:lnTo>
                  <a:lnTo>
                    <a:pt x="97" y="111"/>
                  </a:lnTo>
                  <a:lnTo>
                    <a:pt x="97" y="105"/>
                  </a:lnTo>
                  <a:lnTo>
                    <a:pt x="101" y="105"/>
                  </a:lnTo>
                  <a:lnTo>
                    <a:pt x="103" y="105"/>
                  </a:lnTo>
                  <a:lnTo>
                    <a:pt x="104" y="104"/>
                  </a:lnTo>
                  <a:lnTo>
                    <a:pt x="104" y="101"/>
                  </a:lnTo>
                  <a:lnTo>
                    <a:pt x="106" y="101"/>
                  </a:lnTo>
                  <a:lnTo>
                    <a:pt x="107" y="100"/>
                  </a:lnTo>
                  <a:lnTo>
                    <a:pt x="110" y="97"/>
                  </a:lnTo>
                  <a:lnTo>
                    <a:pt x="114" y="97"/>
                  </a:lnTo>
                  <a:lnTo>
                    <a:pt x="116" y="95"/>
                  </a:lnTo>
                  <a:lnTo>
                    <a:pt x="117" y="89"/>
                  </a:lnTo>
                  <a:lnTo>
                    <a:pt x="116" y="88"/>
                  </a:lnTo>
                  <a:lnTo>
                    <a:pt x="115" y="88"/>
                  </a:lnTo>
                  <a:lnTo>
                    <a:pt x="113" y="88"/>
                  </a:lnTo>
                  <a:lnTo>
                    <a:pt x="112" y="86"/>
                  </a:lnTo>
                  <a:lnTo>
                    <a:pt x="114" y="84"/>
                  </a:lnTo>
                  <a:lnTo>
                    <a:pt x="114" y="83"/>
                  </a:lnTo>
                  <a:lnTo>
                    <a:pt x="112" y="82"/>
                  </a:lnTo>
                  <a:lnTo>
                    <a:pt x="110" y="77"/>
                  </a:lnTo>
                  <a:lnTo>
                    <a:pt x="106" y="77"/>
                  </a:lnTo>
                  <a:lnTo>
                    <a:pt x="104" y="77"/>
                  </a:lnTo>
                  <a:lnTo>
                    <a:pt x="102" y="73"/>
                  </a:lnTo>
                  <a:lnTo>
                    <a:pt x="101" y="68"/>
                  </a:lnTo>
                  <a:lnTo>
                    <a:pt x="101" y="64"/>
                  </a:lnTo>
                  <a:lnTo>
                    <a:pt x="100" y="61"/>
                  </a:lnTo>
                  <a:lnTo>
                    <a:pt x="97" y="62"/>
                  </a:lnTo>
                  <a:lnTo>
                    <a:pt x="95" y="63"/>
                  </a:lnTo>
                  <a:lnTo>
                    <a:pt x="91" y="63"/>
                  </a:lnTo>
                  <a:lnTo>
                    <a:pt x="87" y="61"/>
                  </a:lnTo>
                  <a:lnTo>
                    <a:pt x="84" y="56"/>
                  </a:lnTo>
                  <a:lnTo>
                    <a:pt x="83" y="49"/>
                  </a:lnTo>
                  <a:lnTo>
                    <a:pt x="79" y="40"/>
                  </a:lnTo>
                  <a:lnTo>
                    <a:pt x="77" y="31"/>
                  </a:lnTo>
                  <a:lnTo>
                    <a:pt x="75" y="26"/>
                  </a:lnTo>
                  <a:lnTo>
                    <a:pt x="73" y="18"/>
                  </a:lnTo>
                  <a:lnTo>
                    <a:pt x="71" y="11"/>
                  </a:lnTo>
                  <a:lnTo>
                    <a:pt x="69" y="8"/>
                  </a:lnTo>
                  <a:lnTo>
                    <a:pt x="56" y="0"/>
                  </a:lnTo>
                  <a:lnTo>
                    <a:pt x="53" y="3"/>
                  </a:lnTo>
                  <a:lnTo>
                    <a:pt x="50" y="7"/>
                  </a:lnTo>
                  <a:lnTo>
                    <a:pt x="45" y="11"/>
                  </a:lnTo>
                  <a:lnTo>
                    <a:pt x="42" y="11"/>
                  </a:lnTo>
                  <a:lnTo>
                    <a:pt x="39" y="9"/>
                  </a:lnTo>
                  <a:lnTo>
                    <a:pt x="34" y="6"/>
                  </a:lnTo>
                  <a:lnTo>
                    <a:pt x="30" y="5"/>
                  </a:lnTo>
                  <a:lnTo>
                    <a:pt x="29" y="5"/>
                  </a:lnTo>
                  <a:lnTo>
                    <a:pt x="27" y="7"/>
                  </a:lnTo>
                  <a:lnTo>
                    <a:pt x="22" y="22"/>
                  </a:lnTo>
                  <a:lnTo>
                    <a:pt x="20" y="33"/>
                  </a:lnTo>
                  <a:lnTo>
                    <a:pt x="15" y="45"/>
                  </a:lnTo>
                  <a:lnTo>
                    <a:pt x="13" y="54"/>
                  </a:lnTo>
                  <a:lnTo>
                    <a:pt x="12" y="64"/>
                  </a:lnTo>
                  <a:lnTo>
                    <a:pt x="13" y="69"/>
                  </a:lnTo>
                  <a:lnTo>
                    <a:pt x="15" y="71"/>
                  </a:lnTo>
                  <a:lnTo>
                    <a:pt x="14" y="73"/>
                  </a:lnTo>
                  <a:lnTo>
                    <a:pt x="12" y="76"/>
                  </a:lnTo>
                  <a:lnTo>
                    <a:pt x="12" y="82"/>
                  </a:lnTo>
                  <a:lnTo>
                    <a:pt x="10" y="87"/>
                  </a:lnTo>
                  <a:lnTo>
                    <a:pt x="10" y="94"/>
                  </a:lnTo>
                  <a:lnTo>
                    <a:pt x="7" y="95"/>
                  </a:lnTo>
                  <a:lnTo>
                    <a:pt x="7" y="100"/>
                  </a:lnTo>
                  <a:lnTo>
                    <a:pt x="1" y="100"/>
                  </a:lnTo>
                  <a:lnTo>
                    <a:pt x="0" y="103"/>
                  </a:lnTo>
                  <a:lnTo>
                    <a:pt x="23" y="178"/>
                  </a:lnTo>
                  <a:lnTo>
                    <a:pt x="33" y="187"/>
                  </a:lnTo>
                  <a:close/>
                </a:path>
              </a:pathLst>
            </a:custGeom>
            <a:solidFill>
              <a:schemeClr val="accent1"/>
            </a:solidFill>
            <a:ln w="6350" cap="flat">
              <a:solidFill>
                <a:schemeClr val="bg1"/>
              </a:solidFill>
              <a:prstDash val="solid"/>
              <a:miter lim="800000"/>
              <a:headEnd/>
              <a:tailEnd/>
            </a:ln>
          </p:spPr>
          <p:txBody>
            <a:bodyPr/>
            <a:lstStyle/>
            <a:p>
              <a:pPr defTabSz="1828272">
                <a:defRPr/>
              </a:pPr>
              <a:endParaRPr lang="en-US"/>
            </a:p>
          </p:txBody>
        </p:sp>
        <p:sp>
          <p:nvSpPr>
            <p:cNvPr id="28" name="Freeform 23"/>
            <p:cNvSpPr>
              <a:spLocks/>
            </p:cNvSpPr>
            <p:nvPr/>
          </p:nvSpPr>
          <p:spPr bwMode="auto">
            <a:xfrm>
              <a:off x="7517596" y="2002918"/>
              <a:ext cx="408119" cy="300187"/>
            </a:xfrm>
            <a:custGeom>
              <a:avLst/>
              <a:gdLst>
                <a:gd name="T0" fmla="*/ 10 w 242"/>
                <a:gd name="T1" fmla="*/ 136 h 178"/>
                <a:gd name="T2" fmla="*/ 16 w 242"/>
                <a:gd name="T3" fmla="*/ 129 h 178"/>
                <a:gd name="T4" fmla="*/ 22 w 242"/>
                <a:gd name="T5" fmla="*/ 124 h 178"/>
                <a:gd name="T6" fmla="*/ 22 w 242"/>
                <a:gd name="T7" fmla="*/ 119 h 178"/>
                <a:gd name="T8" fmla="*/ 14 w 242"/>
                <a:gd name="T9" fmla="*/ 102 h 178"/>
                <a:gd name="T10" fmla="*/ 31 w 242"/>
                <a:gd name="T11" fmla="*/ 96 h 178"/>
                <a:gd name="T12" fmla="*/ 47 w 242"/>
                <a:gd name="T13" fmla="*/ 96 h 178"/>
                <a:gd name="T14" fmla="*/ 56 w 242"/>
                <a:gd name="T15" fmla="*/ 96 h 178"/>
                <a:gd name="T16" fmla="*/ 67 w 242"/>
                <a:gd name="T17" fmla="*/ 93 h 178"/>
                <a:gd name="T18" fmla="*/ 83 w 242"/>
                <a:gd name="T19" fmla="*/ 83 h 178"/>
                <a:gd name="T20" fmla="*/ 93 w 242"/>
                <a:gd name="T21" fmla="*/ 77 h 178"/>
                <a:gd name="T22" fmla="*/ 93 w 242"/>
                <a:gd name="T23" fmla="*/ 71 h 178"/>
                <a:gd name="T24" fmla="*/ 93 w 242"/>
                <a:gd name="T25" fmla="*/ 63 h 178"/>
                <a:gd name="T26" fmla="*/ 89 w 242"/>
                <a:gd name="T27" fmla="*/ 61 h 178"/>
                <a:gd name="T28" fmla="*/ 85 w 242"/>
                <a:gd name="T29" fmla="*/ 55 h 178"/>
                <a:gd name="T30" fmla="*/ 98 w 242"/>
                <a:gd name="T31" fmla="*/ 44 h 178"/>
                <a:gd name="T32" fmla="*/ 102 w 242"/>
                <a:gd name="T33" fmla="*/ 33 h 178"/>
                <a:gd name="T34" fmla="*/ 116 w 242"/>
                <a:gd name="T35" fmla="*/ 15 h 178"/>
                <a:gd name="T36" fmla="*/ 130 w 242"/>
                <a:gd name="T37" fmla="*/ 8 h 178"/>
                <a:gd name="T38" fmla="*/ 147 w 242"/>
                <a:gd name="T39" fmla="*/ 2 h 178"/>
                <a:gd name="T40" fmla="*/ 163 w 242"/>
                <a:gd name="T41" fmla="*/ 5 h 178"/>
                <a:gd name="T42" fmla="*/ 165 w 242"/>
                <a:gd name="T43" fmla="*/ 16 h 178"/>
                <a:gd name="T44" fmla="*/ 171 w 242"/>
                <a:gd name="T45" fmla="*/ 24 h 178"/>
                <a:gd name="T46" fmla="*/ 171 w 242"/>
                <a:gd name="T47" fmla="*/ 34 h 178"/>
                <a:gd name="T48" fmla="*/ 174 w 242"/>
                <a:gd name="T49" fmla="*/ 48 h 178"/>
                <a:gd name="T50" fmla="*/ 181 w 242"/>
                <a:gd name="T51" fmla="*/ 59 h 178"/>
                <a:gd name="T52" fmla="*/ 184 w 242"/>
                <a:gd name="T53" fmla="*/ 79 h 178"/>
                <a:gd name="T54" fmla="*/ 188 w 242"/>
                <a:gd name="T55" fmla="*/ 89 h 178"/>
                <a:gd name="T56" fmla="*/ 188 w 242"/>
                <a:gd name="T57" fmla="*/ 120 h 178"/>
                <a:gd name="T58" fmla="*/ 192 w 242"/>
                <a:gd name="T59" fmla="*/ 146 h 178"/>
                <a:gd name="T60" fmla="*/ 192 w 242"/>
                <a:gd name="T61" fmla="*/ 158 h 178"/>
                <a:gd name="T62" fmla="*/ 186 w 242"/>
                <a:gd name="T63" fmla="*/ 171 h 178"/>
                <a:gd name="T64" fmla="*/ 198 w 242"/>
                <a:gd name="T65" fmla="*/ 166 h 178"/>
                <a:gd name="T66" fmla="*/ 206 w 242"/>
                <a:gd name="T67" fmla="*/ 160 h 178"/>
                <a:gd name="T68" fmla="*/ 217 w 242"/>
                <a:gd name="T69" fmla="*/ 158 h 178"/>
                <a:gd name="T70" fmla="*/ 225 w 242"/>
                <a:gd name="T71" fmla="*/ 153 h 178"/>
                <a:gd name="T72" fmla="*/ 225 w 242"/>
                <a:gd name="T73" fmla="*/ 157 h 178"/>
                <a:gd name="T74" fmla="*/ 233 w 242"/>
                <a:gd name="T75" fmla="*/ 151 h 178"/>
                <a:gd name="T76" fmla="*/ 240 w 242"/>
                <a:gd name="T77" fmla="*/ 149 h 178"/>
                <a:gd name="T78" fmla="*/ 233 w 242"/>
                <a:gd name="T79" fmla="*/ 157 h 178"/>
                <a:gd name="T80" fmla="*/ 219 w 242"/>
                <a:gd name="T81" fmla="*/ 166 h 178"/>
                <a:gd name="T82" fmla="*/ 206 w 242"/>
                <a:gd name="T83" fmla="*/ 173 h 178"/>
                <a:gd name="T84" fmla="*/ 189 w 242"/>
                <a:gd name="T85" fmla="*/ 178 h 178"/>
                <a:gd name="T86" fmla="*/ 182 w 242"/>
                <a:gd name="T87" fmla="*/ 171 h 178"/>
                <a:gd name="T88" fmla="*/ 180 w 242"/>
                <a:gd name="T89" fmla="*/ 165 h 178"/>
                <a:gd name="T90" fmla="*/ 155 w 242"/>
                <a:gd name="T91" fmla="*/ 158 h 178"/>
                <a:gd name="T92" fmla="*/ 154 w 242"/>
                <a:gd name="T93" fmla="*/ 151 h 178"/>
                <a:gd name="T94" fmla="*/ 148 w 242"/>
                <a:gd name="T95" fmla="*/ 150 h 178"/>
                <a:gd name="T96" fmla="*/ 140 w 242"/>
                <a:gd name="T97" fmla="*/ 138 h 178"/>
                <a:gd name="T98" fmla="*/ 2 w 242"/>
                <a:gd name="T99" fmla="*/ 156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42" h="178">
                  <a:moveTo>
                    <a:pt x="0" y="146"/>
                  </a:moveTo>
                  <a:lnTo>
                    <a:pt x="10" y="136"/>
                  </a:lnTo>
                  <a:lnTo>
                    <a:pt x="12" y="133"/>
                  </a:lnTo>
                  <a:lnTo>
                    <a:pt x="16" y="129"/>
                  </a:lnTo>
                  <a:lnTo>
                    <a:pt x="18" y="127"/>
                  </a:lnTo>
                  <a:lnTo>
                    <a:pt x="22" y="124"/>
                  </a:lnTo>
                  <a:lnTo>
                    <a:pt x="22" y="121"/>
                  </a:lnTo>
                  <a:lnTo>
                    <a:pt x="22" y="119"/>
                  </a:lnTo>
                  <a:lnTo>
                    <a:pt x="17" y="109"/>
                  </a:lnTo>
                  <a:lnTo>
                    <a:pt x="14" y="102"/>
                  </a:lnTo>
                  <a:lnTo>
                    <a:pt x="18" y="99"/>
                  </a:lnTo>
                  <a:lnTo>
                    <a:pt x="31" y="96"/>
                  </a:lnTo>
                  <a:lnTo>
                    <a:pt x="38" y="96"/>
                  </a:lnTo>
                  <a:lnTo>
                    <a:pt x="47" y="96"/>
                  </a:lnTo>
                  <a:lnTo>
                    <a:pt x="53" y="96"/>
                  </a:lnTo>
                  <a:lnTo>
                    <a:pt x="56" y="96"/>
                  </a:lnTo>
                  <a:lnTo>
                    <a:pt x="63" y="93"/>
                  </a:lnTo>
                  <a:lnTo>
                    <a:pt x="67" y="93"/>
                  </a:lnTo>
                  <a:lnTo>
                    <a:pt x="77" y="90"/>
                  </a:lnTo>
                  <a:lnTo>
                    <a:pt x="83" y="83"/>
                  </a:lnTo>
                  <a:lnTo>
                    <a:pt x="89" y="80"/>
                  </a:lnTo>
                  <a:lnTo>
                    <a:pt x="93" y="77"/>
                  </a:lnTo>
                  <a:lnTo>
                    <a:pt x="93" y="75"/>
                  </a:lnTo>
                  <a:lnTo>
                    <a:pt x="93" y="71"/>
                  </a:lnTo>
                  <a:lnTo>
                    <a:pt x="89" y="66"/>
                  </a:lnTo>
                  <a:lnTo>
                    <a:pt x="93" y="63"/>
                  </a:lnTo>
                  <a:lnTo>
                    <a:pt x="94" y="59"/>
                  </a:lnTo>
                  <a:lnTo>
                    <a:pt x="89" y="61"/>
                  </a:lnTo>
                  <a:lnTo>
                    <a:pt x="87" y="59"/>
                  </a:lnTo>
                  <a:lnTo>
                    <a:pt x="85" y="55"/>
                  </a:lnTo>
                  <a:lnTo>
                    <a:pt x="90" y="51"/>
                  </a:lnTo>
                  <a:lnTo>
                    <a:pt x="98" y="44"/>
                  </a:lnTo>
                  <a:lnTo>
                    <a:pt x="101" y="38"/>
                  </a:lnTo>
                  <a:lnTo>
                    <a:pt x="102" y="33"/>
                  </a:lnTo>
                  <a:lnTo>
                    <a:pt x="110" y="23"/>
                  </a:lnTo>
                  <a:lnTo>
                    <a:pt x="116" y="15"/>
                  </a:lnTo>
                  <a:lnTo>
                    <a:pt x="123" y="10"/>
                  </a:lnTo>
                  <a:lnTo>
                    <a:pt x="130" y="8"/>
                  </a:lnTo>
                  <a:lnTo>
                    <a:pt x="141" y="5"/>
                  </a:lnTo>
                  <a:lnTo>
                    <a:pt x="147" y="2"/>
                  </a:lnTo>
                  <a:lnTo>
                    <a:pt x="163" y="0"/>
                  </a:lnTo>
                  <a:lnTo>
                    <a:pt x="163" y="5"/>
                  </a:lnTo>
                  <a:lnTo>
                    <a:pt x="163" y="11"/>
                  </a:lnTo>
                  <a:lnTo>
                    <a:pt x="165" y="16"/>
                  </a:lnTo>
                  <a:lnTo>
                    <a:pt x="168" y="23"/>
                  </a:lnTo>
                  <a:lnTo>
                    <a:pt x="171" y="24"/>
                  </a:lnTo>
                  <a:lnTo>
                    <a:pt x="174" y="32"/>
                  </a:lnTo>
                  <a:lnTo>
                    <a:pt x="171" y="34"/>
                  </a:lnTo>
                  <a:lnTo>
                    <a:pt x="170" y="41"/>
                  </a:lnTo>
                  <a:lnTo>
                    <a:pt x="174" y="48"/>
                  </a:lnTo>
                  <a:lnTo>
                    <a:pt x="177" y="56"/>
                  </a:lnTo>
                  <a:lnTo>
                    <a:pt x="181" y="59"/>
                  </a:lnTo>
                  <a:lnTo>
                    <a:pt x="182" y="70"/>
                  </a:lnTo>
                  <a:lnTo>
                    <a:pt x="184" y="79"/>
                  </a:lnTo>
                  <a:lnTo>
                    <a:pt x="188" y="88"/>
                  </a:lnTo>
                  <a:lnTo>
                    <a:pt x="188" y="89"/>
                  </a:lnTo>
                  <a:lnTo>
                    <a:pt x="188" y="102"/>
                  </a:lnTo>
                  <a:lnTo>
                    <a:pt x="188" y="120"/>
                  </a:lnTo>
                  <a:lnTo>
                    <a:pt x="192" y="139"/>
                  </a:lnTo>
                  <a:lnTo>
                    <a:pt x="192" y="146"/>
                  </a:lnTo>
                  <a:lnTo>
                    <a:pt x="196" y="152"/>
                  </a:lnTo>
                  <a:lnTo>
                    <a:pt x="192" y="158"/>
                  </a:lnTo>
                  <a:lnTo>
                    <a:pt x="193" y="161"/>
                  </a:lnTo>
                  <a:lnTo>
                    <a:pt x="186" y="171"/>
                  </a:lnTo>
                  <a:lnTo>
                    <a:pt x="193" y="168"/>
                  </a:lnTo>
                  <a:lnTo>
                    <a:pt x="198" y="166"/>
                  </a:lnTo>
                  <a:lnTo>
                    <a:pt x="204" y="162"/>
                  </a:lnTo>
                  <a:lnTo>
                    <a:pt x="206" y="160"/>
                  </a:lnTo>
                  <a:lnTo>
                    <a:pt x="212" y="159"/>
                  </a:lnTo>
                  <a:lnTo>
                    <a:pt x="217" y="158"/>
                  </a:lnTo>
                  <a:lnTo>
                    <a:pt x="219" y="156"/>
                  </a:lnTo>
                  <a:lnTo>
                    <a:pt x="225" y="153"/>
                  </a:lnTo>
                  <a:lnTo>
                    <a:pt x="230" y="147"/>
                  </a:lnTo>
                  <a:lnTo>
                    <a:pt x="225" y="157"/>
                  </a:lnTo>
                  <a:lnTo>
                    <a:pt x="230" y="155"/>
                  </a:lnTo>
                  <a:lnTo>
                    <a:pt x="233" y="151"/>
                  </a:lnTo>
                  <a:lnTo>
                    <a:pt x="236" y="150"/>
                  </a:lnTo>
                  <a:lnTo>
                    <a:pt x="240" y="149"/>
                  </a:lnTo>
                  <a:lnTo>
                    <a:pt x="242" y="149"/>
                  </a:lnTo>
                  <a:lnTo>
                    <a:pt x="233" y="157"/>
                  </a:lnTo>
                  <a:lnTo>
                    <a:pt x="225" y="163"/>
                  </a:lnTo>
                  <a:lnTo>
                    <a:pt x="219" y="166"/>
                  </a:lnTo>
                  <a:lnTo>
                    <a:pt x="214" y="171"/>
                  </a:lnTo>
                  <a:lnTo>
                    <a:pt x="206" y="173"/>
                  </a:lnTo>
                  <a:lnTo>
                    <a:pt x="197" y="176"/>
                  </a:lnTo>
                  <a:lnTo>
                    <a:pt x="189" y="178"/>
                  </a:lnTo>
                  <a:lnTo>
                    <a:pt x="184" y="175"/>
                  </a:lnTo>
                  <a:lnTo>
                    <a:pt x="182" y="171"/>
                  </a:lnTo>
                  <a:lnTo>
                    <a:pt x="182" y="167"/>
                  </a:lnTo>
                  <a:lnTo>
                    <a:pt x="180" y="165"/>
                  </a:lnTo>
                  <a:lnTo>
                    <a:pt x="167" y="161"/>
                  </a:lnTo>
                  <a:lnTo>
                    <a:pt x="155" y="158"/>
                  </a:lnTo>
                  <a:lnTo>
                    <a:pt x="157" y="153"/>
                  </a:lnTo>
                  <a:lnTo>
                    <a:pt x="154" y="151"/>
                  </a:lnTo>
                  <a:lnTo>
                    <a:pt x="151" y="151"/>
                  </a:lnTo>
                  <a:lnTo>
                    <a:pt x="148" y="150"/>
                  </a:lnTo>
                  <a:lnTo>
                    <a:pt x="144" y="143"/>
                  </a:lnTo>
                  <a:lnTo>
                    <a:pt x="140" y="138"/>
                  </a:lnTo>
                  <a:lnTo>
                    <a:pt x="132" y="133"/>
                  </a:lnTo>
                  <a:lnTo>
                    <a:pt x="2" y="156"/>
                  </a:lnTo>
                  <a:lnTo>
                    <a:pt x="0" y="146"/>
                  </a:lnTo>
                  <a:close/>
                </a:path>
              </a:pathLst>
            </a:custGeom>
            <a:grpFill/>
            <a:ln w="6350" cap="flat">
              <a:solidFill>
                <a:schemeClr val="bg1"/>
              </a:solidFill>
              <a:prstDash val="solid"/>
              <a:miter lim="800000"/>
              <a:headEnd/>
              <a:tailEnd/>
            </a:ln>
          </p:spPr>
          <p:txBody>
            <a:bodyPr/>
            <a:lstStyle/>
            <a:p>
              <a:pPr defTabSz="1828272">
                <a:defRPr/>
              </a:pPr>
              <a:endParaRPr lang="en-US"/>
            </a:p>
          </p:txBody>
        </p:sp>
        <p:sp>
          <p:nvSpPr>
            <p:cNvPr id="29" name="Freeform 24"/>
            <p:cNvSpPr>
              <a:spLocks/>
            </p:cNvSpPr>
            <p:nvPr/>
          </p:nvSpPr>
          <p:spPr bwMode="auto">
            <a:xfrm>
              <a:off x="7792486" y="1982680"/>
              <a:ext cx="94441" cy="170331"/>
            </a:xfrm>
            <a:custGeom>
              <a:avLst/>
              <a:gdLst>
                <a:gd name="T0" fmla="*/ 0 w 56"/>
                <a:gd name="T1" fmla="*/ 23 h 101"/>
                <a:gd name="T2" fmla="*/ 2 w 56"/>
                <a:gd name="T3" fmla="*/ 28 h 101"/>
                <a:gd name="T4" fmla="*/ 5 w 56"/>
                <a:gd name="T5" fmla="*/ 35 h 101"/>
                <a:gd name="T6" fmla="*/ 8 w 56"/>
                <a:gd name="T7" fmla="*/ 36 h 101"/>
                <a:gd name="T8" fmla="*/ 11 w 56"/>
                <a:gd name="T9" fmla="*/ 44 h 101"/>
                <a:gd name="T10" fmla="*/ 8 w 56"/>
                <a:gd name="T11" fmla="*/ 46 h 101"/>
                <a:gd name="T12" fmla="*/ 7 w 56"/>
                <a:gd name="T13" fmla="*/ 53 h 101"/>
                <a:gd name="T14" fmla="*/ 11 w 56"/>
                <a:gd name="T15" fmla="*/ 60 h 101"/>
                <a:gd name="T16" fmla="*/ 14 w 56"/>
                <a:gd name="T17" fmla="*/ 68 h 101"/>
                <a:gd name="T18" fmla="*/ 18 w 56"/>
                <a:gd name="T19" fmla="*/ 71 h 101"/>
                <a:gd name="T20" fmla="*/ 19 w 56"/>
                <a:gd name="T21" fmla="*/ 82 h 101"/>
                <a:gd name="T22" fmla="*/ 21 w 56"/>
                <a:gd name="T23" fmla="*/ 91 h 101"/>
                <a:gd name="T24" fmla="*/ 25 w 56"/>
                <a:gd name="T25" fmla="*/ 100 h 101"/>
                <a:gd name="T26" fmla="*/ 25 w 56"/>
                <a:gd name="T27" fmla="*/ 101 h 101"/>
                <a:gd name="T28" fmla="*/ 47 w 56"/>
                <a:gd name="T29" fmla="*/ 98 h 101"/>
                <a:gd name="T30" fmla="*/ 45 w 56"/>
                <a:gd name="T31" fmla="*/ 91 h 101"/>
                <a:gd name="T32" fmla="*/ 46 w 56"/>
                <a:gd name="T33" fmla="*/ 82 h 101"/>
                <a:gd name="T34" fmla="*/ 45 w 56"/>
                <a:gd name="T35" fmla="*/ 71 h 101"/>
                <a:gd name="T36" fmla="*/ 44 w 56"/>
                <a:gd name="T37" fmla="*/ 60 h 101"/>
                <a:gd name="T38" fmla="*/ 47 w 56"/>
                <a:gd name="T39" fmla="*/ 45 h 101"/>
                <a:gd name="T40" fmla="*/ 47 w 56"/>
                <a:gd name="T41" fmla="*/ 32 h 101"/>
                <a:gd name="T42" fmla="*/ 56 w 56"/>
                <a:gd name="T43" fmla="*/ 25 h 101"/>
                <a:gd name="T44" fmla="*/ 56 w 56"/>
                <a:gd name="T45" fmla="*/ 21 h 101"/>
                <a:gd name="T46" fmla="*/ 53 w 56"/>
                <a:gd name="T47" fmla="*/ 17 h 101"/>
                <a:gd name="T48" fmla="*/ 53 w 56"/>
                <a:gd name="T49" fmla="*/ 12 h 101"/>
                <a:gd name="T50" fmla="*/ 53 w 56"/>
                <a:gd name="T51" fmla="*/ 4 h 101"/>
                <a:gd name="T52" fmla="*/ 50 w 56"/>
                <a:gd name="T53" fmla="*/ 0 h 101"/>
                <a:gd name="T54" fmla="*/ 43 w 56"/>
                <a:gd name="T55" fmla="*/ 2 h 101"/>
                <a:gd name="T56" fmla="*/ 36 w 56"/>
                <a:gd name="T57" fmla="*/ 4 h 101"/>
                <a:gd name="T58" fmla="*/ 22 w 56"/>
                <a:gd name="T59" fmla="*/ 6 h 101"/>
                <a:gd name="T60" fmla="*/ 15 w 56"/>
                <a:gd name="T61" fmla="*/ 8 h 101"/>
                <a:gd name="T62" fmla="*/ 5 w 56"/>
                <a:gd name="T63" fmla="*/ 12 h 101"/>
                <a:gd name="T64" fmla="*/ 0 w 56"/>
                <a:gd name="T65" fmla="*/ 12 h 101"/>
                <a:gd name="T66" fmla="*/ 0 w 56"/>
                <a:gd name="T67" fmla="*/ 17 h 101"/>
                <a:gd name="T68" fmla="*/ 0 w 56"/>
                <a:gd name="T69" fmla="*/ 23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6" h="101">
                  <a:moveTo>
                    <a:pt x="0" y="23"/>
                  </a:moveTo>
                  <a:lnTo>
                    <a:pt x="2" y="28"/>
                  </a:lnTo>
                  <a:lnTo>
                    <a:pt x="5" y="35"/>
                  </a:lnTo>
                  <a:lnTo>
                    <a:pt x="8" y="36"/>
                  </a:lnTo>
                  <a:lnTo>
                    <a:pt x="11" y="44"/>
                  </a:lnTo>
                  <a:lnTo>
                    <a:pt x="8" y="46"/>
                  </a:lnTo>
                  <a:lnTo>
                    <a:pt x="7" y="53"/>
                  </a:lnTo>
                  <a:lnTo>
                    <a:pt x="11" y="60"/>
                  </a:lnTo>
                  <a:lnTo>
                    <a:pt x="14" y="68"/>
                  </a:lnTo>
                  <a:lnTo>
                    <a:pt x="18" y="71"/>
                  </a:lnTo>
                  <a:lnTo>
                    <a:pt x="19" y="82"/>
                  </a:lnTo>
                  <a:lnTo>
                    <a:pt x="21" y="91"/>
                  </a:lnTo>
                  <a:lnTo>
                    <a:pt x="25" y="100"/>
                  </a:lnTo>
                  <a:lnTo>
                    <a:pt x="25" y="101"/>
                  </a:lnTo>
                  <a:lnTo>
                    <a:pt x="47" y="98"/>
                  </a:lnTo>
                  <a:lnTo>
                    <a:pt x="45" y="91"/>
                  </a:lnTo>
                  <a:lnTo>
                    <a:pt x="46" y="82"/>
                  </a:lnTo>
                  <a:lnTo>
                    <a:pt x="45" y="71"/>
                  </a:lnTo>
                  <a:lnTo>
                    <a:pt x="44" y="60"/>
                  </a:lnTo>
                  <a:lnTo>
                    <a:pt x="47" y="45"/>
                  </a:lnTo>
                  <a:lnTo>
                    <a:pt x="47" y="32"/>
                  </a:lnTo>
                  <a:lnTo>
                    <a:pt x="56" y="25"/>
                  </a:lnTo>
                  <a:lnTo>
                    <a:pt x="56" y="21"/>
                  </a:lnTo>
                  <a:lnTo>
                    <a:pt x="53" y="17"/>
                  </a:lnTo>
                  <a:lnTo>
                    <a:pt x="53" y="12"/>
                  </a:lnTo>
                  <a:lnTo>
                    <a:pt x="53" y="4"/>
                  </a:lnTo>
                  <a:lnTo>
                    <a:pt x="50" y="0"/>
                  </a:lnTo>
                  <a:lnTo>
                    <a:pt x="43" y="2"/>
                  </a:lnTo>
                  <a:lnTo>
                    <a:pt x="36" y="4"/>
                  </a:lnTo>
                  <a:lnTo>
                    <a:pt x="22" y="6"/>
                  </a:lnTo>
                  <a:lnTo>
                    <a:pt x="15" y="8"/>
                  </a:lnTo>
                  <a:lnTo>
                    <a:pt x="5" y="12"/>
                  </a:lnTo>
                  <a:lnTo>
                    <a:pt x="0" y="12"/>
                  </a:lnTo>
                  <a:lnTo>
                    <a:pt x="0" y="17"/>
                  </a:lnTo>
                  <a:lnTo>
                    <a:pt x="0" y="23"/>
                  </a:lnTo>
                  <a:close/>
                </a:path>
              </a:pathLst>
            </a:custGeom>
            <a:grpFill/>
            <a:ln w="6350" cap="flat">
              <a:solidFill>
                <a:schemeClr val="bg1"/>
              </a:solidFill>
              <a:prstDash val="solid"/>
              <a:miter lim="800000"/>
              <a:headEnd/>
              <a:tailEnd/>
            </a:ln>
          </p:spPr>
          <p:txBody>
            <a:bodyPr/>
            <a:lstStyle/>
            <a:p>
              <a:pPr defTabSz="1828272">
                <a:defRPr/>
              </a:pPr>
              <a:endParaRPr lang="en-US"/>
            </a:p>
          </p:txBody>
        </p:sp>
        <p:sp>
          <p:nvSpPr>
            <p:cNvPr id="30" name="Freeform 25"/>
            <p:cNvSpPr>
              <a:spLocks/>
            </p:cNvSpPr>
            <p:nvPr/>
          </p:nvSpPr>
          <p:spPr bwMode="auto">
            <a:xfrm>
              <a:off x="7866689" y="1960756"/>
              <a:ext cx="84322" cy="187195"/>
            </a:xfrm>
            <a:custGeom>
              <a:avLst/>
              <a:gdLst>
                <a:gd name="T0" fmla="*/ 18 w 50"/>
                <a:gd name="T1" fmla="*/ 0 h 111"/>
                <a:gd name="T2" fmla="*/ 14 w 50"/>
                <a:gd name="T3" fmla="*/ 1 h 111"/>
                <a:gd name="T4" fmla="*/ 9 w 50"/>
                <a:gd name="T5" fmla="*/ 1 h 111"/>
                <a:gd name="T6" fmla="*/ 9 w 50"/>
                <a:gd name="T7" fmla="*/ 6 h 111"/>
                <a:gd name="T8" fmla="*/ 8 w 50"/>
                <a:gd name="T9" fmla="*/ 9 h 111"/>
                <a:gd name="T10" fmla="*/ 6 w 50"/>
                <a:gd name="T11" fmla="*/ 13 h 111"/>
                <a:gd name="T12" fmla="*/ 9 w 50"/>
                <a:gd name="T13" fmla="*/ 17 h 111"/>
                <a:gd name="T14" fmla="*/ 9 w 50"/>
                <a:gd name="T15" fmla="*/ 25 h 111"/>
                <a:gd name="T16" fmla="*/ 9 w 50"/>
                <a:gd name="T17" fmla="*/ 30 h 111"/>
                <a:gd name="T18" fmla="*/ 12 w 50"/>
                <a:gd name="T19" fmla="*/ 34 h 111"/>
                <a:gd name="T20" fmla="*/ 12 w 50"/>
                <a:gd name="T21" fmla="*/ 38 h 111"/>
                <a:gd name="T22" fmla="*/ 3 w 50"/>
                <a:gd name="T23" fmla="*/ 45 h 111"/>
                <a:gd name="T24" fmla="*/ 3 w 50"/>
                <a:gd name="T25" fmla="*/ 58 h 111"/>
                <a:gd name="T26" fmla="*/ 0 w 50"/>
                <a:gd name="T27" fmla="*/ 73 h 111"/>
                <a:gd name="T28" fmla="*/ 1 w 50"/>
                <a:gd name="T29" fmla="*/ 84 h 111"/>
                <a:gd name="T30" fmla="*/ 2 w 50"/>
                <a:gd name="T31" fmla="*/ 95 h 111"/>
                <a:gd name="T32" fmla="*/ 1 w 50"/>
                <a:gd name="T33" fmla="*/ 104 h 111"/>
                <a:gd name="T34" fmla="*/ 3 w 50"/>
                <a:gd name="T35" fmla="*/ 111 h 111"/>
                <a:gd name="T36" fmla="*/ 40 w 50"/>
                <a:gd name="T37" fmla="*/ 102 h 111"/>
                <a:gd name="T38" fmla="*/ 41 w 50"/>
                <a:gd name="T39" fmla="*/ 97 h 111"/>
                <a:gd name="T40" fmla="*/ 49 w 50"/>
                <a:gd name="T41" fmla="*/ 94 h 111"/>
                <a:gd name="T42" fmla="*/ 48 w 50"/>
                <a:gd name="T43" fmla="*/ 91 h 111"/>
                <a:gd name="T44" fmla="*/ 50 w 50"/>
                <a:gd name="T45" fmla="*/ 83 h 111"/>
                <a:gd name="T46" fmla="*/ 50 w 50"/>
                <a:gd name="T47" fmla="*/ 83 h 111"/>
                <a:gd name="T48" fmla="*/ 41 w 50"/>
                <a:gd name="T49" fmla="*/ 75 h 111"/>
                <a:gd name="T50" fmla="*/ 18 w 50"/>
                <a:gd name="T51" fmla="*/ 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0" h="111">
                  <a:moveTo>
                    <a:pt x="18" y="0"/>
                  </a:moveTo>
                  <a:lnTo>
                    <a:pt x="14" y="1"/>
                  </a:lnTo>
                  <a:lnTo>
                    <a:pt x="9" y="1"/>
                  </a:lnTo>
                  <a:lnTo>
                    <a:pt x="9" y="6"/>
                  </a:lnTo>
                  <a:lnTo>
                    <a:pt x="8" y="9"/>
                  </a:lnTo>
                  <a:lnTo>
                    <a:pt x="6" y="13"/>
                  </a:lnTo>
                  <a:lnTo>
                    <a:pt x="9" y="17"/>
                  </a:lnTo>
                  <a:lnTo>
                    <a:pt x="9" y="25"/>
                  </a:lnTo>
                  <a:lnTo>
                    <a:pt x="9" y="30"/>
                  </a:lnTo>
                  <a:lnTo>
                    <a:pt x="12" y="34"/>
                  </a:lnTo>
                  <a:lnTo>
                    <a:pt x="12" y="38"/>
                  </a:lnTo>
                  <a:lnTo>
                    <a:pt x="3" y="45"/>
                  </a:lnTo>
                  <a:lnTo>
                    <a:pt x="3" y="58"/>
                  </a:lnTo>
                  <a:lnTo>
                    <a:pt x="0" y="73"/>
                  </a:lnTo>
                  <a:lnTo>
                    <a:pt x="1" y="84"/>
                  </a:lnTo>
                  <a:lnTo>
                    <a:pt x="2" y="95"/>
                  </a:lnTo>
                  <a:lnTo>
                    <a:pt x="1" y="104"/>
                  </a:lnTo>
                  <a:lnTo>
                    <a:pt x="3" y="111"/>
                  </a:lnTo>
                  <a:lnTo>
                    <a:pt x="40" y="102"/>
                  </a:lnTo>
                  <a:lnTo>
                    <a:pt x="41" y="97"/>
                  </a:lnTo>
                  <a:lnTo>
                    <a:pt x="49" y="94"/>
                  </a:lnTo>
                  <a:lnTo>
                    <a:pt x="48" y="91"/>
                  </a:lnTo>
                  <a:lnTo>
                    <a:pt x="50" y="83"/>
                  </a:lnTo>
                  <a:lnTo>
                    <a:pt x="50" y="83"/>
                  </a:lnTo>
                  <a:lnTo>
                    <a:pt x="41" y="75"/>
                  </a:lnTo>
                  <a:lnTo>
                    <a:pt x="18" y="0"/>
                  </a:lnTo>
                  <a:close/>
                </a:path>
              </a:pathLst>
            </a:custGeom>
            <a:solidFill>
              <a:schemeClr val="accent1"/>
            </a:solidFill>
            <a:ln w="6350" cap="flat">
              <a:solidFill>
                <a:schemeClr val="bg1"/>
              </a:solidFill>
              <a:prstDash val="solid"/>
              <a:miter lim="800000"/>
              <a:headEnd/>
              <a:tailEnd/>
            </a:ln>
          </p:spPr>
          <p:txBody>
            <a:bodyPr/>
            <a:lstStyle/>
            <a:p>
              <a:pPr defTabSz="1828272">
                <a:defRPr/>
              </a:pPr>
              <a:endParaRPr lang="en-US"/>
            </a:p>
          </p:txBody>
        </p:sp>
        <p:sp>
          <p:nvSpPr>
            <p:cNvPr id="31" name="Freeform 26"/>
            <p:cNvSpPr>
              <a:spLocks/>
            </p:cNvSpPr>
            <p:nvPr/>
          </p:nvSpPr>
          <p:spPr bwMode="auto">
            <a:xfrm>
              <a:off x="7834648" y="2188426"/>
              <a:ext cx="94441" cy="86009"/>
            </a:xfrm>
            <a:custGeom>
              <a:avLst/>
              <a:gdLst>
                <a:gd name="T0" fmla="*/ 4 w 56"/>
                <a:gd name="T1" fmla="*/ 29 h 51"/>
                <a:gd name="T2" fmla="*/ 4 w 56"/>
                <a:gd name="T3" fmla="*/ 36 h 51"/>
                <a:gd name="T4" fmla="*/ 8 w 56"/>
                <a:gd name="T5" fmla="*/ 42 h 51"/>
                <a:gd name="T6" fmla="*/ 4 w 56"/>
                <a:gd name="T7" fmla="*/ 48 h 51"/>
                <a:gd name="T8" fmla="*/ 5 w 56"/>
                <a:gd name="T9" fmla="*/ 51 h 51"/>
                <a:gd name="T10" fmla="*/ 9 w 56"/>
                <a:gd name="T11" fmla="*/ 50 h 51"/>
                <a:gd name="T12" fmla="*/ 13 w 56"/>
                <a:gd name="T13" fmla="*/ 45 h 51"/>
                <a:gd name="T14" fmla="*/ 15 w 56"/>
                <a:gd name="T15" fmla="*/ 44 h 51"/>
                <a:gd name="T16" fmla="*/ 20 w 56"/>
                <a:gd name="T17" fmla="*/ 39 h 51"/>
                <a:gd name="T18" fmla="*/ 25 w 56"/>
                <a:gd name="T19" fmla="*/ 36 h 51"/>
                <a:gd name="T20" fmla="*/ 33 w 56"/>
                <a:gd name="T21" fmla="*/ 36 h 51"/>
                <a:gd name="T22" fmla="*/ 37 w 56"/>
                <a:gd name="T23" fmla="*/ 34 h 51"/>
                <a:gd name="T24" fmla="*/ 39 w 56"/>
                <a:gd name="T25" fmla="*/ 32 h 51"/>
                <a:gd name="T26" fmla="*/ 44 w 56"/>
                <a:gd name="T27" fmla="*/ 30 h 51"/>
                <a:gd name="T28" fmla="*/ 49 w 56"/>
                <a:gd name="T29" fmla="*/ 28 h 51"/>
                <a:gd name="T30" fmla="*/ 55 w 56"/>
                <a:gd name="T31" fmla="*/ 28 h 51"/>
                <a:gd name="T32" fmla="*/ 56 w 56"/>
                <a:gd name="T33" fmla="*/ 26 h 51"/>
                <a:gd name="T34" fmla="*/ 50 w 56"/>
                <a:gd name="T35" fmla="*/ 0 h 51"/>
                <a:gd name="T36" fmla="*/ 24 w 56"/>
                <a:gd name="T37" fmla="*/ 5 h 51"/>
                <a:gd name="T38" fmla="*/ 0 w 56"/>
                <a:gd name="T39" fmla="*/ 9 h 51"/>
                <a:gd name="T40" fmla="*/ 0 w 56"/>
                <a:gd name="T41" fmla="*/ 10 h 51"/>
                <a:gd name="T42" fmla="*/ 4 w 56"/>
                <a:gd name="T43" fmla="*/ 29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6" h="51">
                  <a:moveTo>
                    <a:pt x="4" y="29"/>
                  </a:moveTo>
                  <a:lnTo>
                    <a:pt x="4" y="36"/>
                  </a:lnTo>
                  <a:lnTo>
                    <a:pt x="8" y="42"/>
                  </a:lnTo>
                  <a:lnTo>
                    <a:pt x="4" y="48"/>
                  </a:lnTo>
                  <a:lnTo>
                    <a:pt x="5" y="51"/>
                  </a:lnTo>
                  <a:lnTo>
                    <a:pt x="9" y="50"/>
                  </a:lnTo>
                  <a:lnTo>
                    <a:pt x="13" y="45"/>
                  </a:lnTo>
                  <a:lnTo>
                    <a:pt x="15" y="44"/>
                  </a:lnTo>
                  <a:lnTo>
                    <a:pt x="20" y="39"/>
                  </a:lnTo>
                  <a:lnTo>
                    <a:pt x="25" y="36"/>
                  </a:lnTo>
                  <a:lnTo>
                    <a:pt x="33" y="36"/>
                  </a:lnTo>
                  <a:lnTo>
                    <a:pt x="37" y="34"/>
                  </a:lnTo>
                  <a:lnTo>
                    <a:pt x="39" y="32"/>
                  </a:lnTo>
                  <a:lnTo>
                    <a:pt x="44" y="30"/>
                  </a:lnTo>
                  <a:lnTo>
                    <a:pt x="49" y="28"/>
                  </a:lnTo>
                  <a:lnTo>
                    <a:pt x="55" y="28"/>
                  </a:lnTo>
                  <a:lnTo>
                    <a:pt x="56" y="26"/>
                  </a:lnTo>
                  <a:lnTo>
                    <a:pt x="50" y="0"/>
                  </a:lnTo>
                  <a:lnTo>
                    <a:pt x="24" y="5"/>
                  </a:lnTo>
                  <a:lnTo>
                    <a:pt x="0" y="9"/>
                  </a:lnTo>
                  <a:lnTo>
                    <a:pt x="0" y="10"/>
                  </a:lnTo>
                  <a:lnTo>
                    <a:pt x="4" y="29"/>
                  </a:lnTo>
                  <a:close/>
                </a:path>
              </a:pathLst>
            </a:custGeom>
            <a:grpFill/>
            <a:ln w="6350" cap="flat">
              <a:solidFill>
                <a:schemeClr val="bg1"/>
              </a:solidFill>
              <a:prstDash val="solid"/>
              <a:miter lim="800000"/>
              <a:headEnd/>
              <a:tailEnd/>
            </a:ln>
          </p:spPr>
          <p:txBody>
            <a:bodyPr/>
            <a:lstStyle/>
            <a:p>
              <a:pPr defTabSz="1828272">
                <a:defRPr/>
              </a:pPr>
              <a:endParaRPr lang="en-US"/>
            </a:p>
          </p:txBody>
        </p:sp>
        <p:sp>
          <p:nvSpPr>
            <p:cNvPr id="32" name="Freeform 27"/>
            <p:cNvSpPr>
              <a:spLocks/>
            </p:cNvSpPr>
            <p:nvPr/>
          </p:nvSpPr>
          <p:spPr bwMode="auto">
            <a:xfrm>
              <a:off x="7918970" y="2179993"/>
              <a:ext cx="40475" cy="52280"/>
            </a:xfrm>
            <a:custGeom>
              <a:avLst/>
              <a:gdLst>
                <a:gd name="T0" fmla="*/ 23 w 24"/>
                <a:gd name="T1" fmla="*/ 15 h 31"/>
                <a:gd name="T2" fmla="*/ 21 w 24"/>
                <a:gd name="T3" fmla="*/ 13 h 31"/>
                <a:gd name="T4" fmla="*/ 21 w 24"/>
                <a:gd name="T5" fmla="*/ 12 h 31"/>
                <a:gd name="T6" fmla="*/ 18 w 24"/>
                <a:gd name="T7" fmla="*/ 11 h 31"/>
                <a:gd name="T8" fmla="*/ 16 w 24"/>
                <a:gd name="T9" fmla="*/ 10 h 31"/>
                <a:gd name="T10" fmla="*/ 16 w 24"/>
                <a:gd name="T11" fmla="*/ 7 h 31"/>
                <a:gd name="T12" fmla="*/ 13 w 24"/>
                <a:gd name="T13" fmla="*/ 5 h 31"/>
                <a:gd name="T14" fmla="*/ 10 w 24"/>
                <a:gd name="T15" fmla="*/ 0 h 31"/>
                <a:gd name="T16" fmla="*/ 0 w 24"/>
                <a:gd name="T17" fmla="*/ 5 h 31"/>
                <a:gd name="T18" fmla="*/ 6 w 24"/>
                <a:gd name="T19" fmla="*/ 31 h 31"/>
                <a:gd name="T20" fmla="*/ 8 w 24"/>
                <a:gd name="T21" fmla="*/ 29 h 31"/>
                <a:gd name="T22" fmla="*/ 10 w 24"/>
                <a:gd name="T23" fmla="*/ 28 h 31"/>
                <a:gd name="T24" fmla="*/ 14 w 24"/>
                <a:gd name="T25" fmla="*/ 26 h 31"/>
                <a:gd name="T26" fmla="*/ 14 w 24"/>
                <a:gd name="T27" fmla="*/ 23 h 31"/>
                <a:gd name="T28" fmla="*/ 14 w 24"/>
                <a:gd name="T29" fmla="*/ 22 h 31"/>
                <a:gd name="T30" fmla="*/ 14 w 24"/>
                <a:gd name="T31" fmla="*/ 20 h 31"/>
                <a:gd name="T32" fmla="*/ 14 w 24"/>
                <a:gd name="T33" fmla="*/ 17 h 31"/>
                <a:gd name="T34" fmla="*/ 14 w 24"/>
                <a:gd name="T35" fmla="*/ 15 h 31"/>
                <a:gd name="T36" fmla="*/ 14 w 24"/>
                <a:gd name="T37" fmla="*/ 14 h 31"/>
                <a:gd name="T38" fmla="*/ 15 w 24"/>
                <a:gd name="T39" fmla="*/ 13 h 31"/>
                <a:gd name="T40" fmla="*/ 16 w 24"/>
                <a:gd name="T41" fmla="*/ 13 h 31"/>
                <a:gd name="T42" fmla="*/ 19 w 24"/>
                <a:gd name="T43" fmla="*/ 14 h 31"/>
                <a:gd name="T44" fmla="*/ 19 w 24"/>
                <a:gd name="T45" fmla="*/ 16 h 31"/>
                <a:gd name="T46" fmla="*/ 21 w 24"/>
                <a:gd name="T47" fmla="*/ 20 h 31"/>
                <a:gd name="T48" fmla="*/ 21 w 24"/>
                <a:gd name="T49" fmla="*/ 21 h 31"/>
                <a:gd name="T50" fmla="*/ 22 w 24"/>
                <a:gd name="T51" fmla="*/ 22 h 31"/>
                <a:gd name="T52" fmla="*/ 24 w 24"/>
                <a:gd name="T53" fmla="*/ 21 h 31"/>
                <a:gd name="T54" fmla="*/ 24 w 24"/>
                <a:gd name="T55" fmla="*/ 20 h 31"/>
                <a:gd name="T56" fmla="*/ 24 w 24"/>
                <a:gd name="T57" fmla="*/ 19 h 31"/>
                <a:gd name="T58" fmla="*/ 23 w 24"/>
                <a:gd name="T59" fmla="*/ 15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4" h="31">
                  <a:moveTo>
                    <a:pt x="23" y="15"/>
                  </a:moveTo>
                  <a:lnTo>
                    <a:pt x="21" y="13"/>
                  </a:lnTo>
                  <a:lnTo>
                    <a:pt x="21" y="12"/>
                  </a:lnTo>
                  <a:lnTo>
                    <a:pt x="18" y="11"/>
                  </a:lnTo>
                  <a:lnTo>
                    <a:pt x="16" y="10"/>
                  </a:lnTo>
                  <a:lnTo>
                    <a:pt x="16" y="7"/>
                  </a:lnTo>
                  <a:lnTo>
                    <a:pt x="13" y="5"/>
                  </a:lnTo>
                  <a:lnTo>
                    <a:pt x="10" y="0"/>
                  </a:lnTo>
                  <a:lnTo>
                    <a:pt x="0" y="5"/>
                  </a:lnTo>
                  <a:lnTo>
                    <a:pt x="6" y="31"/>
                  </a:lnTo>
                  <a:lnTo>
                    <a:pt x="8" y="29"/>
                  </a:lnTo>
                  <a:lnTo>
                    <a:pt x="10" y="28"/>
                  </a:lnTo>
                  <a:lnTo>
                    <a:pt x="14" y="26"/>
                  </a:lnTo>
                  <a:lnTo>
                    <a:pt x="14" y="23"/>
                  </a:lnTo>
                  <a:lnTo>
                    <a:pt x="14" y="22"/>
                  </a:lnTo>
                  <a:lnTo>
                    <a:pt x="14" y="20"/>
                  </a:lnTo>
                  <a:lnTo>
                    <a:pt x="14" y="17"/>
                  </a:lnTo>
                  <a:lnTo>
                    <a:pt x="14" y="15"/>
                  </a:lnTo>
                  <a:lnTo>
                    <a:pt x="14" y="14"/>
                  </a:lnTo>
                  <a:lnTo>
                    <a:pt x="15" y="13"/>
                  </a:lnTo>
                  <a:lnTo>
                    <a:pt x="16" y="13"/>
                  </a:lnTo>
                  <a:lnTo>
                    <a:pt x="19" y="14"/>
                  </a:lnTo>
                  <a:lnTo>
                    <a:pt x="19" y="16"/>
                  </a:lnTo>
                  <a:lnTo>
                    <a:pt x="21" y="20"/>
                  </a:lnTo>
                  <a:lnTo>
                    <a:pt x="21" y="21"/>
                  </a:lnTo>
                  <a:lnTo>
                    <a:pt x="22" y="22"/>
                  </a:lnTo>
                  <a:lnTo>
                    <a:pt x="24" y="21"/>
                  </a:lnTo>
                  <a:lnTo>
                    <a:pt x="24" y="20"/>
                  </a:lnTo>
                  <a:lnTo>
                    <a:pt x="24" y="19"/>
                  </a:lnTo>
                  <a:lnTo>
                    <a:pt x="23" y="15"/>
                  </a:lnTo>
                  <a:close/>
                </a:path>
              </a:pathLst>
            </a:custGeom>
            <a:grpFill/>
            <a:ln w="6350" cap="flat">
              <a:solidFill>
                <a:schemeClr val="bg1"/>
              </a:solidFill>
              <a:prstDash val="solid"/>
              <a:miter lim="800000"/>
              <a:headEnd/>
              <a:tailEnd/>
            </a:ln>
          </p:spPr>
          <p:txBody>
            <a:bodyPr/>
            <a:lstStyle/>
            <a:p>
              <a:pPr defTabSz="1828272">
                <a:defRPr/>
              </a:pPr>
              <a:endParaRPr lang="en-US"/>
            </a:p>
          </p:txBody>
        </p:sp>
        <p:sp>
          <p:nvSpPr>
            <p:cNvPr id="33" name="Freeform 28"/>
            <p:cNvSpPr>
              <a:spLocks/>
            </p:cNvSpPr>
            <p:nvPr/>
          </p:nvSpPr>
          <p:spPr bwMode="auto">
            <a:xfrm>
              <a:off x="7834648" y="2119281"/>
              <a:ext cx="183822" cy="92755"/>
            </a:xfrm>
            <a:custGeom>
              <a:avLst/>
              <a:gdLst>
                <a:gd name="T0" fmla="*/ 105 w 109"/>
                <a:gd name="T1" fmla="*/ 32 h 55"/>
                <a:gd name="T2" fmla="*/ 101 w 109"/>
                <a:gd name="T3" fmla="*/ 29 h 55"/>
                <a:gd name="T4" fmla="*/ 97 w 109"/>
                <a:gd name="T5" fmla="*/ 25 h 55"/>
                <a:gd name="T6" fmla="*/ 97 w 109"/>
                <a:gd name="T7" fmla="*/ 29 h 55"/>
                <a:gd name="T8" fmla="*/ 102 w 109"/>
                <a:gd name="T9" fmla="*/ 35 h 55"/>
                <a:gd name="T10" fmla="*/ 95 w 109"/>
                <a:gd name="T11" fmla="*/ 36 h 55"/>
                <a:gd name="T12" fmla="*/ 88 w 109"/>
                <a:gd name="T13" fmla="*/ 37 h 55"/>
                <a:gd name="T14" fmla="*/ 85 w 109"/>
                <a:gd name="T15" fmla="*/ 35 h 55"/>
                <a:gd name="T16" fmla="*/ 81 w 109"/>
                <a:gd name="T17" fmla="*/ 32 h 55"/>
                <a:gd name="T18" fmla="*/ 81 w 109"/>
                <a:gd name="T19" fmla="*/ 27 h 55"/>
                <a:gd name="T20" fmla="*/ 73 w 109"/>
                <a:gd name="T21" fmla="*/ 22 h 55"/>
                <a:gd name="T22" fmla="*/ 69 w 109"/>
                <a:gd name="T23" fmla="*/ 22 h 55"/>
                <a:gd name="T24" fmla="*/ 68 w 109"/>
                <a:gd name="T25" fmla="*/ 16 h 55"/>
                <a:gd name="T26" fmla="*/ 71 w 109"/>
                <a:gd name="T27" fmla="*/ 13 h 55"/>
                <a:gd name="T28" fmla="*/ 77 w 109"/>
                <a:gd name="T29" fmla="*/ 9 h 55"/>
                <a:gd name="T30" fmla="*/ 76 w 109"/>
                <a:gd name="T31" fmla="*/ 6 h 55"/>
                <a:gd name="T32" fmla="*/ 71 w 109"/>
                <a:gd name="T33" fmla="*/ 6 h 55"/>
                <a:gd name="T34" fmla="*/ 68 w 109"/>
                <a:gd name="T35" fmla="*/ 0 h 55"/>
                <a:gd name="T36" fmla="*/ 59 w 109"/>
                <a:gd name="T37" fmla="*/ 8 h 55"/>
                <a:gd name="T38" fmla="*/ 0 w 109"/>
                <a:gd name="T39" fmla="*/ 20 h 55"/>
                <a:gd name="T40" fmla="*/ 0 w 109"/>
                <a:gd name="T41" fmla="*/ 50 h 55"/>
                <a:gd name="T42" fmla="*/ 50 w 109"/>
                <a:gd name="T43" fmla="*/ 41 h 55"/>
                <a:gd name="T44" fmla="*/ 63 w 109"/>
                <a:gd name="T45" fmla="*/ 41 h 55"/>
                <a:gd name="T46" fmla="*/ 66 w 109"/>
                <a:gd name="T47" fmla="*/ 46 h 55"/>
                <a:gd name="T48" fmla="*/ 71 w 109"/>
                <a:gd name="T49" fmla="*/ 48 h 55"/>
                <a:gd name="T50" fmla="*/ 73 w 109"/>
                <a:gd name="T51" fmla="*/ 51 h 55"/>
                <a:gd name="T52" fmla="*/ 74 w 109"/>
                <a:gd name="T53" fmla="*/ 55 h 55"/>
                <a:gd name="T54" fmla="*/ 77 w 109"/>
                <a:gd name="T55" fmla="*/ 55 h 55"/>
                <a:gd name="T56" fmla="*/ 79 w 109"/>
                <a:gd name="T57" fmla="*/ 49 h 55"/>
                <a:gd name="T58" fmla="*/ 82 w 109"/>
                <a:gd name="T59" fmla="*/ 45 h 55"/>
                <a:gd name="T60" fmla="*/ 86 w 109"/>
                <a:gd name="T61" fmla="*/ 46 h 55"/>
                <a:gd name="T62" fmla="*/ 87 w 109"/>
                <a:gd name="T63" fmla="*/ 51 h 55"/>
                <a:gd name="T64" fmla="*/ 92 w 109"/>
                <a:gd name="T65" fmla="*/ 47 h 55"/>
                <a:gd name="T66" fmla="*/ 94 w 109"/>
                <a:gd name="T67" fmla="*/ 45 h 55"/>
                <a:gd name="T68" fmla="*/ 101 w 109"/>
                <a:gd name="T69" fmla="*/ 43 h 55"/>
                <a:gd name="T70" fmla="*/ 106 w 109"/>
                <a:gd name="T71" fmla="*/ 40 h 55"/>
                <a:gd name="T72" fmla="*/ 109 w 109"/>
                <a:gd name="T73" fmla="*/ 36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9" h="55">
                  <a:moveTo>
                    <a:pt x="107" y="35"/>
                  </a:moveTo>
                  <a:lnTo>
                    <a:pt x="105" y="32"/>
                  </a:lnTo>
                  <a:lnTo>
                    <a:pt x="104" y="31"/>
                  </a:lnTo>
                  <a:lnTo>
                    <a:pt x="101" y="29"/>
                  </a:lnTo>
                  <a:lnTo>
                    <a:pt x="98" y="27"/>
                  </a:lnTo>
                  <a:lnTo>
                    <a:pt x="97" y="25"/>
                  </a:lnTo>
                  <a:lnTo>
                    <a:pt x="96" y="27"/>
                  </a:lnTo>
                  <a:lnTo>
                    <a:pt x="97" y="29"/>
                  </a:lnTo>
                  <a:lnTo>
                    <a:pt x="100" y="32"/>
                  </a:lnTo>
                  <a:lnTo>
                    <a:pt x="102" y="35"/>
                  </a:lnTo>
                  <a:lnTo>
                    <a:pt x="99" y="36"/>
                  </a:lnTo>
                  <a:lnTo>
                    <a:pt x="95" y="36"/>
                  </a:lnTo>
                  <a:lnTo>
                    <a:pt x="89" y="39"/>
                  </a:lnTo>
                  <a:lnTo>
                    <a:pt x="88" y="37"/>
                  </a:lnTo>
                  <a:lnTo>
                    <a:pt x="87" y="36"/>
                  </a:lnTo>
                  <a:lnTo>
                    <a:pt x="85" y="35"/>
                  </a:lnTo>
                  <a:lnTo>
                    <a:pt x="82" y="33"/>
                  </a:lnTo>
                  <a:lnTo>
                    <a:pt x="81" y="32"/>
                  </a:lnTo>
                  <a:lnTo>
                    <a:pt x="82" y="30"/>
                  </a:lnTo>
                  <a:lnTo>
                    <a:pt x="81" y="27"/>
                  </a:lnTo>
                  <a:lnTo>
                    <a:pt x="77" y="24"/>
                  </a:lnTo>
                  <a:lnTo>
                    <a:pt x="73" y="22"/>
                  </a:lnTo>
                  <a:lnTo>
                    <a:pt x="71" y="22"/>
                  </a:lnTo>
                  <a:lnTo>
                    <a:pt x="69" y="22"/>
                  </a:lnTo>
                  <a:lnTo>
                    <a:pt x="68" y="20"/>
                  </a:lnTo>
                  <a:lnTo>
                    <a:pt x="68" y="16"/>
                  </a:lnTo>
                  <a:lnTo>
                    <a:pt x="70" y="14"/>
                  </a:lnTo>
                  <a:lnTo>
                    <a:pt x="71" y="13"/>
                  </a:lnTo>
                  <a:lnTo>
                    <a:pt x="73" y="11"/>
                  </a:lnTo>
                  <a:lnTo>
                    <a:pt x="77" y="9"/>
                  </a:lnTo>
                  <a:lnTo>
                    <a:pt x="77" y="8"/>
                  </a:lnTo>
                  <a:lnTo>
                    <a:pt x="76" y="6"/>
                  </a:lnTo>
                  <a:lnTo>
                    <a:pt x="73" y="6"/>
                  </a:lnTo>
                  <a:lnTo>
                    <a:pt x="71" y="6"/>
                  </a:lnTo>
                  <a:lnTo>
                    <a:pt x="70" y="3"/>
                  </a:lnTo>
                  <a:lnTo>
                    <a:pt x="68" y="0"/>
                  </a:lnTo>
                  <a:lnTo>
                    <a:pt x="60" y="3"/>
                  </a:lnTo>
                  <a:lnTo>
                    <a:pt x="59" y="8"/>
                  </a:lnTo>
                  <a:lnTo>
                    <a:pt x="22" y="17"/>
                  </a:lnTo>
                  <a:lnTo>
                    <a:pt x="0" y="20"/>
                  </a:lnTo>
                  <a:lnTo>
                    <a:pt x="0" y="33"/>
                  </a:lnTo>
                  <a:lnTo>
                    <a:pt x="0" y="50"/>
                  </a:lnTo>
                  <a:lnTo>
                    <a:pt x="24" y="46"/>
                  </a:lnTo>
                  <a:lnTo>
                    <a:pt x="50" y="41"/>
                  </a:lnTo>
                  <a:lnTo>
                    <a:pt x="60" y="36"/>
                  </a:lnTo>
                  <a:lnTo>
                    <a:pt x="63" y="41"/>
                  </a:lnTo>
                  <a:lnTo>
                    <a:pt x="66" y="43"/>
                  </a:lnTo>
                  <a:lnTo>
                    <a:pt x="66" y="46"/>
                  </a:lnTo>
                  <a:lnTo>
                    <a:pt x="68" y="47"/>
                  </a:lnTo>
                  <a:lnTo>
                    <a:pt x="71" y="48"/>
                  </a:lnTo>
                  <a:lnTo>
                    <a:pt x="71" y="49"/>
                  </a:lnTo>
                  <a:lnTo>
                    <a:pt x="73" y="51"/>
                  </a:lnTo>
                  <a:lnTo>
                    <a:pt x="74" y="55"/>
                  </a:lnTo>
                  <a:lnTo>
                    <a:pt x="74" y="55"/>
                  </a:lnTo>
                  <a:lnTo>
                    <a:pt x="76" y="55"/>
                  </a:lnTo>
                  <a:lnTo>
                    <a:pt x="77" y="55"/>
                  </a:lnTo>
                  <a:lnTo>
                    <a:pt x="79" y="53"/>
                  </a:lnTo>
                  <a:lnTo>
                    <a:pt x="79" y="49"/>
                  </a:lnTo>
                  <a:lnTo>
                    <a:pt x="82" y="47"/>
                  </a:lnTo>
                  <a:lnTo>
                    <a:pt x="82" y="45"/>
                  </a:lnTo>
                  <a:lnTo>
                    <a:pt x="85" y="43"/>
                  </a:lnTo>
                  <a:lnTo>
                    <a:pt x="86" y="46"/>
                  </a:lnTo>
                  <a:lnTo>
                    <a:pt x="87" y="49"/>
                  </a:lnTo>
                  <a:lnTo>
                    <a:pt x="87" y="51"/>
                  </a:lnTo>
                  <a:lnTo>
                    <a:pt x="90" y="49"/>
                  </a:lnTo>
                  <a:lnTo>
                    <a:pt x="92" y="47"/>
                  </a:lnTo>
                  <a:lnTo>
                    <a:pt x="92" y="45"/>
                  </a:lnTo>
                  <a:lnTo>
                    <a:pt x="94" y="45"/>
                  </a:lnTo>
                  <a:lnTo>
                    <a:pt x="97" y="43"/>
                  </a:lnTo>
                  <a:lnTo>
                    <a:pt x="101" y="43"/>
                  </a:lnTo>
                  <a:lnTo>
                    <a:pt x="103" y="41"/>
                  </a:lnTo>
                  <a:lnTo>
                    <a:pt x="106" y="40"/>
                  </a:lnTo>
                  <a:lnTo>
                    <a:pt x="108" y="38"/>
                  </a:lnTo>
                  <a:lnTo>
                    <a:pt x="109" y="36"/>
                  </a:lnTo>
                  <a:lnTo>
                    <a:pt x="107" y="35"/>
                  </a:lnTo>
                  <a:close/>
                </a:path>
              </a:pathLst>
            </a:custGeom>
            <a:grpFill/>
            <a:ln w="6350" cap="flat">
              <a:solidFill>
                <a:schemeClr val="bg1"/>
              </a:solidFill>
              <a:prstDash val="solid"/>
              <a:miter lim="800000"/>
              <a:headEnd/>
              <a:tailEnd/>
            </a:ln>
          </p:spPr>
          <p:txBody>
            <a:bodyPr/>
            <a:lstStyle/>
            <a:p>
              <a:pPr defTabSz="1828272">
                <a:defRPr/>
              </a:pPr>
              <a:endParaRPr lang="en-US"/>
            </a:p>
          </p:txBody>
        </p:sp>
        <p:sp>
          <p:nvSpPr>
            <p:cNvPr id="34" name="Freeform 29"/>
            <p:cNvSpPr>
              <a:spLocks/>
            </p:cNvSpPr>
            <p:nvPr/>
          </p:nvSpPr>
          <p:spPr bwMode="auto">
            <a:xfrm>
              <a:off x="7976309" y="2205290"/>
              <a:ext cx="16864" cy="11806"/>
            </a:xfrm>
            <a:custGeom>
              <a:avLst/>
              <a:gdLst>
                <a:gd name="T0" fmla="*/ 3 w 12"/>
                <a:gd name="T1" fmla="*/ 9 h 9"/>
                <a:gd name="T2" fmla="*/ 7 w 12"/>
                <a:gd name="T3" fmla="*/ 9 h 9"/>
                <a:gd name="T4" fmla="*/ 10 w 12"/>
                <a:gd name="T5" fmla="*/ 6 h 9"/>
                <a:gd name="T6" fmla="*/ 12 w 12"/>
                <a:gd name="T7" fmla="*/ 4 h 9"/>
                <a:gd name="T8" fmla="*/ 8 w 12"/>
                <a:gd name="T9" fmla="*/ 2 h 9"/>
                <a:gd name="T10" fmla="*/ 4 w 12"/>
                <a:gd name="T11" fmla="*/ 1 h 9"/>
                <a:gd name="T12" fmla="*/ 0 w 12"/>
                <a:gd name="T13" fmla="*/ 7 h 9"/>
                <a:gd name="T14" fmla="*/ 3 w 12"/>
                <a:gd name="T15" fmla="*/ 9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9">
                  <a:moveTo>
                    <a:pt x="3" y="9"/>
                  </a:moveTo>
                  <a:cubicBezTo>
                    <a:pt x="7" y="9"/>
                    <a:pt x="7" y="9"/>
                    <a:pt x="7" y="9"/>
                  </a:cubicBezTo>
                  <a:cubicBezTo>
                    <a:pt x="10" y="6"/>
                    <a:pt x="10" y="6"/>
                    <a:pt x="10" y="6"/>
                  </a:cubicBezTo>
                  <a:cubicBezTo>
                    <a:pt x="12" y="4"/>
                    <a:pt x="12" y="4"/>
                    <a:pt x="12" y="4"/>
                  </a:cubicBezTo>
                  <a:cubicBezTo>
                    <a:pt x="8" y="2"/>
                    <a:pt x="8" y="2"/>
                    <a:pt x="8" y="2"/>
                  </a:cubicBezTo>
                  <a:cubicBezTo>
                    <a:pt x="8" y="2"/>
                    <a:pt x="5" y="0"/>
                    <a:pt x="4" y="1"/>
                  </a:cubicBezTo>
                  <a:cubicBezTo>
                    <a:pt x="4" y="2"/>
                    <a:pt x="0" y="7"/>
                    <a:pt x="0" y="7"/>
                  </a:cubicBezTo>
                  <a:lnTo>
                    <a:pt x="3" y="9"/>
                  </a:lnTo>
                  <a:close/>
                </a:path>
              </a:pathLst>
            </a:custGeom>
            <a:grpFill/>
            <a:ln w="6350" cap="flat">
              <a:solidFill>
                <a:schemeClr val="bg1"/>
              </a:solidFill>
              <a:prstDash val="solid"/>
              <a:miter lim="800000"/>
              <a:headEnd/>
              <a:tailEnd/>
            </a:ln>
          </p:spPr>
          <p:txBody>
            <a:bodyPr/>
            <a:lstStyle/>
            <a:p>
              <a:pPr defTabSz="1828272">
                <a:defRPr/>
              </a:pPr>
              <a:endParaRPr lang="en-US"/>
            </a:p>
          </p:txBody>
        </p:sp>
        <p:sp>
          <p:nvSpPr>
            <p:cNvPr id="35" name="Freeform 30"/>
            <p:cNvSpPr>
              <a:spLocks/>
            </p:cNvSpPr>
            <p:nvPr/>
          </p:nvSpPr>
          <p:spPr bwMode="auto">
            <a:xfrm>
              <a:off x="7763817" y="2269376"/>
              <a:ext cx="70830" cy="158525"/>
            </a:xfrm>
            <a:custGeom>
              <a:avLst/>
              <a:gdLst>
                <a:gd name="T0" fmla="*/ 36 w 42"/>
                <a:gd name="T1" fmla="*/ 13 h 94"/>
                <a:gd name="T2" fmla="*/ 36 w 42"/>
                <a:gd name="T3" fmla="*/ 9 h 94"/>
                <a:gd name="T4" fmla="*/ 34 w 42"/>
                <a:gd name="T5" fmla="*/ 7 h 94"/>
                <a:gd name="T6" fmla="*/ 21 w 42"/>
                <a:gd name="T7" fmla="*/ 3 h 94"/>
                <a:gd name="T8" fmla="*/ 9 w 42"/>
                <a:gd name="T9" fmla="*/ 0 h 94"/>
                <a:gd name="T10" fmla="*/ 8 w 42"/>
                <a:gd name="T11" fmla="*/ 3 h 94"/>
                <a:gd name="T12" fmla="*/ 6 w 42"/>
                <a:gd name="T13" fmla="*/ 7 h 94"/>
                <a:gd name="T14" fmla="*/ 3 w 42"/>
                <a:gd name="T15" fmla="*/ 9 h 94"/>
                <a:gd name="T16" fmla="*/ 2 w 42"/>
                <a:gd name="T17" fmla="*/ 14 h 94"/>
                <a:gd name="T18" fmla="*/ 3 w 42"/>
                <a:gd name="T19" fmla="*/ 20 h 94"/>
                <a:gd name="T20" fmla="*/ 3 w 42"/>
                <a:gd name="T21" fmla="*/ 25 h 94"/>
                <a:gd name="T22" fmla="*/ 2 w 42"/>
                <a:gd name="T23" fmla="*/ 30 h 94"/>
                <a:gd name="T24" fmla="*/ 5 w 42"/>
                <a:gd name="T25" fmla="*/ 32 h 94"/>
                <a:gd name="T26" fmla="*/ 9 w 42"/>
                <a:gd name="T27" fmla="*/ 34 h 94"/>
                <a:gd name="T28" fmla="*/ 11 w 42"/>
                <a:gd name="T29" fmla="*/ 38 h 94"/>
                <a:gd name="T30" fmla="*/ 15 w 42"/>
                <a:gd name="T31" fmla="*/ 42 h 94"/>
                <a:gd name="T32" fmla="*/ 20 w 42"/>
                <a:gd name="T33" fmla="*/ 46 h 94"/>
                <a:gd name="T34" fmla="*/ 20 w 42"/>
                <a:gd name="T35" fmla="*/ 47 h 94"/>
                <a:gd name="T36" fmla="*/ 18 w 42"/>
                <a:gd name="T37" fmla="*/ 53 h 94"/>
                <a:gd name="T38" fmla="*/ 10 w 42"/>
                <a:gd name="T39" fmla="*/ 58 h 94"/>
                <a:gd name="T40" fmla="*/ 3 w 42"/>
                <a:gd name="T41" fmla="*/ 64 h 94"/>
                <a:gd name="T42" fmla="*/ 2 w 42"/>
                <a:gd name="T43" fmla="*/ 67 h 94"/>
                <a:gd name="T44" fmla="*/ 0 w 42"/>
                <a:gd name="T45" fmla="*/ 72 h 94"/>
                <a:gd name="T46" fmla="*/ 1 w 42"/>
                <a:gd name="T47" fmla="*/ 75 h 94"/>
                <a:gd name="T48" fmla="*/ 3 w 42"/>
                <a:gd name="T49" fmla="*/ 79 h 94"/>
                <a:gd name="T50" fmla="*/ 8 w 42"/>
                <a:gd name="T51" fmla="*/ 83 h 94"/>
                <a:gd name="T52" fmla="*/ 12 w 42"/>
                <a:gd name="T53" fmla="*/ 85 h 94"/>
                <a:gd name="T54" fmla="*/ 15 w 42"/>
                <a:gd name="T55" fmla="*/ 86 h 94"/>
                <a:gd name="T56" fmla="*/ 20 w 42"/>
                <a:gd name="T57" fmla="*/ 86 h 94"/>
                <a:gd name="T58" fmla="*/ 24 w 42"/>
                <a:gd name="T59" fmla="*/ 86 h 94"/>
                <a:gd name="T60" fmla="*/ 25 w 42"/>
                <a:gd name="T61" fmla="*/ 86 h 94"/>
                <a:gd name="T62" fmla="*/ 24 w 42"/>
                <a:gd name="T63" fmla="*/ 90 h 94"/>
                <a:gd name="T64" fmla="*/ 24 w 42"/>
                <a:gd name="T65" fmla="*/ 93 h 94"/>
                <a:gd name="T66" fmla="*/ 25 w 42"/>
                <a:gd name="T67" fmla="*/ 94 h 94"/>
                <a:gd name="T68" fmla="*/ 26 w 42"/>
                <a:gd name="T69" fmla="*/ 94 h 94"/>
                <a:gd name="T70" fmla="*/ 27 w 42"/>
                <a:gd name="T71" fmla="*/ 87 h 94"/>
                <a:gd name="T72" fmla="*/ 28 w 42"/>
                <a:gd name="T73" fmla="*/ 86 h 94"/>
                <a:gd name="T74" fmla="*/ 31 w 42"/>
                <a:gd name="T75" fmla="*/ 82 h 94"/>
                <a:gd name="T76" fmla="*/ 36 w 42"/>
                <a:gd name="T77" fmla="*/ 78 h 94"/>
                <a:gd name="T78" fmla="*/ 36 w 42"/>
                <a:gd name="T79" fmla="*/ 69 h 94"/>
                <a:gd name="T80" fmla="*/ 36 w 42"/>
                <a:gd name="T81" fmla="*/ 65 h 94"/>
                <a:gd name="T82" fmla="*/ 40 w 42"/>
                <a:gd name="T83" fmla="*/ 61 h 94"/>
                <a:gd name="T84" fmla="*/ 41 w 42"/>
                <a:gd name="T85" fmla="*/ 53 h 94"/>
                <a:gd name="T86" fmla="*/ 42 w 42"/>
                <a:gd name="T87" fmla="*/ 48 h 94"/>
                <a:gd name="T88" fmla="*/ 42 w 42"/>
                <a:gd name="T89" fmla="*/ 40 h 94"/>
                <a:gd name="T90" fmla="*/ 42 w 42"/>
                <a:gd name="T91" fmla="*/ 36 h 94"/>
                <a:gd name="T92" fmla="*/ 40 w 42"/>
                <a:gd name="T93" fmla="*/ 30 h 94"/>
                <a:gd name="T94" fmla="*/ 36 w 42"/>
                <a:gd name="T95" fmla="*/ 30 h 94"/>
                <a:gd name="T96" fmla="*/ 34 w 42"/>
                <a:gd name="T97" fmla="*/ 30 h 94"/>
                <a:gd name="T98" fmla="*/ 35 w 42"/>
                <a:gd name="T99" fmla="*/ 25 h 94"/>
                <a:gd name="T100" fmla="*/ 37 w 42"/>
                <a:gd name="T101" fmla="*/ 20 h 94"/>
                <a:gd name="T102" fmla="*/ 39 w 42"/>
                <a:gd name="T103" fmla="*/ 18 h 94"/>
                <a:gd name="T104" fmla="*/ 38 w 42"/>
                <a:gd name="T105" fmla="*/ 17 h 94"/>
                <a:gd name="T106" fmla="*/ 36 w 42"/>
                <a:gd name="T107" fmla="*/ 13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2" h="94">
                  <a:moveTo>
                    <a:pt x="36" y="13"/>
                  </a:moveTo>
                  <a:lnTo>
                    <a:pt x="36" y="9"/>
                  </a:lnTo>
                  <a:lnTo>
                    <a:pt x="34" y="7"/>
                  </a:lnTo>
                  <a:lnTo>
                    <a:pt x="21" y="3"/>
                  </a:lnTo>
                  <a:lnTo>
                    <a:pt x="9" y="0"/>
                  </a:lnTo>
                  <a:lnTo>
                    <a:pt x="8" y="3"/>
                  </a:lnTo>
                  <a:lnTo>
                    <a:pt x="6" y="7"/>
                  </a:lnTo>
                  <a:lnTo>
                    <a:pt x="3" y="9"/>
                  </a:lnTo>
                  <a:lnTo>
                    <a:pt x="2" y="14"/>
                  </a:lnTo>
                  <a:lnTo>
                    <a:pt x="3" y="20"/>
                  </a:lnTo>
                  <a:lnTo>
                    <a:pt x="3" y="25"/>
                  </a:lnTo>
                  <a:lnTo>
                    <a:pt x="2" y="30"/>
                  </a:lnTo>
                  <a:lnTo>
                    <a:pt x="5" y="32"/>
                  </a:lnTo>
                  <a:lnTo>
                    <a:pt x="9" y="34"/>
                  </a:lnTo>
                  <a:lnTo>
                    <a:pt x="11" y="38"/>
                  </a:lnTo>
                  <a:lnTo>
                    <a:pt x="15" y="42"/>
                  </a:lnTo>
                  <a:lnTo>
                    <a:pt x="20" y="46"/>
                  </a:lnTo>
                  <a:lnTo>
                    <a:pt x="20" y="47"/>
                  </a:lnTo>
                  <a:lnTo>
                    <a:pt x="18" y="53"/>
                  </a:lnTo>
                  <a:lnTo>
                    <a:pt x="10" y="58"/>
                  </a:lnTo>
                  <a:lnTo>
                    <a:pt x="3" y="64"/>
                  </a:lnTo>
                  <a:lnTo>
                    <a:pt x="2" y="67"/>
                  </a:lnTo>
                  <a:lnTo>
                    <a:pt x="0" y="72"/>
                  </a:lnTo>
                  <a:lnTo>
                    <a:pt x="1" y="75"/>
                  </a:lnTo>
                  <a:lnTo>
                    <a:pt x="3" y="79"/>
                  </a:lnTo>
                  <a:lnTo>
                    <a:pt x="8" y="83"/>
                  </a:lnTo>
                  <a:lnTo>
                    <a:pt x="12" y="85"/>
                  </a:lnTo>
                  <a:lnTo>
                    <a:pt x="15" y="86"/>
                  </a:lnTo>
                  <a:lnTo>
                    <a:pt x="20" y="86"/>
                  </a:lnTo>
                  <a:lnTo>
                    <a:pt x="24" y="86"/>
                  </a:lnTo>
                  <a:lnTo>
                    <a:pt x="25" y="86"/>
                  </a:lnTo>
                  <a:lnTo>
                    <a:pt x="24" y="90"/>
                  </a:lnTo>
                  <a:lnTo>
                    <a:pt x="24" y="93"/>
                  </a:lnTo>
                  <a:lnTo>
                    <a:pt x="25" y="94"/>
                  </a:lnTo>
                  <a:lnTo>
                    <a:pt x="26" y="94"/>
                  </a:lnTo>
                  <a:lnTo>
                    <a:pt x="27" y="87"/>
                  </a:lnTo>
                  <a:lnTo>
                    <a:pt x="28" y="86"/>
                  </a:lnTo>
                  <a:lnTo>
                    <a:pt x="31" y="82"/>
                  </a:lnTo>
                  <a:lnTo>
                    <a:pt x="36" y="78"/>
                  </a:lnTo>
                  <a:lnTo>
                    <a:pt x="36" y="69"/>
                  </a:lnTo>
                  <a:lnTo>
                    <a:pt x="36" y="65"/>
                  </a:lnTo>
                  <a:lnTo>
                    <a:pt x="40" y="61"/>
                  </a:lnTo>
                  <a:lnTo>
                    <a:pt x="41" y="53"/>
                  </a:lnTo>
                  <a:lnTo>
                    <a:pt x="42" y="48"/>
                  </a:lnTo>
                  <a:lnTo>
                    <a:pt x="42" y="40"/>
                  </a:lnTo>
                  <a:lnTo>
                    <a:pt x="42" y="36"/>
                  </a:lnTo>
                  <a:lnTo>
                    <a:pt x="40" y="30"/>
                  </a:lnTo>
                  <a:lnTo>
                    <a:pt x="36" y="30"/>
                  </a:lnTo>
                  <a:lnTo>
                    <a:pt x="34" y="30"/>
                  </a:lnTo>
                  <a:lnTo>
                    <a:pt x="35" y="25"/>
                  </a:lnTo>
                  <a:lnTo>
                    <a:pt x="37" y="20"/>
                  </a:lnTo>
                  <a:lnTo>
                    <a:pt x="39" y="18"/>
                  </a:lnTo>
                  <a:lnTo>
                    <a:pt x="38" y="17"/>
                  </a:lnTo>
                  <a:lnTo>
                    <a:pt x="36" y="13"/>
                  </a:lnTo>
                  <a:close/>
                </a:path>
              </a:pathLst>
            </a:custGeom>
            <a:grpFill/>
            <a:ln w="6350" cap="flat">
              <a:solidFill>
                <a:schemeClr val="bg1"/>
              </a:solidFill>
              <a:prstDash val="solid"/>
              <a:miter lim="800000"/>
              <a:headEnd/>
              <a:tailEnd/>
            </a:ln>
          </p:spPr>
          <p:txBody>
            <a:bodyPr/>
            <a:lstStyle/>
            <a:p>
              <a:pPr defTabSz="1828272">
                <a:defRPr/>
              </a:pPr>
              <a:endParaRPr lang="en-US"/>
            </a:p>
          </p:txBody>
        </p:sp>
        <p:sp>
          <p:nvSpPr>
            <p:cNvPr id="36" name="Freeform 31"/>
            <p:cNvSpPr>
              <a:spLocks/>
            </p:cNvSpPr>
            <p:nvPr/>
          </p:nvSpPr>
          <p:spPr bwMode="auto">
            <a:xfrm>
              <a:off x="7750326" y="2378994"/>
              <a:ext cx="55652" cy="91068"/>
            </a:xfrm>
            <a:custGeom>
              <a:avLst/>
              <a:gdLst>
                <a:gd name="T0" fmla="*/ 9 w 33"/>
                <a:gd name="T1" fmla="*/ 10 h 54"/>
                <a:gd name="T2" fmla="*/ 8 w 33"/>
                <a:gd name="T3" fmla="*/ 7 h 54"/>
                <a:gd name="T4" fmla="*/ 10 w 33"/>
                <a:gd name="T5" fmla="*/ 2 h 54"/>
                <a:gd name="T6" fmla="*/ 11 w 33"/>
                <a:gd name="T7" fmla="*/ 1 h 54"/>
                <a:gd name="T8" fmla="*/ 9 w 33"/>
                <a:gd name="T9" fmla="*/ 0 h 54"/>
                <a:gd name="T10" fmla="*/ 6 w 33"/>
                <a:gd name="T11" fmla="*/ 0 h 54"/>
                <a:gd name="T12" fmla="*/ 5 w 33"/>
                <a:gd name="T13" fmla="*/ 0 h 54"/>
                <a:gd name="T14" fmla="*/ 2 w 33"/>
                <a:gd name="T15" fmla="*/ 2 h 54"/>
                <a:gd name="T16" fmla="*/ 0 w 33"/>
                <a:gd name="T17" fmla="*/ 5 h 54"/>
                <a:gd name="T18" fmla="*/ 12 w 33"/>
                <a:gd name="T19" fmla="*/ 54 h 54"/>
                <a:gd name="T20" fmla="*/ 33 w 33"/>
                <a:gd name="T21" fmla="*/ 51 h 54"/>
                <a:gd name="T22" fmla="*/ 32 w 33"/>
                <a:gd name="T23" fmla="*/ 43 h 54"/>
                <a:gd name="T24" fmla="*/ 29 w 33"/>
                <a:gd name="T25" fmla="*/ 40 h 54"/>
                <a:gd name="T26" fmla="*/ 28 w 33"/>
                <a:gd name="T27" fmla="*/ 38 h 54"/>
                <a:gd name="T28" fmla="*/ 26 w 33"/>
                <a:gd name="T29" fmla="*/ 37 h 54"/>
                <a:gd name="T30" fmla="*/ 23 w 33"/>
                <a:gd name="T31" fmla="*/ 34 h 54"/>
                <a:gd name="T32" fmla="*/ 20 w 33"/>
                <a:gd name="T33" fmla="*/ 32 h 54"/>
                <a:gd name="T34" fmla="*/ 18 w 33"/>
                <a:gd name="T35" fmla="*/ 28 h 54"/>
                <a:gd name="T36" fmla="*/ 16 w 33"/>
                <a:gd name="T37" fmla="*/ 24 h 54"/>
                <a:gd name="T38" fmla="*/ 14 w 33"/>
                <a:gd name="T39" fmla="*/ 20 h 54"/>
                <a:gd name="T40" fmla="*/ 16 w 33"/>
                <a:gd name="T41" fmla="*/ 17 h 54"/>
                <a:gd name="T42" fmla="*/ 11 w 33"/>
                <a:gd name="T43" fmla="*/ 14 h 54"/>
                <a:gd name="T44" fmla="*/ 9 w 33"/>
                <a:gd name="T45" fmla="*/ 1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3" h="54">
                  <a:moveTo>
                    <a:pt x="9" y="10"/>
                  </a:moveTo>
                  <a:lnTo>
                    <a:pt x="8" y="7"/>
                  </a:lnTo>
                  <a:lnTo>
                    <a:pt x="10" y="2"/>
                  </a:lnTo>
                  <a:lnTo>
                    <a:pt x="11" y="1"/>
                  </a:lnTo>
                  <a:lnTo>
                    <a:pt x="9" y="0"/>
                  </a:lnTo>
                  <a:lnTo>
                    <a:pt x="6" y="0"/>
                  </a:lnTo>
                  <a:lnTo>
                    <a:pt x="5" y="0"/>
                  </a:lnTo>
                  <a:lnTo>
                    <a:pt x="2" y="2"/>
                  </a:lnTo>
                  <a:lnTo>
                    <a:pt x="0" y="5"/>
                  </a:lnTo>
                  <a:lnTo>
                    <a:pt x="12" y="54"/>
                  </a:lnTo>
                  <a:lnTo>
                    <a:pt x="33" y="51"/>
                  </a:lnTo>
                  <a:lnTo>
                    <a:pt x="32" y="43"/>
                  </a:lnTo>
                  <a:lnTo>
                    <a:pt x="29" y="40"/>
                  </a:lnTo>
                  <a:lnTo>
                    <a:pt x="28" y="38"/>
                  </a:lnTo>
                  <a:lnTo>
                    <a:pt x="26" y="37"/>
                  </a:lnTo>
                  <a:lnTo>
                    <a:pt x="23" y="34"/>
                  </a:lnTo>
                  <a:lnTo>
                    <a:pt x="20" y="32"/>
                  </a:lnTo>
                  <a:lnTo>
                    <a:pt x="18" y="28"/>
                  </a:lnTo>
                  <a:lnTo>
                    <a:pt x="16" y="24"/>
                  </a:lnTo>
                  <a:lnTo>
                    <a:pt x="14" y="20"/>
                  </a:lnTo>
                  <a:lnTo>
                    <a:pt x="16" y="17"/>
                  </a:lnTo>
                  <a:lnTo>
                    <a:pt x="11" y="14"/>
                  </a:lnTo>
                  <a:lnTo>
                    <a:pt x="9" y="10"/>
                  </a:lnTo>
                  <a:close/>
                </a:path>
              </a:pathLst>
            </a:custGeom>
            <a:grpFill/>
            <a:ln w="6350" cap="flat">
              <a:solidFill>
                <a:schemeClr val="bg1"/>
              </a:solidFill>
              <a:prstDash val="solid"/>
              <a:miter lim="800000"/>
              <a:headEnd/>
              <a:tailEnd/>
            </a:ln>
          </p:spPr>
          <p:txBody>
            <a:bodyPr/>
            <a:lstStyle/>
            <a:p>
              <a:pPr defTabSz="1828272">
                <a:defRPr/>
              </a:pPr>
              <a:endParaRPr lang="en-US"/>
            </a:p>
          </p:txBody>
        </p:sp>
        <p:sp>
          <p:nvSpPr>
            <p:cNvPr id="37" name="Freeform 32"/>
            <p:cNvSpPr>
              <a:spLocks/>
            </p:cNvSpPr>
            <p:nvPr/>
          </p:nvSpPr>
          <p:spPr bwMode="auto">
            <a:xfrm>
              <a:off x="7480495" y="2227213"/>
              <a:ext cx="317051" cy="205746"/>
            </a:xfrm>
            <a:custGeom>
              <a:avLst/>
              <a:gdLst>
                <a:gd name="T0" fmla="*/ 165 w 188"/>
                <a:gd name="T1" fmla="*/ 90 h 122"/>
                <a:gd name="T2" fmla="*/ 166 w 188"/>
                <a:gd name="T3" fmla="*/ 90 h 122"/>
                <a:gd name="T4" fmla="*/ 169 w 188"/>
                <a:gd name="T5" fmla="*/ 90 h 122"/>
                <a:gd name="T6" fmla="*/ 171 w 188"/>
                <a:gd name="T7" fmla="*/ 91 h 122"/>
                <a:gd name="T8" fmla="*/ 171 w 188"/>
                <a:gd name="T9" fmla="*/ 89 h 122"/>
                <a:gd name="T10" fmla="*/ 178 w 188"/>
                <a:gd name="T11" fmla="*/ 83 h 122"/>
                <a:gd name="T12" fmla="*/ 186 w 188"/>
                <a:gd name="T13" fmla="*/ 78 h 122"/>
                <a:gd name="T14" fmla="*/ 188 w 188"/>
                <a:gd name="T15" fmla="*/ 72 h 122"/>
                <a:gd name="T16" fmla="*/ 188 w 188"/>
                <a:gd name="T17" fmla="*/ 71 h 122"/>
                <a:gd name="T18" fmla="*/ 183 w 188"/>
                <a:gd name="T19" fmla="*/ 67 h 122"/>
                <a:gd name="T20" fmla="*/ 179 w 188"/>
                <a:gd name="T21" fmla="*/ 63 h 122"/>
                <a:gd name="T22" fmla="*/ 177 w 188"/>
                <a:gd name="T23" fmla="*/ 59 h 122"/>
                <a:gd name="T24" fmla="*/ 173 w 188"/>
                <a:gd name="T25" fmla="*/ 57 h 122"/>
                <a:gd name="T26" fmla="*/ 170 w 188"/>
                <a:gd name="T27" fmla="*/ 55 h 122"/>
                <a:gd name="T28" fmla="*/ 171 w 188"/>
                <a:gd name="T29" fmla="*/ 50 h 122"/>
                <a:gd name="T30" fmla="*/ 171 w 188"/>
                <a:gd name="T31" fmla="*/ 45 h 122"/>
                <a:gd name="T32" fmla="*/ 170 w 188"/>
                <a:gd name="T33" fmla="*/ 39 h 122"/>
                <a:gd name="T34" fmla="*/ 171 w 188"/>
                <a:gd name="T35" fmla="*/ 34 h 122"/>
                <a:gd name="T36" fmla="*/ 174 w 188"/>
                <a:gd name="T37" fmla="*/ 32 h 122"/>
                <a:gd name="T38" fmla="*/ 176 w 188"/>
                <a:gd name="T39" fmla="*/ 28 h 122"/>
                <a:gd name="T40" fmla="*/ 177 w 188"/>
                <a:gd name="T41" fmla="*/ 25 h 122"/>
                <a:gd name="T42" fmla="*/ 179 w 188"/>
                <a:gd name="T43" fmla="*/ 20 h 122"/>
                <a:gd name="T44" fmla="*/ 176 w 188"/>
                <a:gd name="T45" fmla="*/ 18 h 122"/>
                <a:gd name="T46" fmla="*/ 173 w 188"/>
                <a:gd name="T47" fmla="*/ 18 h 122"/>
                <a:gd name="T48" fmla="*/ 170 w 188"/>
                <a:gd name="T49" fmla="*/ 17 h 122"/>
                <a:gd name="T50" fmla="*/ 166 w 188"/>
                <a:gd name="T51" fmla="*/ 10 h 122"/>
                <a:gd name="T52" fmla="*/ 162 w 188"/>
                <a:gd name="T53" fmla="*/ 5 h 122"/>
                <a:gd name="T54" fmla="*/ 154 w 188"/>
                <a:gd name="T55" fmla="*/ 0 h 122"/>
                <a:gd name="T56" fmla="*/ 24 w 188"/>
                <a:gd name="T57" fmla="*/ 23 h 122"/>
                <a:gd name="T58" fmla="*/ 22 w 188"/>
                <a:gd name="T59" fmla="*/ 13 h 122"/>
                <a:gd name="T60" fmla="*/ 16 w 188"/>
                <a:gd name="T61" fmla="*/ 17 h 122"/>
                <a:gd name="T62" fmla="*/ 11 w 188"/>
                <a:gd name="T63" fmla="*/ 21 h 122"/>
                <a:gd name="T64" fmla="*/ 6 w 188"/>
                <a:gd name="T65" fmla="*/ 24 h 122"/>
                <a:gd name="T66" fmla="*/ 0 w 188"/>
                <a:gd name="T67" fmla="*/ 28 h 122"/>
                <a:gd name="T68" fmla="*/ 16 w 188"/>
                <a:gd name="T69" fmla="*/ 122 h 122"/>
                <a:gd name="T70" fmla="*/ 160 w 188"/>
                <a:gd name="T71" fmla="*/ 95 h 122"/>
                <a:gd name="T72" fmla="*/ 162 w 188"/>
                <a:gd name="T73" fmla="*/ 92 h 122"/>
                <a:gd name="T74" fmla="*/ 165 w 188"/>
                <a:gd name="T75" fmla="*/ 9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88" h="122">
                  <a:moveTo>
                    <a:pt x="165" y="90"/>
                  </a:moveTo>
                  <a:lnTo>
                    <a:pt x="166" y="90"/>
                  </a:lnTo>
                  <a:lnTo>
                    <a:pt x="169" y="90"/>
                  </a:lnTo>
                  <a:lnTo>
                    <a:pt x="171" y="91"/>
                  </a:lnTo>
                  <a:lnTo>
                    <a:pt x="171" y="89"/>
                  </a:lnTo>
                  <a:lnTo>
                    <a:pt x="178" y="83"/>
                  </a:lnTo>
                  <a:lnTo>
                    <a:pt x="186" y="78"/>
                  </a:lnTo>
                  <a:lnTo>
                    <a:pt x="188" y="72"/>
                  </a:lnTo>
                  <a:lnTo>
                    <a:pt x="188" y="71"/>
                  </a:lnTo>
                  <a:lnTo>
                    <a:pt x="183" y="67"/>
                  </a:lnTo>
                  <a:lnTo>
                    <a:pt x="179" y="63"/>
                  </a:lnTo>
                  <a:lnTo>
                    <a:pt x="177" y="59"/>
                  </a:lnTo>
                  <a:lnTo>
                    <a:pt x="173" y="57"/>
                  </a:lnTo>
                  <a:lnTo>
                    <a:pt x="170" y="55"/>
                  </a:lnTo>
                  <a:lnTo>
                    <a:pt x="171" y="50"/>
                  </a:lnTo>
                  <a:lnTo>
                    <a:pt x="171" y="45"/>
                  </a:lnTo>
                  <a:lnTo>
                    <a:pt x="170" y="39"/>
                  </a:lnTo>
                  <a:lnTo>
                    <a:pt x="171" y="34"/>
                  </a:lnTo>
                  <a:lnTo>
                    <a:pt x="174" y="32"/>
                  </a:lnTo>
                  <a:lnTo>
                    <a:pt x="176" y="28"/>
                  </a:lnTo>
                  <a:lnTo>
                    <a:pt x="177" y="25"/>
                  </a:lnTo>
                  <a:lnTo>
                    <a:pt x="179" y="20"/>
                  </a:lnTo>
                  <a:lnTo>
                    <a:pt x="176" y="18"/>
                  </a:lnTo>
                  <a:lnTo>
                    <a:pt x="173" y="18"/>
                  </a:lnTo>
                  <a:lnTo>
                    <a:pt x="170" y="17"/>
                  </a:lnTo>
                  <a:lnTo>
                    <a:pt x="166" y="10"/>
                  </a:lnTo>
                  <a:lnTo>
                    <a:pt x="162" y="5"/>
                  </a:lnTo>
                  <a:lnTo>
                    <a:pt x="154" y="0"/>
                  </a:lnTo>
                  <a:lnTo>
                    <a:pt x="24" y="23"/>
                  </a:lnTo>
                  <a:lnTo>
                    <a:pt x="22" y="13"/>
                  </a:lnTo>
                  <a:lnTo>
                    <a:pt x="16" y="17"/>
                  </a:lnTo>
                  <a:lnTo>
                    <a:pt x="11" y="21"/>
                  </a:lnTo>
                  <a:lnTo>
                    <a:pt x="6" y="24"/>
                  </a:lnTo>
                  <a:lnTo>
                    <a:pt x="0" y="28"/>
                  </a:lnTo>
                  <a:lnTo>
                    <a:pt x="16" y="122"/>
                  </a:lnTo>
                  <a:lnTo>
                    <a:pt x="160" y="95"/>
                  </a:lnTo>
                  <a:lnTo>
                    <a:pt x="162" y="92"/>
                  </a:lnTo>
                  <a:lnTo>
                    <a:pt x="165" y="90"/>
                  </a:lnTo>
                  <a:close/>
                </a:path>
              </a:pathLst>
            </a:custGeom>
            <a:grpFill/>
            <a:ln w="6350" cap="flat">
              <a:solidFill>
                <a:schemeClr val="bg1"/>
              </a:solidFill>
              <a:prstDash val="solid"/>
              <a:miter lim="800000"/>
              <a:headEnd/>
              <a:tailEnd/>
            </a:ln>
          </p:spPr>
          <p:txBody>
            <a:bodyPr/>
            <a:lstStyle/>
            <a:p>
              <a:pPr defTabSz="1828272">
                <a:defRPr/>
              </a:pPr>
              <a:endParaRPr lang="en-US"/>
            </a:p>
          </p:txBody>
        </p:sp>
        <p:sp>
          <p:nvSpPr>
            <p:cNvPr id="38" name="Freeform 33"/>
            <p:cNvSpPr>
              <a:spLocks/>
            </p:cNvSpPr>
            <p:nvPr/>
          </p:nvSpPr>
          <p:spPr bwMode="auto">
            <a:xfrm>
              <a:off x="7183681" y="3051885"/>
              <a:ext cx="490754" cy="384509"/>
            </a:xfrm>
            <a:custGeom>
              <a:avLst/>
              <a:gdLst>
                <a:gd name="T0" fmla="*/ 200 w 291"/>
                <a:gd name="T1" fmla="*/ 0 h 228"/>
                <a:gd name="T2" fmla="*/ 211 w 291"/>
                <a:gd name="T3" fmla="*/ 10 h 228"/>
                <a:gd name="T4" fmla="*/ 223 w 291"/>
                <a:gd name="T5" fmla="*/ 30 h 228"/>
                <a:gd name="T6" fmla="*/ 241 w 291"/>
                <a:gd name="T7" fmla="*/ 62 h 228"/>
                <a:gd name="T8" fmla="*/ 259 w 291"/>
                <a:gd name="T9" fmla="*/ 84 h 228"/>
                <a:gd name="T10" fmla="*/ 256 w 291"/>
                <a:gd name="T11" fmla="*/ 86 h 228"/>
                <a:gd name="T12" fmla="*/ 268 w 291"/>
                <a:gd name="T13" fmla="*/ 116 h 228"/>
                <a:gd name="T14" fmla="*/ 286 w 291"/>
                <a:gd name="T15" fmla="*/ 144 h 228"/>
                <a:gd name="T16" fmla="*/ 291 w 291"/>
                <a:gd name="T17" fmla="*/ 176 h 228"/>
                <a:gd name="T18" fmla="*/ 288 w 291"/>
                <a:gd name="T19" fmla="*/ 196 h 228"/>
                <a:gd name="T20" fmla="*/ 287 w 291"/>
                <a:gd name="T21" fmla="*/ 211 h 228"/>
                <a:gd name="T22" fmla="*/ 280 w 291"/>
                <a:gd name="T23" fmla="*/ 227 h 228"/>
                <a:gd name="T24" fmla="*/ 281 w 291"/>
                <a:gd name="T25" fmla="*/ 222 h 228"/>
                <a:gd name="T26" fmla="*/ 274 w 291"/>
                <a:gd name="T27" fmla="*/ 221 h 228"/>
                <a:gd name="T28" fmla="*/ 264 w 291"/>
                <a:gd name="T29" fmla="*/ 222 h 228"/>
                <a:gd name="T30" fmla="*/ 255 w 291"/>
                <a:gd name="T31" fmla="*/ 222 h 228"/>
                <a:gd name="T32" fmla="*/ 255 w 291"/>
                <a:gd name="T33" fmla="*/ 217 h 228"/>
                <a:gd name="T34" fmla="*/ 263 w 291"/>
                <a:gd name="T35" fmla="*/ 216 h 228"/>
                <a:gd name="T36" fmla="*/ 253 w 291"/>
                <a:gd name="T37" fmla="*/ 212 h 228"/>
                <a:gd name="T38" fmla="*/ 245 w 291"/>
                <a:gd name="T39" fmla="*/ 200 h 228"/>
                <a:gd name="T40" fmla="*/ 233 w 291"/>
                <a:gd name="T41" fmla="*/ 193 h 228"/>
                <a:gd name="T42" fmla="*/ 223 w 291"/>
                <a:gd name="T43" fmla="*/ 177 h 228"/>
                <a:gd name="T44" fmla="*/ 216 w 291"/>
                <a:gd name="T45" fmla="*/ 169 h 228"/>
                <a:gd name="T46" fmla="*/ 215 w 291"/>
                <a:gd name="T47" fmla="*/ 161 h 228"/>
                <a:gd name="T48" fmla="*/ 209 w 291"/>
                <a:gd name="T49" fmla="*/ 158 h 228"/>
                <a:gd name="T50" fmla="*/ 205 w 291"/>
                <a:gd name="T51" fmla="*/ 161 h 228"/>
                <a:gd name="T52" fmla="*/ 194 w 291"/>
                <a:gd name="T53" fmla="*/ 147 h 228"/>
                <a:gd name="T54" fmla="*/ 192 w 291"/>
                <a:gd name="T55" fmla="*/ 140 h 228"/>
                <a:gd name="T56" fmla="*/ 194 w 291"/>
                <a:gd name="T57" fmla="*/ 130 h 228"/>
                <a:gd name="T58" fmla="*/ 194 w 291"/>
                <a:gd name="T59" fmla="*/ 121 h 228"/>
                <a:gd name="T60" fmla="*/ 191 w 291"/>
                <a:gd name="T61" fmla="*/ 122 h 228"/>
                <a:gd name="T62" fmla="*/ 187 w 291"/>
                <a:gd name="T63" fmla="*/ 119 h 228"/>
                <a:gd name="T64" fmla="*/ 189 w 291"/>
                <a:gd name="T65" fmla="*/ 127 h 228"/>
                <a:gd name="T66" fmla="*/ 186 w 291"/>
                <a:gd name="T67" fmla="*/ 129 h 228"/>
                <a:gd name="T68" fmla="*/ 180 w 291"/>
                <a:gd name="T69" fmla="*/ 120 h 228"/>
                <a:gd name="T70" fmla="*/ 182 w 291"/>
                <a:gd name="T71" fmla="*/ 106 h 228"/>
                <a:gd name="T72" fmla="*/ 182 w 291"/>
                <a:gd name="T73" fmla="*/ 86 h 228"/>
                <a:gd name="T74" fmla="*/ 174 w 291"/>
                <a:gd name="T75" fmla="*/ 72 h 228"/>
                <a:gd name="T76" fmla="*/ 163 w 291"/>
                <a:gd name="T77" fmla="*/ 67 h 228"/>
                <a:gd name="T78" fmla="*/ 152 w 291"/>
                <a:gd name="T79" fmla="*/ 60 h 228"/>
                <a:gd name="T80" fmla="*/ 143 w 291"/>
                <a:gd name="T81" fmla="*/ 48 h 228"/>
                <a:gd name="T82" fmla="*/ 130 w 291"/>
                <a:gd name="T83" fmla="*/ 39 h 228"/>
                <a:gd name="T84" fmla="*/ 117 w 291"/>
                <a:gd name="T85" fmla="*/ 39 h 228"/>
                <a:gd name="T86" fmla="*/ 116 w 291"/>
                <a:gd name="T87" fmla="*/ 47 h 228"/>
                <a:gd name="T88" fmla="*/ 107 w 291"/>
                <a:gd name="T89" fmla="*/ 49 h 228"/>
                <a:gd name="T90" fmla="*/ 83 w 291"/>
                <a:gd name="T91" fmla="*/ 59 h 228"/>
                <a:gd name="T92" fmla="*/ 77 w 291"/>
                <a:gd name="T93" fmla="*/ 49 h 228"/>
                <a:gd name="T94" fmla="*/ 77 w 291"/>
                <a:gd name="T95" fmla="*/ 43 h 228"/>
                <a:gd name="T96" fmla="*/ 72 w 291"/>
                <a:gd name="T97" fmla="*/ 39 h 228"/>
                <a:gd name="T98" fmla="*/ 72 w 291"/>
                <a:gd name="T99" fmla="*/ 35 h 228"/>
                <a:gd name="T100" fmla="*/ 69 w 291"/>
                <a:gd name="T101" fmla="*/ 38 h 228"/>
                <a:gd name="T102" fmla="*/ 64 w 291"/>
                <a:gd name="T103" fmla="*/ 39 h 228"/>
                <a:gd name="T104" fmla="*/ 65 w 291"/>
                <a:gd name="T105" fmla="*/ 43 h 228"/>
                <a:gd name="T106" fmla="*/ 53 w 291"/>
                <a:gd name="T107" fmla="*/ 37 h 228"/>
                <a:gd name="T108" fmla="*/ 39 w 291"/>
                <a:gd name="T109" fmla="*/ 33 h 228"/>
                <a:gd name="T110" fmla="*/ 19 w 291"/>
                <a:gd name="T111" fmla="*/ 35 h 228"/>
                <a:gd name="T112" fmla="*/ 7 w 291"/>
                <a:gd name="T113" fmla="*/ 32 h 228"/>
                <a:gd name="T114" fmla="*/ 0 w 291"/>
                <a:gd name="T115" fmla="*/ 20 h 228"/>
                <a:gd name="T116" fmla="*/ 10 w 291"/>
                <a:gd name="T117" fmla="*/ 14 h 228"/>
                <a:gd name="T118" fmla="*/ 98 w 291"/>
                <a:gd name="T119" fmla="*/ 16 h 228"/>
                <a:gd name="T120" fmla="*/ 197 w 291"/>
                <a:gd name="T121" fmla="*/ 19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91" h="228">
                  <a:moveTo>
                    <a:pt x="194" y="0"/>
                  </a:moveTo>
                  <a:lnTo>
                    <a:pt x="194" y="0"/>
                  </a:lnTo>
                  <a:lnTo>
                    <a:pt x="200" y="0"/>
                  </a:lnTo>
                  <a:lnTo>
                    <a:pt x="209" y="2"/>
                  </a:lnTo>
                  <a:lnTo>
                    <a:pt x="210" y="7"/>
                  </a:lnTo>
                  <a:lnTo>
                    <a:pt x="211" y="10"/>
                  </a:lnTo>
                  <a:lnTo>
                    <a:pt x="215" y="12"/>
                  </a:lnTo>
                  <a:lnTo>
                    <a:pt x="218" y="17"/>
                  </a:lnTo>
                  <a:lnTo>
                    <a:pt x="223" y="30"/>
                  </a:lnTo>
                  <a:lnTo>
                    <a:pt x="229" y="40"/>
                  </a:lnTo>
                  <a:lnTo>
                    <a:pt x="237" y="55"/>
                  </a:lnTo>
                  <a:lnTo>
                    <a:pt x="241" y="62"/>
                  </a:lnTo>
                  <a:lnTo>
                    <a:pt x="251" y="77"/>
                  </a:lnTo>
                  <a:lnTo>
                    <a:pt x="256" y="81"/>
                  </a:lnTo>
                  <a:lnTo>
                    <a:pt x="259" y="84"/>
                  </a:lnTo>
                  <a:lnTo>
                    <a:pt x="259" y="87"/>
                  </a:lnTo>
                  <a:lnTo>
                    <a:pt x="259" y="96"/>
                  </a:lnTo>
                  <a:lnTo>
                    <a:pt x="256" y="86"/>
                  </a:lnTo>
                  <a:lnTo>
                    <a:pt x="255" y="96"/>
                  </a:lnTo>
                  <a:lnTo>
                    <a:pt x="261" y="106"/>
                  </a:lnTo>
                  <a:lnTo>
                    <a:pt x="268" y="116"/>
                  </a:lnTo>
                  <a:lnTo>
                    <a:pt x="275" y="129"/>
                  </a:lnTo>
                  <a:lnTo>
                    <a:pt x="280" y="137"/>
                  </a:lnTo>
                  <a:lnTo>
                    <a:pt x="286" y="144"/>
                  </a:lnTo>
                  <a:lnTo>
                    <a:pt x="289" y="153"/>
                  </a:lnTo>
                  <a:lnTo>
                    <a:pt x="291" y="168"/>
                  </a:lnTo>
                  <a:lnTo>
                    <a:pt x="291" y="176"/>
                  </a:lnTo>
                  <a:lnTo>
                    <a:pt x="291" y="185"/>
                  </a:lnTo>
                  <a:lnTo>
                    <a:pt x="291" y="193"/>
                  </a:lnTo>
                  <a:lnTo>
                    <a:pt x="288" y="196"/>
                  </a:lnTo>
                  <a:lnTo>
                    <a:pt x="286" y="200"/>
                  </a:lnTo>
                  <a:lnTo>
                    <a:pt x="286" y="205"/>
                  </a:lnTo>
                  <a:lnTo>
                    <a:pt x="287" y="211"/>
                  </a:lnTo>
                  <a:lnTo>
                    <a:pt x="286" y="218"/>
                  </a:lnTo>
                  <a:lnTo>
                    <a:pt x="283" y="225"/>
                  </a:lnTo>
                  <a:lnTo>
                    <a:pt x="280" y="227"/>
                  </a:lnTo>
                  <a:lnTo>
                    <a:pt x="277" y="228"/>
                  </a:lnTo>
                  <a:lnTo>
                    <a:pt x="279" y="224"/>
                  </a:lnTo>
                  <a:lnTo>
                    <a:pt x="281" y="222"/>
                  </a:lnTo>
                  <a:lnTo>
                    <a:pt x="281" y="217"/>
                  </a:lnTo>
                  <a:lnTo>
                    <a:pt x="280" y="217"/>
                  </a:lnTo>
                  <a:lnTo>
                    <a:pt x="274" y="221"/>
                  </a:lnTo>
                  <a:lnTo>
                    <a:pt x="270" y="222"/>
                  </a:lnTo>
                  <a:lnTo>
                    <a:pt x="267" y="221"/>
                  </a:lnTo>
                  <a:lnTo>
                    <a:pt x="264" y="222"/>
                  </a:lnTo>
                  <a:lnTo>
                    <a:pt x="261" y="224"/>
                  </a:lnTo>
                  <a:lnTo>
                    <a:pt x="259" y="223"/>
                  </a:lnTo>
                  <a:lnTo>
                    <a:pt x="255" y="222"/>
                  </a:lnTo>
                  <a:lnTo>
                    <a:pt x="253" y="219"/>
                  </a:lnTo>
                  <a:lnTo>
                    <a:pt x="254" y="217"/>
                  </a:lnTo>
                  <a:lnTo>
                    <a:pt x="255" y="217"/>
                  </a:lnTo>
                  <a:lnTo>
                    <a:pt x="262" y="218"/>
                  </a:lnTo>
                  <a:lnTo>
                    <a:pt x="264" y="217"/>
                  </a:lnTo>
                  <a:lnTo>
                    <a:pt x="263" y="216"/>
                  </a:lnTo>
                  <a:lnTo>
                    <a:pt x="260" y="214"/>
                  </a:lnTo>
                  <a:lnTo>
                    <a:pt x="256" y="215"/>
                  </a:lnTo>
                  <a:lnTo>
                    <a:pt x="253" y="212"/>
                  </a:lnTo>
                  <a:lnTo>
                    <a:pt x="250" y="207"/>
                  </a:lnTo>
                  <a:lnTo>
                    <a:pt x="246" y="203"/>
                  </a:lnTo>
                  <a:lnTo>
                    <a:pt x="245" y="200"/>
                  </a:lnTo>
                  <a:lnTo>
                    <a:pt x="242" y="196"/>
                  </a:lnTo>
                  <a:lnTo>
                    <a:pt x="237" y="195"/>
                  </a:lnTo>
                  <a:lnTo>
                    <a:pt x="233" y="193"/>
                  </a:lnTo>
                  <a:lnTo>
                    <a:pt x="229" y="192"/>
                  </a:lnTo>
                  <a:lnTo>
                    <a:pt x="225" y="181"/>
                  </a:lnTo>
                  <a:lnTo>
                    <a:pt x="223" y="177"/>
                  </a:lnTo>
                  <a:lnTo>
                    <a:pt x="220" y="174"/>
                  </a:lnTo>
                  <a:lnTo>
                    <a:pt x="219" y="172"/>
                  </a:lnTo>
                  <a:lnTo>
                    <a:pt x="216" y="169"/>
                  </a:lnTo>
                  <a:lnTo>
                    <a:pt x="213" y="167"/>
                  </a:lnTo>
                  <a:lnTo>
                    <a:pt x="214" y="163"/>
                  </a:lnTo>
                  <a:lnTo>
                    <a:pt x="215" y="161"/>
                  </a:lnTo>
                  <a:lnTo>
                    <a:pt x="212" y="155"/>
                  </a:lnTo>
                  <a:lnTo>
                    <a:pt x="209" y="156"/>
                  </a:lnTo>
                  <a:lnTo>
                    <a:pt x="209" y="158"/>
                  </a:lnTo>
                  <a:lnTo>
                    <a:pt x="209" y="163"/>
                  </a:lnTo>
                  <a:lnTo>
                    <a:pt x="207" y="163"/>
                  </a:lnTo>
                  <a:lnTo>
                    <a:pt x="205" y="161"/>
                  </a:lnTo>
                  <a:lnTo>
                    <a:pt x="202" y="158"/>
                  </a:lnTo>
                  <a:lnTo>
                    <a:pt x="197" y="150"/>
                  </a:lnTo>
                  <a:lnTo>
                    <a:pt x="194" y="147"/>
                  </a:lnTo>
                  <a:lnTo>
                    <a:pt x="193" y="146"/>
                  </a:lnTo>
                  <a:lnTo>
                    <a:pt x="194" y="144"/>
                  </a:lnTo>
                  <a:lnTo>
                    <a:pt x="192" y="140"/>
                  </a:lnTo>
                  <a:lnTo>
                    <a:pt x="189" y="139"/>
                  </a:lnTo>
                  <a:lnTo>
                    <a:pt x="192" y="133"/>
                  </a:lnTo>
                  <a:lnTo>
                    <a:pt x="194" y="130"/>
                  </a:lnTo>
                  <a:lnTo>
                    <a:pt x="195" y="127"/>
                  </a:lnTo>
                  <a:lnTo>
                    <a:pt x="196" y="124"/>
                  </a:lnTo>
                  <a:lnTo>
                    <a:pt x="194" y="121"/>
                  </a:lnTo>
                  <a:lnTo>
                    <a:pt x="193" y="125"/>
                  </a:lnTo>
                  <a:lnTo>
                    <a:pt x="191" y="124"/>
                  </a:lnTo>
                  <a:lnTo>
                    <a:pt x="191" y="122"/>
                  </a:lnTo>
                  <a:lnTo>
                    <a:pt x="188" y="118"/>
                  </a:lnTo>
                  <a:lnTo>
                    <a:pt x="187" y="118"/>
                  </a:lnTo>
                  <a:lnTo>
                    <a:pt x="187" y="119"/>
                  </a:lnTo>
                  <a:lnTo>
                    <a:pt x="188" y="121"/>
                  </a:lnTo>
                  <a:lnTo>
                    <a:pt x="189" y="124"/>
                  </a:lnTo>
                  <a:lnTo>
                    <a:pt x="189" y="127"/>
                  </a:lnTo>
                  <a:lnTo>
                    <a:pt x="189" y="128"/>
                  </a:lnTo>
                  <a:lnTo>
                    <a:pt x="187" y="130"/>
                  </a:lnTo>
                  <a:lnTo>
                    <a:pt x="186" y="129"/>
                  </a:lnTo>
                  <a:lnTo>
                    <a:pt x="184" y="127"/>
                  </a:lnTo>
                  <a:lnTo>
                    <a:pt x="181" y="122"/>
                  </a:lnTo>
                  <a:lnTo>
                    <a:pt x="180" y="120"/>
                  </a:lnTo>
                  <a:lnTo>
                    <a:pt x="180" y="116"/>
                  </a:lnTo>
                  <a:lnTo>
                    <a:pt x="180" y="110"/>
                  </a:lnTo>
                  <a:lnTo>
                    <a:pt x="182" y="106"/>
                  </a:lnTo>
                  <a:lnTo>
                    <a:pt x="183" y="98"/>
                  </a:lnTo>
                  <a:lnTo>
                    <a:pt x="183" y="93"/>
                  </a:lnTo>
                  <a:lnTo>
                    <a:pt x="182" y="86"/>
                  </a:lnTo>
                  <a:lnTo>
                    <a:pt x="180" y="79"/>
                  </a:lnTo>
                  <a:lnTo>
                    <a:pt x="177" y="77"/>
                  </a:lnTo>
                  <a:lnTo>
                    <a:pt x="174" y="72"/>
                  </a:lnTo>
                  <a:lnTo>
                    <a:pt x="168" y="71"/>
                  </a:lnTo>
                  <a:lnTo>
                    <a:pt x="165" y="71"/>
                  </a:lnTo>
                  <a:lnTo>
                    <a:pt x="163" y="67"/>
                  </a:lnTo>
                  <a:lnTo>
                    <a:pt x="160" y="66"/>
                  </a:lnTo>
                  <a:lnTo>
                    <a:pt x="156" y="61"/>
                  </a:lnTo>
                  <a:lnTo>
                    <a:pt x="152" y="60"/>
                  </a:lnTo>
                  <a:lnTo>
                    <a:pt x="151" y="55"/>
                  </a:lnTo>
                  <a:lnTo>
                    <a:pt x="149" y="53"/>
                  </a:lnTo>
                  <a:lnTo>
                    <a:pt x="143" y="48"/>
                  </a:lnTo>
                  <a:lnTo>
                    <a:pt x="138" y="44"/>
                  </a:lnTo>
                  <a:lnTo>
                    <a:pt x="134" y="42"/>
                  </a:lnTo>
                  <a:lnTo>
                    <a:pt x="130" y="39"/>
                  </a:lnTo>
                  <a:lnTo>
                    <a:pt x="127" y="38"/>
                  </a:lnTo>
                  <a:lnTo>
                    <a:pt x="122" y="38"/>
                  </a:lnTo>
                  <a:lnTo>
                    <a:pt x="117" y="39"/>
                  </a:lnTo>
                  <a:lnTo>
                    <a:pt x="116" y="42"/>
                  </a:lnTo>
                  <a:lnTo>
                    <a:pt x="117" y="45"/>
                  </a:lnTo>
                  <a:lnTo>
                    <a:pt x="116" y="47"/>
                  </a:lnTo>
                  <a:lnTo>
                    <a:pt x="114" y="47"/>
                  </a:lnTo>
                  <a:lnTo>
                    <a:pt x="112" y="45"/>
                  </a:lnTo>
                  <a:lnTo>
                    <a:pt x="107" y="49"/>
                  </a:lnTo>
                  <a:lnTo>
                    <a:pt x="101" y="54"/>
                  </a:lnTo>
                  <a:lnTo>
                    <a:pt x="94" y="56"/>
                  </a:lnTo>
                  <a:lnTo>
                    <a:pt x="83" y="59"/>
                  </a:lnTo>
                  <a:lnTo>
                    <a:pt x="83" y="53"/>
                  </a:lnTo>
                  <a:lnTo>
                    <a:pt x="80" y="50"/>
                  </a:lnTo>
                  <a:lnTo>
                    <a:pt x="77" y="49"/>
                  </a:lnTo>
                  <a:lnTo>
                    <a:pt x="72" y="46"/>
                  </a:lnTo>
                  <a:lnTo>
                    <a:pt x="76" y="44"/>
                  </a:lnTo>
                  <a:lnTo>
                    <a:pt x="77" y="43"/>
                  </a:lnTo>
                  <a:lnTo>
                    <a:pt x="70" y="42"/>
                  </a:lnTo>
                  <a:lnTo>
                    <a:pt x="70" y="39"/>
                  </a:lnTo>
                  <a:lnTo>
                    <a:pt x="72" y="39"/>
                  </a:lnTo>
                  <a:lnTo>
                    <a:pt x="73" y="37"/>
                  </a:lnTo>
                  <a:lnTo>
                    <a:pt x="73" y="35"/>
                  </a:lnTo>
                  <a:lnTo>
                    <a:pt x="72" y="35"/>
                  </a:lnTo>
                  <a:lnTo>
                    <a:pt x="70" y="36"/>
                  </a:lnTo>
                  <a:lnTo>
                    <a:pt x="70" y="37"/>
                  </a:lnTo>
                  <a:lnTo>
                    <a:pt x="69" y="38"/>
                  </a:lnTo>
                  <a:lnTo>
                    <a:pt x="67" y="36"/>
                  </a:lnTo>
                  <a:lnTo>
                    <a:pt x="62" y="36"/>
                  </a:lnTo>
                  <a:lnTo>
                    <a:pt x="64" y="39"/>
                  </a:lnTo>
                  <a:lnTo>
                    <a:pt x="65" y="39"/>
                  </a:lnTo>
                  <a:lnTo>
                    <a:pt x="66" y="43"/>
                  </a:lnTo>
                  <a:lnTo>
                    <a:pt x="65" y="43"/>
                  </a:lnTo>
                  <a:lnTo>
                    <a:pt x="61" y="41"/>
                  </a:lnTo>
                  <a:lnTo>
                    <a:pt x="57" y="38"/>
                  </a:lnTo>
                  <a:lnTo>
                    <a:pt x="53" y="37"/>
                  </a:lnTo>
                  <a:lnTo>
                    <a:pt x="44" y="37"/>
                  </a:lnTo>
                  <a:lnTo>
                    <a:pt x="41" y="35"/>
                  </a:lnTo>
                  <a:lnTo>
                    <a:pt x="39" y="33"/>
                  </a:lnTo>
                  <a:lnTo>
                    <a:pt x="36" y="33"/>
                  </a:lnTo>
                  <a:lnTo>
                    <a:pt x="26" y="35"/>
                  </a:lnTo>
                  <a:lnTo>
                    <a:pt x="19" y="35"/>
                  </a:lnTo>
                  <a:lnTo>
                    <a:pt x="14" y="38"/>
                  </a:lnTo>
                  <a:lnTo>
                    <a:pt x="11" y="39"/>
                  </a:lnTo>
                  <a:lnTo>
                    <a:pt x="7" y="32"/>
                  </a:lnTo>
                  <a:lnTo>
                    <a:pt x="6" y="27"/>
                  </a:lnTo>
                  <a:lnTo>
                    <a:pt x="2" y="22"/>
                  </a:lnTo>
                  <a:lnTo>
                    <a:pt x="0" y="20"/>
                  </a:lnTo>
                  <a:lnTo>
                    <a:pt x="0" y="17"/>
                  </a:lnTo>
                  <a:lnTo>
                    <a:pt x="3" y="16"/>
                  </a:lnTo>
                  <a:lnTo>
                    <a:pt x="10" y="14"/>
                  </a:lnTo>
                  <a:lnTo>
                    <a:pt x="18" y="12"/>
                  </a:lnTo>
                  <a:lnTo>
                    <a:pt x="93" y="6"/>
                  </a:lnTo>
                  <a:lnTo>
                    <a:pt x="98" y="16"/>
                  </a:lnTo>
                  <a:lnTo>
                    <a:pt x="189" y="11"/>
                  </a:lnTo>
                  <a:lnTo>
                    <a:pt x="190" y="19"/>
                  </a:lnTo>
                  <a:lnTo>
                    <a:pt x="197" y="19"/>
                  </a:lnTo>
                  <a:lnTo>
                    <a:pt x="194" y="0"/>
                  </a:lnTo>
                  <a:close/>
                </a:path>
              </a:pathLst>
            </a:custGeom>
            <a:grpFill/>
            <a:ln w="6350" cap="flat">
              <a:solidFill>
                <a:schemeClr val="bg1"/>
              </a:solidFill>
              <a:prstDash val="solid"/>
              <a:miter lim="800000"/>
              <a:headEnd/>
              <a:tailEnd/>
            </a:ln>
          </p:spPr>
          <p:txBody>
            <a:bodyPr/>
            <a:lstStyle/>
            <a:p>
              <a:pPr defTabSz="1828272">
                <a:defRPr/>
              </a:pPr>
              <a:endParaRPr lang="en-US"/>
            </a:p>
          </p:txBody>
        </p:sp>
        <p:sp>
          <p:nvSpPr>
            <p:cNvPr id="39" name="Freeform 34"/>
            <p:cNvSpPr>
              <a:spLocks/>
            </p:cNvSpPr>
            <p:nvPr/>
          </p:nvSpPr>
          <p:spPr bwMode="auto">
            <a:xfrm>
              <a:off x="6802545" y="2950697"/>
              <a:ext cx="306933" cy="271518"/>
            </a:xfrm>
            <a:custGeom>
              <a:avLst/>
              <a:gdLst>
                <a:gd name="T0" fmla="*/ 176 w 182"/>
                <a:gd name="T1" fmla="*/ 147 h 161"/>
                <a:gd name="T2" fmla="*/ 171 w 182"/>
                <a:gd name="T3" fmla="*/ 146 h 161"/>
                <a:gd name="T4" fmla="*/ 160 w 182"/>
                <a:gd name="T5" fmla="*/ 139 h 161"/>
                <a:gd name="T6" fmla="*/ 152 w 182"/>
                <a:gd name="T7" fmla="*/ 134 h 161"/>
                <a:gd name="T8" fmla="*/ 155 w 182"/>
                <a:gd name="T9" fmla="*/ 130 h 161"/>
                <a:gd name="T10" fmla="*/ 166 w 182"/>
                <a:gd name="T11" fmla="*/ 128 h 161"/>
                <a:gd name="T12" fmla="*/ 162 w 182"/>
                <a:gd name="T13" fmla="*/ 118 h 161"/>
                <a:gd name="T14" fmla="*/ 148 w 182"/>
                <a:gd name="T15" fmla="*/ 122 h 161"/>
                <a:gd name="T16" fmla="*/ 148 w 182"/>
                <a:gd name="T17" fmla="*/ 119 h 161"/>
                <a:gd name="T18" fmla="*/ 154 w 182"/>
                <a:gd name="T19" fmla="*/ 114 h 161"/>
                <a:gd name="T20" fmla="*/ 150 w 182"/>
                <a:gd name="T21" fmla="*/ 99 h 161"/>
                <a:gd name="T22" fmla="*/ 84 w 182"/>
                <a:gd name="T23" fmla="*/ 82 h 161"/>
                <a:gd name="T24" fmla="*/ 84 w 182"/>
                <a:gd name="T25" fmla="*/ 73 h 161"/>
                <a:gd name="T26" fmla="*/ 87 w 182"/>
                <a:gd name="T27" fmla="*/ 64 h 161"/>
                <a:gd name="T28" fmla="*/ 90 w 182"/>
                <a:gd name="T29" fmla="*/ 58 h 161"/>
                <a:gd name="T30" fmla="*/ 97 w 182"/>
                <a:gd name="T31" fmla="*/ 43 h 161"/>
                <a:gd name="T32" fmla="*/ 99 w 182"/>
                <a:gd name="T33" fmla="*/ 37 h 161"/>
                <a:gd name="T34" fmla="*/ 102 w 182"/>
                <a:gd name="T35" fmla="*/ 23 h 161"/>
                <a:gd name="T36" fmla="*/ 98 w 182"/>
                <a:gd name="T37" fmla="*/ 14 h 161"/>
                <a:gd name="T38" fmla="*/ 94 w 182"/>
                <a:gd name="T39" fmla="*/ 9 h 161"/>
                <a:gd name="T40" fmla="*/ 97 w 182"/>
                <a:gd name="T41" fmla="*/ 2 h 161"/>
                <a:gd name="T42" fmla="*/ 0 w 182"/>
                <a:gd name="T43" fmla="*/ 47 h 161"/>
                <a:gd name="T44" fmla="*/ 11 w 182"/>
                <a:gd name="T45" fmla="*/ 64 h 161"/>
                <a:gd name="T46" fmla="*/ 13 w 182"/>
                <a:gd name="T47" fmla="*/ 75 h 161"/>
                <a:gd name="T48" fmla="*/ 13 w 182"/>
                <a:gd name="T49" fmla="*/ 94 h 161"/>
                <a:gd name="T50" fmla="*/ 9 w 182"/>
                <a:gd name="T51" fmla="*/ 110 h 161"/>
                <a:gd name="T52" fmla="*/ 9 w 182"/>
                <a:gd name="T53" fmla="*/ 131 h 161"/>
                <a:gd name="T54" fmla="*/ 15 w 182"/>
                <a:gd name="T55" fmla="*/ 136 h 161"/>
                <a:gd name="T56" fmla="*/ 25 w 182"/>
                <a:gd name="T57" fmla="*/ 134 h 161"/>
                <a:gd name="T58" fmla="*/ 44 w 182"/>
                <a:gd name="T59" fmla="*/ 139 h 161"/>
                <a:gd name="T60" fmla="*/ 72 w 182"/>
                <a:gd name="T61" fmla="*/ 142 h 161"/>
                <a:gd name="T62" fmla="*/ 78 w 182"/>
                <a:gd name="T63" fmla="*/ 138 h 161"/>
                <a:gd name="T64" fmla="*/ 70 w 182"/>
                <a:gd name="T65" fmla="*/ 137 h 161"/>
                <a:gd name="T66" fmla="*/ 77 w 182"/>
                <a:gd name="T67" fmla="*/ 132 h 161"/>
                <a:gd name="T68" fmla="*/ 97 w 182"/>
                <a:gd name="T69" fmla="*/ 142 h 161"/>
                <a:gd name="T70" fmla="*/ 98 w 182"/>
                <a:gd name="T71" fmla="*/ 150 h 161"/>
                <a:gd name="T72" fmla="*/ 111 w 182"/>
                <a:gd name="T73" fmla="*/ 155 h 161"/>
                <a:gd name="T74" fmla="*/ 121 w 182"/>
                <a:gd name="T75" fmla="*/ 154 h 161"/>
                <a:gd name="T76" fmla="*/ 132 w 182"/>
                <a:gd name="T77" fmla="*/ 150 h 161"/>
                <a:gd name="T78" fmla="*/ 142 w 182"/>
                <a:gd name="T79" fmla="*/ 153 h 161"/>
                <a:gd name="T80" fmla="*/ 142 w 182"/>
                <a:gd name="T81" fmla="*/ 141 h 161"/>
                <a:gd name="T82" fmla="*/ 150 w 182"/>
                <a:gd name="T83" fmla="*/ 147 h 161"/>
                <a:gd name="T84" fmla="*/ 168 w 182"/>
                <a:gd name="T85" fmla="*/ 154 h 161"/>
                <a:gd name="T86" fmla="*/ 169 w 182"/>
                <a:gd name="T87" fmla="*/ 161 h 161"/>
                <a:gd name="T88" fmla="*/ 176 w 182"/>
                <a:gd name="T89" fmla="*/ 158 h 161"/>
                <a:gd name="T90" fmla="*/ 181 w 182"/>
                <a:gd name="T91" fmla="*/ 154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82" h="161">
                  <a:moveTo>
                    <a:pt x="181" y="149"/>
                  </a:moveTo>
                  <a:lnTo>
                    <a:pt x="179" y="149"/>
                  </a:lnTo>
                  <a:lnTo>
                    <a:pt x="176" y="147"/>
                  </a:lnTo>
                  <a:lnTo>
                    <a:pt x="175" y="147"/>
                  </a:lnTo>
                  <a:lnTo>
                    <a:pt x="173" y="147"/>
                  </a:lnTo>
                  <a:lnTo>
                    <a:pt x="171" y="146"/>
                  </a:lnTo>
                  <a:lnTo>
                    <a:pt x="166" y="143"/>
                  </a:lnTo>
                  <a:lnTo>
                    <a:pt x="165" y="143"/>
                  </a:lnTo>
                  <a:lnTo>
                    <a:pt x="160" y="139"/>
                  </a:lnTo>
                  <a:lnTo>
                    <a:pt x="158" y="137"/>
                  </a:lnTo>
                  <a:lnTo>
                    <a:pt x="155" y="136"/>
                  </a:lnTo>
                  <a:lnTo>
                    <a:pt x="152" y="134"/>
                  </a:lnTo>
                  <a:lnTo>
                    <a:pt x="150" y="132"/>
                  </a:lnTo>
                  <a:lnTo>
                    <a:pt x="153" y="132"/>
                  </a:lnTo>
                  <a:lnTo>
                    <a:pt x="155" y="130"/>
                  </a:lnTo>
                  <a:lnTo>
                    <a:pt x="160" y="130"/>
                  </a:lnTo>
                  <a:lnTo>
                    <a:pt x="161" y="128"/>
                  </a:lnTo>
                  <a:lnTo>
                    <a:pt x="166" y="128"/>
                  </a:lnTo>
                  <a:lnTo>
                    <a:pt x="168" y="126"/>
                  </a:lnTo>
                  <a:lnTo>
                    <a:pt x="165" y="121"/>
                  </a:lnTo>
                  <a:lnTo>
                    <a:pt x="162" y="118"/>
                  </a:lnTo>
                  <a:lnTo>
                    <a:pt x="161" y="118"/>
                  </a:lnTo>
                  <a:lnTo>
                    <a:pt x="151" y="121"/>
                  </a:lnTo>
                  <a:lnTo>
                    <a:pt x="148" y="122"/>
                  </a:lnTo>
                  <a:lnTo>
                    <a:pt x="145" y="122"/>
                  </a:lnTo>
                  <a:lnTo>
                    <a:pt x="145" y="121"/>
                  </a:lnTo>
                  <a:lnTo>
                    <a:pt x="148" y="119"/>
                  </a:lnTo>
                  <a:lnTo>
                    <a:pt x="151" y="118"/>
                  </a:lnTo>
                  <a:lnTo>
                    <a:pt x="154" y="116"/>
                  </a:lnTo>
                  <a:lnTo>
                    <a:pt x="154" y="114"/>
                  </a:lnTo>
                  <a:lnTo>
                    <a:pt x="154" y="110"/>
                  </a:lnTo>
                  <a:lnTo>
                    <a:pt x="153" y="103"/>
                  </a:lnTo>
                  <a:lnTo>
                    <a:pt x="150" y="99"/>
                  </a:lnTo>
                  <a:lnTo>
                    <a:pt x="148" y="95"/>
                  </a:lnTo>
                  <a:lnTo>
                    <a:pt x="149" y="79"/>
                  </a:lnTo>
                  <a:lnTo>
                    <a:pt x="84" y="82"/>
                  </a:lnTo>
                  <a:lnTo>
                    <a:pt x="83" y="78"/>
                  </a:lnTo>
                  <a:lnTo>
                    <a:pt x="83" y="75"/>
                  </a:lnTo>
                  <a:lnTo>
                    <a:pt x="84" y="73"/>
                  </a:lnTo>
                  <a:lnTo>
                    <a:pt x="87" y="71"/>
                  </a:lnTo>
                  <a:lnTo>
                    <a:pt x="87" y="66"/>
                  </a:lnTo>
                  <a:lnTo>
                    <a:pt x="87" y="64"/>
                  </a:lnTo>
                  <a:lnTo>
                    <a:pt x="88" y="61"/>
                  </a:lnTo>
                  <a:lnTo>
                    <a:pt x="89" y="60"/>
                  </a:lnTo>
                  <a:lnTo>
                    <a:pt x="90" y="58"/>
                  </a:lnTo>
                  <a:lnTo>
                    <a:pt x="91" y="51"/>
                  </a:lnTo>
                  <a:lnTo>
                    <a:pt x="93" y="49"/>
                  </a:lnTo>
                  <a:lnTo>
                    <a:pt x="97" y="43"/>
                  </a:lnTo>
                  <a:lnTo>
                    <a:pt x="98" y="41"/>
                  </a:lnTo>
                  <a:lnTo>
                    <a:pt x="98" y="37"/>
                  </a:lnTo>
                  <a:lnTo>
                    <a:pt x="99" y="37"/>
                  </a:lnTo>
                  <a:lnTo>
                    <a:pt x="102" y="34"/>
                  </a:lnTo>
                  <a:lnTo>
                    <a:pt x="103" y="26"/>
                  </a:lnTo>
                  <a:lnTo>
                    <a:pt x="102" y="23"/>
                  </a:lnTo>
                  <a:lnTo>
                    <a:pt x="99" y="21"/>
                  </a:lnTo>
                  <a:lnTo>
                    <a:pt x="99" y="19"/>
                  </a:lnTo>
                  <a:lnTo>
                    <a:pt x="98" y="14"/>
                  </a:lnTo>
                  <a:lnTo>
                    <a:pt x="98" y="13"/>
                  </a:lnTo>
                  <a:lnTo>
                    <a:pt x="97" y="11"/>
                  </a:lnTo>
                  <a:lnTo>
                    <a:pt x="94" y="9"/>
                  </a:lnTo>
                  <a:lnTo>
                    <a:pt x="98" y="7"/>
                  </a:lnTo>
                  <a:lnTo>
                    <a:pt x="98" y="5"/>
                  </a:lnTo>
                  <a:lnTo>
                    <a:pt x="97" y="2"/>
                  </a:lnTo>
                  <a:lnTo>
                    <a:pt x="94" y="0"/>
                  </a:lnTo>
                  <a:lnTo>
                    <a:pt x="0" y="3"/>
                  </a:lnTo>
                  <a:lnTo>
                    <a:pt x="0" y="47"/>
                  </a:lnTo>
                  <a:lnTo>
                    <a:pt x="7" y="53"/>
                  </a:lnTo>
                  <a:lnTo>
                    <a:pt x="7" y="55"/>
                  </a:lnTo>
                  <a:lnTo>
                    <a:pt x="11" y="64"/>
                  </a:lnTo>
                  <a:lnTo>
                    <a:pt x="12" y="66"/>
                  </a:lnTo>
                  <a:lnTo>
                    <a:pt x="12" y="72"/>
                  </a:lnTo>
                  <a:lnTo>
                    <a:pt x="13" y="75"/>
                  </a:lnTo>
                  <a:lnTo>
                    <a:pt x="15" y="83"/>
                  </a:lnTo>
                  <a:lnTo>
                    <a:pt x="17" y="89"/>
                  </a:lnTo>
                  <a:lnTo>
                    <a:pt x="13" y="94"/>
                  </a:lnTo>
                  <a:lnTo>
                    <a:pt x="11" y="102"/>
                  </a:lnTo>
                  <a:lnTo>
                    <a:pt x="11" y="105"/>
                  </a:lnTo>
                  <a:lnTo>
                    <a:pt x="9" y="110"/>
                  </a:lnTo>
                  <a:lnTo>
                    <a:pt x="12" y="117"/>
                  </a:lnTo>
                  <a:lnTo>
                    <a:pt x="12" y="121"/>
                  </a:lnTo>
                  <a:lnTo>
                    <a:pt x="9" y="131"/>
                  </a:lnTo>
                  <a:lnTo>
                    <a:pt x="6" y="136"/>
                  </a:lnTo>
                  <a:lnTo>
                    <a:pt x="10" y="136"/>
                  </a:lnTo>
                  <a:lnTo>
                    <a:pt x="15" y="136"/>
                  </a:lnTo>
                  <a:lnTo>
                    <a:pt x="18" y="134"/>
                  </a:lnTo>
                  <a:lnTo>
                    <a:pt x="22" y="134"/>
                  </a:lnTo>
                  <a:lnTo>
                    <a:pt x="25" y="134"/>
                  </a:lnTo>
                  <a:lnTo>
                    <a:pt x="34" y="136"/>
                  </a:lnTo>
                  <a:lnTo>
                    <a:pt x="39" y="137"/>
                  </a:lnTo>
                  <a:lnTo>
                    <a:pt x="44" y="139"/>
                  </a:lnTo>
                  <a:lnTo>
                    <a:pt x="51" y="142"/>
                  </a:lnTo>
                  <a:lnTo>
                    <a:pt x="64" y="142"/>
                  </a:lnTo>
                  <a:lnTo>
                    <a:pt x="72" y="142"/>
                  </a:lnTo>
                  <a:lnTo>
                    <a:pt x="79" y="142"/>
                  </a:lnTo>
                  <a:lnTo>
                    <a:pt x="80" y="141"/>
                  </a:lnTo>
                  <a:lnTo>
                    <a:pt x="78" y="138"/>
                  </a:lnTo>
                  <a:lnTo>
                    <a:pt x="73" y="138"/>
                  </a:lnTo>
                  <a:lnTo>
                    <a:pt x="72" y="138"/>
                  </a:lnTo>
                  <a:lnTo>
                    <a:pt x="70" y="137"/>
                  </a:lnTo>
                  <a:lnTo>
                    <a:pt x="71" y="134"/>
                  </a:lnTo>
                  <a:lnTo>
                    <a:pt x="72" y="132"/>
                  </a:lnTo>
                  <a:lnTo>
                    <a:pt x="77" y="132"/>
                  </a:lnTo>
                  <a:lnTo>
                    <a:pt x="84" y="135"/>
                  </a:lnTo>
                  <a:lnTo>
                    <a:pt x="91" y="141"/>
                  </a:lnTo>
                  <a:lnTo>
                    <a:pt x="97" y="142"/>
                  </a:lnTo>
                  <a:lnTo>
                    <a:pt x="101" y="140"/>
                  </a:lnTo>
                  <a:lnTo>
                    <a:pt x="100" y="144"/>
                  </a:lnTo>
                  <a:lnTo>
                    <a:pt x="98" y="150"/>
                  </a:lnTo>
                  <a:lnTo>
                    <a:pt x="100" y="153"/>
                  </a:lnTo>
                  <a:lnTo>
                    <a:pt x="106" y="155"/>
                  </a:lnTo>
                  <a:lnTo>
                    <a:pt x="111" y="155"/>
                  </a:lnTo>
                  <a:lnTo>
                    <a:pt x="115" y="158"/>
                  </a:lnTo>
                  <a:lnTo>
                    <a:pt x="119" y="158"/>
                  </a:lnTo>
                  <a:lnTo>
                    <a:pt x="121" y="154"/>
                  </a:lnTo>
                  <a:lnTo>
                    <a:pt x="125" y="150"/>
                  </a:lnTo>
                  <a:lnTo>
                    <a:pt x="128" y="149"/>
                  </a:lnTo>
                  <a:lnTo>
                    <a:pt x="132" y="150"/>
                  </a:lnTo>
                  <a:lnTo>
                    <a:pt x="136" y="155"/>
                  </a:lnTo>
                  <a:lnTo>
                    <a:pt x="140" y="155"/>
                  </a:lnTo>
                  <a:lnTo>
                    <a:pt x="142" y="153"/>
                  </a:lnTo>
                  <a:lnTo>
                    <a:pt x="140" y="145"/>
                  </a:lnTo>
                  <a:lnTo>
                    <a:pt x="140" y="143"/>
                  </a:lnTo>
                  <a:lnTo>
                    <a:pt x="142" y="141"/>
                  </a:lnTo>
                  <a:lnTo>
                    <a:pt x="146" y="141"/>
                  </a:lnTo>
                  <a:lnTo>
                    <a:pt x="150" y="143"/>
                  </a:lnTo>
                  <a:lnTo>
                    <a:pt x="150" y="147"/>
                  </a:lnTo>
                  <a:lnTo>
                    <a:pt x="158" y="148"/>
                  </a:lnTo>
                  <a:lnTo>
                    <a:pt x="165" y="151"/>
                  </a:lnTo>
                  <a:lnTo>
                    <a:pt x="168" y="154"/>
                  </a:lnTo>
                  <a:lnTo>
                    <a:pt x="166" y="157"/>
                  </a:lnTo>
                  <a:lnTo>
                    <a:pt x="165" y="161"/>
                  </a:lnTo>
                  <a:lnTo>
                    <a:pt x="169" y="161"/>
                  </a:lnTo>
                  <a:lnTo>
                    <a:pt x="171" y="158"/>
                  </a:lnTo>
                  <a:lnTo>
                    <a:pt x="173" y="156"/>
                  </a:lnTo>
                  <a:lnTo>
                    <a:pt x="176" y="158"/>
                  </a:lnTo>
                  <a:lnTo>
                    <a:pt x="176" y="160"/>
                  </a:lnTo>
                  <a:lnTo>
                    <a:pt x="178" y="157"/>
                  </a:lnTo>
                  <a:lnTo>
                    <a:pt x="181" y="154"/>
                  </a:lnTo>
                  <a:lnTo>
                    <a:pt x="182" y="153"/>
                  </a:lnTo>
                  <a:lnTo>
                    <a:pt x="181" y="149"/>
                  </a:lnTo>
                  <a:close/>
                </a:path>
              </a:pathLst>
            </a:custGeom>
            <a:grpFill/>
            <a:ln w="6350" cap="flat">
              <a:solidFill>
                <a:schemeClr val="bg1"/>
              </a:solidFill>
              <a:prstDash val="solid"/>
              <a:miter lim="800000"/>
              <a:headEnd/>
              <a:tailEnd/>
            </a:ln>
          </p:spPr>
          <p:txBody>
            <a:bodyPr/>
            <a:lstStyle/>
            <a:p>
              <a:pPr defTabSz="1828272">
                <a:defRPr/>
              </a:pPr>
              <a:endParaRPr lang="en-US"/>
            </a:p>
          </p:txBody>
        </p:sp>
        <p:sp>
          <p:nvSpPr>
            <p:cNvPr id="40" name="Freeform 35"/>
            <p:cNvSpPr>
              <a:spLocks/>
            </p:cNvSpPr>
            <p:nvPr/>
          </p:nvSpPr>
          <p:spPr bwMode="auto">
            <a:xfrm>
              <a:off x="6765443" y="2707850"/>
              <a:ext cx="274890" cy="247908"/>
            </a:xfrm>
            <a:custGeom>
              <a:avLst/>
              <a:gdLst>
                <a:gd name="T0" fmla="*/ 6 w 163"/>
                <a:gd name="T1" fmla="*/ 123 h 147"/>
                <a:gd name="T2" fmla="*/ 4 w 163"/>
                <a:gd name="T3" fmla="*/ 121 h 147"/>
                <a:gd name="T4" fmla="*/ 7 w 163"/>
                <a:gd name="T5" fmla="*/ 124 h 147"/>
                <a:gd name="T6" fmla="*/ 10 w 163"/>
                <a:gd name="T7" fmla="*/ 125 h 147"/>
                <a:gd name="T8" fmla="*/ 12 w 163"/>
                <a:gd name="T9" fmla="*/ 123 h 147"/>
                <a:gd name="T10" fmla="*/ 22 w 163"/>
                <a:gd name="T11" fmla="*/ 124 h 147"/>
                <a:gd name="T12" fmla="*/ 22 w 163"/>
                <a:gd name="T13" fmla="*/ 147 h 147"/>
                <a:gd name="T14" fmla="*/ 116 w 163"/>
                <a:gd name="T15" fmla="*/ 144 h 147"/>
                <a:gd name="T16" fmla="*/ 117 w 163"/>
                <a:gd name="T17" fmla="*/ 144 h 147"/>
                <a:gd name="T18" fmla="*/ 119 w 163"/>
                <a:gd name="T19" fmla="*/ 139 h 147"/>
                <a:gd name="T20" fmla="*/ 120 w 163"/>
                <a:gd name="T21" fmla="*/ 136 h 147"/>
                <a:gd name="T22" fmla="*/ 119 w 163"/>
                <a:gd name="T23" fmla="*/ 133 h 147"/>
                <a:gd name="T24" fmla="*/ 119 w 163"/>
                <a:gd name="T25" fmla="*/ 127 h 147"/>
                <a:gd name="T26" fmla="*/ 119 w 163"/>
                <a:gd name="T27" fmla="*/ 125 h 147"/>
                <a:gd name="T28" fmla="*/ 117 w 163"/>
                <a:gd name="T29" fmla="*/ 122 h 147"/>
                <a:gd name="T30" fmla="*/ 116 w 163"/>
                <a:gd name="T31" fmla="*/ 121 h 147"/>
                <a:gd name="T32" fmla="*/ 116 w 163"/>
                <a:gd name="T33" fmla="*/ 119 h 147"/>
                <a:gd name="T34" fmla="*/ 117 w 163"/>
                <a:gd name="T35" fmla="*/ 117 h 147"/>
                <a:gd name="T36" fmla="*/ 116 w 163"/>
                <a:gd name="T37" fmla="*/ 116 h 147"/>
                <a:gd name="T38" fmla="*/ 118 w 163"/>
                <a:gd name="T39" fmla="*/ 113 h 147"/>
                <a:gd name="T40" fmla="*/ 121 w 163"/>
                <a:gd name="T41" fmla="*/ 109 h 147"/>
                <a:gd name="T42" fmla="*/ 122 w 163"/>
                <a:gd name="T43" fmla="*/ 109 h 147"/>
                <a:gd name="T44" fmla="*/ 121 w 163"/>
                <a:gd name="T45" fmla="*/ 107 h 147"/>
                <a:gd name="T46" fmla="*/ 123 w 163"/>
                <a:gd name="T47" fmla="*/ 103 h 147"/>
                <a:gd name="T48" fmla="*/ 125 w 163"/>
                <a:gd name="T49" fmla="*/ 100 h 147"/>
                <a:gd name="T50" fmla="*/ 123 w 163"/>
                <a:gd name="T51" fmla="*/ 99 h 147"/>
                <a:gd name="T52" fmla="*/ 124 w 163"/>
                <a:gd name="T53" fmla="*/ 95 h 147"/>
                <a:gd name="T54" fmla="*/ 127 w 163"/>
                <a:gd name="T55" fmla="*/ 92 h 147"/>
                <a:gd name="T56" fmla="*/ 132 w 163"/>
                <a:gd name="T57" fmla="*/ 86 h 147"/>
                <a:gd name="T58" fmla="*/ 135 w 163"/>
                <a:gd name="T59" fmla="*/ 81 h 147"/>
                <a:gd name="T60" fmla="*/ 135 w 163"/>
                <a:gd name="T61" fmla="*/ 77 h 147"/>
                <a:gd name="T62" fmla="*/ 137 w 163"/>
                <a:gd name="T63" fmla="*/ 72 h 147"/>
                <a:gd name="T64" fmla="*/ 138 w 163"/>
                <a:gd name="T65" fmla="*/ 72 h 147"/>
                <a:gd name="T66" fmla="*/ 140 w 163"/>
                <a:gd name="T67" fmla="*/ 70 h 147"/>
                <a:gd name="T68" fmla="*/ 141 w 163"/>
                <a:gd name="T69" fmla="*/ 67 h 147"/>
                <a:gd name="T70" fmla="*/ 143 w 163"/>
                <a:gd name="T71" fmla="*/ 65 h 147"/>
                <a:gd name="T72" fmla="*/ 147 w 163"/>
                <a:gd name="T73" fmla="*/ 63 h 147"/>
                <a:gd name="T74" fmla="*/ 146 w 163"/>
                <a:gd name="T75" fmla="*/ 60 h 147"/>
                <a:gd name="T76" fmla="*/ 148 w 163"/>
                <a:gd name="T77" fmla="*/ 58 h 147"/>
                <a:gd name="T78" fmla="*/ 150 w 163"/>
                <a:gd name="T79" fmla="*/ 54 h 147"/>
                <a:gd name="T80" fmla="*/ 150 w 163"/>
                <a:gd name="T81" fmla="*/ 48 h 147"/>
                <a:gd name="T82" fmla="*/ 150 w 163"/>
                <a:gd name="T83" fmla="*/ 43 h 147"/>
                <a:gd name="T84" fmla="*/ 153 w 163"/>
                <a:gd name="T85" fmla="*/ 39 h 147"/>
                <a:gd name="T86" fmla="*/ 156 w 163"/>
                <a:gd name="T87" fmla="*/ 37 h 147"/>
                <a:gd name="T88" fmla="*/ 156 w 163"/>
                <a:gd name="T89" fmla="*/ 35 h 147"/>
                <a:gd name="T90" fmla="*/ 157 w 163"/>
                <a:gd name="T91" fmla="*/ 33 h 147"/>
                <a:gd name="T92" fmla="*/ 157 w 163"/>
                <a:gd name="T93" fmla="*/ 29 h 147"/>
                <a:gd name="T94" fmla="*/ 160 w 163"/>
                <a:gd name="T95" fmla="*/ 28 h 147"/>
                <a:gd name="T96" fmla="*/ 161 w 163"/>
                <a:gd name="T97" fmla="*/ 26 h 147"/>
                <a:gd name="T98" fmla="*/ 162 w 163"/>
                <a:gd name="T99" fmla="*/ 24 h 147"/>
                <a:gd name="T100" fmla="*/ 163 w 163"/>
                <a:gd name="T101" fmla="*/ 22 h 147"/>
                <a:gd name="T102" fmla="*/ 163 w 163"/>
                <a:gd name="T103" fmla="*/ 19 h 147"/>
                <a:gd name="T104" fmla="*/ 138 w 163"/>
                <a:gd name="T105" fmla="*/ 20 h 147"/>
                <a:gd name="T106" fmla="*/ 148 w 163"/>
                <a:gd name="T107" fmla="*/ 5 h 147"/>
                <a:gd name="T108" fmla="*/ 147 w 163"/>
                <a:gd name="T109" fmla="*/ 0 h 147"/>
                <a:gd name="T110" fmla="*/ 0 w 163"/>
                <a:gd name="T111" fmla="*/ 4 h 147"/>
                <a:gd name="T112" fmla="*/ 7 w 163"/>
                <a:gd name="T113" fmla="*/ 47 h 147"/>
                <a:gd name="T114" fmla="*/ 6 w 163"/>
                <a:gd name="T115" fmla="*/ 123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63" h="147">
                  <a:moveTo>
                    <a:pt x="6" y="123"/>
                  </a:moveTo>
                  <a:lnTo>
                    <a:pt x="4" y="121"/>
                  </a:lnTo>
                  <a:lnTo>
                    <a:pt x="7" y="124"/>
                  </a:lnTo>
                  <a:lnTo>
                    <a:pt x="10" y="125"/>
                  </a:lnTo>
                  <a:lnTo>
                    <a:pt x="12" y="123"/>
                  </a:lnTo>
                  <a:lnTo>
                    <a:pt x="22" y="124"/>
                  </a:lnTo>
                  <a:lnTo>
                    <a:pt x="22" y="147"/>
                  </a:lnTo>
                  <a:lnTo>
                    <a:pt x="116" y="144"/>
                  </a:lnTo>
                  <a:lnTo>
                    <a:pt x="117" y="144"/>
                  </a:lnTo>
                  <a:lnTo>
                    <a:pt x="119" y="139"/>
                  </a:lnTo>
                  <a:lnTo>
                    <a:pt x="120" y="136"/>
                  </a:lnTo>
                  <a:lnTo>
                    <a:pt x="119" y="133"/>
                  </a:lnTo>
                  <a:lnTo>
                    <a:pt x="119" y="127"/>
                  </a:lnTo>
                  <a:lnTo>
                    <a:pt x="119" y="125"/>
                  </a:lnTo>
                  <a:lnTo>
                    <a:pt x="117" y="122"/>
                  </a:lnTo>
                  <a:lnTo>
                    <a:pt x="116" y="121"/>
                  </a:lnTo>
                  <a:lnTo>
                    <a:pt x="116" y="119"/>
                  </a:lnTo>
                  <a:lnTo>
                    <a:pt x="117" y="117"/>
                  </a:lnTo>
                  <a:lnTo>
                    <a:pt x="116" y="116"/>
                  </a:lnTo>
                  <a:lnTo>
                    <a:pt x="118" y="113"/>
                  </a:lnTo>
                  <a:lnTo>
                    <a:pt x="121" y="109"/>
                  </a:lnTo>
                  <a:lnTo>
                    <a:pt x="122" y="109"/>
                  </a:lnTo>
                  <a:lnTo>
                    <a:pt x="121" y="107"/>
                  </a:lnTo>
                  <a:lnTo>
                    <a:pt x="123" y="103"/>
                  </a:lnTo>
                  <a:lnTo>
                    <a:pt x="125" y="100"/>
                  </a:lnTo>
                  <a:lnTo>
                    <a:pt x="123" y="99"/>
                  </a:lnTo>
                  <a:lnTo>
                    <a:pt x="124" y="95"/>
                  </a:lnTo>
                  <a:lnTo>
                    <a:pt x="127" y="92"/>
                  </a:lnTo>
                  <a:lnTo>
                    <a:pt x="132" y="86"/>
                  </a:lnTo>
                  <a:lnTo>
                    <a:pt x="135" y="81"/>
                  </a:lnTo>
                  <a:lnTo>
                    <a:pt x="135" y="77"/>
                  </a:lnTo>
                  <a:lnTo>
                    <a:pt x="137" y="72"/>
                  </a:lnTo>
                  <a:lnTo>
                    <a:pt x="138" y="72"/>
                  </a:lnTo>
                  <a:lnTo>
                    <a:pt x="140" y="70"/>
                  </a:lnTo>
                  <a:lnTo>
                    <a:pt x="141" y="67"/>
                  </a:lnTo>
                  <a:lnTo>
                    <a:pt x="143" y="65"/>
                  </a:lnTo>
                  <a:lnTo>
                    <a:pt x="147" y="63"/>
                  </a:lnTo>
                  <a:lnTo>
                    <a:pt x="146" y="60"/>
                  </a:lnTo>
                  <a:lnTo>
                    <a:pt x="148" y="58"/>
                  </a:lnTo>
                  <a:lnTo>
                    <a:pt x="150" y="54"/>
                  </a:lnTo>
                  <a:lnTo>
                    <a:pt x="150" y="48"/>
                  </a:lnTo>
                  <a:lnTo>
                    <a:pt x="150" y="43"/>
                  </a:lnTo>
                  <a:lnTo>
                    <a:pt x="153" y="39"/>
                  </a:lnTo>
                  <a:lnTo>
                    <a:pt x="156" y="37"/>
                  </a:lnTo>
                  <a:lnTo>
                    <a:pt x="156" y="35"/>
                  </a:lnTo>
                  <a:lnTo>
                    <a:pt x="157" y="33"/>
                  </a:lnTo>
                  <a:lnTo>
                    <a:pt x="157" y="29"/>
                  </a:lnTo>
                  <a:lnTo>
                    <a:pt x="160" y="28"/>
                  </a:lnTo>
                  <a:lnTo>
                    <a:pt x="161" y="26"/>
                  </a:lnTo>
                  <a:lnTo>
                    <a:pt x="162" y="24"/>
                  </a:lnTo>
                  <a:lnTo>
                    <a:pt x="163" y="22"/>
                  </a:lnTo>
                  <a:lnTo>
                    <a:pt x="163" y="19"/>
                  </a:lnTo>
                  <a:lnTo>
                    <a:pt x="138" y="20"/>
                  </a:lnTo>
                  <a:lnTo>
                    <a:pt x="148" y="5"/>
                  </a:lnTo>
                  <a:lnTo>
                    <a:pt x="147" y="0"/>
                  </a:lnTo>
                  <a:lnTo>
                    <a:pt x="0" y="4"/>
                  </a:lnTo>
                  <a:lnTo>
                    <a:pt x="7" y="47"/>
                  </a:lnTo>
                  <a:lnTo>
                    <a:pt x="6" y="123"/>
                  </a:lnTo>
                  <a:close/>
                </a:path>
              </a:pathLst>
            </a:custGeom>
            <a:grpFill/>
            <a:ln w="6350" cap="flat">
              <a:solidFill>
                <a:schemeClr val="bg1"/>
              </a:solidFill>
              <a:prstDash val="solid"/>
              <a:miter lim="800000"/>
              <a:headEnd/>
              <a:tailEnd/>
            </a:ln>
          </p:spPr>
          <p:txBody>
            <a:bodyPr/>
            <a:lstStyle/>
            <a:p>
              <a:pPr defTabSz="1828272">
                <a:defRPr/>
              </a:pPr>
              <a:endParaRPr lang="en-US"/>
            </a:p>
          </p:txBody>
        </p:sp>
        <p:sp>
          <p:nvSpPr>
            <p:cNvPr id="41" name="Freeform 36"/>
            <p:cNvSpPr>
              <a:spLocks/>
            </p:cNvSpPr>
            <p:nvPr/>
          </p:nvSpPr>
          <p:spPr bwMode="auto">
            <a:xfrm>
              <a:off x="7011664" y="2657257"/>
              <a:ext cx="465458" cy="151779"/>
            </a:xfrm>
            <a:custGeom>
              <a:avLst/>
              <a:gdLst>
                <a:gd name="T0" fmla="*/ 193 w 326"/>
                <a:gd name="T1" fmla="*/ 14 h 107"/>
                <a:gd name="T2" fmla="*/ 83 w 326"/>
                <a:gd name="T3" fmla="*/ 21 h 107"/>
                <a:gd name="T4" fmla="*/ 85 w 326"/>
                <a:gd name="T5" fmla="*/ 31 h 107"/>
                <a:gd name="T6" fmla="*/ 26 w 326"/>
                <a:gd name="T7" fmla="*/ 32 h 107"/>
                <a:gd name="T8" fmla="*/ 24 w 326"/>
                <a:gd name="T9" fmla="*/ 33 h 107"/>
                <a:gd name="T10" fmla="*/ 24 w 326"/>
                <a:gd name="T11" fmla="*/ 36 h 107"/>
                <a:gd name="T12" fmla="*/ 24 w 326"/>
                <a:gd name="T13" fmla="*/ 39 h 107"/>
                <a:gd name="T14" fmla="*/ 23 w 326"/>
                <a:gd name="T15" fmla="*/ 42 h 107"/>
                <a:gd name="T16" fmla="*/ 21 w 326"/>
                <a:gd name="T17" fmla="*/ 43 h 107"/>
                <a:gd name="T18" fmla="*/ 20 w 326"/>
                <a:gd name="T19" fmla="*/ 45 h 107"/>
                <a:gd name="T20" fmla="*/ 21 w 326"/>
                <a:gd name="T21" fmla="*/ 46 h 107"/>
                <a:gd name="T22" fmla="*/ 23 w 326"/>
                <a:gd name="T23" fmla="*/ 50 h 107"/>
                <a:gd name="T24" fmla="*/ 22 w 326"/>
                <a:gd name="T25" fmla="*/ 52 h 107"/>
                <a:gd name="T26" fmla="*/ 20 w 326"/>
                <a:gd name="T27" fmla="*/ 55 h 107"/>
                <a:gd name="T28" fmla="*/ 19 w 326"/>
                <a:gd name="T29" fmla="*/ 58 h 107"/>
                <a:gd name="T30" fmla="*/ 20 w 326"/>
                <a:gd name="T31" fmla="*/ 58 h 107"/>
                <a:gd name="T32" fmla="*/ 20 w 326"/>
                <a:gd name="T33" fmla="*/ 62 h 107"/>
                <a:gd name="T34" fmla="*/ 19 w 326"/>
                <a:gd name="T35" fmla="*/ 64 h 107"/>
                <a:gd name="T36" fmla="*/ 18 w 326"/>
                <a:gd name="T37" fmla="*/ 66 h 107"/>
                <a:gd name="T38" fmla="*/ 16 w 326"/>
                <a:gd name="T39" fmla="*/ 69 h 107"/>
                <a:gd name="T40" fmla="*/ 13 w 326"/>
                <a:gd name="T41" fmla="*/ 70 h 107"/>
                <a:gd name="T42" fmla="*/ 13 w 326"/>
                <a:gd name="T43" fmla="*/ 75 h 107"/>
                <a:gd name="T44" fmla="*/ 12 w 326"/>
                <a:gd name="T45" fmla="*/ 77 h 107"/>
                <a:gd name="T46" fmla="*/ 12 w 326"/>
                <a:gd name="T47" fmla="*/ 79 h 107"/>
                <a:gd name="T48" fmla="*/ 8 w 326"/>
                <a:gd name="T49" fmla="*/ 82 h 107"/>
                <a:gd name="T50" fmla="*/ 5 w 326"/>
                <a:gd name="T51" fmla="*/ 87 h 107"/>
                <a:gd name="T52" fmla="*/ 5 w 326"/>
                <a:gd name="T53" fmla="*/ 92 h 107"/>
                <a:gd name="T54" fmla="*/ 5 w 326"/>
                <a:gd name="T55" fmla="*/ 99 h 107"/>
                <a:gd name="T56" fmla="*/ 2 w 326"/>
                <a:gd name="T57" fmla="*/ 104 h 107"/>
                <a:gd name="T58" fmla="*/ 0 w 326"/>
                <a:gd name="T59" fmla="*/ 107 h 107"/>
                <a:gd name="T60" fmla="*/ 0 w 326"/>
                <a:gd name="T61" fmla="*/ 107 h 107"/>
                <a:gd name="T62" fmla="*/ 232 w 326"/>
                <a:gd name="T63" fmla="*/ 89 h 107"/>
                <a:gd name="T64" fmla="*/ 232 w 326"/>
                <a:gd name="T65" fmla="*/ 89 h 107"/>
                <a:gd name="T66" fmla="*/ 232 w 326"/>
                <a:gd name="T67" fmla="*/ 88 h 107"/>
                <a:gd name="T68" fmla="*/ 233 w 326"/>
                <a:gd name="T69" fmla="*/ 82 h 107"/>
                <a:gd name="T70" fmla="*/ 233 w 326"/>
                <a:gd name="T71" fmla="*/ 79 h 107"/>
                <a:gd name="T72" fmla="*/ 237 w 326"/>
                <a:gd name="T73" fmla="*/ 75 h 107"/>
                <a:gd name="T74" fmla="*/ 240 w 326"/>
                <a:gd name="T75" fmla="*/ 75 h 107"/>
                <a:gd name="T76" fmla="*/ 244 w 326"/>
                <a:gd name="T77" fmla="*/ 72 h 107"/>
                <a:gd name="T78" fmla="*/ 243 w 326"/>
                <a:gd name="T79" fmla="*/ 68 h 107"/>
                <a:gd name="T80" fmla="*/ 246 w 326"/>
                <a:gd name="T81" fmla="*/ 64 h 107"/>
                <a:gd name="T82" fmla="*/ 280 w 326"/>
                <a:gd name="T83" fmla="*/ 44 h 107"/>
                <a:gd name="T84" fmla="*/ 285 w 326"/>
                <a:gd name="T85" fmla="*/ 41 h 107"/>
                <a:gd name="T86" fmla="*/ 287 w 326"/>
                <a:gd name="T87" fmla="*/ 37 h 107"/>
                <a:gd name="T88" fmla="*/ 291 w 326"/>
                <a:gd name="T89" fmla="*/ 31 h 107"/>
                <a:gd name="T90" fmla="*/ 294 w 326"/>
                <a:gd name="T91" fmla="*/ 31 h 107"/>
                <a:gd name="T92" fmla="*/ 297 w 326"/>
                <a:gd name="T93" fmla="*/ 35 h 107"/>
                <a:gd name="T94" fmla="*/ 301 w 326"/>
                <a:gd name="T95" fmla="*/ 31 h 107"/>
                <a:gd name="T96" fmla="*/ 306 w 326"/>
                <a:gd name="T97" fmla="*/ 25 h 107"/>
                <a:gd name="T98" fmla="*/ 317 w 326"/>
                <a:gd name="T99" fmla="*/ 23 h 107"/>
                <a:gd name="T100" fmla="*/ 318 w 326"/>
                <a:gd name="T101" fmla="*/ 19 h 107"/>
                <a:gd name="T102" fmla="*/ 321 w 326"/>
                <a:gd name="T103" fmla="*/ 14 h 107"/>
                <a:gd name="T104" fmla="*/ 325 w 326"/>
                <a:gd name="T105" fmla="*/ 12 h 107"/>
                <a:gd name="T106" fmla="*/ 326 w 326"/>
                <a:gd name="T107" fmla="*/ 12 h 107"/>
                <a:gd name="T108" fmla="*/ 326 w 326"/>
                <a:gd name="T109" fmla="*/ 0 h 107"/>
                <a:gd name="T110" fmla="*/ 193 w 326"/>
                <a:gd name="T111" fmla="*/ 14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26" h="107">
                  <a:moveTo>
                    <a:pt x="193" y="14"/>
                  </a:moveTo>
                  <a:cubicBezTo>
                    <a:pt x="83" y="21"/>
                    <a:pt x="83" y="21"/>
                    <a:pt x="83" y="21"/>
                  </a:cubicBezTo>
                  <a:cubicBezTo>
                    <a:pt x="85" y="31"/>
                    <a:pt x="85" y="31"/>
                    <a:pt x="85" y="31"/>
                  </a:cubicBezTo>
                  <a:cubicBezTo>
                    <a:pt x="26" y="32"/>
                    <a:pt x="26" y="32"/>
                    <a:pt x="26" y="32"/>
                  </a:cubicBezTo>
                  <a:cubicBezTo>
                    <a:pt x="24" y="33"/>
                    <a:pt x="24" y="33"/>
                    <a:pt x="24" y="33"/>
                  </a:cubicBezTo>
                  <a:cubicBezTo>
                    <a:pt x="24" y="36"/>
                    <a:pt x="24" y="36"/>
                    <a:pt x="24" y="36"/>
                  </a:cubicBezTo>
                  <a:cubicBezTo>
                    <a:pt x="24" y="39"/>
                    <a:pt x="24" y="39"/>
                    <a:pt x="24" y="39"/>
                  </a:cubicBezTo>
                  <a:cubicBezTo>
                    <a:pt x="23" y="42"/>
                    <a:pt x="23" y="42"/>
                    <a:pt x="23" y="42"/>
                  </a:cubicBezTo>
                  <a:cubicBezTo>
                    <a:pt x="21" y="43"/>
                    <a:pt x="21" y="43"/>
                    <a:pt x="21" y="43"/>
                  </a:cubicBezTo>
                  <a:cubicBezTo>
                    <a:pt x="20" y="45"/>
                    <a:pt x="20" y="45"/>
                    <a:pt x="20" y="45"/>
                  </a:cubicBezTo>
                  <a:cubicBezTo>
                    <a:pt x="21" y="46"/>
                    <a:pt x="21" y="46"/>
                    <a:pt x="21" y="46"/>
                  </a:cubicBezTo>
                  <a:cubicBezTo>
                    <a:pt x="21" y="46"/>
                    <a:pt x="23" y="49"/>
                    <a:pt x="23" y="50"/>
                  </a:cubicBezTo>
                  <a:cubicBezTo>
                    <a:pt x="24" y="51"/>
                    <a:pt x="22" y="52"/>
                    <a:pt x="22" y="52"/>
                  </a:cubicBezTo>
                  <a:cubicBezTo>
                    <a:pt x="20" y="55"/>
                    <a:pt x="20" y="55"/>
                    <a:pt x="20" y="55"/>
                  </a:cubicBezTo>
                  <a:cubicBezTo>
                    <a:pt x="19" y="58"/>
                    <a:pt x="19" y="58"/>
                    <a:pt x="19" y="58"/>
                  </a:cubicBezTo>
                  <a:cubicBezTo>
                    <a:pt x="20" y="58"/>
                    <a:pt x="20" y="58"/>
                    <a:pt x="20" y="58"/>
                  </a:cubicBezTo>
                  <a:cubicBezTo>
                    <a:pt x="20" y="62"/>
                    <a:pt x="20" y="62"/>
                    <a:pt x="20" y="62"/>
                  </a:cubicBezTo>
                  <a:cubicBezTo>
                    <a:pt x="19" y="64"/>
                    <a:pt x="19" y="64"/>
                    <a:pt x="19" y="64"/>
                  </a:cubicBezTo>
                  <a:cubicBezTo>
                    <a:pt x="18" y="66"/>
                    <a:pt x="18" y="66"/>
                    <a:pt x="18" y="66"/>
                  </a:cubicBezTo>
                  <a:cubicBezTo>
                    <a:pt x="16" y="69"/>
                    <a:pt x="16" y="69"/>
                    <a:pt x="16" y="69"/>
                  </a:cubicBezTo>
                  <a:cubicBezTo>
                    <a:pt x="13" y="70"/>
                    <a:pt x="13" y="70"/>
                    <a:pt x="13" y="70"/>
                  </a:cubicBezTo>
                  <a:cubicBezTo>
                    <a:pt x="13" y="75"/>
                    <a:pt x="13" y="75"/>
                    <a:pt x="13" y="75"/>
                  </a:cubicBezTo>
                  <a:cubicBezTo>
                    <a:pt x="12" y="77"/>
                    <a:pt x="12" y="77"/>
                    <a:pt x="12" y="77"/>
                  </a:cubicBezTo>
                  <a:cubicBezTo>
                    <a:pt x="12" y="79"/>
                    <a:pt x="12" y="79"/>
                    <a:pt x="12" y="79"/>
                  </a:cubicBezTo>
                  <a:cubicBezTo>
                    <a:pt x="8" y="82"/>
                    <a:pt x="8" y="82"/>
                    <a:pt x="8" y="82"/>
                  </a:cubicBezTo>
                  <a:cubicBezTo>
                    <a:pt x="5" y="87"/>
                    <a:pt x="5" y="87"/>
                    <a:pt x="5" y="87"/>
                  </a:cubicBezTo>
                  <a:cubicBezTo>
                    <a:pt x="5" y="92"/>
                    <a:pt x="5" y="92"/>
                    <a:pt x="5" y="92"/>
                  </a:cubicBezTo>
                  <a:cubicBezTo>
                    <a:pt x="5" y="99"/>
                    <a:pt x="5" y="99"/>
                    <a:pt x="5" y="99"/>
                  </a:cubicBezTo>
                  <a:cubicBezTo>
                    <a:pt x="2" y="104"/>
                    <a:pt x="2" y="104"/>
                    <a:pt x="2" y="104"/>
                  </a:cubicBezTo>
                  <a:cubicBezTo>
                    <a:pt x="0" y="107"/>
                    <a:pt x="0" y="107"/>
                    <a:pt x="0" y="107"/>
                  </a:cubicBezTo>
                  <a:cubicBezTo>
                    <a:pt x="0" y="107"/>
                    <a:pt x="0" y="107"/>
                    <a:pt x="0" y="107"/>
                  </a:cubicBezTo>
                  <a:cubicBezTo>
                    <a:pt x="232" y="89"/>
                    <a:pt x="232" y="89"/>
                    <a:pt x="232" y="89"/>
                  </a:cubicBezTo>
                  <a:cubicBezTo>
                    <a:pt x="232" y="89"/>
                    <a:pt x="232" y="89"/>
                    <a:pt x="232" y="89"/>
                  </a:cubicBezTo>
                  <a:cubicBezTo>
                    <a:pt x="232" y="88"/>
                    <a:pt x="232" y="88"/>
                    <a:pt x="232" y="88"/>
                  </a:cubicBezTo>
                  <a:cubicBezTo>
                    <a:pt x="233" y="82"/>
                    <a:pt x="233" y="82"/>
                    <a:pt x="233" y="82"/>
                  </a:cubicBezTo>
                  <a:cubicBezTo>
                    <a:pt x="233" y="79"/>
                    <a:pt x="233" y="79"/>
                    <a:pt x="233" y="79"/>
                  </a:cubicBezTo>
                  <a:cubicBezTo>
                    <a:pt x="237" y="75"/>
                    <a:pt x="237" y="75"/>
                    <a:pt x="237" y="75"/>
                  </a:cubicBezTo>
                  <a:cubicBezTo>
                    <a:pt x="240" y="75"/>
                    <a:pt x="240" y="75"/>
                    <a:pt x="240" y="75"/>
                  </a:cubicBezTo>
                  <a:cubicBezTo>
                    <a:pt x="244" y="72"/>
                    <a:pt x="244" y="72"/>
                    <a:pt x="244" y="72"/>
                  </a:cubicBezTo>
                  <a:cubicBezTo>
                    <a:pt x="243" y="68"/>
                    <a:pt x="243" y="68"/>
                    <a:pt x="243" y="68"/>
                  </a:cubicBezTo>
                  <a:cubicBezTo>
                    <a:pt x="246" y="64"/>
                    <a:pt x="246" y="64"/>
                    <a:pt x="246" y="64"/>
                  </a:cubicBezTo>
                  <a:cubicBezTo>
                    <a:pt x="280" y="44"/>
                    <a:pt x="280" y="44"/>
                    <a:pt x="280" y="44"/>
                  </a:cubicBezTo>
                  <a:cubicBezTo>
                    <a:pt x="285" y="41"/>
                    <a:pt x="285" y="41"/>
                    <a:pt x="285" y="41"/>
                  </a:cubicBezTo>
                  <a:cubicBezTo>
                    <a:pt x="287" y="37"/>
                    <a:pt x="287" y="37"/>
                    <a:pt x="287" y="37"/>
                  </a:cubicBezTo>
                  <a:cubicBezTo>
                    <a:pt x="291" y="31"/>
                    <a:pt x="291" y="31"/>
                    <a:pt x="291" y="31"/>
                  </a:cubicBezTo>
                  <a:cubicBezTo>
                    <a:pt x="294" y="31"/>
                    <a:pt x="294" y="31"/>
                    <a:pt x="294" y="31"/>
                  </a:cubicBezTo>
                  <a:cubicBezTo>
                    <a:pt x="297" y="35"/>
                    <a:pt x="297" y="35"/>
                    <a:pt x="297" y="35"/>
                  </a:cubicBezTo>
                  <a:cubicBezTo>
                    <a:pt x="301" y="31"/>
                    <a:pt x="301" y="31"/>
                    <a:pt x="301" y="31"/>
                  </a:cubicBezTo>
                  <a:cubicBezTo>
                    <a:pt x="306" y="25"/>
                    <a:pt x="306" y="25"/>
                    <a:pt x="306" y="25"/>
                  </a:cubicBezTo>
                  <a:cubicBezTo>
                    <a:pt x="317" y="23"/>
                    <a:pt x="317" y="23"/>
                    <a:pt x="317" y="23"/>
                  </a:cubicBezTo>
                  <a:cubicBezTo>
                    <a:pt x="318" y="19"/>
                    <a:pt x="318" y="19"/>
                    <a:pt x="318" y="19"/>
                  </a:cubicBezTo>
                  <a:cubicBezTo>
                    <a:pt x="321" y="14"/>
                    <a:pt x="321" y="14"/>
                    <a:pt x="321" y="14"/>
                  </a:cubicBezTo>
                  <a:cubicBezTo>
                    <a:pt x="325" y="12"/>
                    <a:pt x="325" y="12"/>
                    <a:pt x="325" y="12"/>
                  </a:cubicBezTo>
                  <a:cubicBezTo>
                    <a:pt x="326" y="12"/>
                    <a:pt x="326" y="12"/>
                    <a:pt x="326" y="12"/>
                  </a:cubicBezTo>
                  <a:cubicBezTo>
                    <a:pt x="326" y="0"/>
                    <a:pt x="326" y="0"/>
                    <a:pt x="326" y="0"/>
                  </a:cubicBezTo>
                  <a:lnTo>
                    <a:pt x="193" y="14"/>
                  </a:lnTo>
                  <a:close/>
                </a:path>
              </a:pathLst>
            </a:custGeom>
            <a:grpFill/>
            <a:ln w="6350" cap="flat">
              <a:solidFill>
                <a:schemeClr val="bg1"/>
              </a:solidFill>
              <a:prstDash val="solid"/>
              <a:miter lim="800000"/>
              <a:headEnd/>
              <a:tailEnd/>
            </a:ln>
          </p:spPr>
          <p:txBody>
            <a:bodyPr/>
            <a:lstStyle/>
            <a:p>
              <a:pPr defTabSz="1828272">
                <a:defRPr/>
              </a:pPr>
              <a:endParaRPr lang="en-US"/>
            </a:p>
          </p:txBody>
        </p:sp>
        <p:sp>
          <p:nvSpPr>
            <p:cNvPr id="42" name="Freeform 37"/>
            <p:cNvSpPr>
              <a:spLocks/>
            </p:cNvSpPr>
            <p:nvPr/>
          </p:nvSpPr>
          <p:spPr bwMode="auto">
            <a:xfrm>
              <a:off x="7342207" y="2606663"/>
              <a:ext cx="465458" cy="205746"/>
            </a:xfrm>
            <a:custGeom>
              <a:avLst/>
              <a:gdLst>
                <a:gd name="T0" fmla="*/ 320 w 326"/>
                <a:gd name="T1" fmla="*/ 28 h 144"/>
                <a:gd name="T2" fmla="*/ 315 w 326"/>
                <a:gd name="T3" fmla="*/ 38 h 144"/>
                <a:gd name="T4" fmla="*/ 311 w 326"/>
                <a:gd name="T5" fmla="*/ 32 h 144"/>
                <a:gd name="T6" fmla="*/ 300 w 326"/>
                <a:gd name="T7" fmla="*/ 30 h 144"/>
                <a:gd name="T8" fmla="*/ 289 w 326"/>
                <a:gd name="T9" fmla="*/ 35 h 144"/>
                <a:gd name="T10" fmla="*/ 285 w 326"/>
                <a:gd name="T11" fmla="*/ 32 h 144"/>
                <a:gd name="T12" fmla="*/ 282 w 326"/>
                <a:gd name="T13" fmla="*/ 25 h 144"/>
                <a:gd name="T14" fmla="*/ 281 w 326"/>
                <a:gd name="T15" fmla="*/ 18 h 144"/>
                <a:gd name="T16" fmla="*/ 284 w 326"/>
                <a:gd name="T17" fmla="*/ 20 h 144"/>
                <a:gd name="T18" fmla="*/ 290 w 326"/>
                <a:gd name="T19" fmla="*/ 29 h 144"/>
                <a:gd name="T20" fmla="*/ 295 w 326"/>
                <a:gd name="T21" fmla="*/ 26 h 144"/>
                <a:gd name="T22" fmla="*/ 305 w 326"/>
                <a:gd name="T23" fmla="*/ 22 h 144"/>
                <a:gd name="T24" fmla="*/ 306 w 326"/>
                <a:gd name="T25" fmla="*/ 16 h 144"/>
                <a:gd name="T26" fmla="*/ 303 w 326"/>
                <a:gd name="T27" fmla="*/ 12 h 144"/>
                <a:gd name="T28" fmla="*/ 312 w 326"/>
                <a:gd name="T29" fmla="*/ 14 h 144"/>
                <a:gd name="T30" fmla="*/ 308 w 326"/>
                <a:gd name="T31" fmla="*/ 4 h 144"/>
                <a:gd name="T32" fmla="*/ 155 w 326"/>
                <a:gd name="T33" fmla="*/ 28 h 144"/>
                <a:gd name="T34" fmla="*/ 93 w 326"/>
                <a:gd name="T35" fmla="*/ 47 h 144"/>
                <a:gd name="T36" fmla="*/ 85 w 326"/>
                <a:gd name="T37" fmla="*/ 58 h 144"/>
                <a:gd name="T38" fmla="*/ 65 w 326"/>
                <a:gd name="T39" fmla="*/ 70 h 144"/>
                <a:gd name="T40" fmla="*/ 55 w 326"/>
                <a:gd name="T41" fmla="*/ 72 h 144"/>
                <a:gd name="T42" fmla="*/ 14 w 326"/>
                <a:gd name="T43" fmla="*/ 99 h 144"/>
                <a:gd name="T44" fmla="*/ 8 w 326"/>
                <a:gd name="T45" fmla="*/ 110 h 144"/>
                <a:gd name="T46" fmla="*/ 1 w 326"/>
                <a:gd name="T47" fmla="*/ 117 h 144"/>
                <a:gd name="T48" fmla="*/ 0 w 326"/>
                <a:gd name="T49" fmla="*/ 124 h 144"/>
                <a:gd name="T50" fmla="*/ 83 w 326"/>
                <a:gd name="T51" fmla="*/ 104 h 144"/>
                <a:gd name="T52" fmla="*/ 108 w 326"/>
                <a:gd name="T53" fmla="*/ 105 h 144"/>
                <a:gd name="T54" fmla="*/ 123 w 326"/>
                <a:gd name="T55" fmla="*/ 100 h 144"/>
                <a:gd name="T56" fmla="*/ 142 w 326"/>
                <a:gd name="T57" fmla="*/ 114 h 144"/>
                <a:gd name="T58" fmla="*/ 243 w 326"/>
                <a:gd name="T59" fmla="*/ 140 h 144"/>
                <a:gd name="T60" fmla="*/ 256 w 326"/>
                <a:gd name="T61" fmla="*/ 136 h 144"/>
                <a:gd name="T62" fmla="*/ 263 w 326"/>
                <a:gd name="T63" fmla="*/ 117 h 144"/>
                <a:gd name="T64" fmla="*/ 271 w 326"/>
                <a:gd name="T65" fmla="*/ 106 h 144"/>
                <a:gd name="T66" fmla="*/ 270 w 326"/>
                <a:gd name="T67" fmla="*/ 100 h 144"/>
                <a:gd name="T68" fmla="*/ 272 w 326"/>
                <a:gd name="T69" fmla="*/ 97 h 144"/>
                <a:gd name="T70" fmla="*/ 278 w 326"/>
                <a:gd name="T71" fmla="*/ 100 h 144"/>
                <a:gd name="T72" fmla="*/ 281 w 326"/>
                <a:gd name="T73" fmla="*/ 95 h 144"/>
                <a:gd name="T74" fmla="*/ 285 w 326"/>
                <a:gd name="T75" fmla="*/ 95 h 144"/>
                <a:gd name="T76" fmla="*/ 296 w 326"/>
                <a:gd name="T77" fmla="*/ 91 h 144"/>
                <a:gd name="T78" fmla="*/ 301 w 326"/>
                <a:gd name="T79" fmla="*/ 87 h 144"/>
                <a:gd name="T80" fmla="*/ 308 w 326"/>
                <a:gd name="T81" fmla="*/ 81 h 144"/>
                <a:gd name="T82" fmla="*/ 308 w 326"/>
                <a:gd name="T83" fmla="*/ 75 h 144"/>
                <a:gd name="T84" fmla="*/ 301 w 326"/>
                <a:gd name="T85" fmla="*/ 78 h 144"/>
                <a:gd name="T86" fmla="*/ 291 w 326"/>
                <a:gd name="T87" fmla="*/ 83 h 144"/>
                <a:gd name="T88" fmla="*/ 283 w 326"/>
                <a:gd name="T89" fmla="*/ 77 h 144"/>
                <a:gd name="T90" fmla="*/ 288 w 326"/>
                <a:gd name="T91" fmla="*/ 77 h 144"/>
                <a:gd name="T92" fmla="*/ 296 w 326"/>
                <a:gd name="T93" fmla="*/ 73 h 144"/>
                <a:gd name="T94" fmla="*/ 297 w 326"/>
                <a:gd name="T95" fmla="*/ 68 h 144"/>
                <a:gd name="T96" fmla="*/ 296 w 326"/>
                <a:gd name="T97" fmla="*/ 64 h 144"/>
                <a:gd name="T98" fmla="*/ 280 w 326"/>
                <a:gd name="T99" fmla="*/ 58 h 144"/>
                <a:gd name="T100" fmla="*/ 290 w 326"/>
                <a:gd name="T101" fmla="*/ 57 h 144"/>
                <a:gd name="T102" fmla="*/ 294 w 326"/>
                <a:gd name="T103" fmla="*/ 55 h 144"/>
                <a:gd name="T104" fmla="*/ 294 w 326"/>
                <a:gd name="T105" fmla="*/ 51 h 144"/>
                <a:gd name="T106" fmla="*/ 300 w 326"/>
                <a:gd name="T107" fmla="*/ 58 h 144"/>
                <a:gd name="T108" fmla="*/ 306 w 326"/>
                <a:gd name="T109" fmla="*/ 58 h 144"/>
                <a:gd name="T110" fmla="*/ 317 w 326"/>
                <a:gd name="T111" fmla="*/ 57 h 144"/>
                <a:gd name="T112" fmla="*/ 319 w 326"/>
                <a:gd name="T113" fmla="*/ 48 h 144"/>
                <a:gd name="T114" fmla="*/ 322 w 326"/>
                <a:gd name="T115" fmla="*/ 42 h 144"/>
                <a:gd name="T116" fmla="*/ 325 w 326"/>
                <a:gd name="T117" fmla="*/ 3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26" h="144">
                  <a:moveTo>
                    <a:pt x="324" y="34"/>
                  </a:moveTo>
                  <a:cubicBezTo>
                    <a:pt x="322" y="31"/>
                    <a:pt x="322" y="31"/>
                    <a:pt x="322" y="31"/>
                  </a:cubicBezTo>
                  <a:cubicBezTo>
                    <a:pt x="320" y="28"/>
                    <a:pt x="320" y="28"/>
                    <a:pt x="320" y="28"/>
                  </a:cubicBezTo>
                  <a:cubicBezTo>
                    <a:pt x="317" y="28"/>
                    <a:pt x="317" y="28"/>
                    <a:pt x="317" y="28"/>
                  </a:cubicBezTo>
                  <a:cubicBezTo>
                    <a:pt x="316" y="29"/>
                    <a:pt x="316" y="29"/>
                    <a:pt x="316" y="29"/>
                  </a:cubicBezTo>
                  <a:cubicBezTo>
                    <a:pt x="315" y="38"/>
                    <a:pt x="315" y="38"/>
                    <a:pt x="315" y="38"/>
                  </a:cubicBezTo>
                  <a:cubicBezTo>
                    <a:pt x="315" y="40"/>
                    <a:pt x="315" y="40"/>
                    <a:pt x="315" y="40"/>
                  </a:cubicBezTo>
                  <a:cubicBezTo>
                    <a:pt x="312" y="38"/>
                    <a:pt x="312" y="38"/>
                    <a:pt x="312" y="38"/>
                  </a:cubicBezTo>
                  <a:cubicBezTo>
                    <a:pt x="311" y="32"/>
                    <a:pt x="311" y="32"/>
                    <a:pt x="311" y="32"/>
                  </a:cubicBezTo>
                  <a:cubicBezTo>
                    <a:pt x="309" y="28"/>
                    <a:pt x="309" y="28"/>
                    <a:pt x="309" y="28"/>
                  </a:cubicBezTo>
                  <a:cubicBezTo>
                    <a:pt x="306" y="27"/>
                    <a:pt x="306" y="27"/>
                    <a:pt x="306" y="27"/>
                  </a:cubicBezTo>
                  <a:cubicBezTo>
                    <a:pt x="300" y="30"/>
                    <a:pt x="300" y="30"/>
                    <a:pt x="300" y="30"/>
                  </a:cubicBezTo>
                  <a:cubicBezTo>
                    <a:pt x="298" y="30"/>
                    <a:pt x="298" y="30"/>
                    <a:pt x="298" y="30"/>
                  </a:cubicBezTo>
                  <a:cubicBezTo>
                    <a:pt x="292" y="32"/>
                    <a:pt x="292" y="32"/>
                    <a:pt x="292" y="32"/>
                  </a:cubicBezTo>
                  <a:cubicBezTo>
                    <a:pt x="289" y="35"/>
                    <a:pt x="289" y="35"/>
                    <a:pt x="289" y="35"/>
                  </a:cubicBezTo>
                  <a:cubicBezTo>
                    <a:pt x="286" y="39"/>
                    <a:pt x="286" y="39"/>
                    <a:pt x="286" y="39"/>
                  </a:cubicBezTo>
                  <a:cubicBezTo>
                    <a:pt x="285" y="37"/>
                    <a:pt x="285" y="37"/>
                    <a:pt x="285" y="37"/>
                  </a:cubicBezTo>
                  <a:cubicBezTo>
                    <a:pt x="285" y="32"/>
                    <a:pt x="285" y="32"/>
                    <a:pt x="285" y="32"/>
                  </a:cubicBezTo>
                  <a:cubicBezTo>
                    <a:pt x="285" y="30"/>
                    <a:pt x="285" y="30"/>
                    <a:pt x="285" y="30"/>
                  </a:cubicBezTo>
                  <a:cubicBezTo>
                    <a:pt x="283" y="27"/>
                    <a:pt x="283" y="27"/>
                    <a:pt x="283" y="27"/>
                  </a:cubicBezTo>
                  <a:cubicBezTo>
                    <a:pt x="282" y="25"/>
                    <a:pt x="282" y="25"/>
                    <a:pt x="282" y="25"/>
                  </a:cubicBezTo>
                  <a:cubicBezTo>
                    <a:pt x="281" y="23"/>
                    <a:pt x="281" y="23"/>
                    <a:pt x="281" y="23"/>
                  </a:cubicBezTo>
                  <a:cubicBezTo>
                    <a:pt x="281" y="20"/>
                    <a:pt x="281" y="20"/>
                    <a:pt x="281" y="20"/>
                  </a:cubicBezTo>
                  <a:cubicBezTo>
                    <a:pt x="281" y="18"/>
                    <a:pt x="281" y="18"/>
                    <a:pt x="281" y="18"/>
                  </a:cubicBezTo>
                  <a:cubicBezTo>
                    <a:pt x="283" y="16"/>
                    <a:pt x="283" y="16"/>
                    <a:pt x="283" y="16"/>
                  </a:cubicBezTo>
                  <a:cubicBezTo>
                    <a:pt x="283" y="16"/>
                    <a:pt x="283" y="16"/>
                    <a:pt x="283" y="16"/>
                  </a:cubicBezTo>
                  <a:cubicBezTo>
                    <a:pt x="284" y="20"/>
                    <a:pt x="284" y="20"/>
                    <a:pt x="284" y="20"/>
                  </a:cubicBezTo>
                  <a:cubicBezTo>
                    <a:pt x="285" y="26"/>
                    <a:pt x="285" y="26"/>
                    <a:pt x="285" y="26"/>
                  </a:cubicBezTo>
                  <a:cubicBezTo>
                    <a:pt x="287" y="31"/>
                    <a:pt x="287" y="31"/>
                    <a:pt x="287" y="31"/>
                  </a:cubicBezTo>
                  <a:cubicBezTo>
                    <a:pt x="290" y="29"/>
                    <a:pt x="290" y="29"/>
                    <a:pt x="290" y="29"/>
                  </a:cubicBezTo>
                  <a:cubicBezTo>
                    <a:pt x="291" y="28"/>
                    <a:pt x="291" y="28"/>
                    <a:pt x="291" y="28"/>
                  </a:cubicBezTo>
                  <a:cubicBezTo>
                    <a:pt x="294" y="26"/>
                    <a:pt x="294" y="26"/>
                    <a:pt x="294" y="26"/>
                  </a:cubicBezTo>
                  <a:cubicBezTo>
                    <a:pt x="295" y="26"/>
                    <a:pt x="295" y="26"/>
                    <a:pt x="295" y="26"/>
                  </a:cubicBezTo>
                  <a:cubicBezTo>
                    <a:pt x="299" y="24"/>
                    <a:pt x="299" y="24"/>
                    <a:pt x="299" y="24"/>
                  </a:cubicBezTo>
                  <a:cubicBezTo>
                    <a:pt x="300" y="22"/>
                    <a:pt x="300" y="22"/>
                    <a:pt x="300" y="22"/>
                  </a:cubicBezTo>
                  <a:cubicBezTo>
                    <a:pt x="305" y="22"/>
                    <a:pt x="305" y="22"/>
                    <a:pt x="305" y="22"/>
                  </a:cubicBezTo>
                  <a:cubicBezTo>
                    <a:pt x="306" y="19"/>
                    <a:pt x="306" y="19"/>
                    <a:pt x="306" y="19"/>
                  </a:cubicBezTo>
                  <a:cubicBezTo>
                    <a:pt x="307" y="18"/>
                    <a:pt x="307" y="18"/>
                    <a:pt x="307" y="18"/>
                  </a:cubicBezTo>
                  <a:cubicBezTo>
                    <a:pt x="307" y="18"/>
                    <a:pt x="306" y="17"/>
                    <a:pt x="306" y="16"/>
                  </a:cubicBezTo>
                  <a:cubicBezTo>
                    <a:pt x="305" y="16"/>
                    <a:pt x="305" y="16"/>
                    <a:pt x="305" y="16"/>
                  </a:cubicBezTo>
                  <a:cubicBezTo>
                    <a:pt x="303" y="13"/>
                    <a:pt x="303" y="13"/>
                    <a:pt x="303" y="13"/>
                  </a:cubicBezTo>
                  <a:cubicBezTo>
                    <a:pt x="303" y="12"/>
                    <a:pt x="303" y="12"/>
                    <a:pt x="303" y="12"/>
                  </a:cubicBezTo>
                  <a:cubicBezTo>
                    <a:pt x="304" y="12"/>
                    <a:pt x="304" y="12"/>
                    <a:pt x="304" y="12"/>
                  </a:cubicBezTo>
                  <a:cubicBezTo>
                    <a:pt x="309" y="14"/>
                    <a:pt x="309" y="14"/>
                    <a:pt x="309" y="14"/>
                  </a:cubicBezTo>
                  <a:cubicBezTo>
                    <a:pt x="312" y="14"/>
                    <a:pt x="312" y="14"/>
                    <a:pt x="312" y="14"/>
                  </a:cubicBezTo>
                  <a:cubicBezTo>
                    <a:pt x="312" y="11"/>
                    <a:pt x="312" y="11"/>
                    <a:pt x="312" y="11"/>
                  </a:cubicBezTo>
                  <a:cubicBezTo>
                    <a:pt x="309" y="7"/>
                    <a:pt x="309" y="7"/>
                    <a:pt x="309" y="7"/>
                  </a:cubicBezTo>
                  <a:cubicBezTo>
                    <a:pt x="308" y="4"/>
                    <a:pt x="308" y="4"/>
                    <a:pt x="308" y="4"/>
                  </a:cubicBezTo>
                  <a:cubicBezTo>
                    <a:pt x="305" y="0"/>
                    <a:pt x="305" y="0"/>
                    <a:pt x="305" y="0"/>
                  </a:cubicBezTo>
                  <a:cubicBezTo>
                    <a:pt x="218" y="18"/>
                    <a:pt x="218" y="18"/>
                    <a:pt x="218" y="18"/>
                  </a:cubicBezTo>
                  <a:cubicBezTo>
                    <a:pt x="155" y="28"/>
                    <a:pt x="155" y="28"/>
                    <a:pt x="155" y="28"/>
                  </a:cubicBezTo>
                  <a:cubicBezTo>
                    <a:pt x="94" y="35"/>
                    <a:pt x="94" y="35"/>
                    <a:pt x="94" y="35"/>
                  </a:cubicBezTo>
                  <a:cubicBezTo>
                    <a:pt x="94" y="47"/>
                    <a:pt x="94" y="47"/>
                    <a:pt x="94" y="47"/>
                  </a:cubicBezTo>
                  <a:cubicBezTo>
                    <a:pt x="93" y="47"/>
                    <a:pt x="93" y="47"/>
                    <a:pt x="93" y="47"/>
                  </a:cubicBezTo>
                  <a:cubicBezTo>
                    <a:pt x="89" y="49"/>
                    <a:pt x="89" y="49"/>
                    <a:pt x="89" y="49"/>
                  </a:cubicBezTo>
                  <a:cubicBezTo>
                    <a:pt x="86" y="54"/>
                    <a:pt x="86" y="54"/>
                    <a:pt x="86" y="54"/>
                  </a:cubicBezTo>
                  <a:cubicBezTo>
                    <a:pt x="85" y="58"/>
                    <a:pt x="85" y="58"/>
                    <a:pt x="85" y="58"/>
                  </a:cubicBezTo>
                  <a:cubicBezTo>
                    <a:pt x="74" y="60"/>
                    <a:pt x="74" y="60"/>
                    <a:pt x="74" y="60"/>
                  </a:cubicBezTo>
                  <a:cubicBezTo>
                    <a:pt x="69" y="66"/>
                    <a:pt x="69" y="66"/>
                    <a:pt x="69" y="66"/>
                  </a:cubicBezTo>
                  <a:cubicBezTo>
                    <a:pt x="65" y="70"/>
                    <a:pt x="65" y="70"/>
                    <a:pt x="65" y="70"/>
                  </a:cubicBezTo>
                  <a:cubicBezTo>
                    <a:pt x="62" y="66"/>
                    <a:pt x="62" y="66"/>
                    <a:pt x="62" y="66"/>
                  </a:cubicBezTo>
                  <a:cubicBezTo>
                    <a:pt x="59" y="66"/>
                    <a:pt x="59" y="66"/>
                    <a:pt x="59" y="66"/>
                  </a:cubicBezTo>
                  <a:cubicBezTo>
                    <a:pt x="55" y="72"/>
                    <a:pt x="55" y="72"/>
                    <a:pt x="55" y="72"/>
                  </a:cubicBezTo>
                  <a:cubicBezTo>
                    <a:pt x="53" y="76"/>
                    <a:pt x="53" y="76"/>
                    <a:pt x="53" y="76"/>
                  </a:cubicBezTo>
                  <a:cubicBezTo>
                    <a:pt x="48" y="79"/>
                    <a:pt x="48" y="79"/>
                    <a:pt x="48" y="79"/>
                  </a:cubicBezTo>
                  <a:cubicBezTo>
                    <a:pt x="14" y="99"/>
                    <a:pt x="14" y="99"/>
                    <a:pt x="14" y="99"/>
                  </a:cubicBezTo>
                  <a:cubicBezTo>
                    <a:pt x="11" y="103"/>
                    <a:pt x="11" y="103"/>
                    <a:pt x="11" y="103"/>
                  </a:cubicBezTo>
                  <a:cubicBezTo>
                    <a:pt x="12" y="107"/>
                    <a:pt x="12" y="107"/>
                    <a:pt x="12" y="107"/>
                  </a:cubicBezTo>
                  <a:cubicBezTo>
                    <a:pt x="8" y="110"/>
                    <a:pt x="8" y="110"/>
                    <a:pt x="8" y="110"/>
                  </a:cubicBezTo>
                  <a:cubicBezTo>
                    <a:pt x="5" y="110"/>
                    <a:pt x="5" y="110"/>
                    <a:pt x="5" y="110"/>
                  </a:cubicBezTo>
                  <a:cubicBezTo>
                    <a:pt x="1" y="114"/>
                    <a:pt x="1" y="114"/>
                    <a:pt x="1" y="114"/>
                  </a:cubicBezTo>
                  <a:cubicBezTo>
                    <a:pt x="1" y="117"/>
                    <a:pt x="1" y="117"/>
                    <a:pt x="1" y="117"/>
                  </a:cubicBezTo>
                  <a:cubicBezTo>
                    <a:pt x="0" y="123"/>
                    <a:pt x="0" y="123"/>
                    <a:pt x="0" y="123"/>
                  </a:cubicBezTo>
                  <a:cubicBezTo>
                    <a:pt x="0" y="124"/>
                    <a:pt x="0" y="124"/>
                    <a:pt x="0" y="124"/>
                  </a:cubicBezTo>
                  <a:cubicBezTo>
                    <a:pt x="0" y="124"/>
                    <a:pt x="0" y="124"/>
                    <a:pt x="0" y="124"/>
                  </a:cubicBezTo>
                  <a:cubicBezTo>
                    <a:pt x="56" y="118"/>
                    <a:pt x="56" y="118"/>
                    <a:pt x="56" y="118"/>
                  </a:cubicBezTo>
                  <a:cubicBezTo>
                    <a:pt x="73" y="105"/>
                    <a:pt x="73" y="105"/>
                    <a:pt x="73" y="105"/>
                  </a:cubicBezTo>
                  <a:cubicBezTo>
                    <a:pt x="83" y="104"/>
                    <a:pt x="83" y="104"/>
                    <a:pt x="83" y="104"/>
                  </a:cubicBezTo>
                  <a:cubicBezTo>
                    <a:pt x="90" y="104"/>
                    <a:pt x="90" y="104"/>
                    <a:pt x="90" y="104"/>
                  </a:cubicBezTo>
                  <a:cubicBezTo>
                    <a:pt x="102" y="106"/>
                    <a:pt x="102" y="106"/>
                    <a:pt x="102" y="106"/>
                  </a:cubicBezTo>
                  <a:cubicBezTo>
                    <a:pt x="108" y="105"/>
                    <a:pt x="108" y="105"/>
                    <a:pt x="108" y="105"/>
                  </a:cubicBezTo>
                  <a:cubicBezTo>
                    <a:pt x="111" y="104"/>
                    <a:pt x="111" y="104"/>
                    <a:pt x="111" y="104"/>
                  </a:cubicBezTo>
                  <a:cubicBezTo>
                    <a:pt x="116" y="101"/>
                    <a:pt x="116" y="101"/>
                    <a:pt x="116" y="101"/>
                  </a:cubicBezTo>
                  <a:cubicBezTo>
                    <a:pt x="123" y="100"/>
                    <a:pt x="123" y="100"/>
                    <a:pt x="123" y="100"/>
                  </a:cubicBezTo>
                  <a:cubicBezTo>
                    <a:pt x="132" y="101"/>
                    <a:pt x="132" y="101"/>
                    <a:pt x="132" y="101"/>
                  </a:cubicBezTo>
                  <a:cubicBezTo>
                    <a:pt x="138" y="104"/>
                    <a:pt x="138" y="104"/>
                    <a:pt x="138" y="104"/>
                  </a:cubicBezTo>
                  <a:cubicBezTo>
                    <a:pt x="142" y="114"/>
                    <a:pt x="142" y="114"/>
                    <a:pt x="142" y="114"/>
                  </a:cubicBezTo>
                  <a:cubicBezTo>
                    <a:pt x="182" y="106"/>
                    <a:pt x="182" y="106"/>
                    <a:pt x="182" y="106"/>
                  </a:cubicBezTo>
                  <a:cubicBezTo>
                    <a:pt x="234" y="144"/>
                    <a:pt x="234" y="144"/>
                    <a:pt x="234" y="144"/>
                  </a:cubicBezTo>
                  <a:cubicBezTo>
                    <a:pt x="243" y="140"/>
                    <a:pt x="243" y="140"/>
                    <a:pt x="243" y="140"/>
                  </a:cubicBezTo>
                  <a:cubicBezTo>
                    <a:pt x="245" y="140"/>
                    <a:pt x="245" y="140"/>
                    <a:pt x="245" y="140"/>
                  </a:cubicBezTo>
                  <a:cubicBezTo>
                    <a:pt x="254" y="139"/>
                    <a:pt x="254" y="139"/>
                    <a:pt x="254" y="139"/>
                  </a:cubicBezTo>
                  <a:cubicBezTo>
                    <a:pt x="256" y="136"/>
                    <a:pt x="256" y="136"/>
                    <a:pt x="256" y="136"/>
                  </a:cubicBezTo>
                  <a:cubicBezTo>
                    <a:pt x="259" y="133"/>
                    <a:pt x="259" y="133"/>
                    <a:pt x="259" y="133"/>
                  </a:cubicBezTo>
                  <a:cubicBezTo>
                    <a:pt x="260" y="124"/>
                    <a:pt x="260" y="124"/>
                    <a:pt x="260" y="124"/>
                  </a:cubicBezTo>
                  <a:cubicBezTo>
                    <a:pt x="263" y="117"/>
                    <a:pt x="263" y="117"/>
                    <a:pt x="263" y="117"/>
                  </a:cubicBezTo>
                  <a:cubicBezTo>
                    <a:pt x="267" y="111"/>
                    <a:pt x="267" y="111"/>
                    <a:pt x="267" y="111"/>
                  </a:cubicBezTo>
                  <a:cubicBezTo>
                    <a:pt x="271" y="108"/>
                    <a:pt x="271" y="108"/>
                    <a:pt x="271" y="108"/>
                  </a:cubicBezTo>
                  <a:cubicBezTo>
                    <a:pt x="271" y="106"/>
                    <a:pt x="271" y="106"/>
                    <a:pt x="271" y="106"/>
                  </a:cubicBezTo>
                  <a:cubicBezTo>
                    <a:pt x="270" y="103"/>
                    <a:pt x="270" y="103"/>
                    <a:pt x="270" y="103"/>
                  </a:cubicBezTo>
                  <a:cubicBezTo>
                    <a:pt x="269" y="101"/>
                    <a:pt x="269" y="101"/>
                    <a:pt x="269" y="101"/>
                  </a:cubicBezTo>
                  <a:cubicBezTo>
                    <a:pt x="270" y="100"/>
                    <a:pt x="270" y="100"/>
                    <a:pt x="270" y="100"/>
                  </a:cubicBezTo>
                  <a:cubicBezTo>
                    <a:pt x="270" y="98"/>
                    <a:pt x="270" y="98"/>
                    <a:pt x="270" y="98"/>
                  </a:cubicBezTo>
                  <a:cubicBezTo>
                    <a:pt x="271" y="97"/>
                    <a:pt x="271" y="97"/>
                    <a:pt x="271" y="97"/>
                  </a:cubicBezTo>
                  <a:cubicBezTo>
                    <a:pt x="272" y="97"/>
                    <a:pt x="272" y="97"/>
                    <a:pt x="272" y="97"/>
                  </a:cubicBezTo>
                  <a:cubicBezTo>
                    <a:pt x="273" y="98"/>
                    <a:pt x="273" y="98"/>
                    <a:pt x="273" y="98"/>
                  </a:cubicBezTo>
                  <a:cubicBezTo>
                    <a:pt x="274" y="102"/>
                    <a:pt x="274" y="102"/>
                    <a:pt x="274" y="102"/>
                  </a:cubicBezTo>
                  <a:cubicBezTo>
                    <a:pt x="278" y="100"/>
                    <a:pt x="278" y="100"/>
                    <a:pt x="278" y="100"/>
                  </a:cubicBezTo>
                  <a:cubicBezTo>
                    <a:pt x="281" y="99"/>
                    <a:pt x="281" y="99"/>
                    <a:pt x="281" y="99"/>
                  </a:cubicBezTo>
                  <a:cubicBezTo>
                    <a:pt x="281" y="97"/>
                    <a:pt x="281" y="97"/>
                    <a:pt x="281" y="97"/>
                  </a:cubicBezTo>
                  <a:cubicBezTo>
                    <a:pt x="281" y="95"/>
                    <a:pt x="281" y="95"/>
                    <a:pt x="281" y="95"/>
                  </a:cubicBezTo>
                  <a:cubicBezTo>
                    <a:pt x="283" y="94"/>
                    <a:pt x="283" y="94"/>
                    <a:pt x="283" y="94"/>
                  </a:cubicBezTo>
                  <a:cubicBezTo>
                    <a:pt x="283" y="93"/>
                    <a:pt x="283" y="93"/>
                    <a:pt x="283" y="93"/>
                  </a:cubicBezTo>
                  <a:cubicBezTo>
                    <a:pt x="285" y="95"/>
                    <a:pt x="285" y="95"/>
                    <a:pt x="285" y="95"/>
                  </a:cubicBezTo>
                  <a:cubicBezTo>
                    <a:pt x="290" y="93"/>
                    <a:pt x="290" y="93"/>
                    <a:pt x="290" y="93"/>
                  </a:cubicBezTo>
                  <a:cubicBezTo>
                    <a:pt x="294" y="91"/>
                    <a:pt x="294" y="91"/>
                    <a:pt x="294" y="91"/>
                  </a:cubicBezTo>
                  <a:cubicBezTo>
                    <a:pt x="296" y="91"/>
                    <a:pt x="296" y="91"/>
                    <a:pt x="296" y="91"/>
                  </a:cubicBezTo>
                  <a:cubicBezTo>
                    <a:pt x="299" y="89"/>
                    <a:pt x="299" y="89"/>
                    <a:pt x="299" y="89"/>
                  </a:cubicBezTo>
                  <a:cubicBezTo>
                    <a:pt x="301" y="88"/>
                    <a:pt x="301" y="88"/>
                    <a:pt x="301" y="88"/>
                  </a:cubicBezTo>
                  <a:cubicBezTo>
                    <a:pt x="301" y="87"/>
                    <a:pt x="301" y="87"/>
                    <a:pt x="301" y="87"/>
                  </a:cubicBezTo>
                  <a:cubicBezTo>
                    <a:pt x="305" y="90"/>
                    <a:pt x="305" y="90"/>
                    <a:pt x="305" y="90"/>
                  </a:cubicBezTo>
                  <a:cubicBezTo>
                    <a:pt x="307" y="86"/>
                    <a:pt x="307" y="86"/>
                    <a:pt x="307" y="86"/>
                  </a:cubicBezTo>
                  <a:cubicBezTo>
                    <a:pt x="308" y="81"/>
                    <a:pt x="308" y="81"/>
                    <a:pt x="308" y="81"/>
                  </a:cubicBezTo>
                  <a:cubicBezTo>
                    <a:pt x="309" y="79"/>
                    <a:pt x="309" y="79"/>
                    <a:pt x="309" y="79"/>
                  </a:cubicBezTo>
                  <a:cubicBezTo>
                    <a:pt x="310" y="77"/>
                    <a:pt x="310" y="77"/>
                    <a:pt x="310" y="77"/>
                  </a:cubicBezTo>
                  <a:cubicBezTo>
                    <a:pt x="310" y="77"/>
                    <a:pt x="309" y="74"/>
                    <a:pt x="308" y="75"/>
                  </a:cubicBezTo>
                  <a:cubicBezTo>
                    <a:pt x="307" y="75"/>
                    <a:pt x="304" y="76"/>
                    <a:pt x="304" y="76"/>
                  </a:cubicBezTo>
                  <a:cubicBezTo>
                    <a:pt x="303" y="78"/>
                    <a:pt x="303" y="78"/>
                    <a:pt x="303" y="78"/>
                  </a:cubicBezTo>
                  <a:cubicBezTo>
                    <a:pt x="301" y="78"/>
                    <a:pt x="301" y="78"/>
                    <a:pt x="301" y="78"/>
                  </a:cubicBezTo>
                  <a:cubicBezTo>
                    <a:pt x="299" y="80"/>
                    <a:pt x="299" y="80"/>
                    <a:pt x="299" y="80"/>
                  </a:cubicBezTo>
                  <a:cubicBezTo>
                    <a:pt x="294" y="83"/>
                    <a:pt x="294" y="83"/>
                    <a:pt x="294" y="83"/>
                  </a:cubicBezTo>
                  <a:cubicBezTo>
                    <a:pt x="291" y="83"/>
                    <a:pt x="291" y="83"/>
                    <a:pt x="291" y="83"/>
                  </a:cubicBezTo>
                  <a:cubicBezTo>
                    <a:pt x="283" y="81"/>
                    <a:pt x="283" y="81"/>
                    <a:pt x="283" y="81"/>
                  </a:cubicBezTo>
                  <a:cubicBezTo>
                    <a:pt x="283" y="79"/>
                    <a:pt x="283" y="79"/>
                    <a:pt x="283" y="79"/>
                  </a:cubicBezTo>
                  <a:cubicBezTo>
                    <a:pt x="283" y="77"/>
                    <a:pt x="283" y="77"/>
                    <a:pt x="283" y="77"/>
                  </a:cubicBezTo>
                  <a:cubicBezTo>
                    <a:pt x="284" y="76"/>
                    <a:pt x="284" y="76"/>
                    <a:pt x="284" y="76"/>
                  </a:cubicBezTo>
                  <a:cubicBezTo>
                    <a:pt x="286" y="76"/>
                    <a:pt x="286" y="76"/>
                    <a:pt x="286" y="76"/>
                  </a:cubicBezTo>
                  <a:cubicBezTo>
                    <a:pt x="288" y="77"/>
                    <a:pt x="288" y="77"/>
                    <a:pt x="288" y="77"/>
                  </a:cubicBezTo>
                  <a:cubicBezTo>
                    <a:pt x="293" y="77"/>
                    <a:pt x="293" y="77"/>
                    <a:pt x="293" y="77"/>
                  </a:cubicBezTo>
                  <a:cubicBezTo>
                    <a:pt x="296" y="75"/>
                    <a:pt x="296" y="75"/>
                    <a:pt x="296" y="75"/>
                  </a:cubicBezTo>
                  <a:cubicBezTo>
                    <a:pt x="296" y="73"/>
                    <a:pt x="296" y="73"/>
                    <a:pt x="296" y="73"/>
                  </a:cubicBezTo>
                  <a:cubicBezTo>
                    <a:pt x="295" y="71"/>
                    <a:pt x="295" y="71"/>
                    <a:pt x="295" y="71"/>
                  </a:cubicBezTo>
                  <a:cubicBezTo>
                    <a:pt x="296" y="68"/>
                    <a:pt x="296" y="68"/>
                    <a:pt x="296" y="68"/>
                  </a:cubicBezTo>
                  <a:cubicBezTo>
                    <a:pt x="297" y="68"/>
                    <a:pt x="297" y="68"/>
                    <a:pt x="297" y="68"/>
                  </a:cubicBezTo>
                  <a:cubicBezTo>
                    <a:pt x="299" y="66"/>
                    <a:pt x="299" y="66"/>
                    <a:pt x="299" y="66"/>
                  </a:cubicBezTo>
                  <a:cubicBezTo>
                    <a:pt x="299" y="64"/>
                    <a:pt x="299" y="64"/>
                    <a:pt x="299" y="64"/>
                  </a:cubicBezTo>
                  <a:cubicBezTo>
                    <a:pt x="296" y="64"/>
                    <a:pt x="296" y="64"/>
                    <a:pt x="296" y="64"/>
                  </a:cubicBezTo>
                  <a:cubicBezTo>
                    <a:pt x="290" y="61"/>
                    <a:pt x="290" y="61"/>
                    <a:pt x="290" y="61"/>
                  </a:cubicBezTo>
                  <a:cubicBezTo>
                    <a:pt x="283" y="60"/>
                    <a:pt x="283" y="60"/>
                    <a:pt x="283" y="60"/>
                  </a:cubicBezTo>
                  <a:cubicBezTo>
                    <a:pt x="280" y="58"/>
                    <a:pt x="280" y="58"/>
                    <a:pt x="280" y="58"/>
                  </a:cubicBezTo>
                  <a:cubicBezTo>
                    <a:pt x="280" y="57"/>
                    <a:pt x="280" y="57"/>
                    <a:pt x="280" y="57"/>
                  </a:cubicBezTo>
                  <a:cubicBezTo>
                    <a:pt x="284" y="57"/>
                    <a:pt x="284" y="57"/>
                    <a:pt x="284" y="57"/>
                  </a:cubicBezTo>
                  <a:cubicBezTo>
                    <a:pt x="290" y="57"/>
                    <a:pt x="290" y="57"/>
                    <a:pt x="290" y="57"/>
                  </a:cubicBezTo>
                  <a:cubicBezTo>
                    <a:pt x="294" y="59"/>
                    <a:pt x="294" y="59"/>
                    <a:pt x="294" y="59"/>
                  </a:cubicBezTo>
                  <a:cubicBezTo>
                    <a:pt x="295" y="57"/>
                    <a:pt x="295" y="57"/>
                    <a:pt x="295" y="57"/>
                  </a:cubicBezTo>
                  <a:cubicBezTo>
                    <a:pt x="294" y="55"/>
                    <a:pt x="294" y="55"/>
                    <a:pt x="294" y="55"/>
                  </a:cubicBezTo>
                  <a:cubicBezTo>
                    <a:pt x="293" y="54"/>
                    <a:pt x="293" y="54"/>
                    <a:pt x="293" y="54"/>
                  </a:cubicBezTo>
                  <a:cubicBezTo>
                    <a:pt x="292" y="52"/>
                    <a:pt x="292" y="52"/>
                    <a:pt x="292" y="52"/>
                  </a:cubicBezTo>
                  <a:cubicBezTo>
                    <a:pt x="294" y="51"/>
                    <a:pt x="294" y="51"/>
                    <a:pt x="294" y="51"/>
                  </a:cubicBezTo>
                  <a:cubicBezTo>
                    <a:pt x="297" y="51"/>
                    <a:pt x="297" y="51"/>
                    <a:pt x="297" y="51"/>
                  </a:cubicBezTo>
                  <a:cubicBezTo>
                    <a:pt x="298" y="56"/>
                    <a:pt x="298" y="56"/>
                    <a:pt x="298" y="56"/>
                  </a:cubicBezTo>
                  <a:cubicBezTo>
                    <a:pt x="300" y="58"/>
                    <a:pt x="300" y="58"/>
                    <a:pt x="300" y="58"/>
                  </a:cubicBezTo>
                  <a:cubicBezTo>
                    <a:pt x="303" y="58"/>
                    <a:pt x="303" y="58"/>
                    <a:pt x="303" y="58"/>
                  </a:cubicBezTo>
                  <a:cubicBezTo>
                    <a:pt x="304" y="57"/>
                    <a:pt x="304" y="57"/>
                    <a:pt x="304" y="57"/>
                  </a:cubicBezTo>
                  <a:cubicBezTo>
                    <a:pt x="306" y="58"/>
                    <a:pt x="306" y="58"/>
                    <a:pt x="306" y="58"/>
                  </a:cubicBezTo>
                  <a:cubicBezTo>
                    <a:pt x="310" y="58"/>
                    <a:pt x="310" y="58"/>
                    <a:pt x="310" y="58"/>
                  </a:cubicBezTo>
                  <a:cubicBezTo>
                    <a:pt x="316" y="58"/>
                    <a:pt x="316" y="58"/>
                    <a:pt x="316" y="58"/>
                  </a:cubicBezTo>
                  <a:cubicBezTo>
                    <a:pt x="317" y="57"/>
                    <a:pt x="317" y="57"/>
                    <a:pt x="317" y="57"/>
                  </a:cubicBezTo>
                  <a:cubicBezTo>
                    <a:pt x="317" y="53"/>
                    <a:pt x="317" y="53"/>
                    <a:pt x="317" y="53"/>
                  </a:cubicBezTo>
                  <a:cubicBezTo>
                    <a:pt x="318" y="51"/>
                    <a:pt x="318" y="51"/>
                    <a:pt x="318" y="51"/>
                  </a:cubicBezTo>
                  <a:cubicBezTo>
                    <a:pt x="319" y="48"/>
                    <a:pt x="319" y="48"/>
                    <a:pt x="319" y="48"/>
                  </a:cubicBezTo>
                  <a:cubicBezTo>
                    <a:pt x="319" y="46"/>
                    <a:pt x="319" y="46"/>
                    <a:pt x="319" y="46"/>
                  </a:cubicBezTo>
                  <a:cubicBezTo>
                    <a:pt x="320" y="42"/>
                    <a:pt x="320" y="42"/>
                    <a:pt x="320" y="42"/>
                  </a:cubicBezTo>
                  <a:cubicBezTo>
                    <a:pt x="322" y="42"/>
                    <a:pt x="322" y="42"/>
                    <a:pt x="322" y="42"/>
                  </a:cubicBezTo>
                  <a:cubicBezTo>
                    <a:pt x="323" y="44"/>
                    <a:pt x="323" y="44"/>
                    <a:pt x="323" y="44"/>
                  </a:cubicBezTo>
                  <a:cubicBezTo>
                    <a:pt x="325" y="42"/>
                    <a:pt x="325" y="42"/>
                    <a:pt x="325" y="42"/>
                  </a:cubicBezTo>
                  <a:cubicBezTo>
                    <a:pt x="325" y="39"/>
                    <a:pt x="325" y="39"/>
                    <a:pt x="325" y="39"/>
                  </a:cubicBezTo>
                  <a:cubicBezTo>
                    <a:pt x="326" y="37"/>
                    <a:pt x="326" y="37"/>
                    <a:pt x="326" y="37"/>
                  </a:cubicBezTo>
                  <a:lnTo>
                    <a:pt x="324" y="34"/>
                  </a:lnTo>
                  <a:close/>
                </a:path>
              </a:pathLst>
            </a:custGeom>
            <a:solidFill>
              <a:schemeClr val="accent1"/>
            </a:solidFill>
            <a:ln w="6350" cap="flat">
              <a:solidFill>
                <a:schemeClr val="bg1"/>
              </a:solidFill>
              <a:prstDash val="solid"/>
              <a:miter lim="800000"/>
              <a:headEnd/>
              <a:tailEnd/>
            </a:ln>
          </p:spPr>
          <p:txBody>
            <a:bodyPr/>
            <a:lstStyle/>
            <a:p>
              <a:pPr defTabSz="1828272">
                <a:defRPr/>
              </a:pPr>
              <a:endParaRPr lang="en-US"/>
            </a:p>
          </p:txBody>
        </p:sp>
        <p:sp>
          <p:nvSpPr>
            <p:cNvPr id="43" name="Freeform 38"/>
            <p:cNvSpPr>
              <a:spLocks/>
            </p:cNvSpPr>
            <p:nvPr/>
          </p:nvSpPr>
          <p:spPr bwMode="auto">
            <a:xfrm>
              <a:off x="7274749" y="2775308"/>
              <a:ext cx="286695" cy="308620"/>
            </a:xfrm>
            <a:custGeom>
              <a:avLst/>
              <a:gdLst>
                <a:gd name="T0" fmla="*/ 196 w 201"/>
                <a:gd name="T1" fmla="*/ 127 h 216"/>
                <a:gd name="T2" fmla="*/ 195 w 201"/>
                <a:gd name="T3" fmla="*/ 120 h 216"/>
                <a:gd name="T4" fmla="*/ 191 w 201"/>
                <a:gd name="T5" fmla="*/ 115 h 216"/>
                <a:gd name="T6" fmla="*/ 190 w 201"/>
                <a:gd name="T7" fmla="*/ 110 h 216"/>
                <a:gd name="T8" fmla="*/ 187 w 201"/>
                <a:gd name="T9" fmla="*/ 107 h 216"/>
                <a:gd name="T10" fmla="*/ 183 w 201"/>
                <a:gd name="T11" fmla="*/ 106 h 216"/>
                <a:gd name="T12" fmla="*/ 181 w 201"/>
                <a:gd name="T13" fmla="*/ 101 h 216"/>
                <a:gd name="T14" fmla="*/ 179 w 201"/>
                <a:gd name="T15" fmla="*/ 96 h 216"/>
                <a:gd name="T16" fmla="*/ 174 w 201"/>
                <a:gd name="T17" fmla="*/ 89 h 216"/>
                <a:gd name="T18" fmla="*/ 168 w 201"/>
                <a:gd name="T19" fmla="*/ 84 h 216"/>
                <a:gd name="T20" fmla="*/ 158 w 201"/>
                <a:gd name="T21" fmla="*/ 78 h 216"/>
                <a:gd name="T22" fmla="*/ 147 w 201"/>
                <a:gd name="T23" fmla="*/ 63 h 216"/>
                <a:gd name="T24" fmla="*/ 126 w 201"/>
                <a:gd name="T25" fmla="*/ 46 h 216"/>
                <a:gd name="T26" fmla="*/ 116 w 201"/>
                <a:gd name="T27" fmla="*/ 35 h 216"/>
                <a:gd name="T28" fmla="*/ 111 w 201"/>
                <a:gd name="T29" fmla="*/ 27 h 216"/>
                <a:gd name="T30" fmla="*/ 96 w 201"/>
                <a:gd name="T31" fmla="*/ 19 h 216"/>
                <a:gd name="T32" fmla="*/ 92 w 201"/>
                <a:gd name="T33" fmla="*/ 14 h 216"/>
                <a:gd name="T34" fmla="*/ 97 w 201"/>
                <a:gd name="T35" fmla="*/ 8 h 216"/>
                <a:gd name="T36" fmla="*/ 103 w 201"/>
                <a:gd name="T37" fmla="*/ 4 h 216"/>
                <a:gd name="T38" fmla="*/ 104 w 201"/>
                <a:gd name="T39" fmla="*/ 0 h 216"/>
                <a:gd name="T40" fmla="*/ 48 w 201"/>
                <a:gd name="T41" fmla="*/ 6 h 216"/>
                <a:gd name="T42" fmla="*/ 0 w 201"/>
                <a:gd name="T43" fmla="*/ 10 h 216"/>
                <a:gd name="T44" fmla="*/ 11 w 201"/>
                <a:gd name="T45" fmla="*/ 58 h 216"/>
                <a:gd name="T46" fmla="*/ 25 w 201"/>
                <a:gd name="T47" fmla="*/ 107 h 216"/>
                <a:gd name="T48" fmla="*/ 38 w 201"/>
                <a:gd name="T49" fmla="*/ 128 h 216"/>
                <a:gd name="T50" fmla="*/ 39 w 201"/>
                <a:gd name="T51" fmla="*/ 137 h 216"/>
                <a:gd name="T52" fmla="*/ 40 w 201"/>
                <a:gd name="T53" fmla="*/ 144 h 216"/>
                <a:gd name="T54" fmla="*/ 39 w 201"/>
                <a:gd name="T55" fmla="*/ 150 h 216"/>
                <a:gd name="T56" fmla="*/ 35 w 201"/>
                <a:gd name="T57" fmla="*/ 157 h 216"/>
                <a:gd name="T58" fmla="*/ 37 w 201"/>
                <a:gd name="T59" fmla="*/ 172 h 216"/>
                <a:gd name="T60" fmla="*/ 40 w 201"/>
                <a:gd name="T61" fmla="*/ 182 h 216"/>
                <a:gd name="T62" fmla="*/ 37 w 201"/>
                <a:gd name="T63" fmla="*/ 186 h 216"/>
                <a:gd name="T64" fmla="*/ 41 w 201"/>
                <a:gd name="T65" fmla="*/ 193 h 216"/>
                <a:gd name="T66" fmla="*/ 46 w 201"/>
                <a:gd name="T67" fmla="*/ 201 h 216"/>
                <a:gd name="T68" fmla="*/ 160 w 201"/>
                <a:gd name="T69" fmla="*/ 207 h 216"/>
                <a:gd name="T70" fmla="*/ 169 w 201"/>
                <a:gd name="T71" fmla="*/ 216 h 216"/>
                <a:gd name="T72" fmla="*/ 166 w 201"/>
                <a:gd name="T73" fmla="*/ 193 h 216"/>
                <a:gd name="T74" fmla="*/ 183 w 201"/>
                <a:gd name="T75" fmla="*/ 196 h 216"/>
                <a:gd name="T76" fmla="*/ 185 w 201"/>
                <a:gd name="T77" fmla="*/ 189 h 216"/>
                <a:gd name="T78" fmla="*/ 182 w 201"/>
                <a:gd name="T79" fmla="*/ 187 h 216"/>
                <a:gd name="T80" fmla="*/ 180 w 201"/>
                <a:gd name="T81" fmla="*/ 183 h 216"/>
                <a:gd name="T82" fmla="*/ 185 w 201"/>
                <a:gd name="T83" fmla="*/ 183 h 216"/>
                <a:gd name="T84" fmla="*/ 183 w 201"/>
                <a:gd name="T85" fmla="*/ 177 h 216"/>
                <a:gd name="T86" fmla="*/ 188 w 201"/>
                <a:gd name="T87" fmla="*/ 174 h 216"/>
                <a:gd name="T88" fmla="*/ 187 w 201"/>
                <a:gd name="T89" fmla="*/ 168 h 216"/>
                <a:gd name="T90" fmla="*/ 188 w 201"/>
                <a:gd name="T91" fmla="*/ 165 h 216"/>
                <a:gd name="T92" fmla="*/ 189 w 201"/>
                <a:gd name="T93" fmla="*/ 161 h 216"/>
                <a:gd name="T94" fmla="*/ 189 w 201"/>
                <a:gd name="T95" fmla="*/ 151 h 216"/>
                <a:gd name="T96" fmla="*/ 194 w 201"/>
                <a:gd name="T97" fmla="*/ 152 h 216"/>
                <a:gd name="T98" fmla="*/ 193 w 201"/>
                <a:gd name="T99" fmla="*/ 149 h 216"/>
                <a:gd name="T100" fmla="*/ 189 w 201"/>
                <a:gd name="T101" fmla="*/ 144 h 216"/>
                <a:gd name="T102" fmla="*/ 196 w 201"/>
                <a:gd name="T103" fmla="*/ 144 h 216"/>
                <a:gd name="T104" fmla="*/ 193 w 201"/>
                <a:gd name="T105" fmla="*/ 141 h 216"/>
                <a:gd name="T106" fmla="*/ 192 w 201"/>
                <a:gd name="T107" fmla="*/ 137 h 216"/>
                <a:gd name="T108" fmla="*/ 197 w 201"/>
                <a:gd name="T109" fmla="*/ 138 h 216"/>
                <a:gd name="T110" fmla="*/ 199 w 201"/>
                <a:gd name="T111" fmla="*/ 134 h 216"/>
                <a:gd name="T112" fmla="*/ 201 w 201"/>
                <a:gd name="T113" fmla="*/ 130 h 216"/>
                <a:gd name="T114" fmla="*/ 198 w 201"/>
                <a:gd name="T115" fmla="*/ 128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01" h="216">
                  <a:moveTo>
                    <a:pt x="198" y="128"/>
                  </a:moveTo>
                  <a:cubicBezTo>
                    <a:pt x="196" y="127"/>
                    <a:pt x="196" y="127"/>
                    <a:pt x="196" y="127"/>
                  </a:cubicBezTo>
                  <a:cubicBezTo>
                    <a:pt x="195" y="124"/>
                    <a:pt x="195" y="124"/>
                    <a:pt x="195" y="124"/>
                  </a:cubicBezTo>
                  <a:cubicBezTo>
                    <a:pt x="195" y="120"/>
                    <a:pt x="195" y="120"/>
                    <a:pt x="195" y="120"/>
                  </a:cubicBezTo>
                  <a:cubicBezTo>
                    <a:pt x="195" y="119"/>
                    <a:pt x="195" y="119"/>
                    <a:pt x="195" y="119"/>
                  </a:cubicBezTo>
                  <a:cubicBezTo>
                    <a:pt x="191" y="115"/>
                    <a:pt x="191" y="115"/>
                    <a:pt x="191" y="115"/>
                  </a:cubicBezTo>
                  <a:cubicBezTo>
                    <a:pt x="190" y="112"/>
                    <a:pt x="190" y="112"/>
                    <a:pt x="190" y="112"/>
                  </a:cubicBezTo>
                  <a:cubicBezTo>
                    <a:pt x="190" y="110"/>
                    <a:pt x="190" y="110"/>
                    <a:pt x="190" y="110"/>
                  </a:cubicBezTo>
                  <a:cubicBezTo>
                    <a:pt x="190" y="109"/>
                    <a:pt x="190" y="109"/>
                    <a:pt x="190" y="109"/>
                  </a:cubicBezTo>
                  <a:cubicBezTo>
                    <a:pt x="187" y="107"/>
                    <a:pt x="187" y="107"/>
                    <a:pt x="187" y="107"/>
                  </a:cubicBezTo>
                  <a:cubicBezTo>
                    <a:pt x="184" y="106"/>
                    <a:pt x="184" y="106"/>
                    <a:pt x="184" y="106"/>
                  </a:cubicBezTo>
                  <a:cubicBezTo>
                    <a:pt x="183" y="106"/>
                    <a:pt x="183" y="106"/>
                    <a:pt x="183" y="106"/>
                  </a:cubicBezTo>
                  <a:cubicBezTo>
                    <a:pt x="182" y="104"/>
                    <a:pt x="182" y="104"/>
                    <a:pt x="182" y="104"/>
                  </a:cubicBezTo>
                  <a:cubicBezTo>
                    <a:pt x="181" y="101"/>
                    <a:pt x="181" y="101"/>
                    <a:pt x="181" y="101"/>
                  </a:cubicBezTo>
                  <a:cubicBezTo>
                    <a:pt x="181" y="99"/>
                    <a:pt x="181" y="99"/>
                    <a:pt x="181" y="99"/>
                  </a:cubicBezTo>
                  <a:cubicBezTo>
                    <a:pt x="179" y="96"/>
                    <a:pt x="179" y="96"/>
                    <a:pt x="179" y="96"/>
                  </a:cubicBezTo>
                  <a:cubicBezTo>
                    <a:pt x="176" y="91"/>
                    <a:pt x="176" y="91"/>
                    <a:pt x="176" y="91"/>
                  </a:cubicBezTo>
                  <a:cubicBezTo>
                    <a:pt x="174" y="89"/>
                    <a:pt x="174" y="89"/>
                    <a:pt x="174" y="89"/>
                  </a:cubicBezTo>
                  <a:cubicBezTo>
                    <a:pt x="171" y="87"/>
                    <a:pt x="171" y="87"/>
                    <a:pt x="171" y="87"/>
                  </a:cubicBezTo>
                  <a:cubicBezTo>
                    <a:pt x="168" y="84"/>
                    <a:pt x="168" y="84"/>
                    <a:pt x="168" y="84"/>
                  </a:cubicBezTo>
                  <a:cubicBezTo>
                    <a:pt x="165" y="81"/>
                    <a:pt x="165" y="81"/>
                    <a:pt x="165" y="81"/>
                  </a:cubicBezTo>
                  <a:cubicBezTo>
                    <a:pt x="158" y="78"/>
                    <a:pt x="158" y="78"/>
                    <a:pt x="158" y="78"/>
                  </a:cubicBezTo>
                  <a:cubicBezTo>
                    <a:pt x="153" y="71"/>
                    <a:pt x="153" y="71"/>
                    <a:pt x="153" y="71"/>
                  </a:cubicBezTo>
                  <a:cubicBezTo>
                    <a:pt x="147" y="63"/>
                    <a:pt x="147" y="63"/>
                    <a:pt x="147" y="63"/>
                  </a:cubicBezTo>
                  <a:cubicBezTo>
                    <a:pt x="142" y="59"/>
                    <a:pt x="142" y="59"/>
                    <a:pt x="142" y="59"/>
                  </a:cubicBezTo>
                  <a:cubicBezTo>
                    <a:pt x="126" y="46"/>
                    <a:pt x="126" y="46"/>
                    <a:pt x="126" y="46"/>
                  </a:cubicBezTo>
                  <a:cubicBezTo>
                    <a:pt x="121" y="40"/>
                    <a:pt x="121" y="40"/>
                    <a:pt x="121" y="40"/>
                  </a:cubicBezTo>
                  <a:cubicBezTo>
                    <a:pt x="116" y="35"/>
                    <a:pt x="116" y="35"/>
                    <a:pt x="116" y="35"/>
                  </a:cubicBezTo>
                  <a:cubicBezTo>
                    <a:pt x="114" y="31"/>
                    <a:pt x="114" y="31"/>
                    <a:pt x="114" y="31"/>
                  </a:cubicBezTo>
                  <a:cubicBezTo>
                    <a:pt x="111" y="27"/>
                    <a:pt x="111" y="27"/>
                    <a:pt x="111" y="27"/>
                  </a:cubicBezTo>
                  <a:cubicBezTo>
                    <a:pt x="108" y="24"/>
                    <a:pt x="108" y="24"/>
                    <a:pt x="108" y="24"/>
                  </a:cubicBezTo>
                  <a:cubicBezTo>
                    <a:pt x="96" y="19"/>
                    <a:pt x="96" y="19"/>
                    <a:pt x="96" y="19"/>
                  </a:cubicBezTo>
                  <a:cubicBezTo>
                    <a:pt x="94" y="16"/>
                    <a:pt x="94" y="16"/>
                    <a:pt x="94" y="16"/>
                  </a:cubicBezTo>
                  <a:cubicBezTo>
                    <a:pt x="92" y="14"/>
                    <a:pt x="92" y="14"/>
                    <a:pt x="92" y="14"/>
                  </a:cubicBezTo>
                  <a:cubicBezTo>
                    <a:pt x="92" y="11"/>
                    <a:pt x="92" y="11"/>
                    <a:pt x="92" y="11"/>
                  </a:cubicBezTo>
                  <a:cubicBezTo>
                    <a:pt x="97" y="8"/>
                    <a:pt x="97" y="8"/>
                    <a:pt x="97" y="8"/>
                  </a:cubicBezTo>
                  <a:cubicBezTo>
                    <a:pt x="101" y="5"/>
                    <a:pt x="101" y="5"/>
                    <a:pt x="101" y="5"/>
                  </a:cubicBezTo>
                  <a:cubicBezTo>
                    <a:pt x="103" y="4"/>
                    <a:pt x="103" y="4"/>
                    <a:pt x="103" y="4"/>
                  </a:cubicBezTo>
                  <a:cubicBezTo>
                    <a:pt x="103" y="2"/>
                    <a:pt x="103" y="2"/>
                    <a:pt x="103" y="2"/>
                  </a:cubicBezTo>
                  <a:cubicBezTo>
                    <a:pt x="104" y="0"/>
                    <a:pt x="104" y="0"/>
                    <a:pt x="104" y="0"/>
                  </a:cubicBezTo>
                  <a:cubicBezTo>
                    <a:pt x="104" y="0"/>
                    <a:pt x="104" y="0"/>
                    <a:pt x="104" y="0"/>
                  </a:cubicBezTo>
                  <a:cubicBezTo>
                    <a:pt x="48" y="6"/>
                    <a:pt x="48" y="6"/>
                    <a:pt x="48" y="6"/>
                  </a:cubicBezTo>
                  <a:cubicBezTo>
                    <a:pt x="48" y="6"/>
                    <a:pt x="48" y="6"/>
                    <a:pt x="48" y="6"/>
                  </a:cubicBezTo>
                  <a:cubicBezTo>
                    <a:pt x="0" y="10"/>
                    <a:pt x="0" y="10"/>
                    <a:pt x="0" y="10"/>
                  </a:cubicBezTo>
                  <a:cubicBezTo>
                    <a:pt x="3" y="24"/>
                    <a:pt x="3" y="24"/>
                    <a:pt x="3" y="24"/>
                  </a:cubicBezTo>
                  <a:cubicBezTo>
                    <a:pt x="11" y="58"/>
                    <a:pt x="11" y="58"/>
                    <a:pt x="11" y="58"/>
                  </a:cubicBezTo>
                  <a:cubicBezTo>
                    <a:pt x="23" y="98"/>
                    <a:pt x="23" y="98"/>
                    <a:pt x="23" y="98"/>
                  </a:cubicBezTo>
                  <a:cubicBezTo>
                    <a:pt x="25" y="107"/>
                    <a:pt x="25" y="107"/>
                    <a:pt x="25" y="107"/>
                  </a:cubicBezTo>
                  <a:cubicBezTo>
                    <a:pt x="33" y="122"/>
                    <a:pt x="33" y="122"/>
                    <a:pt x="33" y="122"/>
                  </a:cubicBezTo>
                  <a:cubicBezTo>
                    <a:pt x="38" y="128"/>
                    <a:pt x="38" y="128"/>
                    <a:pt x="38" y="128"/>
                  </a:cubicBezTo>
                  <a:cubicBezTo>
                    <a:pt x="38" y="132"/>
                    <a:pt x="38" y="132"/>
                    <a:pt x="38" y="132"/>
                  </a:cubicBezTo>
                  <a:cubicBezTo>
                    <a:pt x="39" y="137"/>
                    <a:pt x="39" y="137"/>
                    <a:pt x="39" y="137"/>
                  </a:cubicBezTo>
                  <a:cubicBezTo>
                    <a:pt x="42" y="139"/>
                    <a:pt x="42" y="139"/>
                    <a:pt x="42" y="139"/>
                  </a:cubicBezTo>
                  <a:cubicBezTo>
                    <a:pt x="40" y="144"/>
                    <a:pt x="40" y="144"/>
                    <a:pt x="40" y="144"/>
                  </a:cubicBezTo>
                  <a:cubicBezTo>
                    <a:pt x="35" y="147"/>
                    <a:pt x="35" y="147"/>
                    <a:pt x="35" y="147"/>
                  </a:cubicBezTo>
                  <a:cubicBezTo>
                    <a:pt x="39" y="150"/>
                    <a:pt x="39" y="150"/>
                    <a:pt x="39" y="150"/>
                  </a:cubicBezTo>
                  <a:cubicBezTo>
                    <a:pt x="38" y="155"/>
                    <a:pt x="38" y="155"/>
                    <a:pt x="38" y="155"/>
                  </a:cubicBezTo>
                  <a:cubicBezTo>
                    <a:pt x="35" y="157"/>
                    <a:pt x="35" y="157"/>
                    <a:pt x="35" y="157"/>
                  </a:cubicBezTo>
                  <a:cubicBezTo>
                    <a:pt x="35" y="163"/>
                    <a:pt x="35" y="163"/>
                    <a:pt x="35" y="163"/>
                  </a:cubicBezTo>
                  <a:cubicBezTo>
                    <a:pt x="37" y="172"/>
                    <a:pt x="37" y="172"/>
                    <a:pt x="37" y="172"/>
                  </a:cubicBezTo>
                  <a:cubicBezTo>
                    <a:pt x="39" y="176"/>
                    <a:pt x="39" y="176"/>
                    <a:pt x="39" y="176"/>
                  </a:cubicBezTo>
                  <a:cubicBezTo>
                    <a:pt x="40" y="182"/>
                    <a:pt x="40" y="182"/>
                    <a:pt x="40" y="182"/>
                  </a:cubicBezTo>
                  <a:cubicBezTo>
                    <a:pt x="38" y="184"/>
                    <a:pt x="38" y="184"/>
                    <a:pt x="38" y="184"/>
                  </a:cubicBezTo>
                  <a:cubicBezTo>
                    <a:pt x="37" y="186"/>
                    <a:pt x="37" y="186"/>
                    <a:pt x="37" y="186"/>
                  </a:cubicBezTo>
                  <a:cubicBezTo>
                    <a:pt x="39" y="190"/>
                    <a:pt x="39" y="190"/>
                    <a:pt x="39" y="190"/>
                  </a:cubicBezTo>
                  <a:cubicBezTo>
                    <a:pt x="41" y="193"/>
                    <a:pt x="41" y="193"/>
                    <a:pt x="41" y="193"/>
                  </a:cubicBezTo>
                  <a:cubicBezTo>
                    <a:pt x="45" y="199"/>
                    <a:pt x="45" y="199"/>
                    <a:pt x="45" y="199"/>
                  </a:cubicBezTo>
                  <a:cubicBezTo>
                    <a:pt x="46" y="201"/>
                    <a:pt x="46" y="201"/>
                    <a:pt x="46" y="201"/>
                  </a:cubicBezTo>
                  <a:cubicBezTo>
                    <a:pt x="52" y="213"/>
                    <a:pt x="52" y="213"/>
                    <a:pt x="52" y="213"/>
                  </a:cubicBezTo>
                  <a:cubicBezTo>
                    <a:pt x="160" y="207"/>
                    <a:pt x="160" y="207"/>
                    <a:pt x="160" y="207"/>
                  </a:cubicBezTo>
                  <a:cubicBezTo>
                    <a:pt x="161" y="216"/>
                    <a:pt x="161" y="216"/>
                    <a:pt x="161" y="216"/>
                  </a:cubicBezTo>
                  <a:cubicBezTo>
                    <a:pt x="169" y="216"/>
                    <a:pt x="169" y="216"/>
                    <a:pt x="169" y="216"/>
                  </a:cubicBezTo>
                  <a:cubicBezTo>
                    <a:pt x="166" y="193"/>
                    <a:pt x="166" y="193"/>
                    <a:pt x="166" y="193"/>
                  </a:cubicBezTo>
                  <a:cubicBezTo>
                    <a:pt x="166" y="193"/>
                    <a:pt x="166" y="193"/>
                    <a:pt x="166" y="193"/>
                  </a:cubicBezTo>
                  <a:cubicBezTo>
                    <a:pt x="173" y="194"/>
                    <a:pt x="173" y="194"/>
                    <a:pt x="173" y="194"/>
                  </a:cubicBezTo>
                  <a:cubicBezTo>
                    <a:pt x="183" y="196"/>
                    <a:pt x="183" y="196"/>
                    <a:pt x="183" y="196"/>
                  </a:cubicBezTo>
                  <a:cubicBezTo>
                    <a:pt x="184" y="193"/>
                    <a:pt x="184" y="193"/>
                    <a:pt x="184" y="193"/>
                  </a:cubicBezTo>
                  <a:cubicBezTo>
                    <a:pt x="184" y="193"/>
                    <a:pt x="185" y="189"/>
                    <a:pt x="185" y="189"/>
                  </a:cubicBezTo>
                  <a:cubicBezTo>
                    <a:pt x="185" y="188"/>
                    <a:pt x="184" y="188"/>
                    <a:pt x="184" y="188"/>
                  </a:cubicBezTo>
                  <a:cubicBezTo>
                    <a:pt x="184" y="188"/>
                    <a:pt x="183" y="187"/>
                    <a:pt x="182" y="187"/>
                  </a:cubicBezTo>
                  <a:cubicBezTo>
                    <a:pt x="181" y="186"/>
                    <a:pt x="181" y="185"/>
                    <a:pt x="180" y="184"/>
                  </a:cubicBezTo>
                  <a:cubicBezTo>
                    <a:pt x="179" y="183"/>
                    <a:pt x="180" y="183"/>
                    <a:pt x="180" y="183"/>
                  </a:cubicBezTo>
                  <a:cubicBezTo>
                    <a:pt x="182" y="183"/>
                    <a:pt x="182" y="183"/>
                    <a:pt x="182" y="183"/>
                  </a:cubicBezTo>
                  <a:cubicBezTo>
                    <a:pt x="185" y="183"/>
                    <a:pt x="185" y="183"/>
                    <a:pt x="185" y="183"/>
                  </a:cubicBezTo>
                  <a:cubicBezTo>
                    <a:pt x="185" y="183"/>
                    <a:pt x="184" y="181"/>
                    <a:pt x="184" y="179"/>
                  </a:cubicBezTo>
                  <a:cubicBezTo>
                    <a:pt x="183" y="177"/>
                    <a:pt x="183" y="177"/>
                    <a:pt x="183" y="177"/>
                  </a:cubicBezTo>
                  <a:cubicBezTo>
                    <a:pt x="186" y="176"/>
                    <a:pt x="186" y="176"/>
                    <a:pt x="186" y="176"/>
                  </a:cubicBezTo>
                  <a:cubicBezTo>
                    <a:pt x="188" y="174"/>
                    <a:pt x="188" y="174"/>
                    <a:pt x="188" y="174"/>
                  </a:cubicBezTo>
                  <a:cubicBezTo>
                    <a:pt x="190" y="169"/>
                    <a:pt x="190" y="169"/>
                    <a:pt x="190" y="169"/>
                  </a:cubicBezTo>
                  <a:cubicBezTo>
                    <a:pt x="187" y="168"/>
                    <a:pt x="187" y="168"/>
                    <a:pt x="187" y="168"/>
                  </a:cubicBezTo>
                  <a:cubicBezTo>
                    <a:pt x="187" y="168"/>
                    <a:pt x="187" y="167"/>
                    <a:pt x="187" y="167"/>
                  </a:cubicBezTo>
                  <a:cubicBezTo>
                    <a:pt x="187" y="166"/>
                    <a:pt x="188" y="166"/>
                    <a:pt x="188" y="165"/>
                  </a:cubicBezTo>
                  <a:cubicBezTo>
                    <a:pt x="188" y="165"/>
                    <a:pt x="189" y="164"/>
                    <a:pt x="189" y="164"/>
                  </a:cubicBezTo>
                  <a:cubicBezTo>
                    <a:pt x="189" y="161"/>
                    <a:pt x="189" y="161"/>
                    <a:pt x="189" y="161"/>
                  </a:cubicBezTo>
                  <a:cubicBezTo>
                    <a:pt x="189" y="154"/>
                    <a:pt x="189" y="154"/>
                    <a:pt x="189" y="154"/>
                  </a:cubicBezTo>
                  <a:cubicBezTo>
                    <a:pt x="189" y="151"/>
                    <a:pt x="189" y="151"/>
                    <a:pt x="189" y="151"/>
                  </a:cubicBezTo>
                  <a:cubicBezTo>
                    <a:pt x="189" y="151"/>
                    <a:pt x="191" y="151"/>
                    <a:pt x="192" y="151"/>
                  </a:cubicBezTo>
                  <a:cubicBezTo>
                    <a:pt x="192" y="151"/>
                    <a:pt x="194" y="152"/>
                    <a:pt x="194" y="152"/>
                  </a:cubicBezTo>
                  <a:cubicBezTo>
                    <a:pt x="194" y="152"/>
                    <a:pt x="195" y="151"/>
                    <a:pt x="195" y="150"/>
                  </a:cubicBezTo>
                  <a:cubicBezTo>
                    <a:pt x="195" y="150"/>
                    <a:pt x="195" y="150"/>
                    <a:pt x="193" y="149"/>
                  </a:cubicBezTo>
                  <a:cubicBezTo>
                    <a:pt x="192" y="148"/>
                    <a:pt x="190" y="147"/>
                    <a:pt x="190" y="147"/>
                  </a:cubicBezTo>
                  <a:cubicBezTo>
                    <a:pt x="190" y="146"/>
                    <a:pt x="189" y="144"/>
                    <a:pt x="189" y="144"/>
                  </a:cubicBezTo>
                  <a:cubicBezTo>
                    <a:pt x="191" y="144"/>
                    <a:pt x="191" y="144"/>
                    <a:pt x="191" y="144"/>
                  </a:cubicBezTo>
                  <a:cubicBezTo>
                    <a:pt x="196" y="144"/>
                    <a:pt x="196" y="144"/>
                    <a:pt x="196" y="144"/>
                  </a:cubicBezTo>
                  <a:cubicBezTo>
                    <a:pt x="197" y="141"/>
                    <a:pt x="197" y="141"/>
                    <a:pt x="197" y="141"/>
                  </a:cubicBezTo>
                  <a:cubicBezTo>
                    <a:pt x="197" y="141"/>
                    <a:pt x="193" y="141"/>
                    <a:pt x="193" y="141"/>
                  </a:cubicBezTo>
                  <a:cubicBezTo>
                    <a:pt x="193" y="141"/>
                    <a:pt x="191" y="139"/>
                    <a:pt x="191" y="139"/>
                  </a:cubicBezTo>
                  <a:cubicBezTo>
                    <a:pt x="192" y="137"/>
                    <a:pt x="192" y="137"/>
                    <a:pt x="192" y="137"/>
                  </a:cubicBezTo>
                  <a:cubicBezTo>
                    <a:pt x="193" y="138"/>
                    <a:pt x="193" y="138"/>
                    <a:pt x="193" y="138"/>
                  </a:cubicBezTo>
                  <a:cubicBezTo>
                    <a:pt x="197" y="138"/>
                    <a:pt x="197" y="138"/>
                    <a:pt x="197" y="138"/>
                  </a:cubicBezTo>
                  <a:cubicBezTo>
                    <a:pt x="199" y="137"/>
                    <a:pt x="199" y="137"/>
                    <a:pt x="199" y="137"/>
                  </a:cubicBezTo>
                  <a:cubicBezTo>
                    <a:pt x="199" y="134"/>
                    <a:pt x="199" y="134"/>
                    <a:pt x="199" y="134"/>
                  </a:cubicBezTo>
                  <a:cubicBezTo>
                    <a:pt x="199" y="132"/>
                    <a:pt x="199" y="132"/>
                    <a:pt x="199" y="132"/>
                  </a:cubicBezTo>
                  <a:cubicBezTo>
                    <a:pt x="201" y="130"/>
                    <a:pt x="201" y="130"/>
                    <a:pt x="201" y="130"/>
                  </a:cubicBezTo>
                  <a:cubicBezTo>
                    <a:pt x="200" y="129"/>
                    <a:pt x="200" y="129"/>
                    <a:pt x="200" y="129"/>
                  </a:cubicBezTo>
                  <a:lnTo>
                    <a:pt x="198" y="128"/>
                  </a:lnTo>
                  <a:close/>
                </a:path>
              </a:pathLst>
            </a:custGeom>
            <a:grpFill/>
            <a:ln w="6350" cap="flat">
              <a:solidFill>
                <a:schemeClr val="bg1"/>
              </a:solidFill>
              <a:prstDash val="solid"/>
              <a:miter lim="800000"/>
              <a:headEnd/>
              <a:tailEnd/>
            </a:ln>
          </p:spPr>
          <p:txBody>
            <a:bodyPr/>
            <a:lstStyle/>
            <a:p>
              <a:pPr defTabSz="1828272">
                <a:defRPr/>
              </a:pPr>
              <a:endParaRPr lang="en-US">
                <a:solidFill>
                  <a:schemeClr val="accent6"/>
                </a:solidFill>
              </a:endParaRPr>
            </a:p>
          </p:txBody>
        </p:sp>
        <p:sp>
          <p:nvSpPr>
            <p:cNvPr id="44" name="Freeform 39"/>
            <p:cNvSpPr>
              <a:spLocks/>
            </p:cNvSpPr>
            <p:nvPr/>
          </p:nvSpPr>
          <p:spPr bwMode="auto">
            <a:xfrm>
              <a:off x="7369190" y="2432960"/>
              <a:ext cx="418238" cy="234416"/>
            </a:xfrm>
            <a:custGeom>
              <a:avLst/>
              <a:gdLst>
                <a:gd name="T0" fmla="*/ 169 w 248"/>
                <a:gd name="T1" fmla="*/ 118 h 139"/>
                <a:gd name="T2" fmla="*/ 248 w 248"/>
                <a:gd name="T3" fmla="*/ 101 h 139"/>
                <a:gd name="T4" fmla="*/ 246 w 248"/>
                <a:gd name="T5" fmla="*/ 93 h 139"/>
                <a:gd name="T6" fmla="*/ 239 w 248"/>
                <a:gd name="T7" fmla="*/ 86 h 139"/>
                <a:gd name="T8" fmla="*/ 232 w 248"/>
                <a:gd name="T9" fmla="*/ 83 h 139"/>
                <a:gd name="T10" fmla="*/ 228 w 248"/>
                <a:gd name="T11" fmla="*/ 78 h 139"/>
                <a:gd name="T12" fmla="*/ 224 w 248"/>
                <a:gd name="T13" fmla="*/ 72 h 139"/>
                <a:gd name="T14" fmla="*/ 226 w 248"/>
                <a:gd name="T15" fmla="*/ 68 h 139"/>
                <a:gd name="T16" fmla="*/ 228 w 248"/>
                <a:gd name="T17" fmla="*/ 67 h 139"/>
                <a:gd name="T18" fmla="*/ 224 w 248"/>
                <a:gd name="T19" fmla="*/ 63 h 139"/>
                <a:gd name="T20" fmla="*/ 211 w 248"/>
                <a:gd name="T21" fmla="*/ 54 h 139"/>
                <a:gd name="T22" fmla="*/ 215 w 248"/>
                <a:gd name="T23" fmla="*/ 55 h 139"/>
                <a:gd name="T24" fmla="*/ 221 w 248"/>
                <a:gd name="T25" fmla="*/ 59 h 139"/>
                <a:gd name="T26" fmla="*/ 225 w 248"/>
                <a:gd name="T27" fmla="*/ 56 h 139"/>
                <a:gd name="T28" fmla="*/ 225 w 248"/>
                <a:gd name="T29" fmla="*/ 48 h 139"/>
                <a:gd name="T30" fmla="*/ 215 w 248"/>
                <a:gd name="T31" fmla="*/ 45 h 139"/>
                <a:gd name="T32" fmla="*/ 211 w 248"/>
                <a:gd name="T33" fmla="*/ 41 h 139"/>
                <a:gd name="T34" fmla="*/ 207 w 248"/>
                <a:gd name="T35" fmla="*/ 43 h 139"/>
                <a:gd name="T36" fmla="*/ 199 w 248"/>
                <a:gd name="T37" fmla="*/ 37 h 139"/>
                <a:gd name="T38" fmla="*/ 193 w 248"/>
                <a:gd name="T39" fmla="*/ 37 h 139"/>
                <a:gd name="T40" fmla="*/ 188 w 248"/>
                <a:gd name="T41" fmla="*/ 36 h 139"/>
                <a:gd name="T42" fmla="*/ 191 w 248"/>
                <a:gd name="T43" fmla="*/ 24 h 139"/>
                <a:gd name="T44" fmla="*/ 192 w 248"/>
                <a:gd name="T45" fmla="*/ 17 h 139"/>
                <a:gd name="T46" fmla="*/ 183 w 248"/>
                <a:gd name="T47" fmla="*/ 10 h 139"/>
                <a:gd name="T48" fmla="*/ 171 w 248"/>
                <a:gd name="T49" fmla="*/ 5 h 139"/>
                <a:gd name="T50" fmla="*/ 166 w 248"/>
                <a:gd name="T51" fmla="*/ 8 h 139"/>
                <a:gd name="T52" fmla="*/ 151 w 248"/>
                <a:gd name="T53" fmla="*/ 0 h 139"/>
                <a:gd name="T54" fmla="*/ 149 w 248"/>
                <a:gd name="T55" fmla="*/ 15 h 139"/>
                <a:gd name="T56" fmla="*/ 144 w 248"/>
                <a:gd name="T57" fmla="*/ 21 h 139"/>
                <a:gd name="T58" fmla="*/ 138 w 248"/>
                <a:gd name="T59" fmla="*/ 28 h 139"/>
                <a:gd name="T60" fmla="*/ 134 w 248"/>
                <a:gd name="T61" fmla="*/ 28 h 139"/>
                <a:gd name="T62" fmla="*/ 131 w 248"/>
                <a:gd name="T63" fmla="*/ 36 h 139"/>
                <a:gd name="T64" fmla="*/ 127 w 248"/>
                <a:gd name="T65" fmla="*/ 46 h 139"/>
                <a:gd name="T66" fmla="*/ 120 w 248"/>
                <a:gd name="T67" fmla="*/ 43 h 139"/>
                <a:gd name="T68" fmla="*/ 115 w 248"/>
                <a:gd name="T69" fmla="*/ 48 h 139"/>
                <a:gd name="T70" fmla="*/ 109 w 248"/>
                <a:gd name="T71" fmla="*/ 68 h 139"/>
                <a:gd name="T72" fmla="*/ 103 w 248"/>
                <a:gd name="T73" fmla="*/ 78 h 139"/>
                <a:gd name="T74" fmla="*/ 100 w 248"/>
                <a:gd name="T75" fmla="*/ 89 h 139"/>
                <a:gd name="T76" fmla="*/ 82 w 248"/>
                <a:gd name="T77" fmla="*/ 101 h 139"/>
                <a:gd name="T78" fmla="*/ 69 w 248"/>
                <a:gd name="T79" fmla="*/ 100 h 139"/>
                <a:gd name="T80" fmla="*/ 61 w 248"/>
                <a:gd name="T81" fmla="*/ 107 h 139"/>
                <a:gd name="T82" fmla="*/ 50 w 248"/>
                <a:gd name="T83" fmla="*/ 100 h 139"/>
                <a:gd name="T84" fmla="*/ 46 w 248"/>
                <a:gd name="T85" fmla="*/ 97 h 139"/>
                <a:gd name="T86" fmla="*/ 43 w 248"/>
                <a:gd name="T87" fmla="*/ 103 h 139"/>
                <a:gd name="T88" fmla="*/ 28 w 248"/>
                <a:gd name="T89" fmla="*/ 113 h 139"/>
                <a:gd name="T90" fmla="*/ 22 w 248"/>
                <a:gd name="T91" fmla="*/ 127 h 139"/>
                <a:gd name="T92" fmla="*/ 15 w 248"/>
                <a:gd name="T93" fmla="*/ 130 h 139"/>
                <a:gd name="T94" fmla="*/ 6 w 248"/>
                <a:gd name="T95" fmla="*/ 136 h 139"/>
                <a:gd name="T96" fmla="*/ 64 w 248"/>
                <a:gd name="T97" fmla="*/ 133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48" h="139">
                  <a:moveTo>
                    <a:pt x="116" y="127"/>
                  </a:moveTo>
                  <a:lnTo>
                    <a:pt x="169" y="118"/>
                  </a:lnTo>
                  <a:lnTo>
                    <a:pt x="243" y="103"/>
                  </a:lnTo>
                  <a:lnTo>
                    <a:pt x="248" y="101"/>
                  </a:lnTo>
                  <a:lnTo>
                    <a:pt x="248" y="98"/>
                  </a:lnTo>
                  <a:lnTo>
                    <a:pt x="246" y="93"/>
                  </a:lnTo>
                  <a:lnTo>
                    <a:pt x="243" y="89"/>
                  </a:lnTo>
                  <a:lnTo>
                    <a:pt x="239" y="86"/>
                  </a:lnTo>
                  <a:lnTo>
                    <a:pt x="237" y="86"/>
                  </a:lnTo>
                  <a:lnTo>
                    <a:pt x="232" y="83"/>
                  </a:lnTo>
                  <a:lnTo>
                    <a:pt x="231" y="80"/>
                  </a:lnTo>
                  <a:lnTo>
                    <a:pt x="228" y="78"/>
                  </a:lnTo>
                  <a:lnTo>
                    <a:pt x="226" y="74"/>
                  </a:lnTo>
                  <a:lnTo>
                    <a:pt x="224" y="72"/>
                  </a:lnTo>
                  <a:lnTo>
                    <a:pt x="224" y="70"/>
                  </a:lnTo>
                  <a:lnTo>
                    <a:pt x="226" y="68"/>
                  </a:lnTo>
                  <a:lnTo>
                    <a:pt x="230" y="70"/>
                  </a:lnTo>
                  <a:lnTo>
                    <a:pt x="228" y="67"/>
                  </a:lnTo>
                  <a:lnTo>
                    <a:pt x="226" y="64"/>
                  </a:lnTo>
                  <a:lnTo>
                    <a:pt x="224" y="63"/>
                  </a:lnTo>
                  <a:lnTo>
                    <a:pt x="215" y="60"/>
                  </a:lnTo>
                  <a:lnTo>
                    <a:pt x="211" y="54"/>
                  </a:lnTo>
                  <a:lnTo>
                    <a:pt x="211" y="53"/>
                  </a:lnTo>
                  <a:lnTo>
                    <a:pt x="215" y="55"/>
                  </a:lnTo>
                  <a:lnTo>
                    <a:pt x="220" y="56"/>
                  </a:lnTo>
                  <a:lnTo>
                    <a:pt x="221" y="59"/>
                  </a:lnTo>
                  <a:lnTo>
                    <a:pt x="227" y="60"/>
                  </a:lnTo>
                  <a:lnTo>
                    <a:pt x="225" y="56"/>
                  </a:lnTo>
                  <a:lnTo>
                    <a:pt x="225" y="51"/>
                  </a:lnTo>
                  <a:lnTo>
                    <a:pt x="225" y="48"/>
                  </a:lnTo>
                  <a:lnTo>
                    <a:pt x="221" y="49"/>
                  </a:lnTo>
                  <a:lnTo>
                    <a:pt x="215" y="45"/>
                  </a:lnTo>
                  <a:lnTo>
                    <a:pt x="212" y="41"/>
                  </a:lnTo>
                  <a:lnTo>
                    <a:pt x="211" y="41"/>
                  </a:lnTo>
                  <a:lnTo>
                    <a:pt x="210" y="43"/>
                  </a:lnTo>
                  <a:lnTo>
                    <a:pt x="207" y="43"/>
                  </a:lnTo>
                  <a:lnTo>
                    <a:pt x="203" y="39"/>
                  </a:lnTo>
                  <a:lnTo>
                    <a:pt x="199" y="37"/>
                  </a:lnTo>
                  <a:lnTo>
                    <a:pt x="195" y="36"/>
                  </a:lnTo>
                  <a:lnTo>
                    <a:pt x="193" y="37"/>
                  </a:lnTo>
                  <a:lnTo>
                    <a:pt x="190" y="38"/>
                  </a:lnTo>
                  <a:lnTo>
                    <a:pt x="188" y="36"/>
                  </a:lnTo>
                  <a:lnTo>
                    <a:pt x="188" y="25"/>
                  </a:lnTo>
                  <a:lnTo>
                    <a:pt x="191" y="24"/>
                  </a:lnTo>
                  <a:lnTo>
                    <a:pt x="193" y="21"/>
                  </a:lnTo>
                  <a:lnTo>
                    <a:pt x="192" y="17"/>
                  </a:lnTo>
                  <a:lnTo>
                    <a:pt x="188" y="14"/>
                  </a:lnTo>
                  <a:lnTo>
                    <a:pt x="183" y="10"/>
                  </a:lnTo>
                  <a:lnTo>
                    <a:pt x="173" y="4"/>
                  </a:lnTo>
                  <a:lnTo>
                    <a:pt x="171" y="5"/>
                  </a:lnTo>
                  <a:lnTo>
                    <a:pt x="168" y="8"/>
                  </a:lnTo>
                  <a:lnTo>
                    <a:pt x="166" y="8"/>
                  </a:lnTo>
                  <a:lnTo>
                    <a:pt x="160" y="5"/>
                  </a:lnTo>
                  <a:lnTo>
                    <a:pt x="151" y="0"/>
                  </a:lnTo>
                  <a:lnTo>
                    <a:pt x="151" y="8"/>
                  </a:lnTo>
                  <a:lnTo>
                    <a:pt x="149" y="15"/>
                  </a:lnTo>
                  <a:lnTo>
                    <a:pt x="147" y="18"/>
                  </a:lnTo>
                  <a:lnTo>
                    <a:pt x="144" y="21"/>
                  </a:lnTo>
                  <a:lnTo>
                    <a:pt x="139" y="30"/>
                  </a:lnTo>
                  <a:lnTo>
                    <a:pt x="138" y="28"/>
                  </a:lnTo>
                  <a:lnTo>
                    <a:pt x="135" y="28"/>
                  </a:lnTo>
                  <a:lnTo>
                    <a:pt x="134" y="28"/>
                  </a:lnTo>
                  <a:lnTo>
                    <a:pt x="133" y="32"/>
                  </a:lnTo>
                  <a:lnTo>
                    <a:pt x="131" y="36"/>
                  </a:lnTo>
                  <a:lnTo>
                    <a:pt x="128" y="44"/>
                  </a:lnTo>
                  <a:lnTo>
                    <a:pt x="127" y="46"/>
                  </a:lnTo>
                  <a:lnTo>
                    <a:pt x="125" y="45"/>
                  </a:lnTo>
                  <a:lnTo>
                    <a:pt x="120" y="43"/>
                  </a:lnTo>
                  <a:lnTo>
                    <a:pt x="116" y="41"/>
                  </a:lnTo>
                  <a:lnTo>
                    <a:pt x="115" y="48"/>
                  </a:lnTo>
                  <a:lnTo>
                    <a:pt x="112" y="60"/>
                  </a:lnTo>
                  <a:lnTo>
                    <a:pt x="109" y="68"/>
                  </a:lnTo>
                  <a:lnTo>
                    <a:pt x="104" y="73"/>
                  </a:lnTo>
                  <a:lnTo>
                    <a:pt x="103" y="78"/>
                  </a:lnTo>
                  <a:lnTo>
                    <a:pt x="104" y="86"/>
                  </a:lnTo>
                  <a:lnTo>
                    <a:pt x="100" y="89"/>
                  </a:lnTo>
                  <a:lnTo>
                    <a:pt x="89" y="95"/>
                  </a:lnTo>
                  <a:lnTo>
                    <a:pt x="82" y="101"/>
                  </a:lnTo>
                  <a:lnTo>
                    <a:pt x="73" y="103"/>
                  </a:lnTo>
                  <a:lnTo>
                    <a:pt x="69" y="100"/>
                  </a:lnTo>
                  <a:lnTo>
                    <a:pt x="63" y="107"/>
                  </a:lnTo>
                  <a:lnTo>
                    <a:pt x="61" y="107"/>
                  </a:lnTo>
                  <a:lnTo>
                    <a:pt x="56" y="105"/>
                  </a:lnTo>
                  <a:lnTo>
                    <a:pt x="50" y="100"/>
                  </a:lnTo>
                  <a:lnTo>
                    <a:pt x="49" y="97"/>
                  </a:lnTo>
                  <a:lnTo>
                    <a:pt x="46" y="97"/>
                  </a:lnTo>
                  <a:lnTo>
                    <a:pt x="45" y="99"/>
                  </a:lnTo>
                  <a:lnTo>
                    <a:pt x="43" y="103"/>
                  </a:lnTo>
                  <a:lnTo>
                    <a:pt x="39" y="109"/>
                  </a:lnTo>
                  <a:lnTo>
                    <a:pt x="28" y="113"/>
                  </a:lnTo>
                  <a:lnTo>
                    <a:pt x="25" y="118"/>
                  </a:lnTo>
                  <a:lnTo>
                    <a:pt x="22" y="127"/>
                  </a:lnTo>
                  <a:lnTo>
                    <a:pt x="18" y="128"/>
                  </a:lnTo>
                  <a:lnTo>
                    <a:pt x="15" y="130"/>
                  </a:lnTo>
                  <a:lnTo>
                    <a:pt x="10" y="133"/>
                  </a:lnTo>
                  <a:lnTo>
                    <a:pt x="6" y="136"/>
                  </a:lnTo>
                  <a:lnTo>
                    <a:pt x="0" y="139"/>
                  </a:lnTo>
                  <a:lnTo>
                    <a:pt x="64" y="133"/>
                  </a:lnTo>
                  <a:lnTo>
                    <a:pt x="116" y="127"/>
                  </a:lnTo>
                  <a:close/>
                </a:path>
              </a:pathLst>
            </a:custGeom>
            <a:solidFill>
              <a:schemeClr val="accent1"/>
            </a:solidFill>
            <a:ln w="6350" cap="flat">
              <a:solidFill>
                <a:schemeClr val="bg1"/>
              </a:solidFill>
              <a:prstDash val="solid"/>
              <a:miter lim="800000"/>
              <a:headEnd/>
              <a:tailEnd/>
            </a:ln>
          </p:spPr>
          <p:txBody>
            <a:bodyPr/>
            <a:lstStyle/>
            <a:p>
              <a:pPr defTabSz="1828272">
                <a:defRPr/>
              </a:pPr>
              <a:endParaRPr lang="en-US"/>
            </a:p>
          </p:txBody>
        </p:sp>
        <p:sp>
          <p:nvSpPr>
            <p:cNvPr id="45" name="Freeform 40"/>
            <p:cNvSpPr>
              <a:spLocks/>
            </p:cNvSpPr>
            <p:nvPr/>
          </p:nvSpPr>
          <p:spPr bwMode="auto">
            <a:xfrm>
              <a:off x="7406291" y="2750011"/>
              <a:ext cx="269831" cy="209119"/>
            </a:xfrm>
            <a:custGeom>
              <a:avLst/>
              <a:gdLst>
                <a:gd name="T0" fmla="*/ 94 w 189"/>
                <a:gd name="T1" fmla="*/ 4 h 147"/>
                <a:gd name="T2" fmla="*/ 79 w 189"/>
                <a:gd name="T3" fmla="*/ 0 h 147"/>
                <a:gd name="T4" fmla="*/ 67 w 189"/>
                <a:gd name="T5" fmla="*/ 4 h 147"/>
                <a:gd name="T6" fmla="*/ 58 w 189"/>
                <a:gd name="T7" fmla="*/ 6 h 147"/>
                <a:gd name="T8" fmla="*/ 39 w 189"/>
                <a:gd name="T9" fmla="*/ 4 h 147"/>
                <a:gd name="T10" fmla="*/ 26 w 189"/>
                <a:gd name="T11" fmla="*/ 7 h 147"/>
                <a:gd name="T12" fmla="*/ 12 w 189"/>
                <a:gd name="T13" fmla="*/ 18 h 147"/>
                <a:gd name="T14" fmla="*/ 11 w 189"/>
                <a:gd name="T15" fmla="*/ 22 h 147"/>
                <a:gd name="T16" fmla="*/ 5 w 189"/>
                <a:gd name="T17" fmla="*/ 26 h 147"/>
                <a:gd name="T18" fmla="*/ 0 w 189"/>
                <a:gd name="T19" fmla="*/ 32 h 147"/>
                <a:gd name="T20" fmla="*/ 4 w 189"/>
                <a:gd name="T21" fmla="*/ 37 h 147"/>
                <a:gd name="T22" fmla="*/ 19 w 189"/>
                <a:gd name="T23" fmla="*/ 45 h 147"/>
                <a:gd name="T24" fmla="*/ 24 w 189"/>
                <a:gd name="T25" fmla="*/ 53 h 147"/>
                <a:gd name="T26" fmla="*/ 34 w 189"/>
                <a:gd name="T27" fmla="*/ 64 h 147"/>
                <a:gd name="T28" fmla="*/ 55 w 189"/>
                <a:gd name="T29" fmla="*/ 81 h 147"/>
                <a:gd name="T30" fmla="*/ 66 w 189"/>
                <a:gd name="T31" fmla="*/ 96 h 147"/>
                <a:gd name="T32" fmla="*/ 76 w 189"/>
                <a:gd name="T33" fmla="*/ 102 h 147"/>
                <a:gd name="T34" fmla="*/ 82 w 189"/>
                <a:gd name="T35" fmla="*/ 107 h 147"/>
                <a:gd name="T36" fmla="*/ 87 w 189"/>
                <a:gd name="T37" fmla="*/ 114 h 147"/>
                <a:gd name="T38" fmla="*/ 89 w 189"/>
                <a:gd name="T39" fmla="*/ 119 h 147"/>
                <a:gd name="T40" fmla="*/ 91 w 189"/>
                <a:gd name="T41" fmla="*/ 124 h 147"/>
                <a:gd name="T42" fmla="*/ 95 w 189"/>
                <a:gd name="T43" fmla="*/ 125 h 147"/>
                <a:gd name="T44" fmla="*/ 98 w 189"/>
                <a:gd name="T45" fmla="*/ 128 h 147"/>
                <a:gd name="T46" fmla="*/ 99 w 189"/>
                <a:gd name="T47" fmla="*/ 133 h 147"/>
                <a:gd name="T48" fmla="*/ 103 w 189"/>
                <a:gd name="T49" fmla="*/ 138 h 147"/>
                <a:gd name="T50" fmla="*/ 104 w 189"/>
                <a:gd name="T51" fmla="*/ 145 h 147"/>
                <a:gd name="T52" fmla="*/ 108 w 189"/>
                <a:gd name="T53" fmla="*/ 147 h 147"/>
                <a:gd name="T54" fmla="*/ 110 w 189"/>
                <a:gd name="T55" fmla="*/ 140 h 147"/>
                <a:gd name="T56" fmla="*/ 116 w 189"/>
                <a:gd name="T57" fmla="*/ 140 h 147"/>
                <a:gd name="T58" fmla="*/ 117 w 189"/>
                <a:gd name="T59" fmla="*/ 137 h 147"/>
                <a:gd name="T60" fmla="*/ 112 w 189"/>
                <a:gd name="T61" fmla="*/ 136 h 147"/>
                <a:gd name="T62" fmla="*/ 110 w 189"/>
                <a:gd name="T63" fmla="*/ 133 h 147"/>
                <a:gd name="T64" fmla="*/ 115 w 189"/>
                <a:gd name="T65" fmla="*/ 132 h 147"/>
                <a:gd name="T66" fmla="*/ 119 w 189"/>
                <a:gd name="T67" fmla="*/ 135 h 147"/>
                <a:gd name="T68" fmla="*/ 124 w 189"/>
                <a:gd name="T69" fmla="*/ 128 h 147"/>
                <a:gd name="T70" fmla="*/ 123 w 189"/>
                <a:gd name="T71" fmla="*/ 123 h 147"/>
                <a:gd name="T72" fmla="*/ 130 w 189"/>
                <a:gd name="T73" fmla="*/ 123 h 147"/>
                <a:gd name="T74" fmla="*/ 135 w 189"/>
                <a:gd name="T75" fmla="*/ 119 h 147"/>
                <a:gd name="T76" fmla="*/ 131 w 189"/>
                <a:gd name="T77" fmla="*/ 118 h 147"/>
                <a:gd name="T78" fmla="*/ 129 w 189"/>
                <a:gd name="T79" fmla="*/ 115 h 147"/>
                <a:gd name="T80" fmla="*/ 133 w 189"/>
                <a:gd name="T81" fmla="*/ 115 h 147"/>
                <a:gd name="T82" fmla="*/ 138 w 189"/>
                <a:gd name="T83" fmla="*/ 117 h 147"/>
                <a:gd name="T84" fmla="*/ 145 w 189"/>
                <a:gd name="T85" fmla="*/ 110 h 147"/>
                <a:gd name="T86" fmla="*/ 141 w 189"/>
                <a:gd name="T87" fmla="*/ 105 h 147"/>
                <a:gd name="T88" fmla="*/ 143 w 189"/>
                <a:gd name="T89" fmla="*/ 103 h 147"/>
                <a:gd name="T90" fmla="*/ 149 w 189"/>
                <a:gd name="T91" fmla="*/ 103 h 147"/>
                <a:gd name="T92" fmla="*/ 155 w 189"/>
                <a:gd name="T93" fmla="*/ 93 h 147"/>
                <a:gd name="T94" fmla="*/ 164 w 189"/>
                <a:gd name="T95" fmla="*/ 89 h 147"/>
                <a:gd name="T96" fmla="*/ 169 w 189"/>
                <a:gd name="T97" fmla="*/ 81 h 147"/>
                <a:gd name="T98" fmla="*/ 165 w 189"/>
                <a:gd name="T99" fmla="*/ 75 h 147"/>
                <a:gd name="T100" fmla="*/ 169 w 189"/>
                <a:gd name="T101" fmla="*/ 75 h 147"/>
                <a:gd name="T102" fmla="*/ 170 w 189"/>
                <a:gd name="T103" fmla="*/ 70 h 147"/>
                <a:gd name="T104" fmla="*/ 175 w 189"/>
                <a:gd name="T105" fmla="*/ 60 h 147"/>
                <a:gd name="T106" fmla="*/ 178 w 189"/>
                <a:gd name="T107" fmla="*/ 54 h 147"/>
                <a:gd name="T108" fmla="*/ 187 w 189"/>
                <a:gd name="T109" fmla="*/ 46 h 147"/>
                <a:gd name="T110" fmla="*/ 138 w 189"/>
                <a:gd name="T111" fmla="*/ 6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89" h="147">
                  <a:moveTo>
                    <a:pt x="98" y="14"/>
                  </a:moveTo>
                  <a:cubicBezTo>
                    <a:pt x="94" y="4"/>
                    <a:pt x="94" y="4"/>
                    <a:pt x="94" y="4"/>
                  </a:cubicBezTo>
                  <a:cubicBezTo>
                    <a:pt x="88" y="1"/>
                    <a:pt x="88" y="1"/>
                    <a:pt x="88" y="1"/>
                  </a:cubicBezTo>
                  <a:cubicBezTo>
                    <a:pt x="79" y="0"/>
                    <a:pt x="79" y="0"/>
                    <a:pt x="79" y="0"/>
                  </a:cubicBezTo>
                  <a:cubicBezTo>
                    <a:pt x="72" y="1"/>
                    <a:pt x="72" y="1"/>
                    <a:pt x="72" y="1"/>
                  </a:cubicBezTo>
                  <a:cubicBezTo>
                    <a:pt x="67" y="4"/>
                    <a:pt x="67" y="4"/>
                    <a:pt x="67" y="4"/>
                  </a:cubicBezTo>
                  <a:cubicBezTo>
                    <a:pt x="64" y="5"/>
                    <a:pt x="64" y="5"/>
                    <a:pt x="64" y="5"/>
                  </a:cubicBezTo>
                  <a:cubicBezTo>
                    <a:pt x="58" y="6"/>
                    <a:pt x="58" y="6"/>
                    <a:pt x="58" y="6"/>
                  </a:cubicBezTo>
                  <a:cubicBezTo>
                    <a:pt x="46" y="4"/>
                    <a:pt x="46" y="4"/>
                    <a:pt x="46" y="4"/>
                  </a:cubicBezTo>
                  <a:cubicBezTo>
                    <a:pt x="39" y="4"/>
                    <a:pt x="39" y="4"/>
                    <a:pt x="39" y="4"/>
                  </a:cubicBezTo>
                  <a:cubicBezTo>
                    <a:pt x="31" y="5"/>
                    <a:pt x="31" y="5"/>
                    <a:pt x="31" y="5"/>
                  </a:cubicBezTo>
                  <a:cubicBezTo>
                    <a:pt x="26" y="7"/>
                    <a:pt x="26" y="7"/>
                    <a:pt x="26" y="7"/>
                  </a:cubicBezTo>
                  <a:cubicBezTo>
                    <a:pt x="12" y="18"/>
                    <a:pt x="12" y="18"/>
                    <a:pt x="12" y="18"/>
                  </a:cubicBezTo>
                  <a:cubicBezTo>
                    <a:pt x="12" y="18"/>
                    <a:pt x="12" y="18"/>
                    <a:pt x="12" y="18"/>
                  </a:cubicBezTo>
                  <a:cubicBezTo>
                    <a:pt x="11" y="20"/>
                    <a:pt x="11" y="20"/>
                    <a:pt x="11" y="20"/>
                  </a:cubicBezTo>
                  <a:cubicBezTo>
                    <a:pt x="11" y="22"/>
                    <a:pt x="11" y="22"/>
                    <a:pt x="11" y="22"/>
                  </a:cubicBezTo>
                  <a:cubicBezTo>
                    <a:pt x="9" y="23"/>
                    <a:pt x="9" y="23"/>
                    <a:pt x="9" y="23"/>
                  </a:cubicBezTo>
                  <a:cubicBezTo>
                    <a:pt x="5" y="26"/>
                    <a:pt x="5" y="26"/>
                    <a:pt x="5" y="26"/>
                  </a:cubicBezTo>
                  <a:cubicBezTo>
                    <a:pt x="0" y="29"/>
                    <a:pt x="0" y="29"/>
                    <a:pt x="0" y="29"/>
                  </a:cubicBezTo>
                  <a:cubicBezTo>
                    <a:pt x="0" y="32"/>
                    <a:pt x="0" y="32"/>
                    <a:pt x="0" y="32"/>
                  </a:cubicBezTo>
                  <a:cubicBezTo>
                    <a:pt x="2" y="34"/>
                    <a:pt x="2" y="34"/>
                    <a:pt x="2" y="34"/>
                  </a:cubicBezTo>
                  <a:cubicBezTo>
                    <a:pt x="4" y="37"/>
                    <a:pt x="4" y="37"/>
                    <a:pt x="4" y="37"/>
                  </a:cubicBezTo>
                  <a:cubicBezTo>
                    <a:pt x="16" y="42"/>
                    <a:pt x="16" y="42"/>
                    <a:pt x="16" y="42"/>
                  </a:cubicBezTo>
                  <a:cubicBezTo>
                    <a:pt x="19" y="45"/>
                    <a:pt x="19" y="45"/>
                    <a:pt x="19" y="45"/>
                  </a:cubicBezTo>
                  <a:cubicBezTo>
                    <a:pt x="22" y="49"/>
                    <a:pt x="22" y="49"/>
                    <a:pt x="22" y="49"/>
                  </a:cubicBezTo>
                  <a:cubicBezTo>
                    <a:pt x="24" y="53"/>
                    <a:pt x="24" y="53"/>
                    <a:pt x="24" y="53"/>
                  </a:cubicBezTo>
                  <a:cubicBezTo>
                    <a:pt x="29" y="58"/>
                    <a:pt x="29" y="58"/>
                    <a:pt x="29" y="58"/>
                  </a:cubicBezTo>
                  <a:cubicBezTo>
                    <a:pt x="34" y="64"/>
                    <a:pt x="34" y="64"/>
                    <a:pt x="34" y="64"/>
                  </a:cubicBezTo>
                  <a:cubicBezTo>
                    <a:pt x="50" y="77"/>
                    <a:pt x="50" y="77"/>
                    <a:pt x="50" y="77"/>
                  </a:cubicBezTo>
                  <a:cubicBezTo>
                    <a:pt x="55" y="81"/>
                    <a:pt x="55" y="81"/>
                    <a:pt x="55" y="81"/>
                  </a:cubicBezTo>
                  <a:cubicBezTo>
                    <a:pt x="61" y="89"/>
                    <a:pt x="61" y="89"/>
                    <a:pt x="61" y="89"/>
                  </a:cubicBezTo>
                  <a:cubicBezTo>
                    <a:pt x="66" y="96"/>
                    <a:pt x="66" y="96"/>
                    <a:pt x="66" y="96"/>
                  </a:cubicBezTo>
                  <a:cubicBezTo>
                    <a:pt x="73" y="99"/>
                    <a:pt x="73" y="99"/>
                    <a:pt x="73" y="99"/>
                  </a:cubicBezTo>
                  <a:cubicBezTo>
                    <a:pt x="76" y="102"/>
                    <a:pt x="76" y="102"/>
                    <a:pt x="76" y="102"/>
                  </a:cubicBezTo>
                  <a:cubicBezTo>
                    <a:pt x="79" y="105"/>
                    <a:pt x="79" y="105"/>
                    <a:pt x="79" y="105"/>
                  </a:cubicBezTo>
                  <a:cubicBezTo>
                    <a:pt x="82" y="107"/>
                    <a:pt x="82" y="107"/>
                    <a:pt x="82" y="107"/>
                  </a:cubicBezTo>
                  <a:cubicBezTo>
                    <a:pt x="84" y="109"/>
                    <a:pt x="84" y="109"/>
                    <a:pt x="84" y="109"/>
                  </a:cubicBezTo>
                  <a:cubicBezTo>
                    <a:pt x="87" y="114"/>
                    <a:pt x="87" y="114"/>
                    <a:pt x="87" y="114"/>
                  </a:cubicBezTo>
                  <a:cubicBezTo>
                    <a:pt x="89" y="117"/>
                    <a:pt x="89" y="117"/>
                    <a:pt x="89" y="117"/>
                  </a:cubicBezTo>
                  <a:cubicBezTo>
                    <a:pt x="89" y="119"/>
                    <a:pt x="89" y="119"/>
                    <a:pt x="89" y="119"/>
                  </a:cubicBezTo>
                  <a:cubicBezTo>
                    <a:pt x="90" y="122"/>
                    <a:pt x="90" y="122"/>
                    <a:pt x="90" y="122"/>
                  </a:cubicBezTo>
                  <a:cubicBezTo>
                    <a:pt x="91" y="124"/>
                    <a:pt x="91" y="124"/>
                    <a:pt x="91" y="124"/>
                  </a:cubicBezTo>
                  <a:cubicBezTo>
                    <a:pt x="92" y="124"/>
                    <a:pt x="92" y="124"/>
                    <a:pt x="92" y="124"/>
                  </a:cubicBezTo>
                  <a:cubicBezTo>
                    <a:pt x="95" y="125"/>
                    <a:pt x="95" y="125"/>
                    <a:pt x="95" y="125"/>
                  </a:cubicBezTo>
                  <a:cubicBezTo>
                    <a:pt x="98" y="127"/>
                    <a:pt x="98" y="127"/>
                    <a:pt x="98" y="127"/>
                  </a:cubicBezTo>
                  <a:cubicBezTo>
                    <a:pt x="98" y="128"/>
                    <a:pt x="98" y="128"/>
                    <a:pt x="98" y="128"/>
                  </a:cubicBezTo>
                  <a:cubicBezTo>
                    <a:pt x="98" y="130"/>
                    <a:pt x="98" y="130"/>
                    <a:pt x="98" y="130"/>
                  </a:cubicBezTo>
                  <a:cubicBezTo>
                    <a:pt x="99" y="133"/>
                    <a:pt x="99" y="133"/>
                    <a:pt x="99" y="133"/>
                  </a:cubicBezTo>
                  <a:cubicBezTo>
                    <a:pt x="103" y="137"/>
                    <a:pt x="103" y="137"/>
                    <a:pt x="103" y="137"/>
                  </a:cubicBezTo>
                  <a:cubicBezTo>
                    <a:pt x="103" y="138"/>
                    <a:pt x="103" y="138"/>
                    <a:pt x="103" y="138"/>
                  </a:cubicBezTo>
                  <a:cubicBezTo>
                    <a:pt x="103" y="142"/>
                    <a:pt x="103" y="142"/>
                    <a:pt x="103" y="142"/>
                  </a:cubicBezTo>
                  <a:cubicBezTo>
                    <a:pt x="104" y="145"/>
                    <a:pt x="104" y="145"/>
                    <a:pt x="104" y="145"/>
                  </a:cubicBezTo>
                  <a:cubicBezTo>
                    <a:pt x="106" y="146"/>
                    <a:pt x="106" y="146"/>
                    <a:pt x="106" y="146"/>
                  </a:cubicBezTo>
                  <a:cubicBezTo>
                    <a:pt x="108" y="147"/>
                    <a:pt x="108" y="147"/>
                    <a:pt x="108" y="147"/>
                  </a:cubicBezTo>
                  <a:cubicBezTo>
                    <a:pt x="108" y="141"/>
                    <a:pt x="108" y="141"/>
                    <a:pt x="108" y="141"/>
                  </a:cubicBezTo>
                  <a:cubicBezTo>
                    <a:pt x="110" y="140"/>
                    <a:pt x="110" y="140"/>
                    <a:pt x="110" y="140"/>
                  </a:cubicBezTo>
                  <a:cubicBezTo>
                    <a:pt x="115" y="140"/>
                    <a:pt x="115" y="140"/>
                    <a:pt x="115" y="140"/>
                  </a:cubicBezTo>
                  <a:cubicBezTo>
                    <a:pt x="116" y="140"/>
                    <a:pt x="116" y="140"/>
                    <a:pt x="116" y="140"/>
                  </a:cubicBezTo>
                  <a:cubicBezTo>
                    <a:pt x="116" y="140"/>
                    <a:pt x="118" y="139"/>
                    <a:pt x="118" y="139"/>
                  </a:cubicBezTo>
                  <a:cubicBezTo>
                    <a:pt x="118" y="138"/>
                    <a:pt x="117" y="137"/>
                    <a:pt x="117" y="137"/>
                  </a:cubicBezTo>
                  <a:cubicBezTo>
                    <a:pt x="116" y="137"/>
                    <a:pt x="116" y="137"/>
                    <a:pt x="116" y="137"/>
                  </a:cubicBezTo>
                  <a:cubicBezTo>
                    <a:pt x="116" y="137"/>
                    <a:pt x="112" y="136"/>
                    <a:pt x="112" y="136"/>
                  </a:cubicBezTo>
                  <a:cubicBezTo>
                    <a:pt x="111" y="136"/>
                    <a:pt x="110" y="134"/>
                    <a:pt x="110" y="134"/>
                  </a:cubicBezTo>
                  <a:cubicBezTo>
                    <a:pt x="110" y="133"/>
                    <a:pt x="110" y="133"/>
                    <a:pt x="110" y="133"/>
                  </a:cubicBezTo>
                  <a:cubicBezTo>
                    <a:pt x="111" y="129"/>
                    <a:pt x="111" y="129"/>
                    <a:pt x="111" y="129"/>
                  </a:cubicBezTo>
                  <a:cubicBezTo>
                    <a:pt x="115" y="132"/>
                    <a:pt x="115" y="132"/>
                    <a:pt x="115" y="132"/>
                  </a:cubicBezTo>
                  <a:cubicBezTo>
                    <a:pt x="116" y="133"/>
                    <a:pt x="116" y="133"/>
                    <a:pt x="116" y="133"/>
                  </a:cubicBezTo>
                  <a:cubicBezTo>
                    <a:pt x="119" y="135"/>
                    <a:pt x="119" y="135"/>
                    <a:pt x="119" y="135"/>
                  </a:cubicBezTo>
                  <a:cubicBezTo>
                    <a:pt x="123" y="134"/>
                    <a:pt x="123" y="134"/>
                    <a:pt x="123" y="134"/>
                  </a:cubicBezTo>
                  <a:cubicBezTo>
                    <a:pt x="124" y="128"/>
                    <a:pt x="124" y="128"/>
                    <a:pt x="124" y="128"/>
                  </a:cubicBezTo>
                  <a:cubicBezTo>
                    <a:pt x="124" y="127"/>
                    <a:pt x="124" y="127"/>
                    <a:pt x="124" y="127"/>
                  </a:cubicBezTo>
                  <a:cubicBezTo>
                    <a:pt x="123" y="123"/>
                    <a:pt x="123" y="123"/>
                    <a:pt x="123" y="123"/>
                  </a:cubicBezTo>
                  <a:cubicBezTo>
                    <a:pt x="126" y="123"/>
                    <a:pt x="126" y="123"/>
                    <a:pt x="126" y="123"/>
                  </a:cubicBezTo>
                  <a:cubicBezTo>
                    <a:pt x="130" y="123"/>
                    <a:pt x="130" y="123"/>
                    <a:pt x="130" y="123"/>
                  </a:cubicBezTo>
                  <a:cubicBezTo>
                    <a:pt x="135" y="120"/>
                    <a:pt x="135" y="120"/>
                    <a:pt x="135" y="120"/>
                  </a:cubicBezTo>
                  <a:cubicBezTo>
                    <a:pt x="135" y="119"/>
                    <a:pt x="135" y="119"/>
                    <a:pt x="135" y="119"/>
                  </a:cubicBezTo>
                  <a:cubicBezTo>
                    <a:pt x="133" y="118"/>
                    <a:pt x="133" y="118"/>
                    <a:pt x="133" y="118"/>
                  </a:cubicBezTo>
                  <a:cubicBezTo>
                    <a:pt x="131" y="118"/>
                    <a:pt x="131" y="118"/>
                    <a:pt x="131" y="118"/>
                  </a:cubicBezTo>
                  <a:cubicBezTo>
                    <a:pt x="129" y="117"/>
                    <a:pt x="129" y="117"/>
                    <a:pt x="129" y="117"/>
                  </a:cubicBezTo>
                  <a:cubicBezTo>
                    <a:pt x="129" y="115"/>
                    <a:pt x="129" y="115"/>
                    <a:pt x="129" y="115"/>
                  </a:cubicBezTo>
                  <a:cubicBezTo>
                    <a:pt x="132" y="114"/>
                    <a:pt x="132" y="114"/>
                    <a:pt x="132" y="114"/>
                  </a:cubicBezTo>
                  <a:cubicBezTo>
                    <a:pt x="133" y="115"/>
                    <a:pt x="133" y="115"/>
                    <a:pt x="133" y="115"/>
                  </a:cubicBezTo>
                  <a:cubicBezTo>
                    <a:pt x="136" y="117"/>
                    <a:pt x="136" y="117"/>
                    <a:pt x="136" y="117"/>
                  </a:cubicBezTo>
                  <a:cubicBezTo>
                    <a:pt x="138" y="117"/>
                    <a:pt x="138" y="117"/>
                    <a:pt x="138" y="117"/>
                  </a:cubicBezTo>
                  <a:cubicBezTo>
                    <a:pt x="142" y="114"/>
                    <a:pt x="142" y="114"/>
                    <a:pt x="142" y="114"/>
                  </a:cubicBezTo>
                  <a:cubicBezTo>
                    <a:pt x="145" y="110"/>
                    <a:pt x="145" y="110"/>
                    <a:pt x="145" y="110"/>
                  </a:cubicBezTo>
                  <a:cubicBezTo>
                    <a:pt x="144" y="107"/>
                    <a:pt x="144" y="107"/>
                    <a:pt x="144" y="107"/>
                  </a:cubicBezTo>
                  <a:cubicBezTo>
                    <a:pt x="141" y="105"/>
                    <a:pt x="141" y="105"/>
                    <a:pt x="141" y="105"/>
                  </a:cubicBezTo>
                  <a:cubicBezTo>
                    <a:pt x="141" y="104"/>
                    <a:pt x="141" y="104"/>
                    <a:pt x="141" y="104"/>
                  </a:cubicBezTo>
                  <a:cubicBezTo>
                    <a:pt x="143" y="103"/>
                    <a:pt x="143" y="103"/>
                    <a:pt x="143" y="103"/>
                  </a:cubicBezTo>
                  <a:cubicBezTo>
                    <a:pt x="147" y="105"/>
                    <a:pt x="147" y="105"/>
                    <a:pt x="147" y="105"/>
                  </a:cubicBezTo>
                  <a:cubicBezTo>
                    <a:pt x="149" y="103"/>
                    <a:pt x="149" y="103"/>
                    <a:pt x="149" y="103"/>
                  </a:cubicBezTo>
                  <a:cubicBezTo>
                    <a:pt x="151" y="100"/>
                    <a:pt x="151" y="100"/>
                    <a:pt x="151" y="100"/>
                  </a:cubicBezTo>
                  <a:cubicBezTo>
                    <a:pt x="155" y="93"/>
                    <a:pt x="155" y="93"/>
                    <a:pt x="155" y="93"/>
                  </a:cubicBezTo>
                  <a:cubicBezTo>
                    <a:pt x="159" y="90"/>
                    <a:pt x="159" y="90"/>
                    <a:pt x="159" y="90"/>
                  </a:cubicBezTo>
                  <a:cubicBezTo>
                    <a:pt x="164" y="89"/>
                    <a:pt x="164" y="89"/>
                    <a:pt x="164" y="89"/>
                  </a:cubicBezTo>
                  <a:cubicBezTo>
                    <a:pt x="167" y="84"/>
                    <a:pt x="167" y="84"/>
                    <a:pt x="167" y="84"/>
                  </a:cubicBezTo>
                  <a:cubicBezTo>
                    <a:pt x="169" y="81"/>
                    <a:pt x="169" y="81"/>
                    <a:pt x="169" y="81"/>
                  </a:cubicBezTo>
                  <a:cubicBezTo>
                    <a:pt x="167" y="79"/>
                    <a:pt x="167" y="79"/>
                    <a:pt x="167" y="79"/>
                  </a:cubicBezTo>
                  <a:cubicBezTo>
                    <a:pt x="165" y="75"/>
                    <a:pt x="165" y="75"/>
                    <a:pt x="165" y="75"/>
                  </a:cubicBezTo>
                  <a:cubicBezTo>
                    <a:pt x="167" y="75"/>
                    <a:pt x="167" y="75"/>
                    <a:pt x="167" y="75"/>
                  </a:cubicBezTo>
                  <a:cubicBezTo>
                    <a:pt x="169" y="75"/>
                    <a:pt x="169" y="75"/>
                    <a:pt x="169" y="75"/>
                  </a:cubicBezTo>
                  <a:cubicBezTo>
                    <a:pt x="169" y="72"/>
                    <a:pt x="169" y="72"/>
                    <a:pt x="169" y="72"/>
                  </a:cubicBezTo>
                  <a:cubicBezTo>
                    <a:pt x="170" y="70"/>
                    <a:pt x="170" y="70"/>
                    <a:pt x="170" y="70"/>
                  </a:cubicBezTo>
                  <a:cubicBezTo>
                    <a:pt x="173" y="66"/>
                    <a:pt x="173" y="66"/>
                    <a:pt x="173" y="66"/>
                  </a:cubicBezTo>
                  <a:cubicBezTo>
                    <a:pt x="175" y="60"/>
                    <a:pt x="175" y="60"/>
                    <a:pt x="175" y="60"/>
                  </a:cubicBezTo>
                  <a:cubicBezTo>
                    <a:pt x="177" y="56"/>
                    <a:pt x="177" y="56"/>
                    <a:pt x="177" y="56"/>
                  </a:cubicBezTo>
                  <a:cubicBezTo>
                    <a:pt x="178" y="54"/>
                    <a:pt x="178" y="54"/>
                    <a:pt x="178" y="54"/>
                  </a:cubicBezTo>
                  <a:cubicBezTo>
                    <a:pt x="180" y="52"/>
                    <a:pt x="180" y="52"/>
                    <a:pt x="180" y="52"/>
                  </a:cubicBezTo>
                  <a:cubicBezTo>
                    <a:pt x="187" y="46"/>
                    <a:pt x="187" y="46"/>
                    <a:pt x="187" y="46"/>
                  </a:cubicBezTo>
                  <a:cubicBezTo>
                    <a:pt x="189" y="44"/>
                    <a:pt x="189" y="44"/>
                    <a:pt x="189" y="44"/>
                  </a:cubicBezTo>
                  <a:cubicBezTo>
                    <a:pt x="138" y="6"/>
                    <a:pt x="138" y="6"/>
                    <a:pt x="138" y="6"/>
                  </a:cubicBezTo>
                  <a:lnTo>
                    <a:pt x="98" y="14"/>
                  </a:lnTo>
                  <a:close/>
                </a:path>
              </a:pathLst>
            </a:custGeom>
            <a:grpFill/>
            <a:ln w="6350" cap="flat">
              <a:solidFill>
                <a:schemeClr val="bg1"/>
              </a:solidFill>
              <a:prstDash val="solid"/>
              <a:miter lim="800000"/>
              <a:headEnd/>
              <a:tailEnd/>
            </a:ln>
          </p:spPr>
          <p:txBody>
            <a:bodyPr/>
            <a:lstStyle/>
            <a:p>
              <a:pPr defTabSz="1828272">
                <a:defRPr/>
              </a:pPr>
              <a:endParaRPr lang="en-US"/>
            </a:p>
          </p:txBody>
        </p:sp>
        <p:sp>
          <p:nvSpPr>
            <p:cNvPr id="46" name="Freeform 41"/>
            <p:cNvSpPr>
              <a:spLocks/>
            </p:cNvSpPr>
            <p:nvPr/>
          </p:nvSpPr>
          <p:spPr bwMode="auto">
            <a:xfrm>
              <a:off x="7128028" y="2788799"/>
              <a:ext cx="212492" cy="340661"/>
            </a:xfrm>
            <a:custGeom>
              <a:avLst/>
              <a:gdLst>
                <a:gd name="T0" fmla="*/ 39 w 126"/>
                <a:gd name="T1" fmla="*/ 183 h 202"/>
                <a:gd name="T2" fmla="*/ 33 w 126"/>
                <a:gd name="T3" fmla="*/ 176 h 202"/>
                <a:gd name="T4" fmla="*/ 36 w 126"/>
                <a:gd name="T5" fmla="*/ 172 h 202"/>
                <a:gd name="T6" fmla="*/ 51 w 126"/>
                <a:gd name="T7" fmla="*/ 168 h 202"/>
                <a:gd name="T8" fmla="*/ 125 w 126"/>
                <a:gd name="T9" fmla="*/ 161 h 202"/>
                <a:gd name="T10" fmla="*/ 120 w 126"/>
                <a:gd name="T11" fmla="*/ 153 h 202"/>
                <a:gd name="T12" fmla="*/ 119 w 126"/>
                <a:gd name="T13" fmla="*/ 148 h 202"/>
                <a:gd name="T14" fmla="*/ 120 w 126"/>
                <a:gd name="T15" fmla="*/ 141 h 202"/>
                <a:gd name="T16" fmla="*/ 116 w 126"/>
                <a:gd name="T17" fmla="*/ 130 h 202"/>
                <a:gd name="T18" fmla="*/ 119 w 126"/>
                <a:gd name="T19" fmla="*/ 123 h 202"/>
                <a:gd name="T20" fmla="*/ 116 w 126"/>
                <a:gd name="T21" fmla="*/ 117 h 202"/>
                <a:gd name="T22" fmla="*/ 122 w 126"/>
                <a:gd name="T23" fmla="*/ 110 h 202"/>
                <a:gd name="T24" fmla="*/ 119 w 126"/>
                <a:gd name="T25" fmla="*/ 104 h 202"/>
                <a:gd name="T26" fmla="*/ 115 w 126"/>
                <a:gd name="T27" fmla="*/ 95 h 202"/>
                <a:gd name="T28" fmla="*/ 106 w 126"/>
                <a:gd name="T29" fmla="*/ 75 h 202"/>
                <a:gd name="T30" fmla="*/ 89 w 126"/>
                <a:gd name="T31" fmla="*/ 12 h 202"/>
                <a:gd name="T32" fmla="*/ 94 w 126"/>
                <a:gd name="T33" fmla="*/ 0 h 202"/>
                <a:gd name="T34" fmla="*/ 1 w 126"/>
                <a:gd name="T35" fmla="*/ 7 h 202"/>
                <a:gd name="T36" fmla="*/ 0 w 126"/>
                <a:gd name="T37" fmla="*/ 106 h 202"/>
                <a:gd name="T38" fmla="*/ 6 w 126"/>
                <a:gd name="T39" fmla="*/ 196 h 202"/>
                <a:gd name="T40" fmla="*/ 11 w 126"/>
                <a:gd name="T41" fmla="*/ 197 h 202"/>
                <a:gd name="T42" fmla="*/ 16 w 126"/>
                <a:gd name="T43" fmla="*/ 195 h 202"/>
                <a:gd name="T44" fmla="*/ 16 w 126"/>
                <a:gd name="T45" fmla="*/ 187 h 202"/>
                <a:gd name="T46" fmla="*/ 21 w 126"/>
                <a:gd name="T47" fmla="*/ 184 h 202"/>
                <a:gd name="T48" fmla="*/ 22 w 126"/>
                <a:gd name="T49" fmla="*/ 189 h 202"/>
                <a:gd name="T50" fmla="*/ 22 w 126"/>
                <a:gd name="T51" fmla="*/ 193 h 202"/>
                <a:gd name="T52" fmla="*/ 25 w 126"/>
                <a:gd name="T53" fmla="*/ 195 h 202"/>
                <a:gd name="T54" fmla="*/ 27 w 126"/>
                <a:gd name="T55" fmla="*/ 199 h 202"/>
                <a:gd name="T56" fmla="*/ 25 w 126"/>
                <a:gd name="T57" fmla="*/ 202 h 202"/>
                <a:gd name="T58" fmla="*/ 31 w 126"/>
                <a:gd name="T59" fmla="*/ 200 h 202"/>
                <a:gd name="T60" fmla="*/ 38 w 126"/>
                <a:gd name="T61" fmla="*/ 197 h 202"/>
                <a:gd name="T62" fmla="*/ 43 w 126"/>
                <a:gd name="T63" fmla="*/ 196 h 202"/>
                <a:gd name="T64" fmla="*/ 44 w 126"/>
                <a:gd name="T65" fmla="*/ 195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26" h="202">
                  <a:moveTo>
                    <a:pt x="40" y="188"/>
                  </a:moveTo>
                  <a:lnTo>
                    <a:pt x="39" y="183"/>
                  </a:lnTo>
                  <a:lnTo>
                    <a:pt x="35" y="178"/>
                  </a:lnTo>
                  <a:lnTo>
                    <a:pt x="33" y="176"/>
                  </a:lnTo>
                  <a:lnTo>
                    <a:pt x="33" y="173"/>
                  </a:lnTo>
                  <a:lnTo>
                    <a:pt x="36" y="172"/>
                  </a:lnTo>
                  <a:lnTo>
                    <a:pt x="43" y="170"/>
                  </a:lnTo>
                  <a:lnTo>
                    <a:pt x="51" y="168"/>
                  </a:lnTo>
                  <a:lnTo>
                    <a:pt x="126" y="162"/>
                  </a:lnTo>
                  <a:lnTo>
                    <a:pt x="125" y="161"/>
                  </a:lnTo>
                  <a:lnTo>
                    <a:pt x="121" y="156"/>
                  </a:lnTo>
                  <a:lnTo>
                    <a:pt x="120" y="153"/>
                  </a:lnTo>
                  <a:lnTo>
                    <a:pt x="118" y="150"/>
                  </a:lnTo>
                  <a:lnTo>
                    <a:pt x="119" y="148"/>
                  </a:lnTo>
                  <a:lnTo>
                    <a:pt x="121" y="146"/>
                  </a:lnTo>
                  <a:lnTo>
                    <a:pt x="120" y="141"/>
                  </a:lnTo>
                  <a:lnTo>
                    <a:pt x="118" y="138"/>
                  </a:lnTo>
                  <a:lnTo>
                    <a:pt x="116" y="130"/>
                  </a:lnTo>
                  <a:lnTo>
                    <a:pt x="116" y="125"/>
                  </a:lnTo>
                  <a:lnTo>
                    <a:pt x="119" y="123"/>
                  </a:lnTo>
                  <a:lnTo>
                    <a:pt x="120" y="119"/>
                  </a:lnTo>
                  <a:lnTo>
                    <a:pt x="116" y="117"/>
                  </a:lnTo>
                  <a:lnTo>
                    <a:pt x="121" y="114"/>
                  </a:lnTo>
                  <a:lnTo>
                    <a:pt x="122" y="110"/>
                  </a:lnTo>
                  <a:lnTo>
                    <a:pt x="120" y="108"/>
                  </a:lnTo>
                  <a:lnTo>
                    <a:pt x="119" y="104"/>
                  </a:lnTo>
                  <a:lnTo>
                    <a:pt x="119" y="100"/>
                  </a:lnTo>
                  <a:lnTo>
                    <a:pt x="115" y="95"/>
                  </a:lnTo>
                  <a:lnTo>
                    <a:pt x="108" y="83"/>
                  </a:lnTo>
                  <a:lnTo>
                    <a:pt x="106" y="75"/>
                  </a:lnTo>
                  <a:lnTo>
                    <a:pt x="96" y="41"/>
                  </a:lnTo>
                  <a:lnTo>
                    <a:pt x="89" y="12"/>
                  </a:lnTo>
                  <a:lnTo>
                    <a:pt x="87" y="0"/>
                  </a:lnTo>
                  <a:lnTo>
                    <a:pt x="94" y="0"/>
                  </a:lnTo>
                  <a:lnTo>
                    <a:pt x="94" y="0"/>
                  </a:lnTo>
                  <a:lnTo>
                    <a:pt x="1" y="7"/>
                  </a:lnTo>
                  <a:lnTo>
                    <a:pt x="1" y="14"/>
                  </a:lnTo>
                  <a:lnTo>
                    <a:pt x="0" y="106"/>
                  </a:lnTo>
                  <a:lnTo>
                    <a:pt x="0" y="155"/>
                  </a:lnTo>
                  <a:lnTo>
                    <a:pt x="6" y="196"/>
                  </a:lnTo>
                  <a:lnTo>
                    <a:pt x="8" y="196"/>
                  </a:lnTo>
                  <a:lnTo>
                    <a:pt x="11" y="197"/>
                  </a:lnTo>
                  <a:lnTo>
                    <a:pt x="15" y="198"/>
                  </a:lnTo>
                  <a:lnTo>
                    <a:pt x="16" y="195"/>
                  </a:lnTo>
                  <a:lnTo>
                    <a:pt x="15" y="191"/>
                  </a:lnTo>
                  <a:lnTo>
                    <a:pt x="16" y="187"/>
                  </a:lnTo>
                  <a:lnTo>
                    <a:pt x="18" y="185"/>
                  </a:lnTo>
                  <a:lnTo>
                    <a:pt x="21" y="184"/>
                  </a:lnTo>
                  <a:lnTo>
                    <a:pt x="22" y="186"/>
                  </a:lnTo>
                  <a:lnTo>
                    <a:pt x="22" y="189"/>
                  </a:lnTo>
                  <a:lnTo>
                    <a:pt x="21" y="191"/>
                  </a:lnTo>
                  <a:lnTo>
                    <a:pt x="22" y="193"/>
                  </a:lnTo>
                  <a:lnTo>
                    <a:pt x="23" y="194"/>
                  </a:lnTo>
                  <a:lnTo>
                    <a:pt x="25" y="195"/>
                  </a:lnTo>
                  <a:lnTo>
                    <a:pt x="27" y="197"/>
                  </a:lnTo>
                  <a:lnTo>
                    <a:pt x="27" y="199"/>
                  </a:lnTo>
                  <a:lnTo>
                    <a:pt x="27" y="200"/>
                  </a:lnTo>
                  <a:lnTo>
                    <a:pt x="25" y="202"/>
                  </a:lnTo>
                  <a:lnTo>
                    <a:pt x="27" y="201"/>
                  </a:lnTo>
                  <a:lnTo>
                    <a:pt x="31" y="200"/>
                  </a:lnTo>
                  <a:lnTo>
                    <a:pt x="36" y="199"/>
                  </a:lnTo>
                  <a:lnTo>
                    <a:pt x="38" y="197"/>
                  </a:lnTo>
                  <a:lnTo>
                    <a:pt x="39" y="197"/>
                  </a:lnTo>
                  <a:lnTo>
                    <a:pt x="43" y="196"/>
                  </a:lnTo>
                  <a:lnTo>
                    <a:pt x="44" y="195"/>
                  </a:lnTo>
                  <a:lnTo>
                    <a:pt x="44" y="195"/>
                  </a:lnTo>
                  <a:lnTo>
                    <a:pt x="40" y="188"/>
                  </a:lnTo>
                  <a:close/>
                </a:path>
              </a:pathLst>
            </a:custGeom>
            <a:grpFill/>
            <a:ln w="6350" cap="flat">
              <a:solidFill>
                <a:schemeClr val="bg1"/>
              </a:solidFill>
              <a:prstDash val="solid"/>
              <a:miter lim="800000"/>
              <a:headEnd/>
              <a:tailEnd/>
            </a:ln>
          </p:spPr>
          <p:txBody>
            <a:bodyPr/>
            <a:lstStyle/>
            <a:p>
              <a:pPr defTabSz="1828272">
                <a:defRPr/>
              </a:pPr>
              <a:endParaRPr lang="en-US"/>
            </a:p>
          </p:txBody>
        </p:sp>
        <p:sp>
          <p:nvSpPr>
            <p:cNvPr id="47" name="Freeform 42"/>
            <p:cNvSpPr>
              <a:spLocks/>
            </p:cNvSpPr>
            <p:nvPr/>
          </p:nvSpPr>
          <p:spPr bwMode="auto">
            <a:xfrm>
              <a:off x="6942519" y="2800604"/>
              <a:ext cx="195628" cy="342348"/>
            </a:xfrm>
            <a:custGeom>
              <a:avLst/>
              <a:gdLst>
                <a:gd name="T0" fmla="*/ 110 w 116"/>
                <a:gd name="T1" fmla="*/ 99 h 203"/>
                <a:gd name="T2" fmla="*/ 111 w 116"/>
                <a:gd name="T3" fmla="*/ 0 h 203"/>
                <a:gd name="T4" fmla="*/ 41 w 116"/>
                <a:gd name="T5" fmla="*/ 5 h 203"/>
                <a:gd name="T6" fmla="*/ 38 w 116"/>
                <a:gd name="T7" fmla="*/ 10 h 203"/>
                <a:gd name="T8" fmla="*/ 35 w 116"/>
                <a:gd name="T9" fmla="*/ 15 h 203"/>
                <a:gd name="T10" fmla="*/ 32 w 116"/>
                <a:gd name="T11" fmla="*/ 17 h 203"/>
                <a:gd name="T12" fmla="*/ 30 w 116"/>
                <a:gd name="T13" fmla="*/ 26 h 203"/>
                <a:gd name="T14" fmla="*/ 22 w 116"/>
                <a:gd name="T15" fmla="*/ 37 h 203"/>
                <a:gd name="T16" fmla="*/ 18 w 116"/>
                <a:gd name="T17" fmla="*/ 44 h 203"/>
                <a:gd name="T18" fmla="*/ 18 w 116"/>
                <a:gd name="T19" fmla="*/ 48 h 203"/>
                <a:gd name="T20" fmla="*/ 17 w 116"/>
                <a:gd name="T21" fmla="*/ 54 h 203"/>
                <a:gd name="T22" fmla="*/ 13 w 116"/>
                <a:gd name="T23" fmla="*/ 58 h 203"/>
                <a:gd name="T24" fmla="*/ 12 w 116"/>
                <a:gd name="T25" fmla="*/ 62 h 203"/>
                <a:gd name="T26" fmla="*/ 11 w 116"/>
                <a:gd name="T27" fmla="*/ 66 h 203"/>
                <a:gd name="T28" fmla="*/ 14 w 116"/>
                <a:gd name="T29" fmla="*/ 70 h 203"/>
                <a:gd name="T30" fmla="*/ 14 w 116"/>
                <a:gd name="T31" fmla="*/ 78 h 203"/>
                <a:gd name="T32" fmla="*/ 14 w 116"/>
                <a:gd name="T33" fmla="*/ 84 h 203"/>
                <a:gd name="T34" fmla="*/ 11 w 116"/>
                <a:gd name="T35" fmla="*/ 89 h 203"/>
                <a:gd name="T36" fmla="*/ 15 w 116"/>
                <a:gd name="T37" fmla="*/ 94 h 203"/>
                <a:gd name="T38" fmla="*/ 11 w 116"/>
                <a:gd name="T39" fmla="*/ 98 h 203"/>
                <a:gd name="T40" fmla="*/ 15 w 116"/>
                <a:gd name="T41" fmla="*/ 102 h 203"/>
                <a:gd name="T42" fmla="*/ 16 w 116"/>
                <a:gd name="T43" fmla="*/ 108 h 203"/>
                <a:gd name="T44" fmla="*/ 19 w 116"/>
                <a:gd name="T45" fmla="*/ 112 h 203"/>
                <a:gd name="T46" fmla="*/ 19 w 116"/>
                <a:gd name="T47" fmla="*/ 123 h 203"/>
                <a:gd name="T48" fmla="*/ 15 w 116"/>
                <a:gd name="T49" fmla="*/ 126 h 203"/>
                <a:gd name="T50" fmla="*/ 14 w 116"/>
                <a:gd name="T51" fmla="*/ 132 h 203"/>
                <a:gd name="T52" fmla="*/ 8 w 116"/>
                <a:gd name="T53" fmla="*/ 140 h 203"/>
                <a:gd name="T54" fmla="*/ 6 w 116"/>
                <a:gd name="T55" fmla="*/ 149 h 203"/>
                <a:gd name="T56" fmla="*/ 4 w 116"/>
                <a:gd name="T57" fmla="*/ 153 h 203"/>
                <a:gd name="T58" fmla="*/ 4 w 116"/>
                <a:gd name="T59" fmla="*/ 160 h 203"/>
                <a:gd name="T60" fmla="*/ 0 w 116"/>
                <a:gd name="T61" fmla="*/ 164 h 203"/>
                <a:gd name="T62" fmla="*/ 1 w 116"/>
                <a:gd name="T63" fmla="*/ 171 h 203"/>
                <a:gd name="T64" fmla="*/ 65 w 116"/>
                <a:gd name="T65" fmla="*/ 184 h 203"/>
                <a:gd name="T66" fmla="*/ 70 w 116"/>
                <a:gd name="T67" fmla="*/ 192 h 203"/>
                <a:gd name="T68" fmla="*/ 71 w 116"/>
                <a:gd name="T69" fmla="*/ 203 h 203"/>
                <a:gd name="T70" fmla="*/ 72 w 116"/>
                <a:gd name="T71" fmla="*/ 203 h 203"/>
                <a:gd name="T72" fmla="*/ 79 w 116"/>
                <a:gd name="T73" fmla="*/ 199 h 203"/>
                <a:gd name="T74" fmla="*/ 82 w 116"/>
                <a:gd name="T75" fmla="*/ 193 h 203"/>
                <a:gd name="T76" fmla="*/ 89 w 116"/>
                <a:gd name="T77" fmla="*/ 193 h 203"/>
                <a:gd name="T78" fmla="*/ 98 w 116"/>
                <a:gd name="T79" fmla="*/ 190 h 203"/>
                <a:gd name="T80" fmla="*/ 104 w 116"/>
                <a:gd name="T81" fmla="*/ 190 h 203"/>
                <a:gd name="T82" fmla="*/ 109 w 116"/>
                <a:gd name="T83" fmla="*/ 190 h 203"/>
                <a:gd name="T84" fmla="*/ 115 w 116"/>
                <a:gd name="T85" fmla="*/ 190 h 203"/>
                <a:gd name="T86" fmla="*/ 116 w 116"/>
                <a:gd name="T87" fmla="*/ 189 h 203"/>
                <a:gd name="T88" fmla="*/ 110 w 116"/>
                <a:gd name="T89" fmla="*/ 148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16" h="203">
                  <a:moveTo>
                    <a:pt x="110" y="148"/>
                  </a:moveTo>
                  <a:lnTo>
                    <a:pt x="110" y="99"/>
                  </a:lnTo>
                  <a:lnTo>
                    <a:pt x="111" y="7"/>
                  </a:lnTo>
                  <a:lnTo>
                    <a:pt x="111" y="0"/>
                  </a:lnTo>
                  <a:lnTo>
                    <a:pt x="41" y="5"/>
                  </a:lnTo>
                  <a:lnTo>
                    <a:pt x="41" y="5"/>
                  </a:lnTo>
                  <a:lnTo>
                    <a:pt x="42" y="8"/>
                  </a:lnTo>
                  <a:lnTo>
                    <a:pt x="38" y="10"/>
                  </a:lnTo>
                  <a:lnTo>
                    <a:pt x="36" y="12"/>
                  </a:lnTo>
                  <a:lnTo>
                    <a:pt x="35" y="15"/>
                  </a:lnTo>
                  <a:lnTo>
                    <a:pt x="33" y="17"/>
                  </a:lnTo>
                  <a:lnTo>
                    <a:pt x="32" y="17"/>
                  </a:lnTo>
                  <a:lnTo>
                    <a:pt x="30" y="22"/>
                  </a:lnTo>
                  <a:lnTo>
                    <a:pt x="30" y="26"/>
                  </a:lnTo>
                  <a:lnTo>
                    <a:pt x="27" y="31"/>
                  </a:lnTo>
                  <a:lnTo>
                    <a:pt x="22" y="37"/>
                  </a:lnTo>
                  <a:lnTo>
                    <a:pt x="19" y="40"/>
                  </a:lnTo>
                  <a:lnTo>
                    <a:pt x="18" y="44"/>
                  </a:lnTo>
                  <a:lnTo>
                    <a:pt x="20" y="45"/>
                  </a:lnTo>
                  <a:lnTo>
                    <a:pt x="18" y="48"/>
                  </a:lnTo>
                  <a:lnTo>
                    <a:pt x="16" y="52"/>
                  </a:lnTo>
                  <a:lnTo>
                    <a:pt x="17" y="54"/>
                  </a:lnTo>
                  <a:lnTo>
                    <a:pt x="16" y="54"/>
                  </a:lnTo>
                  <a:lnTo>
                    <a:pt x="13" y="58"/>
                  </a:lnTo>
                  <a:lnTo>
                    <a:pt x="11" y="61"/>
                  </a:lnTo>
                  <a:lnTo>
                    <a:pt x="12" y="62"/>
                  </a:lnTo>
                  <a:lnTo>
                    <a:pt x="11" y="64"/>
                  </a:lnTo>
                  <a:lnTo>
                    <a:pt x="11" y="66"/>
                  </a:lnTo>
                  <a:lnTo>
                    <a:pt x="12" y="67"/>
                  </a:lnTo>
                  <a:lnTo>
                    <a:pt x="14" y="70"/>
                  </a:lnTo>
                  <a:lnTo>
                    <a:pt x="14" y="72"/>
                  </a:lnTo>
                  <a:lnTo>
                    <a:pt x="14" y="78"/>
                  </a:lnTo>
                  <a:lnTo>
                    <a:pt x="15" y="81"/>
                  </a:lnTo>
                  <a:lnTo>
                    <a:pt x="14" y="84"/>
                  </a:lnTo>
                  <a:lnTo>
                    <a:pt x="12" y="89"/>
                  </a:lnTo>
                  <a:lnTo>
                    <a:pt x="11" y="89"/>
                  </a:lnTo>
                  <a:lnTo>
                    <a:pt x="14" y="91"/>
                  </a:lnTo>
                  <a:lnTo>
                    <a:pt x="15" y="94"/>
                  </a:lnTo>
                  <a:lnTo>
                    <a:pt x="15" y="96"/>
                  </a:lnTo>
                  <a:lnTo>
                    <a:pt x="11" y="98"/>
                  </a:lnTo>
                  <a:lnTo>
                    <a:pt x="14" y="100"/>
                  </a:lnTo>
                  <a:lnTo>
                    <a:pt x="15" y="102"/>
                  </a:lnTo>
                  <a:lnTo>
                    <a:pt x="15" y="103"/>
                  </a:lnTo>
                  <a:lnTo>
                    <a:pt x="16" y="108"/>
                  </a:lnTo>
                  <a:lnTo>
                    <a:pt x="16" y="110"/>
                  </a:lnTo>
                  <a:lnTo>
                    <a:pt x="19" y="112"/>
                  </a:lnTo>
                  <a:lnTo>
                    <a:pt x="20" y="115"/>
                  </a:lnTo>
                  <a:lnTo>
                    <a:pt x="19" y="123"/>
                  </a:lnTo>
                  <a:lnTo>
                    <a:pt x="16" y="126"/>
                  </a:lnTo>
                  <a:lnTo>
                    <a:pt x="15" y="126"/>
                  </a:lnTo>
                  <a:lnTo>
                    <a:pt x="15" y="130"/>
                  </a:lnTo>
                  <a:lnTo>
                    <a:pt x="14" y="132"/>
                  </a:lnTo>
                  <a:lnTo>
                    <a:pt x="10" y="138"/>
                  </a:lnTo>
                  <a:lnTo>
                    <a:pt x="8" y="140"/>
                  </a:lnTo>
                  <a:lnTo>
                    <a:pt x="7" y="147"/>
                  </a:lnTo>
                  <a:lnTo>
                    <a:pt x="6" y="149"/>
                  </a:lnTo>
                  <a:lnTo>
                    <a:pt x="5" y="150"/>
                  </a:lnTo>
                  <a:lnTo>
                    <a:pt x="4" y="153"/>
                  </a:lnTo>
                  <a:lnTo>
                    <a:pt x="4" y="155"/>
                  </a:lnTo>
                  <a:lnTo>
                    <a:pt x="4" y="160"/>
                  </a:lnTo>
                  <a:lnTo>
                    <a:pt x="1" y="162"/>
                  </a:lnTo>
                  <a:lnTo>
                    <a:pt x="0" y="164"/>
                  </a:lnTo>
                  <a:lnTo>
                    <a:pt x="0" y="167"/>
                  </a:lnTo>
                  <a:lnTo>
                    <a:pt x="1" y="171"/>
                  </a:lnTo>
                  <a:lnTo>
                    <a:pt x="66" y="168"/>
                  </a:lnTo>
                  <a:lnTo>
                    <a:pt x="65" y="184"/>
                  </a:lnTo>
                  <a:lnTo>
                    <a:pt x="67" y="188"/>
                  </a:lnTo>
                  <a:lnTo>
                    <a:pt x="70" y="192"/>
                  </a:lnTo>
                  <a:lnTo>
                    <a:pt x="71" y="199"/>
                  </a:lnTo>
                  <a:lnTo>
                    <a:pt x="71" y="203"/>
                  </a:lnTo>
                  <a:lnTo>
                    <a:pt x="71" y="203"/>
                  </a:lnTo>
                  <a:lnTo>
                    <a:pt x="72" y="203"/>
                  </a:lnTo>
                  <a:lnTo>
                    <a:pt x="77" y="200"/>
                  </a:lnTo>
                  <a:lnTo>
                    <a:pt x="79" y="199"/>
                  </a:lnTo>
                  <a:lnTo>
                    <a:pt x="82" y="197"/>
                  </a:lnTo>
                  <a:lnTo>
                    <a:pt x="82" y="193"/>
                  </a:lnTo>
                  <a:lnTo>
                    <a:pt x="86" y="193"/>
                  </a:lnTo>
                  <a:lnTo>
                    <a:pt x="89" y="193"/>
                  </a:lnTo>
                  <a:lnTo>
                    <a:pt x="93" y="192"/>
                  </a:lnTo>
                  <a:lnTo>
                    <a:pt x="98" y="190"/>
                  </a:lnTo>
                  <a:lnTo>
                    <a:pt x="102" y="190"/>
                  </a:lnTo>
                  <a:lnTo>
                    <a:pt x="104" y="190"/>
                  </a:lnTo>
                  <a:lnTo>
                    <a:pt x="107" y="190"/>
                  </a:lnTo>
                  <a:lnTo>
                    <a:pt x="109" y="190"/>
                  </a:lnTo>
                  <a:lnTo>
                    <a:pt x="113" y="192"/>
                  </a:lnTo>
                  <a:lnTo>
                    <a:pt x="115" y="190"/>
                  </a:lnTo>
                  <a:lnTo>
                    <a:pt x="116" y="189"/>
                  </a:lnTo>
                  <a:lnTo>
                    <a:pt x="116" y="189"/>
                  </a:lnTo>
                  <a:lnTo>
                    <a:pt x="116" y="189"/>
                  </a:lnTo>
                  <a:lnTo>
                    <a:pt x="110" y="148"/>
                  </a:lnTo>
                  <a:close/>
                </a:path>
              </a:pathLst>
            </a:custGeom>
            <a:grpFill/>
            <a:ln w="6350" cap="flat">
              <a:solidFill>
                <a:schemeClr val="bg1"/>
              </a:solidFill>
              <a:prstDash val="solid"/>
              <a:miter lim="800000"/>
              <a:headEnd/>
              <a:tailEnd/>
            </a:ln>
          </p:spPr>
          <p:txBody>
            <a:bodyPr/>
            <a:lstStyle/>
            <a:p>
              <a:pPr defTabSz="1828272">
                <a:defRPr/>
              </a:pPr>
              <a:endParaRPr lang="en-US"/>
            </a:p>
          </p:txBody>
        </p:sp>
        <p:sp>
          <p:nvSpPr>
            <p:cNvPr id="48" name="Freeform 43"/>
            <p:cNvSpPr>
              <a:spLocks/>
            </p:cNvSpPr>
            <p:nvPr/>
          </p:nvSpPr>
          <p:spPr bwMode="auto">
            <a:xfrm>
              <a:off x="7559758" y="2387426"/>
              <a:ext cx="242848" cy="177077"/>
            </a:xfrm>
            <a:custGeom>
              <a:avLst/>
              <a:gdLst>
                <a:gd name="T0" fmla="*/ 0 w 170"/>
                <a:gd name="T1" fmla="*/ 24 h 123"/>
                <a:gd name="T2" fmla="*/ 3 w 170"/>
                <a:gd name="T3" fmla="*/ 44 h 123"/>
                <a:gd name="T4" fmla="*/ 16 w 170"/>
                <a:gd name="T5" fmla="*/ 33 h 123"/>
                <a:gd name="T6" fmla="*/ 28 w 170"/>
                <a:gd name="T7" fmla="*/ 25 h 123"/>
                <a:gd name="T8" fmla="*/ 31 w 170"/>
                <a:gd name="T9" fmla="*/ 27 h 123"/>
                <a:gd name="T10" fmla="*/ 41 w 170"/>
                <a:gd name="T11" fmla="*/ 22 h 123"/>
                <a:gd name="T12" fmla="*/ 63 w 170"/>
                <a:gd name="T13" fmla="*/ 22 h 123"/>
                <a:gd name="T14" fmla="*/ 70 w 170"/>
                <a:gd name="T15" fmla="*/ 36 h 123"/>
                <a:gd name="T16" fmla="*/ 83 w 170"/>
                <a:gd name="T17" fmla="*/ 43 h 123"/>
                <a:gd name="T18" fmla="*/ 93 w 170"/>
                <a:gd name="T19" fmla="*/ 51 h 123"/>
                <a:gd name="T20" fmla="*/ 92 w 170"/>
                <a:gd name="T21" fmla="*/ 60 h 123"/>
                <a:gd name="T22" fmla="*/ 89 w 170"/>
                <a:gd name="T23" fmla="*/ 74 h 123"/>
                <a:gd name="T24" fmla="*/ 94 w 170"/>
                <a:gd name="T25" fmla="*/ 75 h 123"/>
                <a:gd name="T26" fmla="*/ 101 w 170"/>
                <a:gd name="T27" fmla="*/ 75 h 123"/>
                <a:gd name="T28" fmla="*/ 106 w 170"/>
                <a:gd name="T29" fmla="*/ 75 h 123"/>
                <a:gd name="T30" fmla="*/ 122 w 170"/>
                <a:gd name="T31" fmla="*/ 78 h 123"/>
                <a:gd name="T32" fmla="*/ 129 w 170"/>
                <a:gd name="T33" fmla="*/ 79 h 123"/>
                <a:gd name="T34" fmla="*/ 124 w 170"/>
                <a:gd name="T35" fmla="*/ 72 h 123"/>
                <a:gd name="T36" fmla="*/ 124 w 170"/>
                <a:gd name="T37" fmla="*/ 68 h 123"/>
                <a:gd name="T38" fmla="*/ 116 w 170"/>
                <a:gd name="T39" fmla="*/ 57 h 123"/>
                <a:gd name="T40" fmla="*/ 115 w 170"/>
                <a:gd name="T41" fmla="*/ 43 h 123"/>
                <a:gd name="T42" fmla="*/ 113 w 170"/>
                <a:gd name="T43" fmla="*/ 31 h 123"/>
                <a:gd name="T44" fmla="*/ 115 w 170"/>
                <a:gd name="T45" fmla="*/ 28 h 123"/>
                <a:gd name="T46" fmla="*/ 124 w 170"/>
                <a:gd name="T47" fmla="*/ 18 h 123"/>
                <a:gd name="T48" fmla="*/ 129 w 170"/>
                <a:gd name="T49" fmla="*/ 13 h 123"/>
                <a:gd name="T50" fmla="*/ 125 w 170"/>
                <a:gd name="T51" fmla="*/ 21 h 123"/>
                <a:gd name="T52" fmla="*/ 123 w 170"/>
                <a:gd name="T53" fmla="*/ 31 h 123"/>
                <a:gd name="T54" fmla="*/ 122 w 170"/>
                <a:gd name="T55" fmla="*/ 36 h 123"/>
                <a:gd name="T56" fmla="*/ 126 w 170"/>
                <a:gd name="T57" fmla="*/ 41 h 123"/>
                <a:gd name="T58" fmla="*/ 131 w 170"/>
                <a:gd name="T59" fmla="*/ 46 h 123"/>
                <a:gd name="T60" fmla="*/ 134 w 170"/>
                <a:gd name="T61" fmla="*/ 51 h 123"/>
                <a:gd name="T62" fmla="*/ 130 w 170"/>
                <a:gd name="T63" fmla="*/ 57 h 123"/>
                <a:gd name="T64" fmla="*/ 128 w 170"/>
                <a:gd name="T65" fmla="*/ 61 h 123"/>
                <a:gd name="T66" fmla="*/ 129 w 170"/>
                <a:gd name="T67" fmla="*/ 65 h 123"/>
                <a:gd name="T68" fmla="*/ 139 w 170"/>
                <a:gd name="T69" fmla="*/ 66 h 123"/>
                <a:gd name="T70" fmla="*/ 146 w 170"/>
                <a:gd name="T71" fmla="*/ 75 h 123"/>
                <a:gd name="T72" fmla="*/ 147 w 170"/>
                <a:gd name="T73" fmla="*/ 81 h 123"/>
                <a:gd name="T74" fmla="*/ 152 w 170"/>
                <a:gd name="T75" fmla="*/ 89 h 123"/>
                <a:gd name="T76" fmla="*/ 148 w 170"/>
                <a:gd name="T77" fmla="*/ 104 h 123"/>
                <a:gd name="T78" fmla="*/ 149 w 170"/>
                <a:gd name="T79" fmla="*/ 120 h 123"/>
                <a:gd name="T80" fmla="*/ 153 w 170"/>
                <a:gd name="T81" fmla="*/ 116 h 123"/>
                <a:gd name="T82" fmla="*/ 157 w 170"/>
                <a:gd name="T83" fmla="*/ 102 h 123"/>
                <a:gd name="T84" fmla="*/ 157 w 170"/>
                <a:gd name="T85" fmla="*/ 97 h 123"/>
                <a:gd name="T86" fmla="*/ 163 w 170"/>
                <a:gd name="T87" fmla="*/ 91 h 123"/>
                <a:gd name="T88" fmla="*/ 163 w 170"/>
                <a:gd name="T89" fmla="*/ 79 h 123"/>
                <a:gd name="T90" fmla="*/ 167 w 170"/>
                <a:gd name="T91" fmla="*/ 71 h 123"/>
                <a:gd name="T92" fmla="*/ 167 w 170"/>
                <a:gd name="T93" fmla="*/ 77 h 123"/>
                <a:gd name="T94" fmla="*/ 168 w 170"/>
                <a:gd name="T95" fmla="*/ 82 h 123"/>
                <a:gd name="T96" fmla="*/ 170 w 170"/>
                <a:gd name="T97" fmla="*/ 68 h 123"/>
                <a:gd name="T98" fmla="*/ 169 w 170"/>
                <a:gd name="T99" fmla="*/ 54 h 123"/>
                <a:gd name="T100" fmla="*/ 134 w 170"/>
                <a:gd name="T101"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70" h="123">
                  <a:moveTo>
                    <a:pt x="134" y="0"/>
                  </a:moveTo>
                  <a:cubicBezTo>
                    <a:pt x="0" y="24"/>
                    <a:pt x="0" y="24"/>
                    <a:pt x="0" y="24"/>
                  </a:cubicBezTo>
                  <a:cubicBezTo>
                    <a:pt x="0" y="24"/>
                    <a:pt x="0" y="24"/>
                    <a:pt x="0" y="24"/>
                  </a:cubicBezTo>
                  <a:cubicBezTo>
                    <a:pt x="3" y="44"/>
                    <a:pt x="3" y="44"/>
                    <a:pt x="3" y="44"/>
                  </a:cubicBezTo>
                  <a:cubicBezTo>
                    <a:pt x="7" y="44"/>
                    <a:pt x="7" y="44"/>
                    <a:pt x="7" y="44"/>
                  </a:cubicBezTo>
                  <a:cubicBezTo>
                    <a:pt x="16" y="33"/>
                    <a:pt x="16" y="33"/>
                    <a:pt x="16" y="33"/>
                  </a:cubicBezTo>
                  <a:cubicBezTo>
                    <a:pt x="22" y="33"/>
                    <a:pt x="22" y="33"/>
                    <a:pt x="22" y="33"/>
                  </a:cubicBezTo>
                  <a:cubicBezTo>
                    <a:pt x="28" y="25"/>
                    <a:pt x="28" y="25"/>
                    <a:pt x="28" y="25"/>
                  </a:cubicBezTo>
                  <a:cubicBezTo>
                    <a:pt x="30" y="25"/>
                    <a:pt x="30" y="25"/>
                    <a:pt x="30" y="25"/>
                  </a:cubicBezTo>
                  <a:cubicBezTo>
                    <a:pt x="31" y="27"/>
                    <a:pt x="31" y="27"/>
                    <a:pt x="31" y="27"/>
                  </a:cubicBezTo>
                  <a:cubicBezTo>
                    <a:pt x="38" y="22"/>
                    <a:pt x="38" y="22"/>
                    <a:pt x="38" y="22"/>
                  </a:cubicBezTo>
                  <a:cubicBezTo>
                    <a:pt x="41" y="22"/>
                    <a:pt x="41" y="22"/>
                    <a:pt x="41" y="22"/>
                  </a:cubicBezTo>
                  <a:cubicBezTo>
                    <a:pt x="49" y="18"/>
                    <a:pt x="49" y="18"/>
                    <a:pt x="49" y="18"/>
                  </a:cubicBezTo>
                  <a:cubicBezTo>
                    <a:pt x="63" y="22"/>
                    <a:pt x="63" y="22"/>
                    <a:pt x="63" y="22"/>
                  </a:cubicBezTo>
                  <a:cubicBezTo>
                    <a:pt x="67" y="28"/>
                    <a:pt x="67" y="28"/>
                    <a:pt x="67" y="28"/>
                  </a:cubicBezTo>
                  <a:cubicBezTo>
                    <a:pt x="70" y="36"/>
                    <a:pt x="70" y="36"/>
                    <a:pt x="70" y="36"/>
                  </a:cubicBezTo>
                  <a:cubicBezTo>
                    <a:pt x="71" y="36"/>
                    <a:pt x="71" y="36"/>
                    <a:pt x="71" y="36"/>
                  </a:cubicBezTo>
                  <a:cubicBezTo>
                    <a:pt x="83" y="43"/>
                    <a:pt x="83" y="43"/>
                    <a:pt x="83" y="43"/>
                  </a:cubicBezTo>
                  <a:cubicBezTo>
                    <a:pt x="88" y="48"/>
                    <a:pt x="88" y="48"/>
                    <a:pt x="88" y="48"/>
                  </a:cubicBezTo>
                  <a:cubicBezTo>
                    <a:pt x="93" y="51"/>
                    <a:pt x="93" y="51"/>
                    <a:pt x="93" y="51"/>
                  </a:cubicBezTo>
                  <a:cubicBezTo>
                    <a:pt x="94" y="56"/>
                    <a:pt x="94" y="56"/>
                    <a:pt x="94" y="56"/>
                  </a:cubicBezTo>
                  <a:cubicBezTo>
                    <a:pt x="92" y="60"/>
                    <a:pt x="92" y="60"/>
                    <a:pt x="92" y="60"/>
                  </a:cubicBezTo>
                  <a:cubicBezTo>
                    <a:pt x="88" y="61"/>
                    <a:pt x="88" y="61"/>
                    <a:pt x="88" y="61"/>
                  </a:cubicBezTo>
                  <a:cubicBezTo>
                    <a:pt x="89" y="74"/>
                    <a:pt x="89" y="74"/>
                    <a:pt x="89" y="74"/>
                  </a:cubicBezTo>
                  <a:cubicBezTo>
                    <a:pt x="91" y="76"/>
                    <a:pt x="91" y="76"/>
                    <a:pt x="91" y="76"/>
                  </a:cubicBezTo>
                  <a:cubicBezTo>
                    <a:pt x="94" y="75"/>
                    <a:pt x="94" y="75"/>
                    <a:pt x="94" y="75"/>
                  </a:cubicBezTo>
                  <a:cubicBezTo>
                    <a:pt x="97" y="74"/>
                    <a:pt x="97" y="74"/>
                    <a:pt x="97" y="74"/>
                  </a:cubicBezTo>
                  <a:cubicBezTo>
                    <a:pt x="101" y="75"/>
                    <a:pt x="101" y="75"/>
                    <a:pt x="101" y="75"/>
                  </a:cubicBezTo>
                  <a:cubicBezTo>
                    <a:pt x="102" y="76"/>
                    <a:pt x="102" y="76"/>
                    <a:pt x="102" y="76"/>
                  </a:cubicBezTo>
                  <a:cubicBezTo>
                    <a:pt x="106" y="75"/>
                    <a:pt x="106" y="75"/>
                    <a:pt x="106" y="75"/>
                  </a:cubicBezTo>
                  <a:cubicBezTo>
                    <a:pt x="119" y="76"/>
                    <a:pt x="119" y="76"/>
                    <a:pt x="119" y="76"/>
                  </a:cubicBezTo>
                  <a:cubicBezTo>
                    <a:pt x="122" y="78"/>
                    <a:pt x="122" y="78"/>
                    <a:pt x="122" y="78"/>
                  </a:cubicBezTo>
                  <a:cubicBezTo>
                    <a:pt x="126" y="80"/>
                    <a:pt x="126" y="80"/>
                    <a:pt x="126" y="80"/>
                  </a:cubicBezTo>
                  <a:cubicBezTo>
                    <a:pt x="129" y="79"/>
                    <a:pt x="129" y="79"/>
                    <a:pt x="129" y="79"/>
                  </a:cubicBezTo>
                  <a:cubicBezTo>
                    <a:pt x="127" y="75"/>
                    <a:pt x="127" y="75"/>
                    <a:pt x="127" y="75"/>
                  </a:cubicBezTo>
                  <a:cubicBezTo>
                    <a:pt x="124" y="72"/>
                    <a:pt x="124" y="72"/>
                    <a:pt x="124" y="72"/>
                  </a:cubicBezTo>
                  <a:cubicBezTo>
                    <a:pt x="124" y="69"/>
                    <a:pt x="124" y="69"/>
                    <a:pt x="124" y="69"/>
                  </a:cubicBezTo>
                  <a:cubicBezTo>
                    <a:pt x="124" y="68"/>
                    <a:pt x="124" y="68"/>
                    <a:pt x="124" y="68"/>
                  </a:cubicBezTo>
                  <a:cubicBezTo>
                    <a:pt x="118" y="60"/>
                    <a:pt x="118" y="60"/>
                    <a:pt x="118" y="60"/>
                  </a:cubicBezTo>
                  <a:cubicBezTo>
                    <a:pt x="116" y="57"/>
                    <a:pt x="116" y="57"/>
                    <a:pt x="116" y="57"/>
                  </a:cubicBezTo>
                  <a:cubicBezTo>
                    <a:pt x="116" y="50"/>
                    <a:pt x="116" y="50"/>
                    <a:pt x="116" y="50"/>
                  </a:cubicBezTo>
                  <a:cubicBezTo>
                    <a:pt x="115" y="43"/>
                    <a:pt x="115" y="43"/>
                    <a:pt x="115" y="43"/>
                  </a:cubicBezTo>
                  <a:cubicBezTo>
                    <a:pt x="116" y="36"/>
                    <a:pt x="116" y="36"/>
                    <a:pt x="116" y="36"/>
                  </a:cubicBezTo>
                  <a:cubicBezTo>
                    <a:pt x="113" y="31"/>
                    <a:pt x="113" y="31"/>
                    <a:pt x="113" y="31"/>
                  </a:cubicBezTo>
                  <a:cubicBezTo>
                    <a:pt x="111" y="28"/>
                    <a:pt x="111" y="28"/>
                    <a:pt x="111" y="28"/>
                  </a:cubicBezTo>
                  <a:cubicBezTo>
                    <a:pt x="115" y="28"/>
                    <a:pt x="115" y="28"/>
                    <a:pt x="115" y="28"/>
                  </a:cubicBezTo>
                  <a:cubicBezTo>
                    <a:pt x="118" y="22"/>
                    <a:pt x="118" y="22"/>
                    <a:pt x="118" y="22"/>
                  </a:cubicBezTo>
                  <a:cubicBezTo>
                    <a:pt x="124" y="18"/>
                    <a:pt x="124" y="18"/>
                    <a:pt x="124" y="18"/>
                  </a:cubicBezTo>
                  <a:cubicBezTo>
                    <a:pt x="127" y="12"/>
                    <a:pt x="127" y="12"/>
                    <a:pt x="127" y="12"/>
                  </a:cubicBezTo>
                  <a:cubicBezTo>
                    <a:pt x="129" y="13"/>
                    <a:pt x="129" y="13"/>
                    <a:pt x="129" y="13"/>
                  </a:cubicBezTo>
                  <a:cubicBezTo>
                    <a:pt x="128" y="20"/>
                    <a:pt x="128" y="20"/>
                    <a:pt x="128" y="20"/>
                  </a:cubicBezTo>
                  <a:cubicBezTo>
                    <a:pt x="125" y="21"/>
                    <a:pt x="125" y="21"/>
                    <a:pt x="125" y="21"/>
                  </a:cubicBezTo>
                  <a:cubicBezTo>
                    <a:pt x="123" y="27"/>
                    <a:pt x="123" y="27"/>
                    <a:pt x="123" y="27"/>
                  </a:cubicBezTo>
                  <a:cubicBezTo>
                    <a:pt x="123" y="31"/>
                    <a:pt x="123" y="31"/>
                    <a:pt x="123" y="31"/>
                  </a:cubicBezTo>
                  <a:cubicBezTo>
                    <a:pt x="127" y="31"/>
                    <a:pt x="127" y="31"/>
                    <a:pt x="127" y="31"/>
                  </a:cubicBezTo>
                  <a:cubicBezTo>
                    <a:pt x="122" y="36"/>
                    <a:pt x="122" y="36"/>
                    <a:pt x="122" y="36"/>
                  </a:cubicBezTo>
                  <a:cubicBezTo>
                    <a:pt x="120" y="39"/>
                    <a:pt x="120" y="39"/>
                    <a:pt x="120" y="39"/>
                  </a:cubicBezTo>
                  <a:cubicBezTo>
                    <a:pt x="126" y="41"/>
                    <a:pt x="126" y="41"/>
                    <a:pt x="126" y="41"/>
                  </a:cubicBezTo>
                  <a:cubicBezTo>
                    <a:pt x="128" y="42"/>
                    <a:pt x="128" y="42"/>
                    <a:pt x="128" y="42"/>
                  </a:cubicBezTo>
                  <a:cubicBezTo>
                    <a:pt x="131" y="46"/>
                    <a:pt x="131" y="46"/>
                    <a:pt x="131" y="46"/>
                  </a:cubicBezTo>
                  <a:cubicBezTo>
                    <a:pt x="130" y="47"/>
                    <a:pt x="130" y="47"/>
                    <a:pt x="130" y="47"/>
                  </a:cubicBezTo>
                  <a:cubicBezTo>
                    <a:pt x="134" y="51"/>
                    <a:pt x="134" y="51"/>
                    <a:pt x="134" y="51"/>
                  </a:cubicBezTo>
                  <a:cubicBezTo>
                    <a:pt x="134" y="53"/>
                    <a:pt x="134" y="53"/>
                    <a:pt x="134" y="53"/>
                  </a:cubicBezTo>
                  <a:cubicBezTo>
                    <a:pt x="130" y="57"/>
                    <a:pt x="130" y="57"/>
                    <a:pt x="130" y="57"/>
                  </a:cubicBezTo>
                  <a:cubicBezTo>
                    <a:pt x="127" y="57"/>
                    <a:pt x="127" y="57"/>
                    <a:pt x="127" y="57"/>
                  </a:cubicBezTo>
                  <a:cubicBezTo>
                    <a:pt x="128" y="61"/>
                    <a:pt x="128" y="61"/>
                    <a:pt x="128" y="61"/>
                  </a:cubicBezTo>
                  <a:cubicBezTo>
                    <a:pt x="127" y="63"/>
                    <a:pt x="127" y="63"/>
                    <a:pt x="127" y="63"/>
                  </a:cubicBezTo>
                  <a:cubicBezTo>
                    <a:pt x="129" y="65"/>
                    <a:pt x="129" y="65"/>
                    <a:pt x="129" y="65"/>
                  </a:cubicBezTo>
                  <a:cubicBezTo>
                    <a:pt x="133" y="66"/>
                    <a:pt x="133" y="66"/>
                    <a:pt x="133" y="66"/>
                  </a:cubicBezTo>
                  <a:cubicBezTo>
                    <a:pt x="139" y="66"/>
                    <a:pt x="139" y="66"/>
                    <a:pt x="139" y="66"/>
                  </a:cubicBezTo>
                  <a:cubicBezTo>
                    <a:pt x="143" y="69"/>
                    <a:pt x="143" y="69"/>
                    <a:pt x="143" y="69"/>
                  </a:cubicBezTo>
                  <a:cubicBezTo>
                    <a:pt x="146" y="75"/>
                    <a:pt x="146" y="75"/>
                    <a:pt x="146" y="75"/>
                  </a:cubicBezTo>
                  <a:cubicBezTo>
                    <a:pt x="148" y="80"/>
                    <a:pt x="148" y="80"/>
                    <a:pt x="148" y="80"/>
                  </a:cubicBezTo>
                  <a:cubicBezTo>
                    <a:pt x="147" y="81"/>
                    <a:pt x="147" y="81"/>
                    <a:pt x="147" y="81"/>
                  </a:cubicBezTo>
                  <a:cubicBezTo>
                    <a:pt x="150" y="84"/>
                    <a:pt x="150" y="84"/>
                    <a:pt x="150" y="84"/>
                  </a:cubicBezTo>
                  <a:cubicBezTo>
                    <a:pt x="152" y="89"/>
                    <a:pt x="152" y="89"/>
                    <a:pt x="152" y="89"/>
                  </a:cubicBezTo>
                  <a:cubicBezTo>
                    <a:pt x="149" y="98"/>
                    <a:pt x="149" y="98"/>
                    <a:pt x="149" y="98"/>
                  </a:cubicBezTo>
                  <a:cubicBezTo>
                    <a:pt x="148" y="104"/>
                    <a:pt x="148" y="104"/>
                    <a:pt x="148" y="104"/>
                  </a:cubicBezTo>
                  <a:cubicBezTo>
                    <a:pt x="148" y="114"/>
                    <a:pt x="148" y="114"/>
                    <a:pt x="148" y="114"/>
                  </a:cubicBezTo>
                  <a:cubicBezTo>
                    <a:pt x="149" y="120"/>
                    <a:pt x="149" y="120"/>
                    <a:pt x="149" y="120"/>
                  </a:cubicBezTo>
                  <a:cubicBezTo>
                    <a:pt x="151" y="123"/>
                    <a:pt x="151" y="123"/>
                    <a:pt x="151" y="123"/>
                  </a:cubicBezTo>
                  <a:cubicBezTo>
                    <a:pt x="153" y="116"/>
                    <a:pt x="153" y="116"/>
                    <a:pt x="153" y="116"/>
                  </a:cubicBezTo>
                  <a:cubicBezTo>
                    <a:pt x="154" y="105"/>
                    <a:pt x="154" y="105"/>
                    <a:pt x="154" y="105"/>
                  </a:cubicBezTo>
                  <a:cubicBezTo>
                    <a:pt x="157" y="102"/>
                    <a:pt x="157" y="102"/>
                    <a:pt x="157" y="102"/>
                  </a:cubicBezTo>
                  <a:cubicBezTo>
                    <a:pt x="157" y="99"/>
                    <a:pt x="157" y="99"/>
                    <a:pt x="157" y="99"/>
                  </a:cubicBezTo>
                  <a:cubicBezTo>
                    <a:pt x="157" y="97"/>
                    <a:pt x="157" y="97"/>
                    <a:pt x="157" y="97"/>
                  </a:cubicBezTo>
                  <a:cubicBezTo>
                    <a:pt x="160" y="95"/>
                    <a:pt x="160" y="95"/>
                    <a:pt x="160" y="95"/>
                  </a:cubicBezTo>
                  <a:cubicBezTo>
                    <a:pt x="163" y="91"/>
                    <a:pt x="163" y="91"/>
                    <a:pt x="163" y="91"/>
                  </a:cubicBezTo>
                  <a:cubicBezTo>
                    <a:pt x="163" y="82"/>
                    <a:pt x="163" y="82"/>
                    <a:pt x="163" y="82"/>
                  </a:cubicBezTo>
                  <a:cubicBezTo>
                    <a:pt x="163" y="79"/>
                    <a:pt x="163" y="79"/>
                    <a:pt x="163" y="79"/>
                  </a:cubicBezTo>
                  <a:cubicBezTo>
                    <a:pt x="163" y="75"/>
                    <a:pt x="163" y="75"/>
                    <a:pt x="163" y="75"/>
                  </a:cubicBezTo>
                  <a:cubicBezTo>
                    <a:pt x="167" y="71"/>
                    <a:pt x="167" y="71"/>
                    <a:pt x="167" y="71"/>
                  </a:cubicBezTo>
                  <a:cubicBezTo>
                    <a:pt x="168" y="74"/>
                    <a:pt x="168" y="74"/>
                    <a:pt x="168" y="74"/>
                  </a:cubicBezTo>
                  <a:cubicBezTo>
                    <a:pt x="167" y="77"/>
                    <a:pt x="167" y="77"/>
                    <a:pt x="167" y="77"/>
                  </a:cubicBezTo>
                  <a:cubicBezTo>
                    <a:pt x="167" y="77"/>
                    <a:pt x="165" y="80"/>
                    <a:pt x="165" y="80"/>
                  </a:cubicBezTo>
                  <a:cubicBezTo>
                    <a:pt x="166" y="81"/>
                    <a:pt x="168" y="82"/>
                    <a:pt x="168" y="82"/>
                  </a:cubicBezTo>
                  <a:cubicBezTo>
                    <a:pt x="170" y="77"/>
                    <a:pt x="170" y="77"/>
                    <a:pt x="170" y="77"/>
                  </a:cubicBezTo>
                  <a:cubicBezTo>
                    <a:pt x="170" y="68"/>
                    <a:pt x="170" y="68"/>
                    <a:pt x="170" y="68"/>
                  </a:cubicBezTo>
                  <a:cubicBezTo>
                    <a:pt x="169" y="54"/>
                    <a:pt x="169" y="54"/>
                    <a:pt x="169" y="54"/>
                  </a:cubicBezTo>
                  <a:cubicBezTo>
                    <a:pt x="169" y="54"/>
                    <a:pt x="169" y="54"/>
                    <a:pt x="169" y="54"/>
                  </a:cubicBezTo>
                  <a:cubicBezTo>
                    <a:pt x="148" y="57"/>
                    <a:pt x="148" y="57"/>
                    <a:pt x="148" y="57"/>
                  </a:cubicBezTo>
                  <a:lnTo>
                    <a:pt x="134" y="0"/>
                  </a:lnTo>
                  <a:close/>
                </a:path>
              </a:pathLst>
            </a:custGeom>
            <a:grpFill/>
            <a:ln w="6350" cap="flat">
              <a:solidFill>
                <a:schemeClr val="bg1"/>
              </a:solidFill>
              <a:prstDash val="solid"/>
              <a:miter lim="800000"/>
              <a:headEnd/>
              <a:tailEnd/>
            </a:ln>
          </p:spPr>
          <p:txBody>
            <a:bodyPr/>
            <a:lstStyle/>
            <a:p>
              <a:pPr defTabSz="1828272">
                <a:defRPr/>
              </a:pPr>
              <a:endParaRPr lang="en-US"/>
            </a:p>
          </p:txBody>
        </p:sp>
        <p:sp>
          <p:nvSpPr>
            <p:cNvPr id="49" name="Freeform 44"/>
            <p:cNvSpPr>
              <a:spLocks/>
            </p:cNvSpPr>
            <p:nvPr/>
          </p:nvSpPr>
          <p:spPr bwMode="auto">
            <a:xfrm>
              <a:off x="7411350" y="2367189"/>
              <a:ext cx="249594" cy="246221"/>
            </a:xfrm>
            <a:custGeom>
              <a:avLst/>
              <a:gdLst>
                <a:gd name="T0" fmla="*/ 24 w 148"/>
                <a:gd name="T1" fmla="*/ 136 h 146"/>
                <a:gd name="T2" fmla="*/ 31 w 148"/>
                <a:gd name="T3" fmla="*/ 144 h 146"/>
                <a:gd name="T4" fmla="*/ 38 w 148"/>
                <a:gd name="T5" fmla="*/ 146 h 146"/>
                <a:gd name="T6" fmla="*/ 48 w 148"/>
                <a:gd name="T7" fmla="*/ 142 h 146"/>
                <a:gd name="T8" fmla="*/ 64 w 148"/>
                <a:gd name="T9" fmla="*/ 134 h 146"/>
                <a:gd name="T10" fmla="*/ 79 w 148"/>
                <a:gd name="T11" fmla="*/ 125 h 146"/>
                <a:gd name="T12" fmla="*/ 79 w 148"/>
                <a:gd name="T13" fmla="*/ 112 h 146"/>
                <a:gd name="T14" fmla="*/ 87 w 148"/>
                <a:gd name="T15" fmla="*/ 99 h 146"/>
                <a:gd name="T16" fmla="*/ 91 w 148"/>
                <a:gd name="T17" fmla="*/ 80 h 146"/>
                <a:gd name="T18" fmla="*/ 100 w 148"/>
                <a:gd name="T19" fmla="*/ 84 h 146"/>
                <a:gd name="T20" fmla="*/ 103 w 148"/>
                <a:gd name="T21" fmla="*/ 83 h 146"/>
                <a:gd name="T22" fmla="*/ 108 w 148"/>
                <a:gd name="T23" fmla="*/ 71 h 146"/>
                <a:gd name="T24" fmla="*/ 110 w 148"/>
                <a:gd name="T25" fmla="*/ 67 h 146"/>
                <a:gd name="T26" fmla="*/ 114 w 148"/>
                <a:gd name="T27" fmla="*/ 69 h 146"/>
                <a:gd name="T28" fmla="*/ 122 w 148"/>
                <a:gd name="T29" fmla="*/ 57 h 146"/>
                <a:gd name="T30" fmla="*/ 126 w 148"/>
                <a:gd name="T31" fmla="*/ 47 h 146"/>
                <a:gd name="T32" fmla="*/ 135 w 148"/>
                <a:gd name="T33" fmla="*/ 44 h 146"/>
                <a:gd name="T34" fmla="*/ 143 w 148"/>
                <a:gd name="T35" fmla="*/ 47 h 146"/>
                <a:gd name="T36" fmla="*/ 148 w 148"/>
                <a:gd name="T37" fmla="*/ 43 h 146"/>
                <a:gd name="T38" fmla="*/ 145 w 148"/>
                <a:gd name="T39" fmla="*/ 36 h 146"/>
                <a:gd name="T40" fmla="*/ 130 w 148"/>
                <a:gd name="T41" fmla="*/ 28 h 146"/>
                <a:gd name="T42" fmla="*/ 120 w 148"/>
                <a:gd name="T43" fmla="*/ 31 h 146"/>
                <a:gd name="T44" fmla="*/ 113 w 148"/>
                <a:gd name="T45" fmla="*/ 34 h 146"/>
                <a:gd name="T46" fmla="*/ 107 w 148"/>
                <a:gd name="T47" fmla="*/ 40 h 146"/>
                <a:gd name="T48" fmla="*/ 94 w 148"/>
                <a:gd name="T49" fmla="*/ 50 h 146"/>
                <a:gd name="T50" fmla="*/ 88 w 148"/>
                <a:gd name="T51" fmla="*/ 33 h 146"/>
                <a:gd name="T52" fmla="*/ 51 w 148"/>
                <a:gd name="T53" fmla="*/ 0 h 146"/>
                <a:gd name="T54" fmla="*/ 47 w 148"/>
                <a:gd name="T55" fmla="*/ 3 h 146"/>
                <a:gd name="T56" fmla="*/ 48 w 148"/>
                <a:gd name="T57" fmla="*/ 7 h 146"/>
                <a:gd name="T58" fmla="*/ 48 w 148"/>
                <a:gd name="T59" fmla="*/ 19 h 146"/>
                <a:gd name="T60" fmla="*/ 47 w 148"/>
                <a:gd name="T61" fmla="*/ 28 h 146"/>
                <a:gd name="T62" fmla="*/ 46 w 148"/>
                <a:gd name="T63" fmla="*/ 39 h 146"/>
                <a:gd name="T64" fmla="*/ 36 w 148"/>
                <a:gd name="T65" fmla="*/ 51 h 146"/>
                <a:gd name="T66" fmla="*/ 28 w 148"/>
                <a:gd name="T67" fmla="*/ 55 h 146"/>
                <a:gd name="T68" fmla="*/ 21 w 148"/>
                <a:gd name="T69" fmla="*/ 65 h 146"/>
                <a:gd name="T70" fmla="*/ 19 w 148"/>
                <a:gd name="T71" fmla="*/ 76 h 146"/>
                <a:gd name="T72" fmla="*/ 12 w 148"/>
                <a:gd name="T73" fmla="*/ 76 h 146"/>
                <a:gd name="T74" fmla="*/ 9 w 148"/>
                <a:gd name="T75" fmla="*/ 91 h 146"/>
                <a:gd name="T76" fmla="*/ 3 w 148"/>
                <a:gd name="T77" fmla="*/ 98 h 146"/>
                <a:gd name="T78" fmla="*/ 3 w 148"/>
                <a:gd name="T79" fmla="*/ 114 h 146"/>
                <a:gd name="T80" fmla="*/ 10 w 148"/>
                <a:gd name="T81" fmla="*/ 127 h 146"/>
                <a:gd name="T82" fmla="*/ 19 w 148"/>
                <a:gd name="T83" fmla="*/ 138 h 146"/>
                <a:gd name="T84" fmla="*/ 21 w 148"/>
                <a:gd name="T85" fmla="*/ 136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48" h="146">
                  <a:moveTo>
                    <a:pt x="21" y="136"/>
                  </a:moveTo>
                  <a:lnTo>
                    <a:pt x="24" y="136"/>
                  </a:lnTo>
                  <a:lnTo>
                    <a:pt x="25" y="139"/>
                  </a:lnTo>
                  <a:lnTo>
                    <a:pt x="31" y="144"/>
                  </a:lnTo>
                  <a:lnTo>
                    <a:pt x="36" y="146"/>
                  </a:lnTo>
                  <a:lnTo>
                    <a:pt x="38" y="146"/>
                  </a:lnTo>
                  <a:lnTo>
                    <a:pt x="44" y="139"/>
                  </a:lnTo>
                  <a:lnTo>
                    <a:pt x="48" y="142"/>
                  </a:lnTo>
                  <a:lnTo>
                    <a:pt x="57" y="140"/>
                  </a:lnTo>
                  <a:lnTo>
                    <a:pt x="64" y="134"/>
                  </a:lnTo>
                  <a:lnTo>
                    <a:pt x="75" y="128"/>
                  </a:lnTo>
                  <a:lnTo>
                    <a:pt x="79" y="125"/>
                  </a:lnTo>
                  <a:lnTo>
                    <a:pt x="78" y="117"/>
                  </a:lnTo>
                  <a:lnTo>
                    <a:pt x="79" y="112"/>
                  </a:lnTo>
                  <a:lnTo>
                    <a:pt x="84" y="107"/>
                  </a:lnTo>
                  <a:lnTo>
                    <a:pt x="87" y="99"/>
                  </a:lnTo>
                  <a:lnTo>
                    <a:pt x="90" y="87"/>
                  </a:lnTo>
                  <a:lnTo>
                    <a:pt x="91" y="80"/>
                  </a:lnTo>
                  <a:lnTo>
                    <a:pt x="95" y="82"/>
                  </a:lnTo>
                  <a:lnTo>
                    <a:pt x="100" y="84"/>
                  </a:lnTo>
                  <a:lnTo>
                    <a:pt x="102" y="85"/>
                  </a:lnTo>
                  <a:lnTo>
                    <a:pt x="103" y="83"/>
                  </a:lnTo>
                  <a:lnTo>
                    <a:pt x="106" y="75"/>
                  </a:lnTo>
                  <a:lnTo>
                    <a:pt x="108" y="71"/>
                  </a:lnTo>
                  <a:lnTo>
                    <a:pt x="109" y="67"/>
                  </a:lnTo>
                  <a:lnTo>
                    <a:pt x="110" y="67"/>
                  </a:lnTo>
                  <a:lnTo>
                    <a:pt x="113" y="67"/>
                  </a:lnTo>
                  <a:lnTo>
                    <a:pt x="114" y="69"/>
                  </a:lnTo>
                  <a:lnTo>
                    <a:pt x="119" y="60"/>
                  </a:lnTo>
                  <a:lnTo>
                    <a:pt x="122" y="57"/>
                  </a:lnTo>
                  <a:lnTo>
                    <a:pt x="124" y="54"/>
                  </a:lnTo>
                  <a:lnTo>
                    <a:pt x="126" y="47"/>
                  </a:lnTo>
                  <a:lnTo>
                    <a:pt x="126" y="39"/>
                  </a:lnTo>
                  <a:lnTo>
                    <a:pt x="135" y="44"/>
                  </a:lnTo>
                  <a:lnTo>
                    <a:pt x="141" y="47"/>
                  </a:lnTo>
                  <a:lnTo>
                    <a:pt x="143" y="47"/>
                  </a:lnTo>
                  <a:lnTo>
                    <a:pt x="146" y="44"/>
                  </a:lnTo>
                  <a:lnTo>
                    <a:pt x="148" y="43"/>
                  </a:lnTo>
                  <a:lnTo>
                    <a:pt x="147" y="43"/>
                  </a:lnTo>
                  <a:lnTo>
                    <a:pt x="145" y="36"/>
                  </a:lnTo>
                  <a:lnTo>
                    <a:pt x="141" y="31"/>
                  </a:lnTo>
                  <a:lnTo>
                    <a:pt x="130" y="28"/>
                  </a:lnTo>
                  <a:lnTo>
                    <a:pt x="123" y="31"/>
                  </a:lnTo>
                  <a:lnTo>
                    <a:pt x="120" y="31"/>
                  </a:lnTo>
                  <a:lnTo>
                    <a:pt x="114" y="35"/>
                  </a:lnTo>
                  <a:lnTo>
                    <a:pt x="113" y="34"/>
                  </a:lnTo>
                  <a:lnTo>
                    <a:pt x="112" y="34"/>
                  </a:lnTo>
                  <a:lnTo>
                    <a:pt x="107" y="40"/>
                  </a:lnTo>
                  <a:lnTo>
                    <a:pt x="102" y="40"/>
                  </a:lnTo>
                  <a:lnTo>
                    <a:pt x="94" y="50"/>
                  </a:lnTo>
                  <a:lnTo>
                    <a:pt x="91" y="50"/>
                  </a:lnTo>
                  <a:lnTo>
                    <a:pt x="88" y="33"/>
                  </a:lnTo>
                  <a:lnTo>
                    <a:pt x="57" y="39"/>
                  </a:lnTo>
                  <a:lnTo>
                    <a:pt x="51" y="0"/>
                  </a:lnTo>
                  <a:lnTo>
                    <a:pt x="48" y="0"/>
                  </a:lnTo>
                  <a:lnTo>
                    <a:pt x="47" y="3"/>
                  </a:lnTo>
                  <a:lnTo>
                    <a:pt x="48" y="6"/>
                  </a:lnTo>
                  <a:lnTo>
                    <a:pt x="48" y="7"/>
                  </a:lnTo>
                  <a:lnTo>
                    <a:pt x="48" y="15"/>
                  </a:lnTo>
                  <a:lnTo>
                    <a:pt x="48" y="19"/>
                  </a:lnTo>
                  <a:lnTo>
                    <a:pt x="47" y="22"/>
                  </a:lnTo>
                  <a:lnTo>
                    <a:pt x="47" y="28"/>
                  </a:lnTo>
                  <a:lnTo>
                    <a:pt x="46" y="36"/>
                  </a:lnTo>
                  <a:lnTo>
                    <a:pt x="46" y="39"/>
                  </a:lnTo>
                  <a:lnTo>
                    <a:pt x="44" y="44"/>
                  </a:lnTo>
                  <a:lnTo>
                    <a:pt x="36" y="51"/>
                  </a:lnTo>
                  <a:lnTo>
                    <a:pt x="33" y="55"/>
                  </a:lnTo>
                  <a:lnTo>
                    <a:pt x="28" y="55"/>
                  </a:lnTo>
                  <a:lnTo>
                    <a:pt x="24" y="61"/>
                  </a:lnTo>
                  <a:lnTo>
                    <a:pt x="21" y="65"/>
                  </a:lnTo>
                  <a:lnTo>
                    <a:pt x="20" y="75"/>
                  </a:lnTo>
                  <a:lnTo>
                    <a:pt x="19" y="76"/>
                  </a:lnTo>
                  <a:lnTo>
                    <a:pt x="15" y="73"/>
                  </a:lnTo>
                  <a:lnTo>
                    <a:pt x="12" y="76"/>
                  </a:lnTo>
                  <a:lnTo>
                    <a:pt x="9" y="87"/>
                  </a:lnTo>
                  <a:lnTo>
                    <a:pt x="9" y="91"/>
                  </a:lnTo>
                  <a:lnTo>
                    <a:pt x="7" y="94"/>
                  </a:lnTo>
                  <a:lnTo>
                    <a:pt x="3" y="98"/>
                  </a:lnTo>
                  <a:lnTo>
                    <a:pt x="0" y="101"/>
                  </a:lnTo>
                  <a:lnTo>
                    <a:pt x="3" y="114"/>
                  </a:lnTo>
                  <a:lnTo>
                    <a:pt x="5" y="120"/>
                  </a:lnTo>
                  <a:lnTo>
                    <a:pt x="10" y="127"/>
                  </a:lnTo>
                  <a:lnTo>
                    <a:pt x="15" y="132"/>
                  </a:lnTo>
                  <a:lnTo>
                    <a:pt x="19" y="138"/>
                  </a:lnTo>
                  <a:lnTo>
                    <a:pt x="20" y="138"/>
                  </a:lnTo>
                  <a:lnTo>
                    <a:pt x="21" y="136"/>
                  </a:lnTo>
                  <a:close/>
                </a:path>
              </a:pathLst>
            </a:custGeom>
            <a:grpFill/>
            <a:ln w="6350" cap="flat">
              <a:solidFill>
                <a:schemeClr val="bg1"/>
              </a:solidFill>
              <a:prstDash val="solid"/>
              <a:miter lim="800000"/>
              <a:headEnd/>
              <a:tailEnd/>
            </a:ln>
          </p:spPr>
          <p:txBody>
            <a:bodyPr/>
            <a:lstStyle/>
            <a:p>
              <a:pPr defTabSz="1828272">
                <a:defRPr/>
              </a:pPr>
              <a:endParaRPr lang="en-US"/>
            </a:p>
          </p:txBody>
        </p:sp>
        <p:sp>
          <p:nvSpPr>
            <p:cNvPr id="50" name="Freeform 45"/>
            <p:cNvSpPr>
              <a:spLocks/>
            </p:cNvSpPr>
            <p:nvPr/>
          </p:nvSpPr>
          <p:spPr bwMode="auto">
            <a:xfrm>
              <a:off x="7045393" y="2498731"/>
              <a:ext cx="398000" cy="205746"/>
            </a:xfrm>
            <a:custGeom>
              <a:avLst/>
              <a:gdLst>
                <a:gd name="T0" fmla="*/ 207 w 236"/>
                <a:gd name="T1" fmla="*/ 91 h 122"/>
                <a:gd name="T2" fmla="*/ 214 w 236"/>
                <a:gd name="T3" fmla="*/ 88 h 122"/>
                <a:gd name="T4" fmla="*/ 220 w 236"/>
                <a:gd name="T5" fmla="*/ 74 h 122"/>
                <a:gd name="T6" fmla="*/ 235 w 236"/>
                <a:gd name="T7" fmla="*/ 64 h 122"/>
                <a:gd name="T8" fmla="*/ 232 w 236"/>
                <a:gd name="T9" fmla="*/ 54 h 122"/>
                <a:gd name="T10" fmla="*/ 222 w 236"/>
                <a:gd name="T11" fmla="*/ 42 h 122"/>
                <a:gd name="T12" fmla="*/ 217 w 236"/>
                <a:gd name="T13" fmla="*/ 23 h 122"/>
                <a:gd name="T14" fmla="*/ 215 w 236"/>
                <a:gd name="T15" fmla="*/ 22 h 122"/>
                <a:gd name="T16" fmla="*/ 207 w 236"/>
                <a:gd name="T17" fmla="*/ 13 h 122"/>
                <a:gd name="T18" fmla="*/ 203 w 236"/>
                <a:gd name="T19" fmla="*/ 11 h 122"/>
                <a:gd name="T20" fmla="*/ 199 w 236"/>
                <a:gd name="T21" fmla="*/ 15 h 122"/>
                <a:gd name="T22" fmla="*/ 192 w 236"/>
                <a:gd name="T23" fmla="*/ 17 h 122"/>
                <a:gd name="T24" fmla="*/ 184 w 236"/>
                <a:gd name="T25" fmla="*/ 13 h 122"/>
                <a:gd name="T26" fmla="*/ 181 w 236"/>
                <a:gd name="T27" fmla="*/ 16 h 122"/>
                <a:gd name="T28" fmla="*/ 178 w 236"/>
                <a:gd name="T29" fmla="*/ 18 h 122"/>
                <a:gd name="T30" fmla="*/ 174 w 236"/>
                <a:gd name="T31" fmla="*/ 15 h 122"/>
                <a:gd name="T32" fmla="*/ 166 w 236"/>
                <a:gd name="T33" fmla="*/ 13 h 122"/>
                <a:gd name="T34" fmla="*/ 163 w 236"/>
                <a:gd name="T35" fmla="*/ 7 h 122"/>
                <a:gd name="T36" fmla="*/ 154 w 236"/>
                <a:gd name="T37" fmla="*/ 0 h 122"/>
                <a:gd name="T38" fmla="*/ 148 w 236"/>
                <a:gd name="T39" fmla="*/ 3 h 122"/>
                <a:gd name="T40" fmla="*/ 141 w 236"/>
                <a:gd name="T41" fmla="*/ 2 h 122"/>
                <a:gd name="T42" fmla="*/ 144 w 236"/>
                <a:gd name="T43" fmla="*/ 7 h 122"/>
                <a:gd name="T44" fmla="*/ 144 w 236"/>
                <a:gd name="T45" fmla="*/ 15 h 122"/>
                <a:gd name="T46" fmla="*/ 138 w 236"/>
                <a:gd name="T47" fmla="*/ 17 h 122"/>
                <a:gd name="T48" fmla="*/ 126 w 236"/>
                <a:gd name="T49" fmla="*/ 20 h 122"/>
                <a:gd name="T50" fmla="*/ 125 w 236"/>
                <a:gd name="T51" fmla="*/ 23 h 122"/>
                <a:gd name="T52" fmla="*/ 124 w 236"/>
                <a:gd name="T53" fmla="*/ 29 h 122"/>
                <a:gd name="T54" fmla="*/ 120 w 236"/>
                <a:gd name="T55" fmla="*/ 37 h 122"/>
                <a:gd name="T56" fmla="*/ 115 w 236"/>
                <a:gd name="T57" fmla="*/ 39 h 122"/>
                <a:gd name="T58" fmla="*/ 112 w 236"/>
                <a:gd name="T59" fmla="*/ 47 h 122"/>
                <a:gd name="T60" fmla="*/ 104 w 236"/>
                <a:gd name="T61" fmla="*/ 52 h 122"/>
                <a:gd name="T62" fmla="*/ 100 w 236"/>
                <a:gd name="T63" fmla="*/ 48 h 122"/>
                <a:gd name="T64" fmla="*/ 97 w 236"/>
                <a:gd name="T65" fmla="*/ 44 h 122"/>
                <a:gd name="T66" fmla="*/ 93 w 236"/>
                <a:gd name="T67" fmla="*/ 51 h 122"/>
                <a:gd name="T68" fmla="*/ 92 w 236"/>
                <a:gd name="T69" fmla="*/ 58 h 122"/>
                <a:gd name="T70" fmla="*/ 86 w 236"/>
                <a:gd name="T71" fmla="*/ 55 h 122"/>
                <a:gd name="T72" fmla="*/ 80 w 236"/>
                <a:gd name="T73" fmla="*/ 56 h 122"/>
                <a:gd name="T74" fmla="*/ 76 w 236"/>
                <a:gd name="T75" fmla="*/ 61 h 122"/>
                <a:gd name="T76" fmla="*/ 71 w 236"/>
                <a:gd name="T77" fmla="*/ 60 h 122"/>
                <a:gd name="T78" fmla="*/ 63 w 236"/>
                <a:gd name="T79" fmla="*/ 57 h 122"/>
                <a:gd name="T80" fmla="*/ 57 w 236"/>
                <a:gd name="T81" fmla="*/ 61 h 122"/>
                <a:gd name="T82" fmla="*/ 49 w 236"/>
                <a:gd name="T83" fmla="*/ 66 h 122"/>
                <a:gd name="T84" fmla="*/ 43 w 236"/>
                <a:gd name="T85" fmla="*/ 67 h 122"/>
                <a:gd name="T86" fmla="*/ 43 w 236"/>
                <a:gd name="T87" fmla="*/ 72 h 122"/>
                <a:gd name="T88" fmla="*/ 44 w 236"/>
                <a:gd name="T89" fmla="*/ 78 h 122"/>
                <a:gd name="T90" fmla="*/ 36 w 236"/>
                <a:gd name="T91" fmla="*/ 81 h 122"/>
                <a:gd name="T92" fmla="*/ 33 w 236"/>
                <a:gd name="T93" fmla="*/ 88 h 122"/>
                <a:gd name="T94" fmla="*/ 33 w 236"/>
                <a:gd name="T95" fmla="*/ 94 h 122"/>
                <a:gd name="T96" fmla="*/ 27 w 236"/>
                <a:gd name="T97" fmla="*/ 94 h 122"/>
                <a:gd name="T98" fmla="*/ 19 w 236"/>
                <a:gd name="T99" fmla="*/ 89 h 122"/>
                <a:gd name="T100" fmla="*/ 14 w 236"/>
                <a:gd name="T101" fmla="*/ 93 h 122"/>
                <a:gd name="T102" fmla="*/ 10 w 236"/>
                <a:gd name="T103" fmla="*/ 97 h 122"/>
                <a:gd name="T104" fmla="*/ 14 w 236"/>
                <a:gd name="T105" fmla="*/ 102 h 122"/>
                <a:gd name="T106" fmla="*/ 14 w 236"/>
                <a:gd name="T107" fmla="*/ 107 h 122"/>
                <a:gd name="T108" fmla="*/ 12 w 236"/>
                <a:gd name="T109" fmla="*/ 115 h 122"/>
                <a:gd name="T110" fmla="*/ 7 w 236"/>
                <a:gd name="T111" fmla="*/ 116 h 122"/>
                <a:gd name="T112" fmla="*/ 5 w 236"/>
                <a:gd name="T113" fmla="*/ 117 h 122"/>
                <a:gd name="T114" fmla="*/ 0 w 236"/>
                <a:gd name="T115" fmla="*/ 117 h 122"/>
                <a:gd name="T116" fmla="*/ 0 w 236"/>
                <a:gd name="T117" fmla="*/ 121 h 122"/>
                <a:gd name="T118" fmla="*/ 2 w 236"/>
                <a:gd name="T119" fmla="*/ 121 h 122"/>
                <a:gd name="T120" fmla="*/ 50 w 236"/>
                <a:gd name="T121" fmla="*/ 111 h 122"/>
                <a:gd name="T122" fmla="*/ 192 w 236"/>
                <a:gd name="T123" fmla="*/ 100 h 122"/>
                <a:gd name="T124" fmla="*/ 202 w 236"/>
                <a:gd name="T125" fmla="*/ 94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36" h="122">
                  <a:moveTo>
                    <a:pt x="202" y="94"/>
                  </a:moveTo>
                  <a:lnTo>
                    <a:pt x="207" y="91"/>
                  </a:lnTo>
                  <a:lnTo>
                    <a:pt x="210" y="89"/>
                  </a:lnTo>
                  <a:lnTo>
                    <a:pt x="214" y="88"/>
                  </a:lnTo>
                  <a:lnTo>
                    <a:pt x="217" y="79"/>
                  </a:lnTo>
                  <a:lnTo>
                    <a:pt x="220" y="74"/>
                  </a:lnTo>
                  <a:lnTo>
                    <a:pt x="231" y="70"/>
                  </a:lnTo>
                  <a:lnTo>
                    <a:pt x="235" y="64"/>
                  </a:lnTo>
                  <a:lnTo>
                    <a:pt x="236" y="60"/>
                  </a:lnTo>
                  <a:lnTo>
                    <a:pt x="232" y="54"/>
                  </a:lnTo>
                  <a:lnTo>
                    <a:pt x="227" y="49"/>
                  </a:lnTo>
                  <a:lnTo>
                    <a:pt x="222" y="42"/>
                  </a:lnTo>
                  <a:lnTo>
                    <a:pt x="220" y="36"/>
                  </a:lnTo>
                  <a:lnTo>
                    <a:pt x="217" y="23"/>
                  </a:lnTo>
                  <a:lnTo>
                    <a:pt x="218" y="22"/>
                  </a:lnTo>
                  <a:lnTo>
                    <a:pt x="215" y="22"/>
                  </a:lnTo>
                  <a:lnTo>
                    <a:pt x="211" y="18"/>
                  </a:lnTo>
                  <a:lnTo>
                    <a:pt x="207" y="13"/>
                  </a:lnTo>
                  <a:lnTo>
                    <a:pt x="204" y="10"/>
                  </a:lnTo>
                  <a:lnTo>
                    <a:pt x="203" y="11"/>
                  </a:lnTo>
                  <a:lnTo>
                    <a:pt x="201" y="12"/>
                  </a:lnTo>
                  <a:lnTo>
                    <a:pt x="199" y="15"/>
                  </a:lnTo>
                  <a:lnTo>
                    <a:pt x="198" y="16"/>
                  </a:lnTo>
                  <a:lnTo>
                    <a:pt x="192" y="17"/>
                  </a:lnTo>
                  <a:lnTo>
                    <a:pt x="187" y="15"/>
                  </a:lnTo>
                  <a:lnTo>
                    <a:pt x="184" y="13"/>
                  </a:lnTo>
                  <a:lnTo>
                    <a:pt x="183" y="14"/>
                  </a:lnTo>
                  <a:lnTo>
                    <a:pt x="181" y="16"/>
                  </a:lnTo>
                  <a:lnTo>
                    <a:pt x="181" y="17"/>
                  </a:lnTo>
                  <a:lnTo>
                    <a:pt x="178" y="18"/>
                  </a:lnTo>
                  <a:lnTo>
                    <a:pt x="176" y="16"/>
                  </a:lnTo>
                  <a:lnTo>
                    <a:pt x="174" y="15"/>
                  </a:lnTo>
                  <a:lnTo>
                    <a:pt x="171" y="14"/>
                  </a:lnTo>
                  <a:lnTo>
                    <a:pt x="166" y="13"/>
                  </a:lnTo>
                  <a:lnTo>
                    <a:pt x="165" y="11"/>
                  </a:lnTo>
                  <a:lnTo>
                    <a:pt x="163" y="7"/>
                  </a:lnTo>
                  <a:lnTo>
                    <a:pt x="159" y="4"/>
                  </a:lnTo>
                  <a:lnTo>
                    <a:pt x="154" y="0"/>
                  </a:lnTo>
                  <a:lnTo>
                    <a:pt x="153" y="1"/>
                  </a:lnTo>
                  <a:lnTo>
                    <a:pt x="148" y="3"/>
                  </a:lnTo>
                  <a:lnTo>
                    <a:pt x="143" y="1"/>
                  </a:lnTo>
                  <a:lnTo>
                    <a:pt x="141" y="2"/>
                  </a:lnTo>
                  <a:lnTo>
                    <a:pt x="142" y="6"/>
                  </a:lnTo>
                  <a:lnTo>
                    <a:pt x="144" y="7"/>
                  </a:lnTo>
                  <a:lnTo>
                    <a:pt x="143" y="9"/>
                  </a:lnTo>
                  <a:lnTo>
                    <a:pt x="144" y="15"/>
                  </a:lnTo>
                  <a:lnTo>
                    <a:pt x="142" y="17"/>
                  </a:lnTo>
                  <a:lnTo>
                    <a:pt x="138" y="17"/>
                  </a:lnTo>
                  <a:lnTo>
                    <a:pt x="134" y="19"/>
                  </a:lnTo>
                  <a:lnTo>
                    <a:pt x="126" y="20"/>
                  </a:lnTo>
                  <a:lnTo>
                    <a:pt x="125" y="21"/>
                  </a:lnTo>
                  <a:lnTo>
                    <a:pt x="125" y="23"/>
                  </a:lnTo>
                  <a:lnTo>
                    <a:pt x="124" y="25"/>
                  </a:lnTo>
                  <a:lnTo>
                    <a:pt x="124" y="29"/>
                  </a:lnTo>
                  <a:lnTo>
                    <a:pt x="122" y="33"/>
                  </a:lnTo>
                  <a:lnTo>
                    <a:pt x="120" y="37"/>
                  </a:lnTo>
                  <a:lnTo>
                    <a:pt x="118" y="39"/>
                  </a:lnTo>
                  <a:lnTo>
                    <a:pt x="115" y="39"/>
                  </a:lnTo>
                  <a:lnTo>
                    <a:pt x="112" y="44"/>
                  </a:lnTo>
                  <a:lnTo>
                    <a:pt x="112" y="47"/>
                  </a:lnTo>
                  <a:lnTo>
                    <a:pt x="110" y="51"/>
                  </a:lnTo>
                  <a:lnTo>
                    <a:pt x="104" y="52"/>
                  </a:lnTo>
                  <a:lnTo>
                    <a:pt x="103" y="51"/>
                  </a:lnTo>
                  <a:lnTo>
                    <a:pt x="100" y="48"/>
                  </a:lnTo>
                  <a:lnTo>
                    <a:pt x="99" y="44"/>
                  </a:lnTo>
                  <a:lnTo>
                    <a:pt x="97" y="44"/>
                  </a:lnTo>
                  <a:lnTo>
                    <a:pt x="96" y="48"/>
                  </a:lnTo>
                  <a:lnTo>
                    <a:pt x="93" y="51"/>
                  </a:lnTo>
                  <a:lnTo>
                    <a:pt x="93" y="55"/>
                  </a:lnTo>
                  <a:lnTo>
                    <a:pt x="92" y="58"/>
                  </a:lnTo>
                  <a:lnTo>
                    <a:pt x="88" y="57"/>
                  </a:lnTo>
                  <a:lnTo>
                    <a:pt x="86" y="55"/>
                  </a:lnTo>
                  <a:lnTo>
                    <a:pt x="82" y="55"/>
                  </a:lnTo>
                  <a:lnTo>
                    <a:pt x="80" y="56"/>
                  </a:lnTo>
                  <a:lnTo>
                    <a:pt x="76" y="57"/>
                  </a:lnTo>
                  <a:lnTo>
                    <a:pt x="76" y="61"/>
                  </a:lnTo>
                  <a:lnTo>
                    <a:pt x="75" y="62"/>
                  </a:lnTo>
                  <a:lnTo>
                    <a:pt x="71" y="60"/>
                  </a:lnTo>
                  <a:lnTo>
                    <a:pt x="68" y="57"/>
                  </a:lnTo>
                  <a:lnTo>
                    <a:pt x="63" y="57"/>
                  </a:lnTo>
                  <a:lnTo>
                    <a:pt x="60" y="57"/>
                  </a:lnTo>
                  <a:lnTo>
                    <a:pt x="57" y="61"/>
                  </a:lnTo>
                  <a:lnTo>
                    <a:pt x="49" y="61"/>
                  </a:lnTo>
                  <a:lnTo>
                    <a:pt x="49" y="66"/>
                  </a:lnTo>
                  <a:lnTo>
                    <a:pt x="46" y="66"/>
                  </a:lnTo>
                  <a:lnTo>
                    <a:pt x="43" y="67"/>
                  </a:lnTo>
                  <a:lnTo>
                    <a:pt x="43" y="71"/>
                  </a:lnTo>
                  <a:lnTo>
                    <a:pt x="43" y="72"/>
                  </a:lnTo>
                  <a:lnTo>
                    <a:pt x="43" y="75"/>
                  </a:lnTo>
                  <a:lnTo>
                    <a:pt x="44" y="78"/>
                  </a:lnTo>
                  <a:lnTo>
                    <a:pt x="42" y="79"/>
                  </a:lnTo>
                  <a:lnTo>
                    <a:pt x="36" y="81"/>
                  </a:lnTo>
                  <a:lnTo>
                    <a:pt x="33" y="83"/>
                  </a:lnTo>
                  <a:lnTo>
                    <a:pt x="33" y="88"/>
                  </a:lnTo>
                  <a:lnTo>
                    <a:pt x="35" y="93"/>
                  </a:lnTo>
                  <a:lnTo>
                    <a:pt x="33" y="94"/>
                  </a:lnTo>
                  <a:lnTo>
                    <a:pt x="30" y="94"/>
                  </a:lnTo>
                  <a:lnTo>
                    <a:pt x="27" y="94"/>
                  </a:lnTo>
                  <a:lnTo>
                    <a:pt x="23" y="91"/>
                  </a:lnTo>
                  <a:lnTo>
                    <a:pt x="19" y="89"/>
                  </a:lnTo>
                  <a:lnTo>
                    <a:pt x="17" y="90"/>
                  </a:lnTo>
                  <a:lnTo>
                    <a:pt x="14" y="93"/>
                  </a:lnTo>
                  <a:lnTo>
                    <a:pt x="11" y="94"/>
                  </a:lnTo>
                  <a:lnTo>
                    <a:pt x="10" y="97"/>
                  </a:lnTo>
                  <a:lnTo>
                    <a:pt x="10" y="100"/>
                  </a:lnTo>
                  <a:lnTo>
                    <a:pt x="14" y="102"/>
                  </a:lnTo>
                  <a:lnTo>
                    <a:pt x="14" y="104"/>
                  </a:lnTo>
                  <a:lnTo>
                    <a:pt x="14" y="107"/>
                  </a:lnTo>
                  <a:lnTo>
                    <a:pt x="14" y="112"/>
                  </a:lnTo>
                  <a:lnTo>
                    <a:pt x="12" y="115"/>
                  </a:lnTo>
                  <a:lnTo>
                    <a:pt x="10" y="116"/>
                  </a:lnTo>
                  <a:lnTo>
                    <a:pt x="7" y="116"/>
                  </a:lnTo>
                  <a:lnTo>
                    <a:pt x="5" y="117"/>
                  </a:lnTo>
                  <a:lnTo>
                    <a:pt x="5" y="117"/>
                  </a:lnTo>
                  <a:lnTo>
                    <a:pt x="4" y="117"/>
                  </a:lnTo>
                  <a:lnTo>
                    <a:pt x="0" y="117"/>
                  </a:lnTo>
                  <a:lnTo>
                    <a:pt x="0" y="118"/>
                  </a:lnTo>
                  <a:lnTo>
                    <a:pt x="0" y="121"/>
                  </a:lnTo>
                  <a:lnTo>
                    <a:pt x="0" y="122"/>
                  </a:lnTo>
                  <a:lnTo>
                    <a:pt x="2" y="121"/>
                  </a:lnTo>
                  <a:lnTo>
                    <a:pt x="52" y="120"/>
                  </a:lnTo>
                  <a:lnTo>
                    <a:pt x="50" y="111"/>
                  </a:lnTo>
                  <a:lnTo>
                    <a:pt x="143" y="105"/>
                  </a:lnTo>
                  <a:lnTo>
                    <a:pt x="192" y="100"/>
                  </a:lnTo>
                  <a:lnTo>
                    <a:pt x="198" y="97"/>
                  </a:lnTo>
                  <a:lnTo>
                    <a:pt x="202" y="94"/>
                  </a:lnTo>
                  <a:close/>
                </a:path>
              </a:pathLst>
            </a:custGeom>
            <a:grpFill/>
            <a:ln w="6350" cap="flat">
              <a:solidFill>
                <a:schemeClr val="bg1"/>
              </a:solidFill>
              <a:prstDash val="solid"/>
              <a:miter lim="800000"/>
              <a:headEnd/>
              <a:tailEnd/>
            </a:ln>
          </p:spPr>
          <p:txBody>
            <a:bodyPr/>
            <a:lstStyle/>
            <a:p>
              <a:pPr defTabSz="1828272">
                <a:defRPr/>
              </a:pPr>
              <a:endParaRPr lang="en-US"/>
            </a:p>
          </p:txBody>
        </p:sp>
        <p:sp>
          <p:nvSpPr>
            <p:cNvPr id="51" name="Freeform 46"/>
            <p:cNvSpPr>
              <a:spLocks/>
            </p:cNvSpPr>
            <p:nvPr/>
          </p:nvSpPr>
          <p:spPr bwMode="auto">
            <a:xfrm>
              <a:off x="6706417" y="2426214"/>
              <a:ext cx="362585" cy="315365"/>
            </a:xfrm>
            <a:custGeom>
              <a:avLst/>
              <a:gdLst>
                <a:gd name="T0" fmla="*/ 238 w 254"/>
                <a:gd name="T1" fmla="*/ 190 h 221"/>
                <a:gd name="T2" fmla="*/ 242 w 254"/>
                <a:gd name="T3" fmla="*/ 189 h 221"/>
                <a:gd name="T4" fmla="*/ 244 w 254"/>
                <a:gd name="T5" fmla="*/ 188 h 221"/>
                <a:gd name="T6" fmla="*/ 249 w 254"/>
                <a:gd name="T7" fmla="*/ 187 h 221"/>
                <a:gd name="T8" fmla="*/ 254 w 254"/>
                <a:gd name="T9" fmla="*/ 183 h 221"/>
                <a:gd name="T10" fmla="*/ 254 w 254"/>
                <a:gd name="T11" fmla="*/ 173 h 221"/>
                <a:gd name="T12" fmla="*/ 250 w 254"/>
                <a:gd name="T13" fmla="*/ 168 h 221"/>
                <a:gd name="T14" fmla="*/ 251 w 254"/>
                <a:gd name="T15" fmla="*/ 161 h 221"/>
                <a:gd name="T16" fmla="*/ 243 w 254"/>
                <a:gd name="T17" fmla="*/ 166 h 221"/>
                <a:gd name="T18" fmla="*/ 238 w 254"/>
                <a:gd name="T19" fmla="*/ 156 h 221"/>
                <a:gd name="T20" fmla="*/ 240 w 254"/>
                <a:gd name="T21" fmla="*/ 146 h 221"/>
                <a:gd name="T22" fmla="*/ 232 w 254"/>
                <a:gd name="T23" fmla="*/ 131 h 221"/>
                <a:gd name="T24" fmla="*/ 216 w 254"/>
                <a:gd name="T25" fmla="*/ 124 h 221"/>
                <a:gd name="T26" fmla="*/ 202 w 254"/>
                <a:gd name="T27" fmla="*/ 112 h 221"/>
                <a:gd name="T28" fmla="*/ 204 w 254"/>
                <a:gd name="T29" fmla="*/ 100 h 221"/>
                <a:gd name="T30" fmla="*/ 206 w 254"/>
                <a:gd name="T31" fmla="*/ 91 h 221"/>
                <a:gd name="T32" fmla="*/ 206 w 254"/>
                <a:gd name="T33" fmla="*/ 80 h 221"/>
                <a:gd name="T34" fmla="*/ 196 w 254"/>
                <a:gd name="T35" fmla="*/ 76 h 221"/>
                <a:gd name="T36" fmla="*/ 191 w 254"/>
                <a:gd name="T37" fmla="*/ 81 h 221"/>
                <a:gd name="T38" fmla="*/ 186 w 254"/>
                <a:gd name="T39" fmla="*/ 67 h 221"/>
                <a:gd name="T40" fmla="*/ 163 w 254"/>
                <a:gd name="T41" fmla="*/ 45 h 221"/>
                <a:gd name="T42" fmla="*/ 156 w 254"/>
                <a:gd name="T43" fmla="*/ 22 h 221"/>
                <a:gd name="T44" fmla="*/ 158 w 254"/>
                <a:gd name="T45" fmla="*/ 10 h 221"/>
                <a:gd name="T46" fmla="*/ 0 w 254"/>
                <a:gd name="T47" fmla="*/ 2 h 221"/>
                <a:gd name="T48" fmla="*/ 4 w 254"/>
                <a:gd name="T49" fmla="*/ 6 h 221"/>
                <a:gd name="T50" fmla="*/ 3 w 254"/>
                <a:gd name="T51" fmla="*/ 13 h 221"/>
                <a:gd name="T52" fmla="*/ 5 w 254"/>
                <a:gd name="T53" fmla="*/ 17 h 221"/>
                <a:gd name="T54" fmla="*/ 12 w 254"/>
                <a:gd name="T55" fmla="*/ 25 h 221"/>
                <a:gd name="T56" fmla="*/ 14 w 254"/>
                <a:gd name="T57" fmla="*/ 29 h 221"/>
                <a:gd name="T58" fmla="*/ 20 w 254"/>
                <a:gd name="T59" fmla="*/ 39 h 221"/>
                <a:gd name="T60" fmla="*/ 31 w 254"/>
                <a:gd name="T61" fmla="*/ 39 h 221"/>
                <a:gd name="T62" fmla="*/ 28 w 254"/>
                <a:gd name="T63" fmla="*/ 50 h 221"/>
                <a:gd name="T64" fmla="*/ 31 w 254"/>
                <a:gd name="T65" fmla="*/ 61 h 221"/>
                <a:gd name="T66" fmla="*/ 36 w 254"/>
                <a:gd name="T67" fmla="*/ 69 h 221"/>
                <a:gd name="T68" fmla="*/ 42 w 254"/>
                <a:gd name="T69" fmla="*/ 176 h 221"/>
                <a:gd name="T70" fmla="*/ 215 w 254"/>
                <a:gd name="T71" fmla="*/ 197 h 221"/>
                <a:gd name="T72" fmla="*/ 205 w 254"/>
                <a:gd name="T73" fmla="*/ 221 h 221"/>
                <a:gd name="T74" fmla="*/ 234 w 254"/>
                <a:gd name="T75" fmla="*/ 216 h 221"/>
                <a:gd name="T76" fmla="*/ 237 w 254"/>
                <a:gd name="T77" fmla="*/ 211 h 221"/>
                <a:gd name="T78" fmla="*/ 234 w 254"/>
                <a:gd name="T79" fmla="*/ 206 h 221"/>
                <a:gd name="T80" fmla="*/ 237 w 254"/>
                <a:gd name="T81" fmla="*/ 203 h 221"/>
                <a:gd name="T82" fmla="*/ 238 w 254"/>
                <a:gd name="T83" fmla="*/ 197 h 221"/>
                <a:gd name="T84" fmla="*/ 238 w 254"/>
                <a:gd name="T85" fmla="*/ 193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54" h="221">
                  <a:moveTo>
                    <a:pt x="238" y="193"/>
                  </a:moveTo>
                  <a:cubicBezTo>
                    <a:pt x="238" y="190"/>
                    <a:pt x="238" y="190"/>
                    <a:pt x="238" y="190"/>
                  </a:cubicBezTo>
                  <a:cubicBezTo>
                    <a:pt x="238" y="189"/>
                    <a:pt x="238" y="189"/>
                    <a:pt x="238" y="189"/>
                  </a:cubicBezTo>
                  <a:cubicBezTo>
                    <a:pt x="242" y="189"/>
                    <a:pt x="242" y="189"/>
                    <a:pt x="242" y="189"/>
                  </a:cubicBezTo>
                  <a:cubicBezTo>
                    <a:pt x="243" y="189"/>
                    <a:pt x="243" y="189"/>
                    <a:pt x="243" y="189"/>
                  </a:cubicBezTo>
                  <a:cubicBezTo>
                    <a:pt x="244" y="188"/>
                    <a:pt x="244" y="188"/>
                    <a:pt x="244" y="188"/>
                  </a:cubicBezTo>
                  <a:cubicBezTo>
                    <a:pt x="246" y="187"/>
                    <a:pt x="246" y="187"/>
                    <a:pt x="246" y="187"/>
                  </a:cubicBezTo>
                  <a:cubicBezTo>
                    <a:pt x="249" y="187"/>
                    <a:pt x="249" y="187"/>
                    <a:pt x="249" y="187"/>
                  </a:cubicBezTo>
                  <a:cubicBezTo>
                    <a:pt x="252" y="186"/>
                    <a:pt x="252" y="186"/>
                    <a:pt x="252" y="186"/>
                  </a:cubicBezTo>
                  <a:cubicBezTo>
                    <a:pt x="254" y="183"/>
                    <a:pt x="254" y="183"/>
                    <a:pt x="254" y="183"/>
                  </a:cubicBezTo>
                  <a:cubicBezTo>
                    <a:pt x="254" y="177"/>
                    <a:pt x="254" y="177"/>
                    <a:pt x="254" y="177"/>
                  </a:cubicBezTo>
                  <a:cubicBezTo>
                    <a:pt x="254" y="173"/>
                    <a:pt x="254" y="173"/>
                    <a:pt x="254" y="173"/>
                  </a:cubicBezTo>
                  <a:cubicBezTo>
                    <a:pt x="254" y="171"/>
                    <a:pt x="254" y="171"/>
                    <a:pt x="254" y="171"/>
                  </a:cubicBezTo>
                  <a:cubicBezTo>
                    <a:pt x="250" y="168"/>
                    <a:pt x="250" y="168"/>
                    <a:pt x="250" y="168"/>
                  </a:cubicBezTo>
                  <a:cubicBezTo>
                    <a:pt x="250" y="165"/>
                    <a:pt x="250" y="165"/>
                    <a:pt x="250" y="165"/>
                  </a:cubicBezTo>
                  <a:cubicBezTo>
                    <a:pt x="251" y="161"/>
                    <a:pt x="251" y="161"/>
                    <a:pt x="251" y="161"/>
                  </a:cubicBezTo>
                  <a:cubicBezTo>
                    <a:pt x="246" y="161"/>
                    <a:pt x="246" y="161"/>
                    <a:pt x="246" y="161"/>
                  </a:cubicBezTo>
                  <a:cubicBezTo>
                    <a:pt x="243" y="166"/>
                    <a:pt x="243" y="166"/>
                    <a:pt x="243" y="166"/>
                  </a:cubicBezTo>
                  <a:cubicBezTo>
                    <a:pt x="243" y="161"/>
                    <a:pt x="243" y="161"/>
                    <a:pt x="243" y="161"/>
                  </a:cubicBezTo>
                  <a:cubicBezTo>
                    <a:pt x="238" y="156"/>
                    <a:pt x="238" y="156"/>
                    <a:pt x="238" y="156"/>
                  </a:cubicBezTo>
                  <a:cubicBezTo>
                    <a:pt x="239" y="152"/>
                    <a:pt x="239" y="152"/>
                    <a:pt x="239" y="152"/>
                  </a:cubicBezTo>
                  <a:cubicBezTo>
                    <a:pt x="240" y="146"/>
                    <a:pt x="240" y="146"/>
                    <a:pt x="240" y="146"/>
                  </a:cubicBezTo>
                  <a:cubicBezTo>
                    <a:pt x="236" y="135"/>
                    <a:pt x="236" y="135"/>
                    <a:pt x="236" y="135"/>
                  </a:cubicBezTo>
                  <a:cubicBezTo>
                    <a:pt x="232" y="131"/>
                    <a:pt x="232" y="131"/>
                    <a:pt x="232" y="131"/>
                  </a:cubicBezTo>
                  <a:cubicBezTo>
                    <a:pt x="219" y="122"/>
                    <a:pt x="219" y="122"/>
                    <a:pt x="219" y="122"/>
                  </a:cubicBezTo>
                  <a:cubicBezTo>
                    <a:pt x="216" y="124"/>
                    <a:pt x="216" y="124"/>
                    <a:pt x="216" y="124"/>
                  </a:cubicBezTo>
                  <a:cubicBezTo>
                    <a:pt x="208" y="118"/>
                    <a:pt x="208" y="118"/>
                    <a:pt x="208" y="118"/>
                  </a:cubicBezTo>
                  <a:cubicBezTo>
                    <a:pt x="202" y="112"/>
                    <a:pt x="202" y="112"/>
                    <a:pt x="202" y="112"/>
                  </a:cubicBezTo>
                  <a:cubicBezTo>
                    <a:pt x="202" y="106"/>
                    <a:pt x="202" y="106"/>
                    <a:pt x="202" y="106"/>
                  </a:cubicBezTo>
                  <a:cubicBezTo>
                    <a:pt x="204" y="100"/>
                    <a:pt x="204" y="100"/>
                    <a:pt x="204" y="100"/>
                  </a:cubicBezTo>
                  <a:cubicBezTo>
                    <a:pt x="205" y="96"/>
                    <a:pt x="205" y="96"/>
                    <a:pt x="205" y="96"/>
                  </a:cubicBezTo>
                  <a:cubicBezTo>
                    <a:pt x="206" y="91"/>
                    <a:pt x="206" y="91"/>
                    <a:pt x="206" y="91"/>
                  </a:cubicBezTo>
                  <a:cubicBezTo>
                    <a:pt x="209" y="84"/>
                    <a:pt x="209" y="84"/>
                    <a:pt x="209" y="84"/>
                  </a:cubicBezTo>
                  <a:cubicBezTo>
                    <a:pt x="206" y="80"/>
                    <a:pt x="206" y="80"/>
                    <a:pt x="206" y="80"/>
                  </a:cubicBezTo>
                  <a:cubicBezTo>
                    <a:pt x="202" y="76"/>
                    <a:pt x="202" y="76"/>
                    <a:pt x="202" y="76"/>
                  </a:cubicBezTo>
                  <a:cubicBezTo>
                    <a:pt x="196" y="76"/>
                    <a:pt x="196" y="76"/>
                    <a:pt x="196" y="76"/>
                  </a:cubicBezTo>
                  <a:cubicBezTo>
                    <a:pt x="193" y="78"/>
                    <a:pt x="193" y="78"/>
                    <a:pt x="193" y="78"/>
                  </a:cubicBezTo>
                  <a:cubicBezTo>
                    <a:pt x="191" y="81"/>
                    <a:pt x="191" y="81"/>
                    <a:pt x="191" y="81"/>
                  </a:cubicBezTo>
                  <a:cubicBezTo>
                    <a:pt x="186" y="76"/>
                    <a:pt x="186" y="76"/>
                    <a:pt x="186" y="76"/>
                  </a:cubicBezTo>
                  <a:cubicBezTo>
                    <a:pt x="186" y="67"/>
                    <a:pt x="186" y="67"/>
                    <a:pt x="186" y="67"/>
                  </a:cubicBezTo>
                  <a:cubicBezTo>
                    <a:pt x="181" y="60"/>
                    <a:pt x="181" y="60"/>
                    <a:pt x="181" y="60"/>
                  </a:cubicBezTo>
                  <a:cubicBezTo>
                    <a:pt x="163" y="45"/>
                    <a:pt x="163" y="45"/>
                    <a:pt x="163" y="45"/>
                  </a:cubicBezTo>
                  <a:cubicBezTo>
                    <a:pt x="156" y="33"/>
                    <a:pt x="156" y="33"/>
                    <a:pt x="156" y="33"/>
                  </a:cubicBezTo>
                  <a:cubicBezTo>
                    <a:pt x="156" y="22"/>
                    <a:pt x="156" y="22"/>
                    <a:pt x="156" y="22"/>
                  </a:cubicBezTo>
                  <a:cubicBezTo>
                    <a:pt x="156" y="11"/>
                    <a:pt x="156" y="11"/>
                    <a:pt x="156" y="11"/>
                  </a:cubicBezTo>
                  <a:cubicBezTo>
                    <a:pt x="158" y="10"/>
                    <a:pt x="158" y="10"/>
                    <a:pt x="158" y="10"/>
                  </a:cubicBezTo>
                  <a:cubicBezTo>
                    <a:pt x="146" y="0"/>
                    <a:pt x="146" y="0"/>
                    <a:pt x="146" y="0"/>
                  </a:cubicBezTo>
                  <a:cubicBezTo>
                    <a:pt x="0" y="2"/>
                    <a:pt x="0" y="2"/>
                    <a:pt x="0" y="2"/>
                  </a:cubicBezTo>
                  <a:cubicBezTo>
                    <a:pt x="1" y="4"/>
                    <a:pt x="1" y="4"/>
                    <a:pt x="1" y="4"/>
                  </a:cubicBezTo>
                  <a:cubicBezTo>
                    <a:pt x="4" y="6"/>
                    <a:pt x="4" y="6"/>
                    <a:pt x="4" y="6"/>
                  </a:cubicBezTo>
                  <a:cubicBezTo>
                    <a:pt x="5" y="11"/>
                    <a:pt x="5" y="11"/>
                    <a:pt x="5" y="11"/>
                  </a:cubicBezTo>
                  <a:cubicBezTo>
                    <a:pt x="3" y="13"/>
                    <a:pt x="3" y="13"/>
                    <a:pt x="3" y="13"/>
                  </a:cubicBezTo>
                  <a:cubicBezTo>
                    <a:pt x="5" y="16"/>
                    <a:pt x="5" y="16"/>
                    <a:pt x="5" y="16"/>
                  </a:cubicBezTo>
                  <a:cubicBezTo>
                    <a:pt x="5" y="16"/>
                    <a:pt x="4" y="16"/>
                    <a:pt x="5" y="17"/>
                  </a:cubicBezTo>
                  <a:cubicBezTo>
                    <a:pt x="6" y="18"/>
                    <a:pt x="11" y="19"/>
                    <a:pt x="11" y="19"/>
                  </a:cubicBezTo>
                  <a:cubicBezTo>
                    <a:pt x="12" y="25"/>
                    <a:pt x="12" y="25"/>
                    <a:pt x="12" y="25"/>
                  </a:cubicBezTo>
                  <a:cubicBezTo>
                    <a:pt x="14" y="29"/>
                    <a:pt x="14" y="29"/>
                    <a:pt x="14" y="29"/>
                  </a:cubicBezTo>
                  <a:cubicBezTo>
                    <a:pt x="14" y="29"/>
                    <a:pt x="14" y="29"/>
                    <a:pt x="14" y="29"/>
                  </a:cubicBezTo>
                  <a:cubicBezTo>
                    <a:pt x="18" y="35"/>
                    <a:pt x="18" y="35"/>
                    <a:pt x="18" y="35"/>
                  </a:cubicBezTo>
                  <a:cubicBezTo>
                    <a:pt x="20" y="39"/>
                    <a:pt x="20" y="39"/>
                    <a:pt x="20" y="39"/>
                  </a:cubicBezTo>
                  <a:cubicBezTo>
                    <a:pt x="29" y="39"/>
                    <a:pt x="29" y="39"/>
                    <a:pt x="29" y="39"/>
                  </a:cubicBezTo>
                  <a:cubicBezTo>
                    <a:pt x="31" y="39"/>
                    <a:pt x="31" y="39"/>
                    <a:pt x="31" y="39"/>
                  </a:cubicBezTo>
                  <a:cubicBezTo>
                    <a:pt x="31" y="44"/>
                    <a:pt x="31" y="44"/>
                    <a:pt x="31" y="44"/>
                  </a:cubicBezTo>
                  <a:cubicBezTo>
                    <a:pt x="28" y="50"/>
                    <a:pt x="28" y="50"/>
                    <a:pt x="28" y="50"/>
                  </a:cubicBezTo>
                  <a:cubicBezTo>
                    <a:pt x="25" y="55"/>
                    <a:pt x="25" y="55"/>
                    <a:pt x="25" y="55"/>
                  </a:cubicBezTo>
                  <a:cubicBezTo>
                    <a:pt x="31" y="61"/>
                    <a:pt x="31" y="61"/>
                    <a:pt x="31" y="61"/>
                  </a:cubicBezTo>
                  <a:cubicBezTo>
                    <a:pt x="33" y="67"/>
                    <a:pt x="33" y="67"/>
                    <a:pt x="33" y="67"/>
                  </a:cubicBezTo>
                  <a:cubicBezTo>
                    <a:pt x="36" y="69"/>
                    <a:pt x="36" y="69"/>
                    <a:pt x="36" y="69"/>
                  </a:cubicBezTo>
                  <a:cubicBezTo>
                    <a:pt x="42" y="72"/>
                    <a:pt x="42" y="72"/>
                    <a:pt x="42" y="72"/>
                  </a:cubicBezTo>
                  <a:cubicBezTo>
                    <a:pt x="42" y="176"/>
                    <a:pt x="42" y="176"/>
                    <a:pt x="42" y="176"/>
                  </a:cubicBezTo>
                  <a:cubicBezTo>
                    <a:pt x="42" y="201"/>
                    <a:pt x="42" y="201"/>
                    <a:pt x="42" y="201"/>
                  </a:cubicBezTo>
                  <a:cubicBezTo>
                    <a:pt x="215" y="197"/>
                    <a:pt x="215" y="197"/>
                    <a:pt x="215" y="197"/>
                  </a:cubicBezTo>
                  <a:cubicBezTo>
                    <a:pt x="216" y="203"/>
                    <a:pt x="216" y="203"/>
                    <a:pt x="216" y="203"/>
                  </a:cubicBezTo>
                  <a:cubicBezTo>
                    <a:pt x="205" y="221"/>
                    <a:pt x="205" y="221"/>
                    <a:pt x="205" y="221"/>
                  </a:cubicBezTo>
                  <a:cubicBezTo>
                    <a:pt x="233" y="219"/>
                    <a:pt x="233" y="219"/>
                    <a:pt x="233" y="219"/>
                  </a:cubicBezTo>
                  <a:cubicBezTo>
                    <a:pt x="234" y="216"/>
                    <a:pt x="234" y="216"/>
                    <a:pt x="234" y="216"/>
                  </a:cubicBezTo>
                  <a:cubicBezTo>
                    <a:pt x="236" y="213"/>
                    <a:pt x="236" y="213"/>
                    <a:pt x="236" y="213"/>
                  </a:cubicBezTo>
                  <a:cubicBezTo>
                    <a:pt x="236" y="213"/>
                    <a:pt x="238" y="212"/>
                    <a:pt x="237" y="211"/>
                  </a:cubicBezTo>
                  <a:cubicBezTo>
                    <a:pt x="237" y="210"/>
                    <a:pt x="235" y="207"/>
                    <a:pt x="235" y="207"/>
                  </a:cubicBezTo>
                  <a:cubicBezTo>
                    <a:pt x="234" y="206"/>
                    <a:pt x="234" y="206"/>
                    <a:pt x="234" y="206"/>
                  </a:cubicBezTo>
                  <a:cubicBezTo>
                    <a:pt x="235" y="204"/>
                    <a:pt x="235" y="204"/>
                    <a:pt x="235" y="204"/>
                  </a:cubicBezTo>
                  <a:cubicBezTo>
                    <a:pt x="237" y="203"/>
                    <a:pt x="237" y="203"/>
                    <a:pt x="237" y="203"/>
                  </a:cubicBezTo>
                  <a:cubicBezTo>
                    <a:pt x="238" y="200"/>
                    <a:pt x="238" y="200"/>
                    <a:pt x="238" y="200"/>
                  </a:cubicBezTo>
                  <a:cubicBezTo>
                    <a:pt x="238" y="197"/>
                    <a:pt x="238" y="197"/>
                    <a:pt x="238" y="197"/>
                  </a:cubicBezTo>
                  <a:cubicBezTo>
                    <a:pt x="238" y="194"/>
                    <a:pt x="238" y="194"/>
                    <a:pt x="238" y="194"/>
                  </a:cubicBezTo>
                  <a:lnTo>
                    <a:pt x="238" y="193"/>
                  </a:lnTo>
                  <a:close/>
                </a:path>
              </a:pathLst>
            </a:custGeom>
            <a:grpFill/>
            <a:ln w="6350" cap="flat">
              <a:solidFill>
                <a:schemeClr val="bg1"/>
              </a:solidFill>
              <a:prstDash val="solid"/>
              <a:miter lim="800000"/>
              <a:headEnd/>
              <a:tailEnd/>
            </a:ln>
          </p:spPr>
          <p:txBody>
            <a:bodyPr/>
            <a:lstStyle/>
            <a:p>
              <a:pPr defTabSz="1828272">
                <a:defRPr/>
              </a:pPr>
              <a:endParaRPr lang="en-US"/>
            </a:p>
          </p:txBody>
        </p:sp>
        <p:sp>
          <p:nvSpPr>
            <p:cNvPr id="52" name="Freeform 47"/>
            <p:cNvSpPr>
              <a:spLocks/>
            </p:cNvSpPr>
            <p:nvPr/>
          </p:nvSpPr>
          <p:spPr bwMode="auto">
            <a:xfrm>
              <a:off x="6642332" y="1820781"/>
              <a:ext cx="350780" cy="408119"/>
            </a:xfrm>
            <a:custGeom>
              <a:avLst/>
              <a:gdLst>
                <a:gd name="T0" fmla="*/ 139 w 208"/>
                <a:gd name="T1" fmla="*/ 135 h 242"/>
                <a:gd name="T2" fmla="*/ 144 w 208"/>
                <a:gd name="T3" fmla="*/ 107 h 242"/>
                <a:gd name="T4" fmla="*/ 169 w 208"/>
                <a:gd name="T5" fmla="*/ 80 h 242"/>
                <a:gd name="T6" fmla="*/ 208 w 208"/>
                <a:gd name="T7" fmla="*/ 55 h 242"/>
                <a:gd name="T8" fmla="*/ 183 w 208"/>
                <a:gd name="T9" fmla="*/ 52 h 242"/>
                <a:gd name="T10" fmla="*/ 166 w 208"/>
                <a:gd name="T11" fmla="*/ 52 h 242"/>
                <a:gd name="T12" fmla="*/ 154 w 208"/>
                <a:gd name="T13" fmla="*/ 55 h 242"/>
                <a:gd name="T14" fmla="*/ 147 w 208"/>
                <a:gd name="T15" fmla="*/ 48 h 242"/>
                <a:gd name="T16" fmla="*/ 133 w 208"/>
                <a:gd name="T17" fmla="*/ 45 h 242"/>
                <a:gd name="T18" fmla="*/ 128 w 208"/>
                <a:gd name="T19" fmla="*/ 42 h 242"/>
                <a:gd name="T20" fmla="*/ 114 w 208"/>
                <a:gd name="T21" fmla="*/ 36 h 242"/>
                <a:gd name="T22" fmla="*/ 123 w 208"/>
                <a:gd name="T23" fmla="*/ 36 h 242"/>
                <a:gd name="T24" fmla="*/ 114 w 208"/>
                <a:gd name="T25" fmla="*/ 35 h 242"/>
                <a:gd name="T26" fmla="*/ 105 w 208"/>
                <a:gd name="T27" fmla="*/ 35 h 242"/>
                <a:gd name="T28" fmla="*/ 97 w 208"/>
                <a:gd name="T29" fmla="*/ 39 h 242"/>
                <a:gd name="T30" fmla="*/ 87 w 208"/>
                <a:gd name="T31" fmla="*/ 34 h 242"/>
                <a:gd name="T32" fmla="*/ 80 w 208"/>
                <a:gd name="T33" fmla="*/ 34 h 242"/>
                <a:gd name="T34" fmla="*/ 68 w 208"/>
                <a:gd name="T35" fmla="*/ 24 h 242"/>
                <a:gd name="T36" fmla="*/ 66 w 208"/>
                <a:gd name="T37" fmla="*/ 20 h 242"/>
                <a:gd name="T38" fmla="*/ 58 w 208"/>
                <a:gd name="T39" fmla="*/ 20 h 242"/>
                <a:gd name="T40" fmla="*/ 54 w 208"/>
                <a:gd name="T41" fmla="*/ 16 h 242"/>
                <a:gd name="T42" fmla="*/ 58 w 208"/>
                <a:gd name="T43" fmla="*/ 8 h 242"/>
                <a:gd name="T44" fmla="*/ 60 w 208"/>
                <a:gd name="T45" fmla="*/ 2 h 242"/>
                <a:gd name="T46" fmla="*/ 56 w 208"/>
                <a:gd name="T47" fmla="*/ 0 h 242"/>
                <a:gd name="T48" fmla="*/ 54 w 208"/>
                <a:gd name="T49" fmla="*/ 12 h 242"/>
                <a:gd name="T50" fmla="*/ 0 w 208"/>
                <a:gd name="T51" fmla="*/ 16 h 242"/>
                <a:gd name="T52" fmla="*/ 1 w 208"/>
                <a:gd name="T53" fmla="*/ 23 h 242"/>
                <a:gd name="T54" fmla="*/ 4 w 208"/>
                <a:gd name="T55" fmla="*/ 26 h 242"/>
                <a:gd name="T56" fmla="*/ 3 w 208"/>
                <a:gd name="T57" fmla="*/ 31 h 242"/>
                <a:gd name="T58" fmla="*/ 1 w 208"/>
                <a:gd name="T59" fmla="*/ 34 h 242"/>
                <a:gd name="T60" fmla="*/ 2 w 208"/>
                <a:gd name="T61" fmla="*/ 40 h 242"/>
                <a:gd name="T62" fmla="*/ 1 w 208"/>
                <a:gd name="T63" fmla="*/ 51 h 242"/>
                <a:gd name="T64" fmla="*/ 6 w 208"/>
                <a:gd name="T65" fmla="*/ 64 h 242"/>
                <a:gd name="T66" fmla="*/ 9 w 208"/>
                <a:gd name="T67" fmla="*/ 78 h 242"/>
                <a:gd name="T68" fmla="*/ 10 w 208"/>
                <a:gd name="T69" fmla="*/ 104 h 242"/>
                <a:gd name="T70" fmla="*/ 12 w 208"/>
                <a:gd name="T71" fmla="*/ 114 h 242"/>
                <a:gd name="T72" fmla="*/ 12 w 208"/>
                <a:gd name="T73" fmla="*/ 122 h 242"/>
                <a:gd name="T74" fmla="*/ 17 w 208"/>
                <a:gd name="T75" fmla="*/ 127 h 242"/>
                <a:gd name="T76" fmla="*/ 18 w 208"/>
                <a:gd name="T77" fmla="*/ 136 h 242"/>
                <a:gd name="T78" fmla="*/ 16 w 208"/>
                <a:gd name="T79" fmla="*/ 142 h 242"/>
                <a:gd name="T80" fmla="*/ 17 w 208"/>
                <a:gd name="T81" fmla="*/ 144 h 242"/>
                <a:gd name="T82" fmla="*/ 11 w 208"/>
                <a:gd name="T83" fmla="*/ 150 h 242"/>
                <a:gd name="T84" fmla="*/ 8 w 208"/>
                <a:gd name="T85" fmla="*/ 154 h 242"/>
                <a:gd name="T86" fmla="*/ 9 w 208"/>
                <a:gd name="T87" fmla="*/ 158 h 242"/>
                <a:gd name="T88" fmla="*/ 12 w 208"/>
                <a:gd name="T89" fmla="*/ 163 h 242"/>
                <a:gd name="T90" fmla="*/ 18 w 208"/>
                <a:gd name="T91" fmla="*/ 167 h 242"/>
                <a:gd name="T92" fmla="*/ 18 w 208"/>
                <a:gd name="T93" fmla="*/ 242 h 242"/>
                <a:gd name="T94" fmla="*/ 173 w 208"/>
                <a:gd name="T95" fmla="*/ 233 h 242"/>
                <a:gd name="T96" fmla="*/ 166 w 208"/>
                <a:gd name="T97" fmla="*/ 220 h 242"/>
                <a:gd name="T98" fmla="*/ 157 w 208"/>
                <a:gd name="T99" fmla="*/ 213 h 242"/>
                <a:gd name="T100" fmla="*/ 138 w 208"/>
                <a:gd name="T101" fmla="*/ 197 h 242"/>
                <a:gd name="T102" fmla="*/ 125 w 208"/>
                <a:gd name="T103" fmla="*/ 189 h 242"/>
                <a:gd name="T104" fmla="*/ 128 w 208"/>
                <a:gd name="T105" fmla="*/ 159 h 242"/>
                <a:gd name="T106" fmla="*/ 122 w 208"/>
                <a:gd name="T107" fmla="*/ 154 h 242"/>
                <a:gd name="T108" fmla="*/ 128 w 208"/>
                <a:gd name="T109" fmla="*/ 141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08" h="242">
                  <a:moveTo>
                    <a:pt x="128" y="141"/>
                  </a:moveTo>
                  <a:lnTo>
                    <a:pt x="139" y="135"/>
                  </a:lnTo>
                  <a:lnTo>
                    <a:pt x="139" y="111"/>
                  </a:lnTo>
                  <a:lnTo>
                    <a:pt x="144" y="107"/>
                  </a:lnTo>
                  <a:lnTo>
                    <a:pt x="161" y="91"/>
                  </a:lnTo>
                  <a:lnTo>
                    <a:pt x="169" y="80"/>
                  </a:lnTo>
                  <a:lnTo>
                    <a:pt x="185" y="69"/>
                  </a:lnTo>
                  <a:lnTo>
                    <a:pt x="208" y="55"/>
                  </a:lnTo>
                  <a:lnTo>
                    <a:pt x="200" y="53"/>
                  </a:lnTo>
                  <a:lnTo>
                    <a:pt x="183" y="52"/>
                  </a:lnTo>
                  <a:lnTo>
                    <a:pt x="169" y="49"/>
                  </a:lnTo>
                  <a:lnTo>
                    <a:pt x="166" y="52"/>
                  </a:lnTo>
                  <a:lnTo>
                    <a:pt x="162" y="55"/>
                  </a:lnTo>
                  <a:lnTo>
                    <a:pt x="154" y="55"/>
                  </a:lnTo>
                  <a:lnTo>
                    <a:pt x="151" y="51"/>
                  </a:lnTo>
                  <a:lnTo>
                    <a:pt x="147" y="48"/>
                  </a:lnTo>
                  <a:lnTo>
                    <a:pt x="136" y="45"/>
                  </a:lnTo>
                  <a:lnTo>
                    <a:pt x="133" y="45"/>
                  </a:lnTo>
                  <a:lnTo>
                    <a:pt x="129" y="43"/>
                  </a:lnTo>
                  <a:lnTo>
                    <a:pt x="128" y="42"/>
                  </a:lnTo>
                  <a:lnTo>
                    <a:pt x="119" y="41"/>
                  </a:lnTo>
                  <a:lnTo>
                    <a:pt x="114" y="36"/>
                  </a:lnTo>
                  <a:lnTo>
                    <a:pt x="120" y="39"/>
                  </a:lnTo>
                  <a:lnTo>
                    <a:pt x="123" y="36"/>
                  </a:lnTo>
                  <a:lnTo>
                    <a:pt x="119" y="35"/>
                  </a:lnTo>
                  <a:lnTo>
                    <a:pt x="114" y="35"/>
                  </a:lnTo>
                  <a:lnTo>
                    <a:pt x="109" y="35"/>
                  </a:lnTo>
                  <a:lnTo>
                    <a:pt x="105" y="35"/>
                  </a:lnTo>
                  <a:lnTo>
                    <a:pt x="100" y="35"/>
                  </a:lnTo>
                  <a:lnTo>
                    <a:pt x="97" y="39"/>
                  </a:lnTo>
                  <a:lnTo>
                    <a:pt x="93" y="39"/>
                  </a:lnTo>
                  <a:lnTo>
                    <a:pt x="87" y="34"/>
                  </a:lnTo>
                  <a:lnTo>
                    <a:pt x="84" y="34"/>
                  </a:lnTo>
                  <a:lnTo>
                    <a:pt x="80" y="34"/>
                  </a:lnTo>
                  <a:lnTo>
                    <a:pt x="73" y="32"/>
                  </a:lnTo>
                  <a:lnTo>
                    <a:pt x="68" y="24"/>
                  </a:lnTo>
                  <a:lnTo>
                    <a:pt x="68" y="24"/>
                  </a:lnTo>
                  <a:lnTo>
                    <a:pt x="66" y="20"/>
                  </a:lnTo>
                  <a:lnTo>
                    <a:pt x="62" y="20"/>
                  </a:lnTo>
                  <a:lnTo>
                    <a:pt x="58" y="20"/>
                  </a:lnTo>
                  <a:lnTo>
                    <a:pt x="55" y="20"/>
                  </a:lnTo>
                  <a:lnTo>
                    <a:pt x="54" y="16"/>
                  </a:lnTo>
                  <a:lnTo>
                    <a:pt x="57" y="12"/>
                  </a:lnTo>
                  <a:lnTo>
                    <a:pt x="58" y="8"/>
                  </a:lnTo>
                  <a:lnTo>
                    <a:pt x="62" y="5"/>
                  </a:lnTo>
                  <a:lnTo>
                    <a:pt x="60" y="2"/>
                  </a:lnTo>
                  <a:lnTo>
                    <a:pt x="60" y="2"/>
                  </a:lnTo>
                  <a:lnTo>
                    <a:pt x="56" y="0"/>
                  </a:lnTo>
                  <a:lnTo>
                    <a:pt x="56" y="10"/>
                  </a:lnTo>
                  <a:lnTo>
                    <a:pt x="54" y="12"/>
                  </a:lnTo>
                  <a:lnTo>
                    <a:pt x="52" y="16"/>
                  </a:lnTo>
                  <a:lnTo>
                    <a:pt x="0" y="16"/>
                  </a:lnTo>
                  <a:lnTo>
                    <a:pt x="1" y="20"/>
                  </a:lnTo>
                  <a:lnTo>
                    <a:pt x="1" y="23"/>
                  </a:lnTo>
                  <a:lnTo>
                    <a:pt x="1" y="24"/>
                  </a:lnTo>
                  <a:lnTo>
                    <a:pt x="4" y="26"/>
                  </a:lnTo>
                  <a:lnTo>
                    <a:pt x="4" y="30"/>
                  </a:lnTo>
                  <a:lnTo>
                    <a:pt x="3" y="31"/>
                  </a:lnTo>
                  <a:lnTo>
                    <a:pt x="1" y="33"/>
                  </a:lnTo>
                  <a:lnTo>
                    <a:pt x="1" y="34"/>
                  </a:lnTo>
                  <a:lnTo>
                    <a:pt x="1" y="38"/>
                  </a:lnTo>
                  <a:lnTo>
                    <a:pt x="2" y="40"/>
                  </a:lnTo>
                  <a:lnTo>
                    <a:pt x="3" y="45"/>
                  </a:lnTo>
                  <a:lnTo>
                    <a:pt x="1" y="51"/>
                  </a:lnTo>
                  <a:lnTo>
                    <a:pt x="3" y="56"/>
                  </a:lnTo>
                  <a:lnTo>
                    <a:pt x="6" y="64"/>
                  </a:lnTo>
                  <a:lnTo>
                    <a:pt x="9" y="70"/>
                  </a:lnTo>
                  <a:lnTo>
                    <a:pt x="9" y="78"/>
                  </a:lnTo>
                  <a:lnTo>
                    <a:pt x="10" y="92"/>
                  </a:lnTo>
                  <a:lnTo>
                    <a:pt x="10" y="104"/>
                  </a:lnTo>
                  <a:lnTo>
                    <a:pt x="10" y="112"/>
                  </a:lnTo>
                  <a:lnTo>
                    <a:pt x="12" y="114"/>
                  </a:lnTo>
                  <a:lnTo>
                    <a:pt x="12" y="116"/>
                  </a:lnTo>
                  <a:lnTo>
                    <a:pt x="12" y="122"/>
                  </a:lnTo>
                  <a:lnTo>
                    <a:pt x="15" y="124"/>
                  </a:lnTo>
                  <a:lnTo>
                    <a:pt x="17" y="127"/>
                  </a:lnTo>
                  <a:lnTo>
                    <a:pt x="18" y="132"/>
                  </a:lnTo>
                  <a:lnTo>
                    <a:pt x="18" y="136"/>
                  </a:lnTo>
                  <a:lnTo>
                    <a:pt x="18" y="141"/>
                  </a:lnTo>
                  <a:lnTo>
                    <a:pt x="16" y="142"/>
                  </a:lnTo>
                  <a:lnTo>
                    <a:pt x="16" y="142"/>
                  </a:lnTo>
                  <a:lnTo>
                    <a:pt x="17" y="144"/>
                  </a:lnTo>
                  <a:lnTo>
                    <a:pt x="13" y="147"/>
                  </a:lnTo>
                  <a:lnTo>
                    <a:pt x="11" y="150"/>
                  </a:lnTo>
                  <a:lnTo>
                    <a:pt x="8" y="152"/>
                  </a:lnTo>
                  <a:lnTo>
                    <a:pt x="8" y="154"/>
                  </a:lnTo>
                  <a:lnTo>
                    <a:pt x="8" y="156"/>
                  </a:lnTo>
                  <a:lnTo>
                    <a:pt x="9" y="158"/>
                  </a:lnTo>
                  <a:lnTo>
                    <a:pt x="12" y="160"/>
                  </a:lnTo>
                  <a:lnTo>
                    <a:pt x="12" y="163"/>
                  </a:lnTo>
                  <a:lnTo>
                    <a:pt x="17" y="164"/>
                  </a:lnTo>
                  <a:lnTo>
                    <a:pt x="18" y="167"/>
                  </a:lnTo>
                  <a:lnTo>
                    <a:pt x="21" y="169"/>
                  </a:lnTo>
                  <a:lnTo>
                    <a:pt x="18" y="242"/>
                  </a:lnTo>
                  <a:lnTo>
                    <a:pt x="172" y="239"/>
                  </a:lnTo>
                  <a:lnTo>
                    <a:pt x="173" y="233"/>
                  </a:lnTo>
                  <a:lnTo>
                    <a:pt x="172" y="227"/>
                  </a:lnTo>
                  <a:lnTo>
                    <a:pt x="166" y="220"/>
                  </a:lnTo>
                  <a:lnTo>
                    <a:pt x="160" y="216"/>
                  </a:lnTo>
                  <a:lnTo>
                    <a:pt x="157" y="213"/>
                  </a:lnTo>
                  <a:lnTo>
                    <a:pt x="150" y="204"/>
                  </a:lnTo>
                  <a:lnTo>
                    <a:pt x="138" y="197"/>
                  </a:lnTo>
                  <a:lnTo>
                    <a:pt x="130" y="193"/>
                  </a:lnTo>
                  <a:lnTo>
                    <a:pt x="125" y="189"/>
                  </a:lnTo>
                  <a:lnTo>
                    <a:pt x="126" y="174"/>
                  </a:lnTo>
                  <a:lnTo>
                    <a:pt x="128" y="159"/>
                  </a:lnTo>
                  <a:lnTo>
                    <a:pt x="126" y="159"/>
                  </a:lnTo>
                  <a:lnTo>
                    <a:pt x="122" y="154"/>
                  </a:lnTo>
                  <a:lnTo>
                    <a:pt x="126" y="145"/>
                  </a:lnTo>
                  <a:lnTo>
                    <a:pt x="128" y="141"/>
                  </a:lnTo>
                  <a:close/>
                </a:path>
              </a:pathLst>
            </a:custGeom>
            <a:grpFill/>
            <a:ln w="6350" cap="flat">
              <a:solidFill>
                <a:schemeClr val="bg1"/>
              </a:solidFill>
              <a:prstDash val="solid"/>
              <a:miter lim="800000"/>
              <a:headEnd/>
              <a:tailEnd/>
            </a:ln>
          </p:spPr>
          <p:txBody>
            <a:bodyPr/>
            <a:lstStyle/>
            <a:p>
              <a:pPr defTabSz="1828272">
                <a:defRPr/>
              </a:pPr>
              <a:endParaRPr lang="en-US"/>
            </a:p>
          </p:txBody>
        </p:sp>
        <p:sp>
          <p:nvSpPr>
            <p:cNvPr id="53" name="Line 48"/>
            <p:cNvSpPr>
              <a:spLocks noChangeShapeType="1"/>
            </p:cNvSpPr>
            <p:nvPr/>
          </p:nvSpPr>
          <p:spPr bwMode="auto">
            <a:xfrm>
              <a:off x="6881808" y="2014722"/>
              <a:ext cx="0" cy="0"/>
            </a:xfrm>
            <a:prstGeom prst="line">
              <a:avLst/>
            </a:prstGeom>
            <a:grpFill/>
            <a:ln w="6350">
              <a:solidFill>
                <a:schemeClr val="bg1"/>
              </a:solidFill>
              <a:round/>
              <a:headEnd/>
              <a:tailEnd/>
            </a:ln>
          </p:spPr>
          <p:txBody>
            <a:bodyPr/>
            <a:lstStyle/>
            <a:p>
              <a:pPr defTabSz="1828272">
                <a:defRPr/>
              </a:pPr>
              <a:endParaRPr lang="en-US"/>
            </a:p>
          </p:txBody>
        </p:sp>
        <p:sp>
          <p:nvSpPr>
            <p:cNvPr id="54" name="Line 49"/>
            <p:cNvSpPr>
              <a:spLocks noChangeShapeType="1"/>
            </p:cNvSpPr>
            <p:nvPr/>
          </p:nvSpPr>
          <p:spPr bwMode="auto">
            <a:xfrm>
              <a:off x="6881808" y="2014722"/>
              <a:ext cx="0" cy="0"/>
            </a:xfrm>
            <a:prstGeom prst="line">
              <a:avLst/>
            </a:prstGeom>
            <a:grpFill/>
            <a:ln w="6350" cap="flat">
              <a:solidFill>
                <a:schemeClr val="bg1"/>
              </a:solidFill>
              <a:prstDash val="solid"/>
              <a:miter lim="800000"/>
              <a:headEnd/>
              <a:tailEnd/>
            </a:ln>
          </p:spPr>
          <p:txBody>
            <a:bodyPr/>
            <a:lstStyle/>
            <a:p>
              <a:pPr defTabSz="1828272">
                <a:defRPr/>
              </a:pPr>
              <a:endParaRPr lang="en-US"/>
            </a:p>
          </p:txBody>
        </p:sp>
        <p:sp>
          <p:nvSpPr>
            <p:cNvPr id="55" name="Freeform 50"/>
            <p:cNvSpPr>
              <a:spLocks/>
            </p:cNvSpPr>
            <p:nvPr/>
          </p:nvSpPr>
          <p:spPr bwMode="auto">
            <a:xfrm>
              <a:off x="6964444" y="1940519"/>
              <a:ext cx="409805" cy="386196"/>
            </a:xfrm>
            <a:custGeom>
              <a:avLst/>
              <a:gdLst>
                <a:gd name="T0" fmla="*/ 12 w 287"/>
                <a:gd name="T1" fmla="*/ 44 h 270"/>
                <a:gd name="T2" fmla="*/ 29 w 287"/>
                <a:gd name="T3" fmla="*/ 36 h 270"/>
                <a:gd name="T4" fmla="*/ 52 w 287"/>
                <a:gd name="T5" fmla="*/ 17 h 270"/>
                <a:gd name="T6" fmla="*/ 77 w 287"/>
                <a:gd name="T7" fmla="*/ 0 h 270"/>
                <a:gd name="T8" fmla="*/ 75 w 287"/>
                <a:gd name="T9" fmla="*/ 6 h 270"/>
                <a:gd name="T10" fmla="*/ 65 w 287"/>
                <a:gd name="T11" fmla="*/ 19 h 270"/>
                <a:gd name="T12" fmla="*/ 67 w 287"/>
                <a:gd name="T13" fmla="*/ 29 h 270"/>
                <a:gd name="T14" fmla="*/ 77 w 287"/>
                <a:gd name="T15" fmla="*/ 28 h 270"/>
                <a:gd name="T16" fmla="*/ 111 w 287"/>
                <a:gd name="T17" fmla="*/ 45 h 270"/>
                <a:gd name="T18" fmla="*/ 135 w 287"/>
                <a:gd name="T19" fmla="*/ 39 h 270"/>
                <a:gd name="T20" fmla="*/ 169 w 287"/>
                <a:gd name="T21" fmla="*/ 28 h 270"/>
                <a:gd name="T22" fmla="*/ 198 w 287"/>
                <a:gd name="T23" fmla="*/ 38 h 270"/>
                <a:gd name="T24" fmla="*/ 217 w 287"/>
                <a:gd name="T25" fmla="*/ 55 h 270"/>
                <a:gd name="T26" fmla="*/ 232 w 287"/>
                <a:gd name="T27" fmla="*/ 56 h 270"/>
                <a:gd name="T28" fmla="*/ 219 w 287"/>
                <a:gd name="T29" fmla="*/ 62 h 270"/>
                <a:gd name="T30" fmla="*/ 193 w 287"/>
                <a:gd name="T31" fmla="*/ 64 h 270"/>
                <a:gd name="T32" fmla="*/ 201 w 287"/>
                <a:gd name="T33" fmla="*/ 74 h 270"/>
                <a:gd name="T34" fmla="*/ 204 w 287"/>
                <a:gd name="T35" fmla="*/ 75 h 270"/>
                <a:gd name="T36" fmla="*/ 234 w 287"/>
                <a:gd name="T37" fmla="*/ 88 h 270"/>
                <a:gd name="T38" fmla="*/ 246 w 287"/>
                <a:gd name="T39" fmla="*/ 109 h 270"/>
                <a:gd name="T40" fmla="*/ 245 w 287"/>
                <a:gd name="T41" fmla="*/ 141 h 270"/>
                <a:gd name="T42" fmla="*/ 233 w 287"/>
                <a:gd name="T43" fmla="*/ 168 h 270"/>
                <a:gd name="T44" fmla="*/ 246 w 287"/>
                <a:gd name="T45" fmla="*/ 166 h 270"/>
                <a:gd name="T46" fmla="*/ 255 w 287"/>
                <a:gd name="T47" fmla="*/ 153 h 270"/>
                <a:gd name="T48" fmla="*/ 275 w 287"/>
                <a:gd name="T49" fmla="*/ 154 h 270"/>
                <a:gd name="T50" fmla="*/ 287 w 287"/>
                <a:gd name="T51" fmla="*/ 197 h 270"/>
                <a:gd name="T52" fmla="*/ 275 w 287"/>
                <a:gd name="T53" fmla="*/ 220 h 270"/>
                <a:gd name="T54" fmla="*/ 266 w 287"/>
                <a:gd name="T55" fmla="*/ 249 h 270"/>
                <a:gd name="T56" fmla="*/ 141 w 287"/>
                <a:gd name="T57" fmla="*/ 270 h 270"/>
                <a:gd name="T58" fmla="*/ 158 w 287"/>
                <a:gd name="T59" fmla="*/ 235 h 270"/>
                <a:gd name="T60" fmla="*/ 145 w 287"/>
                <a:gd name="T61" fmla="*/ 191 h 270"/>
                <a:gd name="T62" fmla="*/ 144 w 287"/>
                <a:gd name="T63" fmla="*/ 165 h 270"/>
                <a:gd name="T64" fmla="*/ 148 w 287"/>
                <a:gd name="T65" fmla="*/ 147 h 270"/>
                <a:gd name="T66" fmla="*/ 153 w 287"/>
                <a:gd name="T67" fmla="*/ 122 h 270"/>
                <a:gd name="T68" fmla="*/ 166 w 287"/>
                <a:gd name="T69" fmla="*/ 106 h 270"/>
                <a:gd name="T70" fmla="*/ 169 w 287"/>
                <a:gd name="T71" fmla="*/ 122 h 270"/>
                <a:gd name="T72" fmla="*/ 175 w 287"/>
                <a:gd name="T73" fmla="*/ 111 h 270"/>
                <a:gd name="T74" fmla="*/ 180 w 287"/>
                <a:gd name="T75" fmla="*/ 94 h 270"/>
                <a:gd name="T76" fmla="*/ 184 w 287"/>
                <a:gd name="T77" fmla="*/ 81 h 270"/>
                <a:gd name="T78" fmla="*/ 189 w 287"/>
                <a:gd name="T79" fmla="*/ 74 h 270"/>
                <a:gd name="T80" fmla="*/ 187 w 287"/>
                <a:gd name="T81" fmla="*/ 65 h 270"/>
                <a:gd name="T82" fmla="*/ 159 w 287"/>
                <a:gd name="T83" fmla="*/ 68 h 270"/>
                <a:gd name="T84" fmla="*/ 129 w 287"/>
                <a:gd name="T85" fmla="*/ 85 h 270"/>
                <a:gd name="T86" fmla="*/ 127 w 287"/>
                <a:gd name="T87" fmla="*/ 76 h 270"/>
                <a:gd name="T88" fmla="*/ 118 w 287"/>
                <a:gd name="T89" fmla="*/ 75 h 270"/>
                <a:gd name="T90" fmla="*/ 107 w 287"/>
                <a:gd name="T91" fmla="*/ 101 h 270"/>
                <a:gd name="T92" fmla="*/ 95 w 287"/>
                <a:gd name="T93" fmla="*/ 100 h 270"/>
                <a:gd name="T94" fmla="*/ 84 w 287"/>
                <a:gd name="T95" fmla="*/ 81 h 270"/>
                <a:gd name="T96" fmla="*/ 58 w 287"/>
                <a:gd name="T97" fmla="*/ 74 h 270"/>
                <a:gd name="T98" fmla="*/ 29 w 287"/>
                <a:gd name="T99" fmla="*/ 65 h 270"/>
                <a:gd name="T100" fmla="*/ 9 w 287"/>
                <a:gd name="T101" fmla="*/ 57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87" h="270">
                  <a:moveTo>
                    <a:pt x="0" y="51"/>
                  </a:moveTo>
                  <a:cubicBezTo>
                    <a:pt x="2" y="49"/>
                    <a:pt x="2" y="49"/>
                    <a:pt x="2" y="49"/>
                  </a:cubicBezTo>
                  <a:cubicBezTo>
                    <a:pt x="6" y="49"/>
                    <a:pt x="6" y="49"/>
                    <a:pt x="6" y="49"/>
                  </a:cubicBezTo>
                  <a:cubicBezTo>
                    <a:pt x="11" y="46"/>
                    <a:pt x="11" y="46"/>
                    <a:pt x="11" y="46"/>
                  </a:cubicBezTo>
                  <a:cubicBezTo>
                    <a:pt x="12" y="44"/>
                    <a:pt x="12" y="44"/>
                    <a:pt x="12" y="44"/>
                  </a:cubicBezTo>
                  <a:cubicBezTo>
                    <a:pt x="14" y="40"/>
                    <a:pt x="14" y="40"/>
                    <a:pt x="14" y="40"/>
                  </a:cubicBezTo>
                  <a:cubicBezTo>
                    <a:pt x="17" y="37"/>
                    <a:pt x="17" y="37"/>
                    <a:pt x="17" y="37"/>
                  </a:cubicBezTo>
                  <a:cubicBezTo>
                    <a:pt x="20" y="36"/>
                    <a:pt x="20" y="36"/>
                    <a:pt x="20" y="36"/>
                  </a:cubicBezTo>
                  <a:cubicBezTo>
                    <a:pt x="23" y="36"/>
                    <a:pt x="23" y="36"/>
                    <a:pt x="23" y="36"/>
                  </a:cubicBezTo>
                  <a:cubicBezTo>
                    <a:pt x="29" y="36"/>
                    <a:pt x="29" y="36"/>
                    <a:pt x="29" y="36"/>
                  </a:cubicBezTo>
                  <a:cubicBezTo>
                    <a:pt x="32" y="34"/>
                    <a:pt x="32" y="34"/>
                    <a:pt x="32" y="34"/>
                  </a:cubicBezTo>
                  <a:cubicBezTo>
                    <a:pt x="42" y="27"/>
                    <a:pt x="42" y="27"/>
                    <a:pt x="42" y="27"/>
                  </a:cubicBezTo>
                  <a:cubicBezTo>
                    <a:pt x="45" y="26"/>
                    <a:pt x="45" y="26"/>
                    <a:pt x="45" y="26"/>
                  </a:cubicBezTo>
                  <a:cubicBezTo>
                    <a:pt x="49" y="22"/>
                    <a:pt x="49" y="22"/>
                    <a:pt x="49" y="22"/>
                  </a:cubicBezTo>
                  <a:cubicBezTo>
                    <a:pt x="52" y="17"/>
                    <a:pt x="52" y="17"/>
                    <a:pt x="52" y="17"/>
                  </a:cubicBezTo>
                  <a:cubicBezTo>
                    <a:pt x="56" y="14"/>
                    <a:pt x="56" y="14"/>
                    <a:pt x="56" y="14"/>
                  </a:cubicBezTo>
                  <a:cubicBezTo>
                    <a:pt x="61" y="9"/>
                    <a:pt x="61" y="9"/>
                    <a:pt x="61" y="9"/>
                  </a:cubicBezTo>
                  <a:cubicBezTo>
                    <a:pt x="65" y="4"/>
                    <a:pt x="65" y="4"/>
                    <a:pt x="65" y="4"/>
                  </a:cubicBezTo>
                  <a:cubicBezTo>
                    <a:pt x="70" y="1"/>
                    <a:pt x="70" y="1"/>
                    <a:pt x="70" y="1"/>
                  </a:cubicBezTo>
                  <a:cubicBezTo>
                    <a:pt x="77" y="0"/>
                    <a:pt x="77" y="0"/>
                    <a:pt x="77" y="0"/>
                  </a:cubicBezTo>
                  <a:cubicBezTo>
                    <a:pt x="80" y="0"/>
                    <a:pt x="80" y="0"/>
                    <a:pt x="80" y="0"/>
                  </a:cubicBezTo>
                  <a:cubicBezTo>
                    <a:pt x="85" y="2"/>
                    <a:pt x="85" y="2"/>
                    <a:pt x="85" y="2"/>
                  </a:cubicBezTo>
                  <a:cubicBezTo>
                    <a:pt x="83" y="3"/>
                    <a:pt x="83" y="3"/>
                    <a:pt x="83" y="3"/>
                  </a:cubicBezTo>
                  <a:cubicBezTo>
                    <a:pt x="79" y="5"/>
                    <a:pt x="79" y="5"/>
                    <a:pt x="79" y="5"/>
                  </a:cubicBezTo>
                  <a:cubicBezTo>
                    <a:pt x="75" y="6"/>
                    <a:pt x="75" y="6"/>
                    <a:pt x="75" y="6"/>
                  </a:cubicBezTo>
                  <a:cubicBezTo>
                    <a:pt x="76" y="8"/>
                    <a:pt x="76" y="8"/>
                    <a:pt x="76" y="8"/>
                  </a:cubicBezTo>
                  <a:cubicBezTo>
                    <a:pt x="70" y="14"/>
                    <a:pt x="70" y="14"/>
                    <a:pt x="70" y="14"/>
                  </a:cubicBezTo>
                  <a:cubicBezTo>
                    <a:pt x="70" y="14"/>
                    <a:pt x="68" y="14"/>
                    <a:pt x="68" y="15"/>
                  </a:cubicBezTo>
                  <a:cubicBezTo>
                    <a:pt x="68" y="16"/>
                    <a:pt x="65" y="23"/>
                    <a:pt x="65" y="23"/>
                  </a:cubicBezTo>
                  <a:cubicBezTo>
                    <a:pt x="65" y="19"/>
                    <a:pt x="65" y="19"/>
                    <a:pt x="65" y="19"/>
                  </a:cubicBezTo>
                  <a:cubicBezTo>
                    <a:pt x="63" y="17"/>
                    <a:pt x="63" y="17"/>
                    <a:pt x="63" y="17"/>
                  </a:cubicBezTo>
                  <a:cubicBezTo>
                    <a:pt x="62" y="27"/>
                    <a:pt x="62" y="27"/>
                    <a:pt x="62" y="27"/>
                  </a:cubicBezTo>
                  <a:cubicBezTo>
                    <a:pt x="62" y="33"/>
                    <a:pt x="62" y="33"/>
                    <a:pt x="62" y="33"/>
                  </a:cubicBezTo>
                  <a:cubicBezTo>
                    <a:pt x="65" y="31"/>
                    <a:pt x="65" y="31"/>
                    <a:pt x="65" y="31"/>
                  </a:cubicBezTo>
                  <a:cubicBezTo>
                    <a:pt x="67" y="29"/>
                    <a:pt x="67" y="29"/>
                    <a:pt x="67" y="29"/>
                  </a:cubicBezTo>
                  <a:cubicBezTo>
                    <a:pt x="68" y="29"/>
                    <a:pt x="68" y="29"/>
                    <a:pt x="68" y="29"/>
                  </a:cubicBezTo>
                  <a:cubicBezTo>
                    <a:pt x="69" y="31"/>
                    <a:pt x="69" y="31"/>
                    <a:pt x="69" y="31"/>
                  </a:cubicBezTo>
                  <a:cubicBezTo>
                    <a:pt x="72" y="31"/>
                    <a:pt x="72" y="31"/>
                    <a:pt x="72" y="31"/>
                  </a:cubicBezTo>
                  <a:cubicBezTo>
                    <a:pt x="74" y="30"/>
                    <a:pt x="74" y="30"/>
                    <a:pt x="74" y="30"/>
                  </a:cubicBezTo>
                  <a:cubicBezTo>
                    <a:pt x="77" y="28"/>
                    <a:pt x="77" y="28"/>
                    <a:pt x="77" y="28"/>
                  </a:cubicBezTo>
                  <a:cubicBezTo>
                    <a:pt x="82" y="29"/>
                    <a:pt x="82" y="29"/>
                    <a:pt x="82" y="29"/>
                  </a:cubicBezTo>
                  <a:cubicBezTo>
                    <a:pt x="92" y="34"/>
                    <a:pt x="92" y="34"/>
                    <a:pt x="92" y="34"/>
                  </a:cubicBezTo>
                  <a:cubicBezTo>
                    <a:pt x="98" y="41"/>
                    <a:pt x="98" y="41"/>
                    <a:pt x="98" y="41"/>
                  </a:cubicBezTo>
                  <a:cubicBezTo>
                    <a:pt x="102" y="44"/>
                    <a:pt x="102" y="44"/>
                    <a:pt x="102" y="44"/>
                  </a:cubicBezTo>
                  <a:cubicBezTo>
                    <a:pt x="111" y="45"/>
                    <a:pt x="111" y="45"/>
                    <a:pt x="111" y="45"/>
                  </a:cubicBezTo>
                  <a:cubicBezTo>
                    <a:pt x="114" y="44"/>
                    <a:pt x="114" y="44"/>
                    <a:pt x="114" y="44"/>
                  </a:cubicBezTo>
                  <a:cubicBezTo>
                    <a:pt x="121" y="46"/>
                    <a:pt x="121" y="46"/>
                    <a:pt x="121" y="46"/>
                  </a:cubicBezTo>
                  <a:cubicBezTo>
                    <a:pt x="127" y="48"/>
                    <a:pt x="127" y="48"/>
                    <a:pt x="127" y="48"/>
                  </a:cubicBezTo>
                  <a:cubicBezTo>
                    <a:pt x="130" y="44"/>
                    <a:pt x="130" y="44"/>
                    <a:pt x="130" y="44"/>
                  </a:cubicBezTo>
                  <a:cubicBezTo>
                    <a:pt x="135" y="39"/>
                    <a:pt x="135" y="39"/>
                    <a:pt x="135" y="39"/>
                  </a:cubicBezTo>
                  <a:cubicBezTo>
                    <a:pt x="139" y="35"/>
                    <a:pt x="139" y="35"/>
                    <a:pt x="139" y="35"/>
                  </a:cubicBezTo>
                  <a:cubicBezTo>
                    <a:pt x="148" y="33"/>
                    <a:pt x="148" y="33"/>
                    <a:pt x="148" y="33"/>
                  </a:cubicBezTo>
                  <a:cubicBezTo>
                    <a:pt x="154" y="31"/>
                    <a:pt x="154" y="31"/>
                    <a:pt x="154" y="31"/>
                  </a:cubicBezTo>
                  <a:cubicBezTo>
                    <a:pt x="160" y="31"/>
                    <a:pt x="160" y="31"/>
                    <a:pt x="160" y="31"/>
                  </a:cubicBezTo>
                  <a:cubicBezTo>
                    <a:pt x="169" y="28"/>
                    <a:pt x="169" y="28"/>
                    <a:pt x="169" y="28"/>
                  </a:cubicBezTo>
                  <a:cubicBezTo>
                    <a:pt x="175" y="26"/>
                    <a:pt x="175" y="26"/>
                    <a:pt x="175" y="26"/>
                  </a:cubicBezTo>
                  <a:cubicBezTo>
                    <a:pt x="178" y="28"/>
                    <a:pt x="178" y="28"/>
                    <a:pt x="178" y="28"/>
                  </a:cubicBezTo>
                  <a:cubicBezTo>
                    <a:pt x="180" y="36"/>
                    <a:pt x="180" y="36"/>
                    <a:pt x="180" y="36"/>
                  </a:cubicBezTo>
                  <a:cubicBezTo>
                    <a:pt x="191" y="38"/>
                    <a:pt x="191" y="38"/>
                    <a:pt x="191" y="38"/>
                  </a:cubicBezTo>
                  <a:cubicBezTo>
                    <a:pt x="198" y="38"/>
                    <a:pt x="198" y="38"/>
                    <a:pt x="198" y="38"/>
                  </a:cubicBezTo>
                  <a:cubicBezTo>
                    <a:pt x="203" y="39"/>
                    <a:pt x="203" y="39"/>
                    <a:pt x="203" y="39"/>
                  </a:cubicBezTo>
                  <a:cubicBezTo>
                    <a:pt x="207" y="44"/>
                    <a:pt x="207" y="44"/>
                    <a:pt x="207" y="44"/>
                  </a:cubicBezTo>
                  <a:cubicBezTo>
                    <a:pt x="213" y="51"/>
                    <a:pt x="213" y="51"/>
                    <a:pt x="213" y="51"/>
                  </a:cubicBezTo>
                  <a:cubicBezTo>
                    <a:pt x="215" y="53"/>
                    <a:pt x="215" y="53"/>
                    <a:pt x="215" y="53"/>
                  </a:cubicBezTo>
                  <a:cubicBezTo>
                    <a:pt x="215" y="53"/>
                    <a:pt x="216" y="54"/>
                    <a:pt x="217" y="55"/>
                  </a:cubicBezTo>
                  <a:cubicBezTo>
                    <a:pt x="218" y="56"/>
                    <a:pt x="219" y="58"/>
                    <a:pt x="219" y="58"/>
                  </a:cubicBezTo>
                  <a:cubicBezTo>
                    <a:pt x="224" y="59"/>
                    <a:pt x="224" y="59"/>
                    <a:pt x="224" y="59"/>
                  </a:cubicBezTo>
                  <a:cubicBezTo>
                    <a:pt x="224" y="59"/>
                    <a:pt x="226" y="57"/>
                    <a:pt x="226" y="57"/>
                  </a:cubicBezTo>
                  <a:cubicBezTo>
                    <a:pt x="226" y="56"/>
                    <a:pt x="230" y="54"/>
                    <a:pt x="230" y="54"/>
                  </a:cubicBezTo>
                  <a:cubicBezTo>
                    <a:pt x="232" y="56"/>
                    <a:pt x="232" y="56"/>
                    <a:pt x="232" y="56"/>
                  </a:cubicBezTo>
                  <a:cubicBezTo>
                    <a:pt x="232" y="56"/>
                    <a:pt x="234" y="57"/>
                    <a:pt x="232" y="58"/>
                  </a:cubicBezTo>
                  <a:cubicBezTo>
                    <a:pt x="231" y="58"/>
                    <a:pt x="230" y="60"/>
                    <a:pt x="229" y="60"/>
                  </a:cubicBezTo>
                  <a:cubicBezTo>
                    <a:pt x="227" y="60"/>
                    <a:pt x="225" y="60"/>
                    <a:pt x="225" y="60"/>
                  </a:cubicBezTo>
                  <a:cubicBezTo>
                    <a:pt x="221" y="60"/>
                    <a:pt x="221" y="60"/>
                    <a:pt x="221" y="60"/>
                  </a:cubicBezTo>
                  <a:cubicBezTo>
                    <a:pt x="219" y="62"/>
                    <a:pt x="219" y="62"/>
                    <a:pt x="219" y="62"/>
                  </a:cubicBezTo>
                  <a:cubicBezTo>
                    <a:pt x="208" y="62"/>
                    <a:pt x="208" y="62"/>
                    <a:pt x="208" y="62"/>
                  </a:cubicBezTo>
                  <a:cubicBezTo>
                    <a:pt x="205" y="63"/>
                    <a:pt x="205" y="63"/>
                    <a:pt x="205" y="63"/>
                  </a:cubicBezTo>
                  <a:cubicBezTo>
                    <a:pt x="201" y="61"/>
                    <a:pt x="201" y="61"/>
                    <a:pt x="201" y="61"/>
                  </a:cubicBezTo>
                  <a:cubicBezTo>
                    <a:pt x="197" y="59"/>
                    <a:pt x="197" y="59"/>
                    <a:pt x="197" y="59"/>
                  </a:cubicBezTo>
                  <a:cubicBezTo>
                    <a:pt x="193" y="64"/>
                    <a:pt x="193" y="64"/>
                    <a:pt x="193" y="64"/>
                  </a:cubicBezTo>
                  <a:cubicBezTo>
                    <a:pt x="194" y="67"/>
                    <a:pt x="194" y="67"/>
                    <a:pt x="194" y="67"/>
                  </a:cubicBezTo>
                  <a:cubicBezTo>
                    <a:pt x="194" y="69"/>
                    <a:pt x="194" y="69"/>
                    <a:pt x="194" y="69"/>
                  </a:cubicBezTo>
                  <a:cubicBezTo>
                    <a:pt x="194" y="69"/>
                    <a:pt x="194" y="71"/>
                    <a:pt x="195" y="71"/>
                  </a:cubicBezTo>
                  <a:cubicBezTo>
                    <a:pt x="195" y="71"/>
                    <a:pt x="196" y="72"/>
                    <a:pt x="196" y="72"/>
                  </a:cubicBezTo>
                  <a:cubicBezTo>
                    <a:pt x="201" y="74"/>
                    <a:pt x="201" y="74"/>
                    <a:pt x="201" y="74"/>
                  </a:cubicBezTo>
                  <a:cubicBezTo>
                    <a:pt x="203" y="72"/>
                    <a:pt x="203" y="72"/>
                    <a:pt x="203" y="72"/>
                  </a:cubicBezTo>
                  <a:cubicBezTo>
                    <a:pt x="203" y="72"/>
                    <a:pt x="200" y="70"/>
                    <a:pt x="201" y="70"/>
                  </a:cubicBezTo>
                  <a:cubicBezTo>
                    <a:pt x="202" y="70"/>
                    <a:pt x="206" y="72"/>
                    <a:pt x="206" y="72"/>
                  </a:cubicBezTo>
                  <a:cubicBezTo>
                    <a:pt x="206" y="72"/>
                    <a:pt x="205" y="74"/>
                    <a:pt x="205" y="74"/>
                  </a:cubicBezTo>
                  <a:cubicBezTo>
                    <a:pt x="204" y="75"/>
                    <a:pt x="204" y="75"/>
                    <a:pt x="204" y="75"/>
                  </a:cubicBezTo>
                  <a:cubicBezTo>
                    <a:pt x="205" y="76"/>
                    <a:pt x="210" y="77"/>
                    <a:pt x="210" y="77"/>
                  </a:cubicBezTo>
                  <a:cubicBezTo>
                    <a:pt x="211" y="77"/>
                    <a:pt x="214" y="79"/>
                    <a:pt x="214" y="79"/>
                  </a:cubicBezTo>
                  <a:cubicBezTo>
                    <a:pt x="219" y="82"/>
                    <a:pt x="219" y="82"/>
                    <a:pt x="219" y="82"/>
                  </a:cubicBezTo>
                  <a:cubicBezTo>
                    <a:pt x="226" y="85"/>
                    <a:pt x="226" y="85"/>
                    <a:pt x="226" y="85"/>
                  </a:cubicBezTo>
                  <a:cubicBezTo>
                    <a:pt x="234" y="88"/>
                    <a:pt x="234" y="88"/>
                    <a:pt x="234" y="88"/>
                  </a:cubicBezTo>
                  <a:cubicBezTo>
                    <a:pt x="242" y="96"/>
                    <a:pt x="242" y="96"/>
                    <a:pt x="242" y="96"/>
                  </a:cubicBezTo>
                  <a:cubicBezTo>
                    <a:pt x="246" y="101"/>
                    <a:pt x="246" y="101"/>
                    <a:pt x="246" y="101"/>
                  </a:cubicBezTo>
                  <a:cubicBezTo>
                    <a:pt x="244" y="103"/>
                    <a:pt x="244" y="103"/>
                    <a:pt x="244" y="103"/>
                  </a:cubicBezTo>
                  <a:cubicBezTo>
                    <a:pt x="244" y="103"/>
                    <a:pt x="243" y="103"/>
                    <a:pt x="243" y="104"/>
                  </a:cubicBezTo>
                  <a:cubicBezTo>
                    <a:pt x="244" y="105"/>
                    <a:pt x="246" y="109"/>
                    <a:pt x="246" y="109"/>
                  </a:cubicBezTo>
                  <a:cubicBezTo>
                    <a:pt x="245" y="110"/>
                    <a:pt x="247" y="113"/>
                    <a:pt x="247" y="113"/>
                  </a:cubicBezTo>
                  <a:cubicBezTo>
                    <a:pt x="249" y="124"/>
                    <a:pt x="249" y="124"/>
                    <a:pt x="249" y="124"/>
                  </a:cubicBezTo>
                  <a:cubicBezTo>
                    <a:pt x="250" y="130"/>
                    <a:pt x="250" y="130"/>
                    <a:pt x="250" y="130"/>
                  </a:cubicBezTo>
                  <a:cubicBezTo>
                    <a:pt x="249" y="136"/>
                    <a:pt x="249" y="136"/>
                    <a:pt x="249" y="136"/>
                  </a:cubicBezTo>
                  <a:cubicBezTo>
                    <a:pt x="245" y="141"/>
                    <a:pt x="245" y="141"/>
                    <a:pt x="245" y="141"/>
                  </a:cubicBezTo>
                  <a:cubicBezTo>
                    <a:pt x="242" y="147"/>
                    <a:pt x="242" y="147"/>
                    <a:pt x="242" y="147"/>
                  </a:cubicBezTo>
                  <a:cubicBezTo>
                    <a:pt x="242" y="147"/>
                    <a:pt x="240" y="151"/>
                    <a:pt x="239" y="152"/>
                  </a:cubicBezTo>
                  <a:cubicBezTo>
                    <a:pt x="239" y="152"/>
                    <a:pt x="235" y="155"/>
                    <a:pt x="235" y="156"/>
                  </a:cubicBezTo>
                  <a:cubicBezTo>
                    <a:pt x="235" y="156"/>
                    <a:pt x="233" y="160"/>
                    <a:pt x="233" y="160"/>
                  </a:cubicBezTo>
                  <a:cubicBezTo>
                    <a:pt x="233" y="168"/>
                    <a:pt x="233" y="168"/>
                    <a:pt x="233" y="168"/>
                  </a:cubicBezTo>
                  <a:cubicBezTo>
                    <a:pt x="235" y="170"/>
                    <a:pt x="235" y="170"/>
                    <a:pt x="235" y="170"/>
                  </a:cubicBezTo>
                  <a:cubicBezTo>
                    <a:pt x="240" y="172"/>
                    <a:pt x="240" y="172"/>
                    <a:pt x="240" y="172"/>
                  </a:cubicBezTo>
                  <a:cubicBezTo>
                    <a:pt x="242" y="170"/>
                    <a:pt x="242" y="170"/>
                    <a:pt x="242" y="170"/>
                  </a:cubicBezTo>
                  <a:cubicBezTo>
                    <a:pt x="242" y="170"/>
                    <a:pt x="244" y="169"/>
                    <a:pt x="244" y="168"/>
                  </a:cubicBezTo>
                  <a:cubicBezTo>
                    <a:pt x="245" y="168"/>
                    <a:pt x="246" y="166"/>
                    <a:pt x="246" y="166"/>
                  </a:cubicBezTo>
                  <a:cubicBezTo>
                    <a:pt x="246" y="166"/>
                    <a:pt x="249" y="164"/>
                    <a:pt x="249" y="164"/>
                  </a:cubicBezTo>
                  <a:cubicBezTo>
                    <a:pt x="249" y="164"/>
                    <a:pt x="249" y="161"/>
                    <a:pt x="249" y="161"/>
                  </a:cubicBezTo>
                  <a:cubicBezTo>
                    <a:pt x="249" y="161"/>
                    <a:pt x="250" y="157"/>
                    <a:pt x="250" y="157"/>
                  </a:cubicBezTo>
                  <a:cubicBezTo>
                    <a:pt x="250" y="157"/>
                    <a:pt x="252" y="156"/>
                    <a:pt x="252" y="156"/>
                  </a:cubicBezTo>
                  <a:cubicBezTo>
                    <a:pt x="252" y="155"/>
                    <a:pt x="255" y="153"/>
                    <a:pt x="255" y="153"/>
                  </a:cubicBezTo>
                  <a:cubicBezTo>
                    <a:pt x="255" y="153"/>
                    <a:pt x="259" y="150"/>
                    <a:pt x="259" y="150"/>
                  </a:cubicBezTo>
                  <a:cubicBezTo>
                    <a:pt x="260" y="150"/>
                    <a:pt x="262" y="147"/>
                    <a:pt x="262" y="147"/>
                  </a:cubicBezTo>
                  <a:cubicBezTo>
                    <a:pt x="265" y="147"/>
                    <a:pt x="265" y="147"/>
                    <a:pt x="265" y="147"/>
                  </a:cubicBezTo>
                  <a:cubicBezTo>
                    <a:pt x="269" y="148"/>
                    <a:pt x="269" y="148"/>
                    <a:pt x="269" y="148"/>
                  </a:cubicBezTo>
                  <a:cubicBezTo>
                    <a:pt x="275" y="154"/>
                    <a:pt x="275" y="154"/>
                    <a:pt x="275" y="154"/>
                  </a:cubicBezTo>
                  <a:cubicBezTo>
                    <a:pt x="279" y="162"/>
                    <a:pt x="279" y="162"/>
                    <a:pt x="279" y="162"/>
                  </a:cubicBezTo>
                  <a:cubicBezTo>
                    <a:pt x="283" y="184"/>
                    <a:pt x="283" y="184"/>
                    <a:pt x="283" y="184"/>
                  </a:cubicBezTo>
                  <a:cubicBezTo>
                    <a:pt x="286" y="189"/>
                    <a:pt x="286" y="189"/>
                    <a:pt x="286" y="189"/>
                  </a:cubicBezTo>
                  <a:cubicBezTo>
                    <a:pt x="286" y="193"/>
                    <a:pt x="286" y="193"/>
                    <a:pt x="286" y="193"/>
                  </a:cubicBezTo>
                  <a:cubicBezTo>
                    <a:pt x="286" y="193"/>
                    <a:pt x="287" y="196"/>
                    <a:pt x="287" y="197"/>
                  </a:cubicBezTo>
                  <a:cubicBezTo>
                    <a:pt x="287" y="198"/>
                    <a:pt x="287" y="213"/>
                    <a:pt x="287" y="213"/>
                  </a:cubicBezTo>
                  <a:cubicBezTo>
                    <a:pt x="280" y="213"/>
                    <a:pt x="280" y="213"/>
                    <a:pt x="280" y="213"/>
                  </a:cubicBezTo>
                  <a:cubicBezTo>
                    <a:pt x="278" y="213"/>
                    <a:pt x="278" y="213"/>
                    <a:pt x="278" y="213"/>
                  </a:cubicBezTo>
                  <a:cubicBezTo>
                    <a:pt x="278" y="216"/>
                    <a:pt x="278" y="216"/>
                    <a:pt x="278" y="216"/>
                  </a:cubicBezTo>
                  <a:cubicBezTo>
                    <a:pt x="275" y="220"/>
                    <a:pt x="275" y="220"/>
                    <a:pt x="275" y="220"/>
                  </a:cubicBezTo>
                  <a:cubicBezTo>
                    <a:pt x="274" y="225"/>
                    <a:pt x="274" y="225"/>
                    <a:pt x="274" y="225"/>
                  </a:cubicBezTo>
                  <a:cubicBezTo>
                    <a:pt x="272" y="229"/>
                    <a:pt x="272" y="229"/>
                    <a:pt x="272" y="229"/>
                  </a:cubicBezTo>
                  <a:cubicBezTo>
                    <a:pt x="269" y="233"/>
                    <a:pt x="269" y="233"/>
                    <a:pt x="269" y="233"/>
                  </a:cubicBezTo>
                  <a:cubicBezTo>
                    <a:pt x="266" y="243"/>
                    <a:pt x="266" y="243"/>
                    <a:pt x="266" y="243"/>
                  </a:cubicBezTo>
                  <a:cubicBezTo>
                    <a:pt x="266" y="249"/>
                    <a:pt x="266" y="249"/>
                    <a:pt x="266" y="249"/>
                  </a:cubicBezTo>
                  <a:cubicBezTo>
                    <a:pt x="262" y="254"/>
                    <a:pt x="262" y="254"/>
                    <a:pt x="262" y="254"/>
                  </a:cubicBezTo>
                  <a:cubicBezTo>
                    <a:pt x="259" y="259"/>
                    <a:pt x="259" y="259"/>
                    <a:pt x="259" y="259"/>
                  </a:cubicBezTo>
                  <a:cubicBezTo>
                    <a:pt x="213" y="267"/>
                    <a:pt x="213" y="267"/>
                    <a:pt x="213" y="267"/>
                  </a:cubicBezTo>
                  <a:cubicBezTo>
                    <a:pt x="212" y="265"/>
                    <a:pt x="212" y="265"/>
                    <a:pt x="212" y="265"/>
                  </a:cubicBezTo>
                  <a:cubicBezTo>
                    <a:pt x="141" y="270"/>
                    <a:pt x="141" y="270"/>
                    <a:pt x="141" y="270"/>
                  </a:cubicBezTo>
                  <a:cubicBezTo>
                    <a:pt x="146" y="265"/>
                    <a:pt x="146" y="265"/>
                    <a:pt x="146" y="265"/>
                  </a:cubicBezTo>
                  <a:cubicBezTo>
                    <a:pt x="148" y="261"/>
                    <a:pt x="148" y="261"/>
                    <a:pt x="148" y="261"/>
                  </a:cubicBezTo>
                  <a:cubicBezTo>
                    <a:pt x="152" y="254"/>
                    <a:pt x="152" y="254"/>
                    <a:pt x="152" y="254"/>
                  </a:cubicBezTo>
                  <a:cubicBezTo>
                    <a:pt x="156" y="245"/>
                    <a:pt x="156" y="245"/>
                    <a:pt x="156" y="245"/>
                  </a:cubicBezTo>
                  <a:cubicBezTo>
                    <a:pt x="158" y="235"/>
                    <a:pt x="158" y="235"/>
                    <a:pt x="158" y="235"/>
                  </a:cubicBezTo>
                  <a:cubicBezTo>
                    <a:pt x="157" y="217"/>
                    <a:pt x="157" y="217"/>
                    <a:pt x="157" y="217"/>
                  </a:cubicBezTo>
                  <a:cubicBezTo>
                    <a:pt x="157" y="209"/>
                    <a:pt x="157" y="209"/>
                    <a:pt x="157" y="209"/>
                  </a:cubicBezTo>
                  <a:cubicBezTo>
                    <a:pt x="153" y="203"/>
                    <a:pt x="153" y="203"/>
                    <a:pt x="153" y="203"/>
                  </a:cubicBezTo>
                  <a:cubicBezTo>
                    <a:pt x="149" y="195"/>
                    <a:pt x="149" y="195"/>
                    <a:pt x="149" y="195"/>
                  </a:cubicBezTo>
                  <a:cubicBezTo>
                    <a:pt x="145" y="191"/>
                    <a:pt x="145" y="191"/>
                    <a:pt x="145" y="191"/>
                  </a:cubicBezTo>
                  <a:cubicBezTo>
                    <a:pt x="142" y="184"/>
                    <a:pt x="142" y="184"/>
                    <a:pt x="142" y="184"/>
                  </a:cubicBezTo>
                  <a:cubicBezTo>
                    <a:pt x="144" y="179"/>
                    <a:pt x="144" y="179"/>
                    <a:pt x="144" y="179"/>
                  </a:cubicBezTo>
                  <a:cubicBezTo>
                    <a:pt x="146" y="177"/>
                    <a:pt x="146" y="177"/>
                    <a:pt x="146" y="177"/>
                  </a:cubicBezTo>
                  <a:cubicBezTo>
                    <a:pt x="146" y="173"/>
                    <a:pt x="146" y="173"/>
                    <a:pt x="146" y="173"/>
                  </a:cubicBezTo>
                  <a:cubicBezTo>
                    <a:pt x="144" y="165"/>
                    <a:pt x="144" y="165"/>
                    <a:pt x="144" y="165"/>
                  </a:cubicBezTo>
                  <a:cubicBezTo>
                    <a:pt x="141" y="162"/>
                    <a:pt x="141" y="162"/>
                    <a:pt x="141" y="162"/>
                  </a:cubicBezTo>
                  <a:cubicBezTo>
                    <a:pt x="144" y="160"/>
                    <a:pt x="144" y="160"/>
                    <a:pt x="144" y="160"/>
                  </a:cubicBezTo>
                  <a:cubicBezTo>
                    <a:pt x="145" y="155"/>
                    <a:pt x="145" y="155"/>
                    <a:pt x="145" y="155"/>
                  </a:cubicBezTo>
                  <a:cubicBezTo>
                    <a:pt x="146" y="150"/>
                    <a:pt x="146" y="150"/>
                    <a:pt x="146" y="150"/>
                  </a:cubicBezTo>
                  <a:cubicBezTo>
                    <a:pt x="148" y="147"/>
                    <a:pt x="148" y="147"/>
                    <a:pt x="148" y="147"/>
                  </a:cubicBezTo>
                  <a:cubicBezTo>
                    <a:pt x="148" y="139"/>
                    <a:pt x="148" y="139"/>
                    <a:pt x="148" y="139"/>
                  </a:cubicBezTo>
                  <a:cubicBezTo>
                    <a:pt x="147" y="135"/>
                    <a:pt x="147" y="135"/>
                    <a:pt x="147" y="135"/>
                  </a:cubicBezTo>
                  <a:cubicBezTo>
                    <a:pt x="148" y="130"/>
                    <a:pt x="148" y="130"/>
                    <a:pt x="148" y="130"/>
                  </a:cubicBezTo>
                  <a:cubicBezTo>
                    <a:pt x="151" y="126"/>
                    <a:pt x="151" y="126"/>
                    <a:pt x="151" y="126"/>
                  </a:cubicBezTo>
                  <a:cubicBezTo>
                    <a:pt x="153" y="122"/>
                    <a:pt x="153" y="122"/>
                    <a:pt x="153" y="122"/>
                  </a:cubicBezTo>
                  <a:cubicBezTo>
                    <a:pt x="153" y="117"/>
                    <a:pt x="153" y="117"/>
                    <a:pt x="153" y="117"/>
                  </a:cubicBezTo>
                  <a:cubicBezTo>
                    <a:pt x="157" y="116"/>
                    <a:pt x="157" y="116"/>
                    <a:pt x="157" y="116"/>
                  </a:cubicBezTo>
                  <a:cubicBezTo>
                    <a:pt x="163" y="116"/>
                    <a:pt x="163" y="116"/>
                    <a:pt x="163" y="116"/>
                  </a:cubicBezTo>
                  <a:cubicBezTo>
                    <a:pt x="165" y="108"/>
                    <a:pt x="165" y="108"/>
                    <a:pt x="165" y="108"/>
                  </a:cubicBezTo>
                  <a:cubicBezTo>
                    <a:pt x="166" y="106"/>
                    <a:pt x="166" y="106"/>
                    <a:pt x="166" y="106"/>
                  </a:cubicBezTo>
                  <a:cubicBezTo>
                    <a:pt x="168" y="105"/>
                    <a:pt x="168" y="105"/>
                    <a:pt x="168" y="105"/>
                  </a:cubicBezTo>
                  <a:cubicBezTo>
                    <a:pt x="171" y="114"/>
                    <a:pt x="171" y="114"/>
                    <a:pt x="171" y="114"/>
                  </a:cubicBezTo>
                  <a:cubicBezTo>
                    <a:pt x="167" y="119"/>
                    <a:pt x="167" y="119"/>
                    <a:pt x="167" y="119"/>
                  </a:cubicBezTo>
                  <a:cubicBezTo>
                    <a:pt x="167" y="121"/>
                    <a:pt x="167" y="121"/>
                    <a:pt x="167" y="121"/>
                  </a:cubicBezTo>
                  <a:cubicBezTo>
                    <a:pt x="167" y="121"/>
                    <a:pt x="168" y="122"/>
                    <a:pt x="169" y="122"/>
                  </a:cubicBezTo>
                  <a:cubicBezTo>
                    <a:pt x="170" y="122"/>
                    <a:pt x="170" y="122"/>
                    <a:pt x="170" y="122"/>
                  </a:cubicBezTo>
                  <a:cubicBezTo>
                    <a:pt x="170" y="122"/>
                    <a:pt x="172" y="121"/>
                    <a:pt x="172" y="121"/>
                  </a:cubicBezTo>
                  <a:cubicBezTo>
                    <a:pt x="172" y="120"/>
                    <a:pt x="173" y="117"/>
                    <a:pt x="173" y="117"/>
                  </a:cubicBezTo>
                  <a:cubicBezTo>
                    <a:pt x="174" y="116"/>
                    <a:pt x="174" y="116"/>
                    <a:pt x="174" y="116"/>
                  </a:cubicBezTo>
                  <a:cubicBezTo>
                    <a:pt x="175" y="111"/>
                    <a:pt x="175" y="111"/>
                    <a:pt x="175" y="111"/>
                  </a:cubicBezTo>
                  <a:cubicBezTo>
                    <a:pt x="175" y="108"/>
                    <a:pt x="175" y="108"/>
                    <a:pt x="175" y="108"/>
                  </a:cubicBezTo>
                  <a:cubicBezTo>
                    <a:pt x="175" y="104"/>
                    <a:pt x="175" y="104"/>
                    <a:pt x="175" y="104"/>
                  </a:cubicBezTo>
                  <a:cubicBezTo>
                    <a:pt x="175" y="100"/>
                    <a:pt x="175" y="100"/>
                    <a:pt x="175" y="100"/>
                  </a:cubicBezTo>
                  <a:cubicBezTo>
                    <a:pt x="178" y="96"/>
                    <a:pt x="178" y="96"/>
                    <a:pt x="178" y="96"/>
                  </a:cubicBezTo>
                  <a:cubicBezTo>
                    <a:pt x="180" y="94"/>
                    <a:pt x="180" y="94"/>
                    <a:pt x="180" y="94"/>
                  </a:cubicBezTo>
                  <a:cubicBezTo>
                    <a:pt x="185" y="93"/>
                    <a:pt x="185" y="93"/>
                    <a:pt x="185" y="93"/>
                  </a:cubicBezTo>
                  <a:cubicBezTo>
                    <a:pt x="187" y="91"/>
                    <a:pt x="187" y="91"/>
                    <a:pt x="187" y="91"/>
                  </a:cubicBezTo>
                  <a:cubicBezTo>
                    <a:pt x="183" y="87"/>
                    <a:pt x="183" y="87"/>
                    <a:pt x="183" y="87"/>
                  </a:cubicBezTo>
                  <a:cubicBezTo>
                    <a:pt x="182" y="84"/>
                    <a:pt x="182" y="84"/>
                    <a:pt x="182" y="84"/>
                  </a:cubicBezTo>
                  <a:cubicBezTo>
                    <a:pt x="184" y="81"/>
                    <a:pt x="184" y="81"/>
                    <a:pt x="184" y="81"/>
                  </a:cubicBezTo>
                  <a:cubicBezTo>
                    <a:pt x="186" y="78"/>
                    <a:pt x="186" y="78"/>
                    <a:pt x="186" y="78"/>
                  </a:cubicBezTo>
                  <a:cubicBezTo>
                    <a:pt x="187" y="77"/>
                    <a:pt x="187" y="77"/>
                    <a:pt x="187" y="77"/>
                  </a:cubicBezTo>
                  <a:cubicBezTo>
                    <a:pt x="187" y="75"/>
                    <a:pt x="187" y="75"/>
                    <a:pt x="187" y="75"/>
                  </a:cubicBezTo>
                  <a:cubicBezTo>
                    <a:pt x="188" y="74"/>
                    <a:pt x="188" y="74"/>
                    <a:pt x="188" y="74"/>
                  </a:cubicBezTo>
                  <a:cubicBezTo>
                    <a:pt x="188" y="74"/>
                    <a:pt x="188" y="74"/>
                    <a:pt x="189" y="74"/>
                  </a:cubicBezTo>
                  <a:cubicBezTo>
                    <a:pt x="189" y="74"/>
                    <a:pt x="193" y="73"/>
                    <a:pt x="193" y="73"/>
                  </a:cubicBezTo>
                  <a:cubicBezTo>
                    <a:pt x="195" y="73"/>
                    <a:pt x="195" y="73"/>
                    <a:pt x="195" y="73"/>
                  </a:cubicBezTo>
                  <a:cubicBezTo>
                    <a:pt x="193" y="70"/>
                    <a:pt x="193" y="70"/>
                    <a:pt x="193" y="70"/>
                  </a:cubicBezTo>
                  <a:cubicBezTo>
                    <a:pt x="189" y="67"/>
                    <a:pt x="189" y="67"/>
                    <a:pt x="189" y="67"/>
                  </a:cubicBezTo>
                  <a:cubicBezTo>
                    <a:pt x="187" y="65"/>
                    <a:pt x="187" y="65"/>
                    <a:pt x="187" y="65"/>
                  </a:cubicBezTo>
                  <a:cubicBezTo>
                    <a:pt x="184" y="63"/>
                    <a:pt x="184" y="63"/>
                    <a:pt x="184" y="63"/>
                  </a:cubicBezTo>
                  <a:cubicBezTo>
                    <a:pt x="179" y="61"/>
                    <a:pt x="179" y="61"/>
                    <a:pt x="179" y="61"/>
                  </a:cubicBezTo>
                  <a:cubicBezTo>
                    <a:pt x="170" y="60"/>
                    <a:pt x="170" y="60"/>
                    <a:pt x="170" y="60"/>
                  </a:cubicBezTo>
                  <a:cubicBezTo>
                    <a:pt x="163" y="64"/>
                    <a:pt x="163" y="64"/>
                    <a:pt x="163" y="64"/>
                  </a:cubicBezTo>
                  <a:cubicBezTo>
                    <a:pt x="159" y="68"/>
                    <a:pt x="159" y="68"/>
                    <a:pt x="159" y="68"/>
                  </a:cubicBezTo>
                  <a:cubicBezTo>
                    <a:pt x="152" y="69"/>
                    <a:pt x="152" y="69"/>
                    <a:pt x="152" y="69"/>
                  </a:cubicBezTo>
                  <a:cubicBezTo>
                    <a:pt x="144" y="69"/>
                    <a:pt x="144" y="69"/>
                    <a:pt x="144" y="69"/>
                  </a:cubicBezTo>
                  <a:cubicBezTo>
                    <a:pt x="140" y="72"/>
                    <a:pt x="140" y="72"/>
                    <a:pt x="140" y="72"/>
                  </a:cubicBezTo>
                  <a:cubicBezTo>
                    <a:pt x="135" y="81"/>
                    <a:pt x="135" y="81"/>
                    <a:pt x="135" y="81"/>
                  </a:cubicBezTo>
                  <a:cubicBezTo>
                    <a:pt x="129" y="85"/>
                    <a:pt x="129" y="85"/>
                    <a:pt x="129" y="85"/>
                  </a:cubicBezTo>
                  <a:cubicBezTo>
                    <a:pt x="128" y="84"/>
                    <a:pt x="128" y="84"/>
                    <a:pt x="128" y="84"/>
                  </a:cubicBezTo>
                  <a:cubicBezTo>
                    <a:pt x="130" y="80"/>
                    <a:pt x="130" y="80"/>
                    <a:pt x="130" y="80"/>
                  </a:cubicBezTo>
                  <a:cubicBezTo>
                    <a:pt x="133" y="77"/>
                    <a:pt x="133" y="77"/>
                    <a:pt x="133" y="77"/>
                  </a:cubicBezTo>
                  <a:cubicBezTo>
                    <a:pt x="131" y="74"/>
                    <a:pt x="131" y="74"/>
                    <a:pt x="131" y="74"/>
                  </a:cubicBezTo>
                  <a:cubicBezTo>
                    <a:pt x="127" y="76"/>
                    <a:pt x="127" y="76"/>
                    <a:pt x="127" y="76"/>
                  </a:cubicBezTo>
                  <a:cubicBezTo>
                    <a:pt x="125" y="77"/>
                    <a:pt x="125" y="77"/>
                    <a:pt x="125" y="77"/>
                  </a:cubicBezTo>
                  <a:cubicBezTo>
                    <a:pt x="123" y="81"/>
                    <a:pt x="123" y="81"/>
                    <a:pt x="123" y="81"/>
                  </a:cubicBezTo>
                  <a:cubicBezTo>
                    <a:pt x="121" y="82"/>
                    <a:pt x="121" y="82"/>
                    <a:pt x="121" y="82"/>
                  </a:cubicBezTo>
                  <a:cubicBezTo>
                    <a:pt x="120" y="82"/>
                    <a:pt x="120" y="82"/>
                    <a:pt x="120" y="82"/>
                  </a:cubicBezTo>
                  <a:cubicBezTo>
                    <a:pt x="118" y="75"/>
                    <a:pt x="118" y="75"/>
                    <a:pt x="118" y="75"/>
                  </a:cubicBezTo>
                  <a:cubicBezTo>
                    <a:pt x="117" y="75"/>
                    <a:pt x="117" y="75"/>
                    <a:pt x="117" y="75"/>
                  </a:cubicBezTo>
                  <a:cubicBezTo>
                    <a:pt x="115" y="81"/>
                    <a:pt x="115" y="81"/>
                    <a:pt x="115" y="81"/>
                  </a:cubicBezTo>
                  <a:cubicBezTo>
                    <a:pt x="114" y="85"/>
                    <a:pt x="114" y="85"/>
                    <a:pt x="114" y="85"/>
                  </a:cubicBezTo>
                  <a:cubicBezTo>
                    <a:pt x="110" y="90"/>
                    <a:pt x="110" y="90"/>
                    <a:pt x="110" y="90"/>
                  </a:cubicBezTo>
                  <a:cubicBezTo>
                    <a:pt x="107" y="101"/>
                    <a:pt x="107" y="101"/>
                    <a:pt x="107" y="101"/>
                  </a:cubicBezTo>
                  <a:cubicBezTo>
                    <a:pt x="105" y="107"/>
                    <a:pt x="105" y="107"/>
                    <a:pt x="105" y="107"/>
                  </a:cubicBezTo>
                  <a:cubicBezTo>
                    <a:pt x="99" y="112"/>
                    <a:pt x="99" y="112"/>
                    <a:pt x="99" y="112"/>
                  </a:cubicBezTo>
                  <a:cubicBezTo>
                    <a:pt x="97" y="108"/>
                    <a:pt x="97" y="108"/>
                    <a:pt x="97" y="108"/>
                  </a:cubicBezTo>
                  <a:cubicBezTo>
                    <a:pt x="96" y="101"/>
                    <a:pt x="96" y="101"/>
                    <a:pt x="96" y="101"/>
                  </a:cubicBezTo>
                  <a:cubicBezTo>
                    <a:pt x="95" y="100"/>
                    <a:pt x="95" y="100"/>
                    <a:pt x="95" y="100"/>
                  </a:cubicBezTo>
                  <a:cubicBezTo>
                    <a:pt x="93" y="97"/>
                    <a:pt x="93" y="97"/>
                    <a:pt x="93" y="97"/>
                  </a:cubicBezTo>
                  <a:cubicBezTo>
                    <a:pt x="94" y="94"/>
                    <a:pt x="94" y="94"/>
                    <a:pt x="94" y="94"/>
                  </a:cubicBezTo>
                  <a:cubicBezTo>
                    <a:pt x="93" y="88"/>
                    <a:pt x="93" y="88"/>
                    <a:pt x="93" y="88"/>
                  </a:cubicBezTo>
                  <a:cubicBezTo>
                    <a:pt x="90" y="85"/>
                    <a:pt x="90" y="85"/>
                    <a:pt x="90" y="85"/>
                  </a:cubicBezTo>
                  <a:cubicBezTo>
                    <a:pt x="84" y="81"/>
                    <a:pt x="84" y="81"/>
                    <a:pt x="84" y="81"/>
                  </a:cubicBezTo>
                  <a:cubicBezTo>
                    <a:pt x="82" y="77"/>
                    <a:pt x="82" y="77"/>
                    <a:pt x="82" y="77"/>
                  </a:cubicBezTo>
                  <a:cubicBezTo>
                    <a:pt x="75" y="76"/>
                    <a:pt x="75" y="76"/>
                    <a:pt x="75" y="76"/>
                  </a:cubicBezTo>
                  <a:cubicBezTo>
                    <a:pt x="66" y="76"/>
                    <a:pt x="66" y="76"/>
                    <a:pt x="66" y="76"/>
                  </a:cubicBezTo>
                  <a:cubicBezTo>
                    <a:pt x="64" y="74"/>
                    <a:pt x="64" y="74"/>
                    <a:pt x="64" y="74"/>
                  </a:cubicBezTo>
                  <a:cubicBezTo>
                    <a:pt x="58" y="74"/>
                    <a:pt x="58" y="74"/>
                    <a:pt x="58" y="74"/>
                  </a:cubicBezTo>
                  <a:cubicBezTo>
                    <a:pt x="50" y="73"/>
                    <a:pt x="50" y="73"/>
                    <a:pt x="50" y="73"/>
                  </a:cubicBezTo>
                  <a:cubicBezTo>
                    <a:pt x="49" y="71"/>
                    <a:pt x="49" y="71"/>
                    <a:pt x="49" y="71"/>
                  </a:cubicBezTo>
                  <a:cubicBezTo>
                    <a:pt x="43" y="68"/>
                    <a:pt x="43" y="68"/>
                    <a:pt x="43" y="68"/>
                  </a:cubicBezTo>
                  <a:cubicBezTo>
                    <a:pt x="36" y="67"/>
                    <a:pt x="36" y="67"/>
                    <a:pt x="36" y="67"/>
                  </a:cubicBezTo>
                  <a:cubicBezTo>
                    <a:pt x="29" y="65"/>
                    <a:pt x="29" y="65"/>
                    <a:pt x="29" y="65"/>
                  </a:cubicBezTo>
                  <a:cubicBezTo>
                    <a:pt x="21" y="62"/>
                    <a:pt x="21" y="62"/>
                    <a:pt x="21" y="62"/>
                  </a:cubicBezTo>
                  <a:cubicBezTo>
                    <a:pt x="16" y="59"/>
                    <a:pt x="16" y="59"/>
                    <a:pt x="16" y="59"/>
                  </a:cubicBezTo>
                  <a:cubicBezTo>
                    <a:pt x="12" y="59"/>
                    <a:pt x="12" y="59"/>
                    <a:pt x="12" y="59"/>
                  </a:cubicBezTo>
                  <a:cubicBezTo>
                    <a:pt x="11" y="59"/>
                    <a:pt x="11" y="59"/>
                    <a:pt x="11" y="59"/>
                  </a:cubicBezTo>
                  <a:cubicBezTo>
                    <a:pt x="9" y="57"/>
                    <a:pt x="9" y="57"/>
                    <a:pt x="9" y="57"/>
                  </a:cubicBezTo>
                  <a:cubicBezTo>
                    <a:pt x="7" y="54"/>
                    <a:pt x="7" y="54"/>
                    <a:pt x="7" y="54"/>
                  </a:cubicBezTo>
                  <a:cubicBezTo>
                    <a:pt x="0" y="52"/>
                    <a:pt x="0" y="52"/>
                    <a:pt x="0" y="52"/>
                  </a:cubicBezTo>
                  <a:lnTo>
                    <a:pt x="0" y="51"/>
                  </a:lnTo>
                  <a:close/>
                </a:path>
              </a:pathLst>
            </a:custGeom>
            <a:grpFill/>
            <a:ln w="6350" cap="flat">
              <a:solidFill>
                <a:schemeClr val="bg1"/>
              </a:solidFill>
              <a:prstDash val="solid"/>
              <a:miter lim="800000"/>
              <a:headEnd/>
              <a:tailEnd/>
            </a:ln>
          </p:spPr>
          <p:txBody>
            <a:bodyPr/>
            <a:lstStyle/>
            <a:p>
              <a:pPr defTabSz="1828272">
                <a:defRPr/>
              </a:pPr>
              <a:endParaRPr lang="en-US"/>
            </a:p>
          </p:txBody>
        </p:sp>
        <p:sp>
          <p:nvSpPr>
            <p:cNvPr id="56" name="Freeform 51"/>
            <p:cNvSpPr>
              <a:spLocks/>
            </p:cNvSpPr>
            <p:nvPr/>
          </p:nvSpPr>
          <p:spPr bwMode="auto">
            <a:xfrm>
              <a:off x="6848079" y="1986053"/>
              <a:ext cx="286695" cy="305247"/>
            </a:xfrm>
            <a:custGeom>
              <a:avLst/>
              <a:gdLst>
                <a:gd name="T0" fmla="*/ 175 w 201"/>
                <a:gd name="T1" fmla="*/ 65 h 213"/>
                <a:gd name="T2" fmla="*/ 172 w 201"/>
                <a:gd name="T3" fmla="*/ 53 h 213"/>
                <a:gd name="T4" fmla="*/ 157 w 201"/>
                <a:gd name="T5" fmla="*/ 44 h 213"/>
                <a:gd name="T6" fmla="*/ 140 w 201"/>
                <a:gd name="T7" fmla="*/ 42 h 213"/>
                <a:gd name="T8" fmla="*/ 125 w 201"/>
                <a:gd name="T9" fmla="*/ 36 h 213"/>
                <a:gd name="T10" fmla="*/ 103 w 201"/>
                <a:gd name="T11" fmla="*/ 30 h 213"/>
                <a:gd name="T12" fmla="*/ 93 w 201"/>
                <a:gd name="T13" fmla="*/ 27 h 213"/>
                <a:gd name="T14" fmla="*/ 82 w 201"/>
                <a:gd name="T15" fmla="*/ 20 h 213"/>
                <a:gd name="T16" fmla="*/ 78 w 201"/>
                <a:gd name="T17" fmla="*/ 18 h 213"/>
                <a:gd name="T18" fmla="*/ 70 w 201"/>
                <a:gd name="T19" fmla="*/ 17 h 213"/>
                <a:gd name="T20" fmla="*/ 67 w 201"/>
                <a:gd name="T21" fmla="*/ 15 h 213"/>
                <a:gd name="T22" fmla="*/ 70 w 201"/>
                <a:gd name="T23" fmla="*/ 2 h 213"/>
                <a:gd name="T24" fmla="*/ 61 w 201"/>
                <a:gd name="T25" fmla="*/ 3 h 213"/>
                <a:gd name="T26" fmla="*/ 47 w 201"/>
                <a:gd name="T27" fmla="*/ 9 h 213"/>
                <a:gd name="T28" fmla="*/ 33 w 201"/>
                <a:gd name="T29" fmla="*/ 16 h 213"/>
                <a:gd name="T30" fmla="*/ 21 w 201"/>
                <a:gd name="T31" fmla="*/ 15 h 213"/>
                <a:gd name="T32" fmla="*/ 5 w 201"/>
                <a:gd name="T33" fmla="*/ 55 h 213"/>
                <a:gd name="T34" fmla="*/ 7 w 201"/>
                <a:gd name="T35" fmla="*/ 72 h 213"/>
                <a:gd name="T36" fmla="*/ 10 w 201"/>
                <a:gd name="T37" fmla="*/ 112 h 213"/>
                <a:gd name="T38" fmla="*/ 42 w 201"/>
                <a:gd name="T39" fmla="*/ 135 h 213"/>
                <a:gd name="T40" fmla="*/ 60 w 201"/>
                <a:gd name="T41" fmla="*/ 152 h 213"/>
                <a:gd name="T42" fmla="*/ 63 w 201"/>
                <a:gd name="T43" fmla="*/ 173 h 213"/>
                <a:gd name="T44" fmla="*/ 65 w 201"/>
                <a:gd name="T45" fmla="*/ 187 h 213"/>
                <a:gd name="T46" fmla="*/ 67 w 201"/>
                <a:gd name="T47" fmla="*/ 203 h 213"/>
                <a:gd name="T48" fmla="*/ 82 w 201"/>
                <a:gd name="T49" fmla="*/ 209 h 213"/>
                <a:gd name="T50" fmla="*/ 184 w 201"/>
                <a:gd name="T51" fmla="*/ 195 h 213"/>
                <a:gd name="T52" fmla="*/ 178 w 201"/>
                <a:gd name="T53" fmla="*/ 172 h 213"/>
                <a:gd name="T54" fmla="*/ 182 w 201"/>
                <a:gd name="T55" fmla="*/ 155 h 213"/>
                <a:gd name="T56" fmla="*/ 182 w 201"/>
                <a:gd name="T57" fmla="*/ 140 h 213"/>
                <a:gd name="T58" fmla="*/ 184 w 201"/>
                <a:gd name="T59" fmla="*/ 131 h 213"/>
                <a:gd name="T60" fmla="*/ 186 w 201"/>
                <a:gd name="T61" fmla="*/ 121 h 213"/>
                <a:gd name="T62" fmla="*/ 188 w 201"/>
                <a:gd name="T63" fmla="*/ 105 h 213"/>
                <a:gd name="T64" fmla="*/ 197 w 201"/>
                <a:gd name="T65" fmla="*/ 85 h 213"/>
                <a:gd name="T66" fmla="*/ 201 w 201"/>
                <a:gd name="T67" fmla="*/ 79 h 213"/>
                <a:gd name="T68" fmla="*/ 201 w 201"/>
                <a:gd name="T69" fmla="*/ 73 h 213"/>
                <a:gd name="T70" fmla="*/ 194 w 201"/>
                <a:gd name="T71" fmla="*/ 79 h 213"/>
                <a:gd name="T72" fmla="*/ 187 w 201"/>
                <a:gd name="T73" fmla="*/ 92 h 213"/>
                <a:gd name="T74" fmla="*/ 177 w 201"/>
                <a:gd name="T75" fmla="*/ 101 h 213"/>
                <a:gd name="T76" fmla="*/ 168 w 201"/>
                <a:gd name="T77" fmla="*/ 107 h 213"/>
                <a:gd name="T78" fmla="*/ 174 w 201"/>
                <a:gd name="T79" fmla="*/ 93 h 213"/>
                <a:gd name="T80" fmla="*/ 179 w 201"/>
                <a:gd name="T81" fmla="*/ 87 h 213"/>
                <a:gd name="T82" fmla="*/ 180 w 201"/>
                <a:gd name="T83" fmla="*/ 78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01" h="213">
                  <a:moveTo>
                    <a:pt x="178" y="69"/>
                  </a:moveTo>
                  <a:cubicBezTo>
                    <a:pt x="177" y="68"/>
                    <a:pt x="177" y="68"/>
                    <a:pt x="177" y="68"/>
                  </a:cubicBezTo>
                  <a:cubicBezTo>
                    <a:pt x="175" y="65"/>
                    <a:pt x="175" y="65"/>
                    <a:pt x="175" y="65"/>
                  </a:cubicBezTo>
                  <a:cubicBezTo>
                    <a:pt x="176" y="62"/>
                    <a:pt x="176" y="62"/>
                    <a:pt x="176" y="62"/>
                  </a:cubicBezTo>
                  <a:cubicBezTo>
                    <a:pt x="175" y="56"/>
                    <a:pt x="175" y="56"/>
                    <a:pt x="175" y="56"/>
                  </a:cubicBezTo>
                  <a:cubicBezTo>
                    <a:pt x="172" y="53"/>
                    <a:pt x="172" y="53"/>
                    <a:pt x="172" y="53"/>
                  </a:cubicBezTo>
                  <a:cubicBezTo>
                    <a:pt x="166" y="49"/>
                    <a:pt x="166" y="49"/>
                    <a:pt x="166" y="49"/>
                  </a:cubicBezTo>
                  <a:cubicBezTo>
                    <a:pt x="164" y="45"/>
                    <a:pt x="164" y="45"/>
                    <a:pt x="164" y="45"/>
                  </a:cubicBezTo>
                  <a:cubicBezTo>
                    <a:pt x="157" y="44"/>
                    <a:pt x="157" y="44"/>
                    <a:pt x="157" y="44"/>
                  </a:cubicBezTo>
                  <a:cubicBezTo>
                    <a:pt x="148" y="44"/>
                    <a:pt x="148" y="44"/>
                    <a:pt x="148" y="44"/>
                  </a:cubicBezTo>
                  <a:cubicBezTo>
                    <a:pt x="146" y="42"/>
                    <a:pt x="146" y="42"/>
                    <a:pt x="146" y="42"/>
                  </a:cubicBezTo>
                  <a:cubicBezTo>
                    <a:pt x="140" y="42"/>
                    <a:pt x="140" y="42"/>
                    <a:pt x="140" y="42"/>
                  </a:cubicBezTo>
                  <a:cubicBezTo>
                    <a:pt x="132" y="41"/>
                    <a:pt x="132" y="41"/>
                    <a:pt x="132" y="41"/>
                  </a:cubicBezTo>
                  <a:cubicBezTo>
                    <a:pt x="131" y="39"/>
                    <a:pt x="131" y="39"/>
                    <a:pt x="131" y="39"/>
                  </a:cubicBezTo>
                  <a:cubicBezTo>
                    <a:pt x="125" y="36"/>
                    <a:pt x="125" y="36"/>
                    <a:pt x="125" y="36"/>
                  </a:cubicBezTo>
                  <a:cubicBezTo>
                    <a:pt x="118" y="35"/>
                    <a:pt x="118" y="35"/>
                    <a:pt x="118" y="35"/>
                  </a:cubicBezTo>
                  <a:cubicBezTo>
                    <a:pt x="111" y="33"/>
                    <a:pt x="111" y="33"/>
                    <a:pt x="111" y="33"/>
                  </a:cubicBezTo>
                  <a:cubicBezTo>
                    <a:pt x="103" y="30"/>
                    <a:pt x="103" y="30"/>
                    <a:pt x="103" y="30"/>
                  </a:cubicBezTo>
                  <a:cubicBezTo>
                    <a:pt x="98" y="27"/>
                    <a:pt x="98" y="27"/>
                    <a:pt x="98" y="27"/>
                  </a:cubicBezTo>
                  <a:cubicBezTo>
                    <a:pt x="94" y="27"/>
                    <a:pt x="94" y="27"/>
                    <a:pt x="94" y="27"/>
                  </a:cubicBezTo>
                  <a:cubicBezTo>
                    <a:pt x="93" y="27"/>
                    <a:pt x="93" y="27"/>
                    <a:pt x="93" y="27"/>
                  </a:cubicBezTo>
                  <a:cubicBezTo>
                    <a:pt x="91" y="25"/>
                    <a:pt x="91" y="25"/>
                    <a:pt x="91" y="25"/>
                  </a:cubicBezTo>
                  <a:cubicBezTo>
                    <a:pt x="89" y="22"/>
                    <a:pt x="89" y="22"/>
                    <a:pt x="89" y="22"/>
                  </a:cubicBezTo>
                  <a:cubicBezTo>
                    <a:pt x="82" y="20"/>
                    <a:pt x="82" y="20"/>
                    <a:pt x="82" y="20"/>
                  </a:cubicBezTo>
                  <a:cubicBezTo>
                    <a:pt x="82" y="20"/>
                    <a:pt x="82" y="20"/>
                    <a:pt x="82" y="20"/>
                  </a:cubicBezTo>
                  <a:cubicBezTo>
                    <a:pt x="81" y="20"/>
                    <a:pt x="81" y="20"/>
                    <a:pt x="81" y="20"/>
                  </a:cubicBezTo>
                  <a:cubicBezTo>
                    <a:pt x="78" y="18"/>
                    <a:pt x="78" y="18"/>
                    <a:pt x="78" y="18"/>
                  </a:cubicBezTo>
                  <a:cubicBezTo>
                    <a:pt x="75" y="16"/>
                    <a:pt x="75" y="16"/>
                    <a:pt x="75" y="16"/>
                  </a:cubicBezTo>
                  <a:cubicBezTo>
                    <a:pt x="72" y="15"/>
                    <a:pt x="72" y="15"/>
                    <a:pt x="72" y="15"/>
                  </a:cubicBezTo>
                  <a:cubicBezTo>
                    <a:pt x="70" y="17"/>
                    <a:pt x="70" y="17"/>
                    <a:pt x="70" y="17"/>
                  </a:cubicBezTo>
                  <a:cubicBezTo>
                    <a:pt x="67" y="18"/>
                    <a:pt x="67" y="18"/>
                    <a:pt x="67" y="18"/>
                  </a:cubicBezTo>
                  <a:cubicBezTo>
                    <a:pt x="66" y="17"/>
                    <a:pt x="66" y="17"/>
                    <a:pt x="66" y="17"/>
                  </a:cubicBezTo>
                  <a:cubicBezTo>
                    <a:pt x="67" y="15"/>
                    <a:pt x="67" y="15"/>
                    <a:pt x="67" y="15"/>
                  </a:cubicBezTo>
                  <a:cubicBezTo>
                    <a:pt x="68" y="9"/>
                    <a:pt x="68" y="9"/>
                    <a:pt x="68" y="9"/>
                  </a:cubicBezTo>
                  <a:cubicBezTo>
                    <a:pt x="69" y="7"/>
                    <a:pt x="69" y="7"/>
                    <a:pt x="69" y="7"/>
                  </a:cubicBezTo>
                  <a:cubicBezTo>
                    <a:pt x="70" y="2"/>
                    <a:pt x="70" y="2"/>
                    <a:pt x="70" y="2"/>
                  </a:cubicBezTo>
                  <a:cubicBezTo>
                    <a:pt x="67" y="0"/>
                    <a:pt x="67" y="0"/>
                    <a:pt x="67" y="0"/>
                  </a:cubicBezTo>
                  <a:cubicBezTo>
                    <a:pt x="65" y="1"/>
                    <a:pt x="65" y="1"/>
                    <a:pt x="65" y="1"/>
                  </a:cubicBezTo>
                  <a:cubicBezTo>
                    <a:pt x="61" y="3"/>
                    <a:pt x="61" y="3"/>
                    <a:pt x="61" y="3"/>
                  </a:cubicBezTo>
                  <a:cubicBezTo>
                    <a:pt x="57" y="4"/>
                    <a:pt x="57" y="4"/>
                    <a:pt x="57" y="4"/>
                  </a:cubicBezTo>
                  <a:cubicBezTo>
                    <a:pt x="52" y="6"/>
                    <a:pt x="52" y="6"/>
                    <a:pt x="52" y="6"/>
                  </a:cubicBezTo>
                  <a:cubicBezTo>
                    <a:pt x="47" y="9"/>
                    <a:pt x="47" y="9"/>
                    <a:pt x="47" y="9"/>
                  </a:cubicBezTo>
                  <a:cubicBezTo>
                    <a:pt x="39" y="13"/>
                    <a:pt x="39" y="13"/>
                    <a:pt x="39" y="13"/>
                  </a:cubicBezTo>
                  <a:cubicBezTo>
                    <a:pt x="37" y="16"/>
                    <a:pt x="37" y="16"/>
                    <a:pt x="37" y="16"/>
                  </a:cubicBezTo>
                  <a:cubicBezTo>
                    <a:pt x="33" y="16"/>
                    <a:pt x="33" y="16"/>
                    <a:pt x="33" y="16"/>
                  </a:cubicBezTo>
                  <a:cubicBezTo>
                    <a:pt x="28" y="14"/>
                    <a:pt x="28" y="14"/>
                    <a:pt x="28" y="14"/>
                  </a:cubicBezTo>
                  <a:cubicBezTo>
                    <a:pt x="25" y="11"/>
                    <a:pt x="25" y="11"/>
                    <a:pt x="25" y="11"/>
                  </a:cubicBezTo>
                  <a:cubicBezTo>
                    <a:pt x="21" y="15"/>
                    <a:pt x="21" y="15"/>
                    <a:pt x="21" y="15"/>
                  </a:cubicBezTo>
                  <a:cubicBezTo>
                    <a:pt x="20" y="43"/>
                    <a:pt x="20" y="43"/>
                    <a:pt x="20" y="43"/>
                  </a:cubicBezTo>
                  <a:cubicBezTo>
                    <a:pt x="7" y="51"/>
                    <a:pt x="7" y="51"/>
                    <a:pt x="7" y="51"/>
                  </a:cubicBezTo>
                  <a:cubicBezTo>
                    <a:pt x="5" y="55"/>
                    <a:pt x="5" y="55"/>
                    <a:pt x="5" y="55"/>
                  </a:cubicBezTo>
                  <a:cubicBezTo>
                    <a:pt x="0" y="66"/>
                    <a:pt x="0" y="66"/>
                    <a:pt x="0" y="66"/>
                  </a:cubicBezTo>
                  <a:cubicBezTo>
                    <a:pt x="5" y="72"/>
                    <a:pt x="5" y="72"/>
                    <a:pt x="5" y="72"/>
                  </a:cubicBezTo>
                  <a:cubicBezTo>
                    <a:pt x="7" y="72"/>
                    <a:pt x="7" y="72"/>
                    <a:pt x="7" y="72"/>
                  </a:cubicBezTo>
                  <a:cubicBezTo>
                    <a:pt x="5" y="89"/>
                    <a:pt x="5" y="89"/>
                    <a:pt x="5" y="89"/>
                  </a:cubicBezTo>
                  <a:cubicBezTo>
                    <a:pt x="4" y="107"/>
                    <a:pt x="4" y="107"/>
                    <a:pt x="4" y="107"/>
                  </a:cubicBezTo>
                  <a:cubicBezTo>
                    <a:pt x="10" y="112"/>
                    <a:pt x="10" y="112"/>
                    <a:pt x="10" y="112"/>
                  </a:cubicBezTo>
                  <a:cubicBezTo>
                    <a:pt x="19" y="117"/>
                    <a:pt x="19" y="117"/>
                    <a:pt x="19" y="117"/>
                  </a:cubicBezTo>
                  <a:cubicBezTo>
                    <a:pt x="33" y="125"/>
                    <a:pt x="33" y="125"/>
                    <a:pt x="33" y="125"/>
                  </a:cubicBezTo>
                  <a:cubicBezTo>
                    <a:pt x="42" y="135"/>
                    <a:pt x="42" y="135"/>
                    <a:pt x="42" y="135"/>
                  </a:cubicBezTo>
                  <a:cubicBezTo>
                    <a:pt x="45" y="139"/>
                    <a:pt x="45" y="139"/>
                    <a:pt x="45" y="139"/>
                  </a:cubicBezTo>
                  <a:cubicBezTo>
                    <a:pt x="52" y="144"/>
                    <a:pt x="52" y="144"/>
                    <a:pt x="52" y="144"/>
                  </a:cubicBezTo>
                  <a:cubicBezTo>
                    <a:pt x="60" y="152"/>
                    <a:pt x="60" y="152"/>
                    <a:pt x="60" y="152"/>
                  </a:cubicBezTo>
                  <a:cubicBezTo>
                    <a:pt x="61" y="159"/>
                    <a:pt x="61" y="159"/>
                    <a:pt x="61" y="159"/>
                  </a:cubicBezTo>
                  <a:cubicBezTo>
                    <a:pt x="60" y="166"/>
                    <a:pt x="60" y="166"/>
                    <a:pt x="60" y="166"/>
                  </a:cubicBezTo>
                  <a:cubicBezTo>
                    <a:pt x="63" y="173"/>
                    <a:pt x="63" y="173"/>
                    <a:pt x="63" y="173"/>
                  </a:cubicBezTo>
                  <a:cubicBezTo>
                    <a:pt x="65" y="176"/>
                    <a:pt x="65" y="176"/>
                    <a:pt x="65" y="176"/>
                  </a:cubicBezTo>
                  <a:cubicBezTo>
                    <a:pt x="65" y="183"/>
                    <a:pt x="65" y="183"/>
                    <a:pt x="65" y="183"/>
                  </a:cubicBezTo>
                  <a:cubicBezTo>
                    <a:pt x="65" y="187"/>
                    <a:pt x="65" y="187"/>
                    <a:pt x="65" y="187"/>
                  </a:cubicBezTo>
                  <a:cubicBezTo>
                    <a:pt x="65" y="193"/>
                    <a:pt x="65" y="193"/>
                    <a:pt x="65" y="193"/>
                  </a:cubicBezTo>
                  <a:cubicBezTo>
                    <a:pt x="67" y="198"/>
                    <a:pt x="67" y="198"/>
                    <a:pt x="67" y="198"/>
                  </a:cubicBezTo>
                  <a:cubicBezTo>
                    <a:pt x="67" y="203"/>
                    <a:pt x="67" y="203"/>
                    <a:pt x="67" y="203"/>
                  </a:cubicBezTo>
                  <a:cubicBezTo>
                    <a:pt x="72" y="203"/>
                    <a:pt x="72" y="203"/>
                    <a:pt x="72" y="203"/>
                  </a:cubicBezTo>
                  <a:cubicBezTo>
                    <a:pt x="72" y="203"/>
                    <a:pt x="76" y="207"/>
                    <a:pt x="77" y="207"/>
                  </a:cubicBezTo>
                  <a:cubicBezTo>
                    <a:pt x="78" y="207"/>
                    <a:pt x="82" y="209"/>
                    <a:pt x="82" y="209"/>
                  </a:cubicBezTo>
                  <a:cubicBezTo>
                    <a:pt x="85" y="213"/>
                    <a:pt x="85" y="213"/>
                    <a:pt x="85" y="213"/>
                  </a:cubicBezTo>
                  <a:cubicBezTo>
                    <a:pt x="184" y="207"/>
                    <a:pt x="184" y="207"/>
                    <a:pt x="184" y="207"/>
                  </a:cubicBezTo>
                  <a:cubicBezTo>
                    <a:pt x="184" y="195"/>
                    <a:pt x="184" y="195"/>
                    <a:pt x="184" y="195"/>
                  </a:cubicBezTo>
                  <a:cubicBezTo>
                    <a:pt x="184" y="191"/>
                    <a:pt x="184" y="191"/>
                    <a:pt x="184" y="191"/>
                  </a:cubicBezTo>
                  <a:cubicBezTo>
                    <a:pt x="179" y="179"/>
                    <a:pt x="179" y="179"/>
                    <a:pt x="179" y="179"/>
                  </a:cubicBezTo>
                  <a:cubicBezTo>
                    <a:pt x="178" y="172"/>
                    <a:pt x="178" y="172"/>
                    <a:pt x="178" y="172"/>
                  </a:cubicBezTo>
                  <a:cubicBezTo>
                    <a:pt x="179" y="164"/>
                    <a:pt x="179" y="164"/>
                    <a:pt x="179" y="164"/>
                  </a:cubicBezTo>
                  <a:cubicBezTo>
                    <a:pt x="181" y="158"/>
                    <a:pt x="181" y="158"/>
                    <a:pt x="181" y="158"/>
                  </a:cubicBezTo>
                  <a:cubicBezTo>
                    <a:pt x="182" y="155"/>
                    <a:pt x="182" y="155"/>
                    <a:pt x="182" y="155"/>
                  </a:cubicBezTo>
                  <a:cubicBezTo>
                    <a:pt x="184" y="152"/>
                    <a:pt x="184" y="152"/>
                    <a:pt x="184" y="152"/>
                  </a:cubicBezTo>
                  <a:cubicBezTo>
                    <a:pt x="182" y="147"/>
                    <a:pt x="182" y="147"/>
                    <a:pt x="182" y="147"/>
                  </a:cubicBezTo>
                  <a:cubicBezTo>
                    <a:pt x="182" y="140"/>
                    <a:pt x="182" y="140"/>
                    <a:pt x="182" y="140"/>
                  </a:cubicBezTo>
                  <a:cubicBezTo>
                    <a:pt x="182" y="136"/>
                    <a:pt x="182" y="136"/>
                    <a:pt x="182" y="136"/>
                  </a:cubicBezTo>
                  <a:cubicBezTo>
                    <a:pt x="184" y="133"/>
                    <a:pt x="184" y="133"/>
                    <a:pt x="184" y="133"/>
                  </a:cubicBezTo>
                  <a:cubicBezTo>
                    <a:pt x="184" y="131"/>
                    <a:pt x="184" y="131"/>
                    <a:pt x="184" y="131"/>
                  </a:cubicBezTo>
                  <a:cubicBezTo>
                    <a:pt x="188" y="127"/>
                    <a:pt x="188" y="127"/>
                    <a:pt x="188" y="127"/>
                  </a:cubicBezTo>
                  <a:cubicBezTo>
                    <a:pt x="188" y="125"/>
                    <a:pt x="188" y="125"/>
                    <a:pt x="188" y="125"/>
                  </a:cubicBezTo>
                  <a:cubicBezTo>
                    <a:pt x="186" y="121"/>
                    <a:pt x="186" y="121"/>
                    <a:pt x="186" y="121"/>
                  </a:cubicBezTo>
                  <a:cubicBezTo>
                    <a:pt x="186" y="118"/>
                    <a:pt x="186" y="118"/>
                    <a:pt x="186" y="118"/>
                  </a:cubicBezTo>
                  <a:cubicBezTo>
                    <a:pt x="187" y="110"/>
                    <a:pt x="187" y="110"/>
                    <a:pt x="187" y="110"/>
                  </a:cubicBezTo>
                  <a:cubicBezTo>
                    <a:pt x="188" y="105"/>
                    <a:pt x="188" y="105"/>
                    <a:pt x="188" y="105"/>
                  </a:cubicBezTo>
                  <a:cubicBezTo>
                    <a:pt x="191" y="99"/>
                    <a:pt x="191" y="99"/>
                    <a:pt x="191" y="99"/>
                  </a:cubicBezTo>
                  <a:cubicBezTo>
                    <a:pt x="196" y="89"/>
                    <a:pt x="196" y="89"/>
                    <a:pt x="196" y="89"/>
                  </a:cubicBezTo>
                  <a:cubicBezTo>
                    <a:pt x="197" y="85"/>
                    <a:pt x="197" y="85"/>
                    <a:pt x="197" y="85"/>
                  </a:cubicBezTo>
                  <a:cubicBezTo>
                    <a:pt x="197" y="82"/>
                    <a:pt x="197" y="82"/>
                    <a:pt x="197" y="82"/>
                  </a:cubicBezTo>
                  <a:cubicBezTo>
                    <a:pt x="201" y="81"/>
                    <a:pt x="201" y="81"/>
                    <a:pt x="201" y="81"/>
                  </a:cubicBezTo>
                  <a:cubicBezTo>
                    <a:pt x="201" y="79"/>
                    <a:pt x="201" y="79"/>
                    <a:pt x="201" y="79"/>
                  </a:cubicBezTo>
                  <a:cubicBezTo>
                    <a:pt x="201" y="77"/>
                    <a:pt x="201" y="77"/>
                    <a:pt x="201" y="77"/>
                  </a:cubicBezTo>
                  <a:cubicBezTo>
                    <a:pt x="201" y="75"/>
                    <a:pt x="201" y="75"/>
                    <a:pt x="201" y="75"/>
                  </a:cubicBezTo>
                  <a:cubicBezTo>
                    <a:pt x="201" y="73"/>
                    <a:pt x="201" y="73"/>
                    <a:pt x="201" y="73"/>
                  </a:cubicBezTo>
                  <a:cubicBezTo>
                    <a:pt x="201" y="71"/>
                    <a:pt x="201" y="71"/>
                    <a:pt x="201" y="71"/>
                  </a:cubicBezTo>
                  <a:cubicBezTo>
                    <a:pt x="197" y="75"/>
                    <a:pt x="197" y="75"/>
                    <a:pt x="197" y="75"/>
                  </a:cubicBezTo>
                  <a:cubicBezTo>
                    <a:pt x="194" y="79"/>
                    <a:pt x="194" y="79"/>
                    <a:pt x="194" y="79"/>
                  </a:cubicBezTo>
                  <a:cubicBezTo>
                    <a:pt x="193" y="84"/>
                    <a:pt x="193" y="84"/>
                    <a:pt x="193" y="84"/>
                  </a:cubicBezTo>
                  <a:cubicBezTo>
                    <a:pt x="190" y="90"/>
                    <a:pt x="190" y="90"/>
                    <a:pt x="190" y="90"/>
                  </a:cubicBezTo>
                  <a:cubicBezTo>
                    <a:pt x="187" y="92"/>
                    <a:pt x="187" y="92"/>
                    <a:pt x="187" y="92"/>
                  </a:cubicBezTo>
                  <a:cubicBezTo>
                    <a:pt x="181" y="95"/>
                    <a:pt x="181" y="95"/>
                    <a:pt x="181" y="95"/>
                  </a:cubicBezTo>
                  <a:cubicBezTo>
                    <a:pt x="178" y="99"/>
                    <a:pt x="178" y="99"/>
                    <a:pt x="178" y="99"/>
                  </a:cubicBezTo>
                  <a:cubicBezTo>
                    <a:pt x="177" y="101"/>
                    <a:pt x="177" y="101"/>
                    <a:pt x="177" y="101"/>
                  </a:cubicBezTo>
                  <a:cubicBezTo>
                    <a:pt x="175" y="105"/>
                    <a:pt x="175" y="105"/>
                    <a:pt x="175" y="105"/>
                  </a:cubicBezTo>
                  <a:cubicBezTo>
                    <a:pt x="171" y="110"/>
                    <a:pt x="171" y="110"/>
                    <a:pt x="171" y="110"/>
                  </a:cubicBezTo>
                  <a:cubicBezTo>
                    <a:pt x="168" y="107"/>
                    <a:pt x="168" y="107"/>
                    <a:pt x="168" y="107"/>
                  </a:cubicBezTo>
                  <a:cubicBezTo>
                    <a:pt x="171" y="103"/>
                    <a:pt x="171" y="103"/>
                    <a:pt x="171" y="103"/>
                  </a:cubicBezTo>
                  <a:cubicBezTo>
                    <a:pt x="173" y="96"/>
                    <a:pt x="173" y="96"/>
                    <a:pt x="173" y="96"/>
                  </a:cubicBezTo>
                  <a:cubicBezTo>
                    <a:pt x="174" y="93"/>
                    <a:pt x="174" y="93"/>
                    <a:pt x="174" y="93"/>
                  </a:cubicBezTo>
                  <a:cubicBezTo>
                    <a:pt x="175" y="91"/>
                    <a:pt x="175" y="91"/>
                    <a:pt x="175" y="91"/>
                  </a:cubicBezTo>
                  <a:cubicBezTo>
                    <a:pt x="177" y="89"/>
                    <a:pt x="177" y="89"/>
                    <a:pt x="177" y="89"/>
                  </a:cubicBezTo>
                  <a:cubicBezTo>
                    <a:pt x="179" y="87"/>
                    <a:pt x="179" y="87"/>
                    <a:pt x="179" y="87"/>
                  </a:cubicBezTo>
                  <a:cubicBezTo>
                    <a:pt x="180" y="85"/>
                    <a:pt x="180" y="85"/>
                    <a:pt x="180" y="85"/>
                  </a:cubicBezTo>
                  <a:cubicBezTo>
                    <a:pt x="179" y="80"/>
                    <a:pt x="179" y="80"/>
                    <a:pt x="179" y="80"/>
                  </a:cubicBezTo>
                  <a:cubicBezTo>
                    <a:pt x="180" y="78"/>
                    <a:pt x="180" y="78"/>
                    <a:pt x="180" y="78"/>
                  </a:cubicBezTo>
                  <a:cubicBezTo>
                    <a:pt x="179" y="76"/>
                    <a:pt x="179" y="76"/>
                    <a:pt x="179" y="76"/>
                  </a:cubicBezTo>
                  <a:lnTo>
                    <a:pt x="178" y="69"/>
                  </a:lnTo>
                  <a:close/>
                </a:path>
              </a:pathLst>
            </a:custGeom>
            <a:grpFill/>
            <a:ln w="6350" cap="flat">
              <a:solidFill>
                <a:schemeClr val="bg1"/>
              </a:solidFill>
              <a:prstDash val="solid"/>
              <a:miter lim="800000"/>
              <a:headEnd/>
              <a:tailEnd/>
            </a:ln>
          </p:spPr>
          <p:txBody>
            <a:bodyPr/>
            <a:lstStyle/>
            <a:p>
              <a:pPr defTabSz="1828272">
                <a:defRPr/>
              </a:pPr>
              <a:endParaRPr lang="en-US"/>
            </a:p>
          </p:txBody>
        </p:sp>
        <p:sp>
          <p:nvSpPr>
            <p:cNvPr id="57" name="Freeform 52"/>
            <p:cNvSpPr>
              <a:spLocks/>
            </p:cNvSpPr>
            <p:nvPr/>
          </p:nvSpPr>
          <p:spPr bwMode="auto">
            <a:xfrm>
              <a:off x="7268003" y="2274434"/>
              <a:ext cx="229357" cy="263085"/>
            </a:xfrm>
            <a:custGeom>
              <a:avLst/>
              <a:gdLst>
                <a:gd name="T0" fmla="*/ 114 w 136"/>
                <a:gd name="T1" fmla="*/ 8 h 156"/>
                <a:gd name="T2" fmla="*/ 101 w 136"/>
                <a:gd name="T3" fmla="*/ 17 h 156"/>
                <a:gd name="T4" fmla="*/ 93 w 136"/>
                <a:gd name="T5" fmla="*/ 22 h 156"/>
                <a:gd name="T6" fmla="*/ 88 w 136"/>
                <a:gd name="T7" fmla="*/ 27 h 156"/>
                <a:gd name="T8" fmla="*/ 82 w 136"/>
                <a:gd name="T9" fmla="*/ 27 h 156"/>
                <a:gd name="T10" fmla="*/ 74 w 136"/>
                <a:gd name="T11" fmla="*/ 33 h 156"/>
                <a:gd name="T12" fmla="*/ 69 w 136"/>
                <a:gd name="T13" fmla="*/ 33 h 156"/>
                <a:gd name="T14" fmla="*/ 65 w 136"/>
                <a:gd name="T15" fmla="*/ 31 h 156"/>
                <a:gd name="T16" fmla="*/ 60 w 136"/>
                <a:gd name="T17" fmla="*/ 29 h 156"/>
                <a:gd name="T18" fmla="*/ 55 w 136"/>
                <a:gd name="T19" fmla="*/ 27 h 156"/>
                <a:gd name="T20" fmla="*/ 47 w 136"/>
                <a:gd name="T21" fmla="*/ 23 h 156"/>
                <a:gd name="T22" fmla="*/ 0 w 136"/>
                <a:gd name="T23" fmla="*/ 28 h 156"/>
                <a:gd name="T24" fmla="*/ 16 w 136"/>
                <a:gd name="T25" fmla="*/ 136 h 156"/>
                <a:gd name="T26" fmla="*/ 22 w 136"/>
                <a:gd name="T27" fmla="*/ 133 h 156"/>
                <a:gd name="T28" fmla="*/ 31 w 136"/>
                <a:gd name="T29" fmla="*/ 140 h 156"/>
                <a:gd name="T30" fmla="*/ 34 w 136"/>
                <a:gd name="T31" fmla="*/ 146 h 156"/>
                <a:gd name="T32" fmla="*/ 42 w 136"/>
                <a:gd name="T33" fmla="*/ 148 h 156"/>
                <a:gd name="T34" fmla="*/ 46 w 136"/>
                <a:gd name="T35" fmla="*/ 151 h 156"/>
                <a:gd name="T36" fmla="*/ 49 w 136"/>
                <a:gd name="T37" fmla="*/ 149 h 156"/>
                <a:gd name="T38" fmla="*/ 52 w 136"/>
                <a:gd name="T39" fmla="*/ 146 h 156"/>
                <a:gd name="T40" fmla="*/ 60 w 136"/>
                <a:gd name="T41" fmla="*/ 150 h 156"/>
                <a:gd name="T42" fmla="*/ 67 w 136"/>
                <a:gd name="T43" fmla="*/ 148 h 156"/>
                <a:gd name="T44" fmla="*/ 71 w 136"/>
                <a:gd name="T45" fmla="*/ 144 h 156"/>
                <a:gd name="T46" fmla="*/ 75 w 136"/>
                <a:gd name="T47" fmla="*/ 146 h 156"/>
                <a:gd name="T48" fmla="*/ 83 w 136"/>
                <a:gd name="T49" fmla="*/ 155 h 156"/>
                <a:gd name="T50" fmla="*/ 85 w 136"/>
                <a:gd name="T51" fmla="*/ 156 h 156"/>
                <a:gd name="T52" fmla="*/ 92 w 136"/>
                <a:gd name="T53" fmla="*/ 149 h 156"/>
                <a:gd name="T54" fmla="*/ 94 w 136"/>
                <a:gd name="T55" fmla="*/ 142 h 156"/>
                <a:gd name="T56" fmla="*/ 100 w 136"/>
                <a:gd name="T57" fmla="*/ 128 h 156"/>
                <a:gd name="T58" fmla="*/ 105 w 136"/>
                <a:gd name="T59" fmla="*/ 130 h 156"/>
                <a:gd name="T60" fmla="*/ 109 w 136"/>
                <a:gd name="T61" fmla="*/ 116 h 156"/>
                <a:gd name="T62" fmla="*/ 118 w 136"/>
                <a:gd name="T63" fmla="*/ 110 h 156"/>
                <a:gd name="T64" fmla="*/ 129 w 136"/>
                <a:gd name="T65" fmla="*/ 99 h 156"/>
                <a:gd name="T66" fmla="*/ 131 w 136"/>
                <a:gd name="T67" fmla="*/ 91 h 156"/>
                <a:gd name="T68" fmla="*/ 132 w 136"/>
                <a:gd name="T69" fmla="*/ 77 h 156"/>
                <a:gd name="T70" fmla="*/ 133 w 136"/>
                <a:gd name="T71" fmla="*/ 70 h 156"/>
                <a:gd name="T72" fmla="*/ 133 w 136"/>
                <a:gd name="T73" fmla="*/ 61 h 156"/>
                <a:gd name="T74" fmla="*/ 133 w 136"/>
                <a:gd name="T75" fmla="*/ 55 h 156"/>
                <a:gd name="T76" fmla="*/ 126 w 136"/>
                <a:gd name="T77" fmla="*/ 0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36" h="156">
                  <a:moveTo>
                    <a:pt x="121" y="5"/>
                  </a:moveTo>
                  <a:lnTo>
                    <a:pt x="114" y="8"/>
                  </a:lnTo>
                  <a:lnTo>
                    <a:pt x="108" y="13"/>
                  </a:lnTo>
                  <a:lnTo>
                    <a:pt x="101" y="17"/>
                  </a:lnTo>
                  <a:lnTo>
                    <a:pt x="96" y="21"/>
                  </a:lnTo>
                  <a:lnTo>
                    <a:pt x="93" y="22"/>
                  </a:lnTo>
                  <a:lnTo>
                    <a:pt x="91" y="24"/>
                  </a:lnTo>
                  <a:lnTo>
                    <a:pt x="88" y="27"/>
                  </a:lnTo>
                  <a:lnTo>
                    <a:pt x="85" y="27"/>
                  </a:lnTo>
                  <a:lnTo>
                    <a:pt x="82" y="27"/>
                  </a:lnTo>
                  <a:lnTo>
                    <a:pt x="78" y="29"/>
                  </a:lnTo>
                  <a:lnTo>
                    <a:pt x="74" y="33"/>
                  </a:lnTo>
                  <a:lnTo>
                    <a:pt x="71" y="33"/>
                  </a:lnTo>
                  <a:lnTo>
                    <a:pt x="69" y="33"/>
                  </a:lnTo>
                  <a:lnTo>
                    <a:pt x="68" y="33"/>
                  </a:lnTo>
                  <a:lnTo>
                    <a:pt x="65" y="31"/>
                  </a:lnTo>
                  <a:lnTo>
                    <a:pt x="62" y="28"/>
                  </a:lnTo>
                  <a:lnTo>
                    <a:pt x="60" y="29"/>
                  </a:lnTo>
                  <a:lnTo>
                    <a:pt x="56" y="28"/>
                  </a:lnTo>
                  <a:lnTo>
                    <a:pt x="55" y="27"/>
                  </a:lnTo>
                  <a:lnTo>
                    <a:pt x="51" y="24"/>
                  </a:lnTo>
                  <a:lnTo>
                    <a:pt x="47" y="23"/>
                  </a:lnTo>
                  <a:lnTo>
                    <a:pt x="39" y="22"/>
                  </a:lnTo>
                  <a:lnTo>
                    <a:pt x="0" y="28"/>
                  </a:lnTo>
                  <a:lnTo>
                    <a:pt x="11" y="134"/>
                  </a:lnTo>
                  <a:lnTo>
                    <a:pt x="16" y="136"/>
                  </a:lnTo>
                  <a:lnTo>
                    <a:pt x="21" y="134"/>
                  </a:lnTo>
                  <a:lnTo>
                    <a:pt x="22" y="133"/>
                  </a:lnTo>
                  <a:lnTo>
                    <a:pt x="27" y="137"/>
                  </a:lnTo>
                  <a:lnTo>
                    <a:pt x="31" y="140"/>
                  </a:lnTo>
                  <a:lnTo>
                    <a:pt x="33" y="144"/>
                  </a:lnTo>
                  <a:lnTo>
                    <a:pt x="34" y="146"/>
                  </a:lnTo>
                  <a:lnTo>
                    <a:pt x="39" y="147"/>
                  </a:lnTo>
                  <a:lnTo>
                    <a:pt x="42" y="148"/>
                  </a:lnTo>
                  <a:lnTo>
                    <a:pt x="44" y="149"/>
                  </a:lnTo>
                  <a:lnTo>
                    <a:pt x="46" y="151"/>
                  </a:lnTo>
                  <a:lnTo>
                    <a:pt x="49" y="150"/>
                  </a:lnTo>
                  <a:lnTo>
                    <a:pt x="49" y="149"/>
                  </a:lnTo>
                  <a:lnTo>
                    <a:pt x="51" y="147"/>
                  </a:lnTo>
                  <a:lnTo>
                    <a:pt x="52" y="146"/>
                  </a:lnTo>
                  <a:lnTo>
                    <a:pt x="55" y="148"/>
                  </a:lnTo>
                  <a:lnTo>
                    <a:pt x="60" y="150"/>
                  </a:lnTo>
                  <a:lnTo>
                    <a:pt x="66" y="149"/>
                  </a:lnTo>
                  <a:lnTo>
                    <a:pt x="67" y="148"/>
                  </a:lnTo>
                  <a:lnTo>
                    <a:pt x="69" y="145"/>
                  </a:lnTo>
                  <a:lnTo>
                    <a:pt x="71" y="144"/>
                  </a:lnTo>
                  <a:lnTo>
                    <a:pt x="72" y="143"/>
                  </a:lnTo>
                  <a:lnTo>
                    <a:pt x="75" y="146"/>
                  </a:lnTo>
                  <a:lnTo>
                    <a:pt x="79" y="151"/>
                  </a:lnTo>
                  <a:lnTo>
                    <a:pt x="83" y="155"/>
                  </a:lnTo>
                  <a:lnTo>
                    <a:pt x="86" y="155"/>
                  </a:lnTo>
                  <a:lnTo>
                    <a:pt x="85" y="156"/>
                  </a:lnTo>
                  <a:lnTo>
                    <a:pt x="88" y="153"/>
                  </a:lnTo>
                  <a:lnTo>
                    <a:pt x="92" y="149"/>
                  </a:lnTo>
                  <a:lnTo>
                    <a:pt x="94" y="146"/>
                  </a:lnTo>
                  <a:lnTo>
                    <a:pt x="94" y="142"/>
                  </a:lnTo>
                  <a:lnTo>
                    <a:pt x="97" y="131"/>
                  </a:lnTo>
                  <a:lnTo>
                    <a:pt x="100" y="128"/>
                  </a:lnTo>
                  <a:lnTo>
                    <a:pt x="104" y="131"/>
                  </a:lnTo>
                  <a:lnTo>
                    <a:pt x="105" y="130"/>
                  </a:lnTo>
                  <a:lnTo>
                    <a:pt x="106" y="120"/>
                  </a:lnTo>
                  <a:lnTo>
                    <a:pt x="109" y="116"/>
                  </a:lnTo>
                  <a:lnTo>
                    <a:pt x="113" y="110"/>
                  </a:lnTo>
                  <a:lnTo>
                    <a:pt x="118" y="110"/>
                  </a:lnTo>
                  <a:lnTo>
                    <a:pt x="121" y="106"/>
                  </a:lnTo>
                  <a:lnTo>
                    <a:pt x="129" y="99"/>
                  </a:lnTo>
                  <a:lnTo>
                    <a:pt x="131" y="94"/>
                  </a:lnTo>
                  <a:lnTo>
                    <a:pt x="131" y="91"/>
                  </a:lnTo>
                  <a:lnTo>
                    <a:pt x="132" y="83"/>
                  </a:lnTo>
                  <a:lnTo>
                    <a:pt x="132" y="77"/>
                  </a:lnTo>
                  <a:lnTo>
                    <a:pt x="133" y="74"/>
                  </a:lnTo>
                  <a:lnTo>
                    <a:pt x="133" y="70"/>
                  </a:lnTo>
                  <a:lnTo>
                    <a:pt x="133" y="62"/>
                  </a:lnTo>
                  <a:lnTo>
                    <a:pt x="133" y="61"/>
                  </a:lnTo>
                  <a:lnTo>
                    <a:pt x="132" y="58"/>
                  </a:lnTo>
                  <a:lnTo>
                    <a:pt x="133" y="55"/>
                  </a:lnTo>
                  <a:lnTo>
                    <a:pt x="136" y="55"/>
                  </a:lnTo>
                  <a:lnTo>
                    <a:pt x="126" y="0"/>
                  </a:lnTo>
                  <a:lnTo>
                    <a:pt x="121" y="5"/>
                  </a:lnTo>
                  <a:close/>
                </a:path>
              </a:pathLst>
            </a:custGeom>
            <a:grpFill/>
            <a:ln w="6350" cap="flat">
              <a:solidFill>
                <a:schemeClr val="bg1"/>
              </a:solidFill>
              <a:prstDash val="solid"/>
              <a:miter lim="800000"/>
              <a:headEnd/>
              <a:tailEnd/>
            </a:ln>
          </p:spPr>
          <p:txBody>
            <a:bodyPr/>
            <a:lstStyle/>
            <a:p>
              <a:pPr defTabSz="1828272">
                <a:defRPr/>
              </a:pPr>
              <a:endParaRPr lang="en-US"/>
            </a:p>
          </p:txBody>
        </p:sp>
        <p:sp>
          <p:nvSpPr>
            <p:cNvPr id="58" name="Freeform 53"/>
            <p:cNvSpPr>
              <a:spLocks/>
            </p:cNvSpPr>
            <p:nvPr/>
          </p:nvSpPr>
          <p:spPr bwMode="auto">
            <a:xfrm>
              <a:off x="7119596" y="2319969"/>
              <a:ext cx="168644" cy="290068"/>
            </a:xfrm>
            <a:custGeom>
              <a:avLst/>
              <a:gdLst>
                <a:gd name="T0" fmla="*/ 5 w 100"/>
                <a:gd name="T1" fmla="*/ 167 h 172"/>
                <a:gd name="T2" fmla="*/ 16 w 100"/>
                <a:gd name="T3" fmla="*/ 163 h 172"/>
                <a:gd name="T4" fmla="*/ 24 w 100"/>
                <a:gd name="T5" fmla="*/ 163 h 172"/>
                <a:gd name="T6" fmla="*/ 31 w 100"/>
                <a:gd name="T7" fmla="*/ 168 h 172"/>
                <a:gd name="T8" fmla="*/ 32 w 100"/>
                <a:gd name="T9" fmla="*/ 163 h 172"/>
                <a:gd name="T10" fmla="*/ 38 w 100"/>
                <a:gd name="T11" fmla="*/ 161 h 172"/>
                <a:gd name="T12" fmla="*/ 44 w 100"/>
                <a:gd name="T13" fmla="*/ 163 h 172"/>
                <a:gd name="T14" fmla="*/ 49 w 100"/>
                <a:gd name="T15" fmla="*/ 161 h 172"/>
                <a:gd name="T16" fmla="*/ 52 w 100"/>
                <a:gd name="T17" fmla="*/ 154 h 172"/>
                <a:gd name="T18" fmla="*/ 55 w 100"/>
                <a:gd name="T19" fmla="*/ 150 h 172"/>
                <a:gd name="T20" fmla="*/ 59 w 100"/>
                <a:gd name="T21" fmla="*/ 157 h 172"/>
                <a:gd name="T22" fmla="*/ 66 w 100"/>
                <a:gd name="T23" fmla="*/ 157 h 172"/>
                <a:gd name="T24" fmla="*/ 68 w 100"/>
                <a:gd name="T25" fmla="*/ 150 h 172"/>
                <a:gd name="T26" fmla="*/ 74 w 100"/>
                <a:gd name="T27" fmla="*/ 145 h 172"/>
                <a:gd name="T28" fmla="*/ 78 w 100"/>
                <a:gd name="T29" fmla="*/ 139 h 172"/>
                <a:gd name="T30" fmla="*/ 80 w 100"/>
                <a:gd name="T31" fmla="*/ 131 h 172"/>
                <a:gd name="T32" fmla="*/ 81 w 100"/>
                <a:gd name="T33" fmla="*/ 127 h 172"/>
                <a:gd name="T34" fmla="*/ 90 w 100"/>
                <a:gd name="T35" fmla="*/ 125 h 172"/>
                <a:gd name="T36" fmla="*/ 98 w 100"/>
                <a:gd name="T37" fmla="*/ 123 h 172"/>
                <a:gd name="T38" fmla="*/ 99 w 100"/>
                <a:gd name="T39" fmla="*/ 115 h 172"/>
                <a:gd name="T40" fmla="*/ 98 w 100"/>
                <a:gd name="T41" fmla="*/ 112 h 172"/>
                <a:gd name="T42" fmla="*/ 99 w 100"/>
                <a:gd name="T43" fmla="*/ 107 h 172"/>
                <a:gd name="T44" fmla="*/ 88 w 100"/>
                <a:gd name="T45" fmla="*/ 0 h 172"/>
                <a:gd name="T46" fmla="*/ 27 w 100"/>
                <a:gd name="T47" fmla="*/ 5 h 172"/>
                <a:gd name="T48" fmla="*/ 16 w 100"/>
                <a:gd name="T49" fmla="*/ 12 h 172"/>
                <a:gd name="T50" fmla="*/ 8 w 100"/>
                <a:gd name="T51" fmla="*/ 12 h 172"/>
                <a:gd name="T52" fmla="*/ 10 w 100"/>
                <a:gd name="T53" fmla="*/ 106 h 172"/>
                <a:gd name="T54" fmla="*/ 10 w 100"/>
                <a:gd name="T55" fmla="*/ 113 h 172"/>
                <a:gd name="T56" fmla="*/ 15 w 100"/>
                <a:gd name="T57" fmla="*/ 124 h 172"/>
                <a:gd name="T58" fmla="*/ 16 w 100"/>
                <a:gd name="T59" fmla="*/ 134 h 172"/>
                <a:gd name="T60" fmla="*/ 11 w 100"/>
                <a:gd name="T61" fmla="*/ 140 h 172"/>
                <a:gd name="T62" fmla="*/ 8 w 100"/>
                <a:gd name="T63" fmla="*/ 147 h 172"/>
                <a:gd name="T64" fmla="*/ 4 w 100"/>
                <a:gd name="T65" fmla="*/ 156 h 172"/>
                <a:gd name="T66" fmla="*/ 0 w 100"/>
                <a:gd name="T67" fmla="*/ 161 h 172"/>
                <a:gd name="T68" fmla="*/ 1 w 100"/>
                <a:gd name="T69" fmla="*/ 171 h 172"/>
                <a:gd name="T70" fmla="*/ 2 w 100"/>
                <a:gd name="T71"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0" h="172">
                  <a:moveTo>
                    <a:pt x="5" y="172"/>
                  </a:moveTo>
                  <a:lnTo>
                    <a:pt x="5" y="167"/>
                  </a:lnTo>
                  <a:lnTo>
                    <a:pt x="13" y="167"/>
                  </a:lnTo>
                  <a:lnTo>
                    <a:pt x="16" y="163"/>
                  </a:lnTo>
                  <a:lnTo>
                    <a:pt x="19" y="163"/>
                  </a:lnTo>
                  <a:lnTo>
                    <a:pt x="24" y="163"/>
                  </a:lnTo>
                  <a:lnTo>
                    <a:pt x="27" y="166"/>
                  </a:lnTo>
                  <a:lnTo>
                    <a:pt x="31" y="168"/>
                  </a:lnTo>
                  <a:lnTo>
                    <a:pt x="32" y="167"/>
                  </a:lnTo>
                  <a:lnTo>
                    <a:pt x="32" y="163"/>
                  </a:lnTo>
                  <a:lnTo>
                    <a:pt x="36" y="162"/>
                  </a:lnTo>
                  <a:lnTo>
                    <a:pt x="38" y="161"/>
                  </a:lnTo>
                  <a:lnTo>
                    <a:pt x="42" y="161"/>
                  </a:lnTo>
                  <a:lnTo>
                    <a:pt x="44" y="163"/>
                  </a:lnTo>
                  <a:lnTo>
                    <a:pt x="48" y="164"/>
                  </a:lnTo>
                  <a:lnTo>
                    <a:pt x="49" y="161"/>
                  </a:lnTo>
                  <a:lnTo>
                    <a:pt x="49" y="157"/>
                  </a:lnTo>
                  <a:lnTo>
                    <a:pt x="52" y="154"/>
                  </a:lnTo>
                  <a:lnTo>
                    <a:pt x="53" y="150"/>
                  </a:lnTo>
                  <a:lnTo>
                    <a:pt x="55" y="150"/>
                  </a:lnTo>
                  <a:lnTo>
                    <a:pt x="56" y="154"/>
                  </a:lnTo>
                  <a:lnTo>
                    <a:pt x="59" y="157"/>
                  </a:lnTo>
                  <a:lnTo>
                    <a:pt x="60" y="158"/>
                  </a:lnTo>
                  <a:lnTo>
                    <a:pt x="66" y="157"/>
                  </a:lnTo>
                  <a:lnTo>
                    <a:pt x="68" y="153"/>
                  </a:lnTo>
                  <a:lnTo>
                    <a:pt x="68" y="150"/>
                  </a:lnTo>
                  <a:lnTo>
                    <a:pt x="71" y="145"/>
                  </a:lnTo>
                  <a:lnTo>
                    <a:pt x="74" y="145"/>
                  </a:lnTo>
                  <a:lnTo>
                    <a:pt x="76" y="143"/>
                  </a:lnTo>
                  <a:lnTo>
                    <a:pt x="78" y="139"/>
                  </a:lnTo>
                  <a:lnTo>
                    <a:pt x="80" y="135"/>
                  </a:lnTo>
                  <a:lnTo>
                    <a:pt x="80" y="131"/>
                  </a:lnTo>
                  <a:lnTo>
                    <a:pt x="81" y="129"/>
                  </a:lnTo>
                  <a:lnTo>
                    <a:pt x="81" y="127"/>
                  </a:lnTo>
                  <a:lnTo>
                    <a:pt x="82" y="126"/>
                  </a:lnTo>
                  <a:lnTo>
                    <a:pt x="90" y="125"/>
                  </a:lnTo>
                  <a:lnTo>
                    <a:pt x="94" y="123"/>
                  </a:lnTo>
                  <a:lnTo>
                    <a:pt x="98" y="123"/>
                  </a:lnTo>
                  <a:lnTo>
                    <a:pt x="100" y="121"/>
                  </a:lnTo>
                  <a:lnTo>
                    <a:pt x="99" y="115"/>
                  </a:lnTo>
                  <a:lnTo>
                    <a:pt x="100" y="113"/>
                  </a:lnTo>
                  <a:lnTo>
                    <a:pt x="98" y="112"/>
                  </a:lnTo>
                  <a:lnTo>
                    <a:pt x="97" y="108"/>
                  </a:lnTo>
                  <a:lnTo>
                    <a:pt x="99" y="107"/>
                  </a:lnTo>
                  <a:lnTo>
                    <a:pt x="88" y="1"/>
                  </a:lnTo>
                  <a:lnTo>
                    <a:pt x="88" y="0"/>
                  </a:lnTo>
                  <a:lnTo>
                    <a:pt x="27" y="4"/>
                  </a:lnTo>
                  <a:lnTo>
                    <a:pt x="27" y="5"/>
                  </a:lnTo>
                  <a:lnTo>
                    <a:pt x="20" y="9"/>
                  </a:lnTo>
                  <a:lnTo>
                    <a:pt x="16" y="12"/>
                  </a:lnTo>
                  <a:lnTo>
                    <a:pt x="13" y="13"/>
                  </a:lnTo>
                  <a:lnTo>
                    <a:pt x="8" y="12"/>
                  </a:lnTo>
                  <a:lnTo>
                    <a:pt x="11" y="103"/>
                  </a:lnTo>
                  <a:lnTo>
                    <a:pt x="10" y="106"/>
                  </a:lnTo>
                  <a:lnTo>
                    <a:pt x="10" y="109"/>
                  </a:lnTo>
                  <a:lnTo>
                    <a:pt x="10" y="113"/>
                  </a:lnTo>
                  <a:lnTo>
                    <a:pt x="11" y="117"/>
                  </a:lnTo>
                  <a:lnTo>
                    <a:pt x="15" y="124"/>
                  </a:lnTo>
                  <a:lnTo>
                    <a:pt x="16" y="130"/>
                  </a:lnTo>
                  <a:lnTo>
                    <a:pt x="16" y="134"/>
                  </a:lnTo>
                  <a:lnTo>
                    <a:pt x="13" y="136"/>
                  </a:lnTo>
                  <a:lnTo>
                    <a:pt x="11" y="140"/>
                  </a:lnTo>
                  <a:lnTo>
                    <a:pt x="10" y="145"/>
                  </a:lnTo>
                  <a:lnTo>
                    <a:pt x="8" y="147"/>
                  </a:lnTo>
                  <a:lnTo>
                    <a:pt x="5" y="150"/>
                  </a:lnTo>
                  <a:lnTo>
                    <a:pt x="4" y="156"/>
                  </a:lnTo>
                  <a:lnTo>
                    <a:pt x="2" y="157"/>
                  </a:lnTo>
                  <a:lnTo>
                    <a:pt x="0" y="161"/>
                  </a:lnTo>
                  <a:lnTo>
                    <a:pt x="0" y="167"/>
                  </a:lnTo>
                  <a:lnTo>
                    <a:pt x="1" y="171"/>
                  </a:lnTo>
                  <a:lnTo>
                    <a:pt x="2" y="172"/>
                  </a:lnTo>
                  <a:lnTo>
                    <a:pt x="2" y="172"/>
                  </a:lnTo>
                  <a:lnTo>
                    <a:pt x="5" y="172"/>
                  </a:lnTo>
                  <a:close/>
                </a:path>
              </a:pathLst>
            </a:custGeom>
            <a:grpFill/>
            <a:ln w="6350" cap="flat">
              <a:solidFill>
                <a:schemeClr val="bg1"/>
              </a:solidFill>
              <a:prstDash val="solid"/>
              <a:miter lim="800000"/>
              <a:headEnd/>
              <a:tailEnd/>
            </a:ln>
          </p:spPr>
          <p:txBody>
            <a:bodyPr/>
            <a:lstStyle/>
            <a:p>
              <a:pPr defTabSz="1828272">
                <a:defRPr/>
              </a:pPr>
              <a:endParaRPr lang="en-US"/>
            </a:p>
          </p:txBody>
        </p:sp>
        <p:sp>
          <p:nvSpPr>
            <p:cNvPr id="59" name="Freeform 54"/>
            <p:cNvSpPr>
              <a:spLocks/>
            </p:cNvSpPr>
            <p:nvPr/>
          </p:nvSpPr>
          <p:spPr bwMode="auto">
            <a:xfrm>
              <a:off x="6929028" y="2282867"/>
              <a:ext cx="217551" cy="381136"/>
            </a:xfrm>
            <a:custGeom>
              <a:avLst/>
              <a:gdLst>
                <a:gd name="T0" fmla="*/ 88 w 129"/>
                <a:gd name="T1" fmla="*/ 217 h 226"/>
                <a:gd name="T2" fmla="*/ 96 w 129"/>
                <a:gd name="T3" fmla="*/ 222 h 226"/>
                <a:gd name="T4" fmla="*/ 102 w 129"/>
                <a:gd name="T5" fmla="*/ 222 h 226"/>
                <a:gd name="T6" fmla="*/ 102 w 129"/>
                <a:gd name="T7" fmla="*/ 216 h 226"/>
                <a:gd name="T8" fmla="*/ 105 w 129"/>
                <a:gd name="T9" fmla="*/ 209 h 226"/>
                <a:gd name="T10" fmla="*/ 113 w 129"/>
                <a:gd name="T11" fmla="*/ 206 h 226"/>
                <a:gd name="T12" fmla="*/ 112 w 129"/>
                <a:gd name="T13" fmla="*/ 200 h 226"/>
                <a:gd name="T14" fmla="*/ 112 w 129"/>
                <a:gd name="T15" fmla="*/ 195 h 226"/>
                <a:gd name="T16" fmla="*/ 115 w 129"/>
                <a:gd name="T17" fmla="*/ 194 h 226"/>
                <a:gd name="T18" fmla="*/ 113 w 129"/>
                <a:gd name="T19" fmla="*/ 189 h 226"/>
                <a:gd name="T20" fmla="*/ 115 w 129"/>
                <a:gd name="T21" fmla="*/ 179 h 226"/>
                <a:gd name="T22" fmla="*/ 118 w 129"/>
                <a:gd name="T23" fmla="*/ 172 h 226"/>
                <a:gd name="T24" fmla="*/ 123 w 129"/>
                <a:gd name="T25" fmla="*/ 167 h 226"/>
                <a:gd name="T26" fmla="*/ 126 w 129"/>
                <a:gd name="T27" fmla="*/ 158 h 226"/>
                <a:gd name="T28" fmla="*/ 129 w 129"/>
                <a:gd name="T29" fmla="*/ 152 h 226"/>
                <a:gd name="T30" fmla="*/ 124 w 129"/>
                <a:gd name="T31" fmla="*/ 139 h 226"/>
                <a:gd name="T32" fmla="*/ 123 w 129"/>
                <a:gd name="T33" fmla="*/ 131 h 226"/>
                <a:gd name="T34" fmla="*/ 124 w 129"/>
                <a:gd name="T35" fmla="*/ 125 h 226"/>
                <a:gd name="T36" fmla="*/ 122 w 129"/>
                <a:gd name="T37" fmla="*/ 34 h 226"/>
                <a:gd name="T38" fmla="*/ 116 w 129"/>
                <a:gd name="T39" fmla="*/ 26 h 226"/>
                <a:gd name="T40" fmla="*/ 113 w 129"/>
                <a:gd name="T41" fmla="*/ 17 h 226"/>
                <a:gd name="T42" fmla="*/ 107 w 129"/>
                <a:gd name="T43" fmla="*/ 3 h 226"/>
                <a:gd name="T44" fmla="*/ 24 w 129"/>
                <a:gd name="T45" fmla="*/ 5 h 226"/>
                <a:gd name="T46" fmla="*/ 22 w 129"/>
                <a:gd name="T47" fmla="*/ 3 h 226"/>
                <a:gd name="T48" fmla="*/ 21 w 129"/>
                <a:gd name="T49" fmla="*/ 8 h 226"/>
                <a:gd name="T50" fmla="*/ 28 w 129"/>
                <a:gd name="T51" fmla="*/ 14 h 226"/>
                <a:gd name="T52" fmla="*/ 38 w 129"/>
                <a:gd name="T53" fmla="*/ 23 h 226"/>
                <a:gd name="T54" fmla="*/ 36 w 129"/>
                <a:gd name="T55" fmla="*/ 32 h 226"/>
                <a:gd name="T56" fmla="*/ 31 w 129"/>
                <a:gd name="T57" fmla="*/ 43 h 226"/>
                <a:gd name="T58" fmla="*/ 27 w 129"/>
                <a:gd name="T59" fmla="*/ 47 h 226"/>
                <a:gd name="T60" fmla="*/ 15 w 129"/>
                <a:gd name="T61" fmla="*/ 50 h 226"/>
                <a:gd name="T62" fmla="*/ 12 w 129"/>
                <a:gd name="T63" fmla="*/ 55 h 226"/>
                <a:gd name="T64" fmla="*/ 15 w 129"/>
                <a:gd name="T65" fmla="*/ 65 h 226"/>
                <a:gd name="T66" fmla="*/ 13 w 129"/>
                <a:gd name="T67" fmla="*/ 70 h 226"/>
                <a:gd name="T68" fmla="*/ 11 w 129"/>
                <a:gd name="T69" fmla="*/ 77 h 226"/>
                <a:gd name="T70" fmla="*/ 2 w 129"/>
                <a:gd name="T71" fmla="*/ 86 h 226"/>
                <a:gd name="T72" fmla="*/ 0 w 129"/>
                <a:gd name="T73" fmla="*/ 95 h 226"/>
                <a:gd name="T74" fmla="*/ 0 w 129"/>
                <a:gd name="T75" fmla="*/ 113 h 226"/>
                <a:gd name="T76" fmla="*/ 21 w 129"/>
                <a:gd name="T77" fmla="*/ 136 h 226"/>
                <a:gd name="T78" fmla="*/ 25 w 129"/>
                <a:gd name="T79" fmla="*/ 150 h 226"/>
                <a:gd name="T80" fmla="*/ 31 w 129"/>
                <a:gd name="T81" fmla="*/ 151 h 226"/>
                <a:gd name="T82" fmla="*/ 39 w 129"/>
                <a:gd name="T83" fmla="*/ 150 h 226"/>
                <a:gd name="T84" fmla="*/ 45 w 129"/>
                <a:gd name="T85" fmla="*/ 156 h 226"/>
                <a:gd name="T86" fmla="*/ 41 w 129"/>
                <a:gd name="T87" fmla="*/ 167 h 226"/>
                <a:gd name="T88" fmla="*/ 39 w 129"/>
                <a:gd name="T89" fmla="*/ 175 h 226"/>
                <a:gd name="T90" fmla="*/ 44 w 129"/>
                <a:gd name="T91" fmla="*/ 185 h 226"/>
                <a:gd name="T92" fmla="*/ 53 w 129"/>
                <a:gd name="T93" fmla="*/ 189 h 226"/>
                <a:gd name="T94" fmla="*/ 68 w 129"/>
                <a:gd name="T95" fmla="*/ 200 h 226"/>
                <a:gd name="T96" fmla="*/ 70 w 129"/>
                <a:gd name="T97" fmla="*/ 214 h 226"/>
                <a:gd name="T98" fmla="*/ 74 w 129"/>
                <a:gd name="T99" fmla="*/ 222 h 226"/>
                <a:gd name="T100" fmla="*/ 76 w 129"/>
                <a:gd name="T101" fmla="*/ 222 h 226"/>
                <a:gd name="T102" fmla="*/ 83 w 129"/>
                <a:gd name="T103" fmla="*/ 221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29" h="226">
                  <a:moveTo>
                    <a:pt x="86" y="218"/>
                  </a:moveTo>
                  <a:lnTo>
                    <a:pt x="88" y="217"/>
                  </a:lnTo>
                  <a:lnTo>
                    <a:pt x="92" y="219"/>
                  </a:lnTo>
                  <a:lnTo>
                    <a:pt x="96" y="222"/>
                  </a:lnTo>
                  <a:lnTo>
                    <a:pt x="99" y="222"/>
                  </a:lnTo>
                  <a:lnTo>
                    <a:pt x="102" y="222"/>
                  </a:lnTo>
                  <a:lnTo>
                    <a:pt x="104" y="221"/>
                  </a:lnTo>
                  <a:lnTo>
                    <a:pt x="102" y="216"/>
                  </a:lnTo>
                  <a:lnTo>
                    <a:pt x="102" y="211"/>
                  </a:lnTo>
                  <a:lnTo>
                    <a:pt x="105" y="209"/>
                  </a:lnTo>
                  <a:lnTo>
                    <a:pt x="111" y="207"/>
                  </a:lnTo>
                  <a:lnTo>
                    <a:pt x="113" y="206"/>
                  </a:lnTo>
                  <a:lnTo>
                    <a:pt x="112" y="203"/>
                  </a:lnTo>
                  <a:lnTo>
                    <a:pt x="112" y="200"/>
                  </a:lnTo>
                  <a:lnTo>
                    <a:pt x="112" y="199"/>
                  </a:lnTo>
                  <a:lnTo>
                    <a:pt x="112" y="195"/>
                  </a:lnTo>
                  <a:lnTo>
                    <a:pt x="115" y="194"/>
                  </a:lnTo>
                  <a:lnTo>
                    <a:pt x="115" y="194"/>
                  </a:lnTo>
                  <a:lnTo>
                    <a:pt x="114" y="193"/>
                  </a:lnTo>
                  <a:lnTo>
                    <a:pt x="113" y="189"/>
                  </a:lnTo>
                  <a:lnTo>
                    <a:pt x="113" y="183"/>
                  </a:lnTo>
                  <a:lnTo>
                    <a:pt x="115" y="179"/>
                  </a:lnTo>
                  <a:lnTo>
                    <a:pt x="117" y="178"/>
                  </a:lnTo>
                  <a:lnTo>
                    <a:pt x="118" y="172"/>
                  </a:lnTo>
                  <a:lnTo>
                    <a:pt x="121" y="169"/>
                  </a:lnTo>
                  <a:lnTo>
                    <a:pt x="123" y="167"/>
                  </a:lnTo>
                  <a:lnTo>
                    <a:pt x="124" y="162"/>
                  </a:lnTo>
                  <a:lnTo>
                    <a:pt x="126" y="158"/>
                  </a:lnTo>
                  <a:lnTo>
                    <a:pt x="129" y="156"/>
                  </a:lnTo>
                  <a:lnTo>
                    <a:pt x="129" y="152"/>
                  </a:lnTo>
                  <a:lnTo>
                    <a:pt x="128" y="146"/>
                  </a:lnTo>
                  <a:lnTo>
                    <a:pt x="124" y="139"/>
                  </a:lnTo>
                  <a:lnTo>
                    <a:pt x="123" y="135"/>
                  </a:lnTo>
                  <a:lnTo>
                    <a:pt x="123" y="131"/>
                  </a:lnTo>
                  <a:lnTo>
                    <a:pt x="123" y="128"/>
                  </a:lnTo>
                  <a:lnTo>
                    <a:pt x="124" y="125"/>
                  </a:lnTo>
                  <a:lnTo>
                    <a:pt x="121" y="34"/>
                  </a:lnTo>
                  <a:lnTo>
                    <a:pt x="122" y="34"/>
                  </a:lnTo>
                  <a:lnTo>
                    <a:pt x="118" y="31"/>
                  </a:lnTo>
                  <a:lnTo>
                    <a:pt x="116" y="26"/>
                  </a:lnTo>
                  <a:lnTo>
                    <a:pt x="114" y="23"/>
                  </a:lnTo>
                  <a:lnTo>
                    <a:pt x="113" y="17"/>
                  </a:lnTo>
                  <a:lnTo>
                    <a:pt x="109" y="13"/>
                  </a:lnTo>
                  <a:lnTo>
                    <a:pt x="107" y="3"/>
                  </a:lnTo>
                  <a:lnTo>
                    <a:pt x="107" y="0"/>
                  </a:lnTo>
                  <a:lnTo>
                    <a:pt x="24" y="5"/>
                  </a:lnTo>
                  <a:lnTo>
                    <a:pt x="22" y="3"/>
                  </a:lnTo>
                  <a:lnTo>
                    <a:pt x="22" y="3"/>
                  </a:lnTo>
                  <a:lnTo>
                    <a:pt x="21" y="6"/>
                  </a:lnTo>
                  <a:lnTo>
                    <a:pt x="21" y="8"/>
                  </a:lnTo>
                  <a:lnTo>
                    <a:pt x="24" y="11"/>
                  </a:lnTo>
                  <a:lnTo>
                    <a:pt x="28" y="14"/>
                  </a:lnTo>
                  <a:lnTo>
                    <a:pt x="33" y="18"/>
                  </a:lnTo>
                  <a:lnTo>
                    <a:pt x="38" y="23"/>
                  </a:lnTo>
                  <a:lnTo>
                    <a:pt x="38" y="26"/>
                  </a:lnTo>
                  <a:lnTo>
                    <a:pt x="36" y="32"/>
                  </a:lnTo>
                  <a:lnTo>
                    <a:pt x="34" y="35"/>
                  </a:lnTo>
                  <a:lnTo>
                    <a:pt x="31" y="43"/>
                  </a:lnTo>
                  <a:lnTo>
                    <a:pt x="29" y="45"/>
                  </a:lnTo>
                  <a:lnTo>
                    <a:pt x="27" y="47"/>
                  </a:lnTo>
                  <a:lnTo>
                    <a:pt x="21" y="50"/>
                  </a:lnTo>
                  <a:lnTo>
                    <a:pt x="15" y="50"/>
                  </a:lnTo>
                  <a:lnTo>
                    <a:pt x="12" y="51"/>
                  </a:lnTo>
                  <a:lnTo>
                    <a:pt x="12" y="55"/>
                  </a:lnTo>
                  <a:lnTo>
                    <a:pt x="12" y="58"/>
                  </a:lnTo>
                  <a:lnTo>
                    <a:pt x="15" y="65"/>
                  </a:lnTo>
                  <a:lnTo>
                    <a:pt x="17" y="67"/>
                  </a:lnTo>
                  <a:lnTo>
                    <a:pt x="13" y="70"/>
                  </a:lnTo>
                  <a:lnTo>
                    <a:pt x="13" y="77"/>
                  </a:lnTo>
                  <a:lnTo>
                    <a:pt x="11" y="77"/>
                  </a:lnTo>
                  <a:lnTo>
                    <a:pt x="8" y="80"/>
                  </a:lnTo>
                  <a:lnTo>
                    <a:pt x="2" y="86"/>
                  </a:lnTo>
                  <a:lnTo>
                    <a:pt x="3" y="92"/>
                  </a:lnTo>
                  <a:lnTo>
                    <a:pt x="0" y="95"/>
                  </a:lnTo>
                  <a:lnTo>
                    <a:pt x="0" y="104"/>
                  </a:lnTo>
                  <a:lnTo>
                    <a:pt x="0" y="113"/>
                  </a:lnTo>
                  <a:lnTo>
                    <a:pt x="6" y="123"/>
                  </a:lnTo>
                  <a:lnTo>
                    <a:pt x="21" y="136"/>
                  </a:lnTo>
                  <a:lnTo>
                    <a:pt x="25" y="142"/>
                  </a:lnTo>
                  <a:lnTo>
                    <a:pt x="25" y="150"/>
                  </a:lnTo>
                  <a:lnTo>
                    <a:pt x="30" y="154"/>
                  </a:lnTo>
                  <a:lnTo>
                    <a:pt x="31" y="151"/>
                  </a:lnTo>
                  <a:lnTo>
                    <a:pt x="34" y="150"/>
                  </a:lnTo>
                  <a:lnTo>
                    <a:pt x="39" y="150"/>
                  </a:lnTo>
                  <a:lnTo>
                    <a:pt x="42" y="153"/>
                  </a:lnTo>
                  <a:lnTo>
                    <a:pt x="45" y="156"/>
                  </a:lnTo>
                  <a:lnTo>
                    <a:pt x="42" y="162"/>
                  </a:lnTo>
                  <a:lnTo>
                    <a:pt x="41" y="167"/>
                  </a:lnTo>
                  <a:lnTo>
                    <a:pt x="41" y="170"/>
                  </a:lnTo>
                  <a:lnTo>
                    <a:pt x="39" y="175"/>
                  </a:lnTo>
                  <a:lnTo>
                    <a:pt x="39" y="180"/>
                  </a:lnTo>
                  <a:lnTo>
                    <a:pt x="44" y="185"/>
                  </a:lnTo>
                  <a:lnTo>
                    <a:pt x="51" y="190"/>
                  </a:lnTo>
                  <a:lnTo>
                    <a:pt x="53" y="189"/>
                  </a:lnTo>
                  <a:lnTo>
                    <a:pt x="64" y="196"/>
                  </a:lnTo>
                  <a:lnTo>
                    <a:pt x="68" y="200"/>
                  </a:lnTo>
                  <a:lnTo>
                    <a:pt x="71" y="209"/>
                  </a:lnTo>
                  <a:lnTo>
                    <a:pt x="70" y="214"/>
                  </a:lnTo>
                  <a:lnTo>
                    <a:pt x="69" y="217"/>
                  </a:lnTo>
                  <a:lnTo>
                    <a:pt x="74" y="222"/>
                  </a:lnTo>
                  <a:lnTo>
                    <a:pt x="74" y="226"/>
                  </a:lnTo>
                  <a:lnTo>
                    <a:pt x="76" y="222"/>
                  </a:lnTo>
                  <a:lnTo>
                    <a:pt x="80" y="222"/>
                  </a:lnTo>
                  <a:lnTo>
                    <a:pt x="83" y="221"/>
                  </a:lnTo>
                  <a:lnTo>
                    <a:pt x="86" y="218"/>
                  </a:lnTo>
                  <a:close/>
                </a:path>
              </a:pathLst>
            </a:custGeom>
            <a:grpFill/>
            <a:ln w="6350" cap="flat">
              <a:solidFill>
                <a:schemeClr val="bg1"/>
              </a:solidFill>
              <a:prstDash val="solid"/>
              <a:miter lim="800000"/>
              <a:headEnd/>
              <a:tailEnd/>
            </a:ln>
          </p:spPr>
          <p:txBody>
            <a:bodyPr/>
            <a:lstStyle/>
            <a:p>
              <a:pPr defTabSz="1828272">
                <a:defRPr/>
              </a:pPr>
              <a:endParaRPr lang="en-US"/>
            </a:p>
          </p:txBody>
        </p:sp>
        <p:sp>
          <p:nvSpPr>
            <p:cNvPr id="60" name="Freeform 55"/>
            <p:cNvSpPr>
              <a:spLocks/>
            </p:cNvSpPr>
            <p:nvPr/>
          </p:nvSpPr>
          <p:spPr bwMode="auto">
            <a:xfrm>
              <a:off x="6662570" y="2198544"/>
              <a:ext cx="330543" cy="242848"/>
            </a:xfrm>
            <a:custGeom>
              <a:avLst/>
              <a:gdLst>
                <a:gd name="T0" fmla="*/ 196 w 231"/>
                <a:gd name="T1" fmla="*/ 154 h 170"/>
                <a:gd name="T2" fmla="*/ 201 w 231"/>
                <a:gd name="T3" fmla="*/ 150 h 170"/>
                <a:gd name="T4" fmla="*/ 206 w 231"/>
                <a:gd name="T5" fmla="*/ 139 h 170"/>
                <a:gd name="T6" fmla="*/ 200 w 231"/>
                <a:gd name="T7" fmla="*/ 128 h 170"/>
                <a:gd name="T8" fmla="*/ 200 w 231"/>
                <a:gd name="T9" fmla="*/ 120 h 170"/>
                <a:gd name="T10" fmla="*/ 211 w 231"/>
                <a:gd name="T11" fmla="*/ 118 h 170"/>
                <a:gd name="T12" fmla="*/ 220 w 231"/>
                <a:gd name="T13" fmla="*/ 113 h 170"/>
                <a:gd name="T14" fmla="*/ 226 w 231"/>
                <a:gd name="T15" fmla="*/ 101 h 170"/>
                <a:gd name="T16" fmla="*/ 231 w 231"/>
                <a:gd name="T17" fmla="*/ 90 h 170"/>
                <a:gd name="T18" fmla="*/ 225 w 231"/>
                <a:gd name="T19" fmla="*/ 81 h 170"/>
                <a:gd name="T20" fmla="*/ 215 w 231"/>
                <a:gd name="T21" fmla="*/ 72 h 170"/>
                <a:gd name="T22" fmla="*/ 211 w 231"/>
                <a:gd name="T23" fmla="*/ 66 h 170"/>
                <a:gd name="T24" fmla="*/ 214 w 231"/>
                <a:gd name="T25" fmla="*/ 65 h 170"/>
                <a:gd name="T26" fmla="*/ 206 w 231"/>
                <a:gd name="T27" fmla="*/ 59 h 170"/>
                <a:gd name="T28" fmla="*/ 196 w 231"/>
                <a:gd name="T29" fmla="*/ 55 h 170"/>
                <a:gd name="T30" fmla="*/ 194 w 231"/>
                <a:gd name="T31" fmla="*/ 45 h 170"/>
                <a:gd name="T32" fmla="*/ 194 w 231"/>
                <a:gd name="T33" fmla="*/ 35 h 170"/>
                <a:gd name="T34" fmla="*/ 192 w 231"/>
                <a:gd name="T35" fmla="*/ 25 h 170"/>
                <a:gd name="T36" fmla="*/ 7 w 231"/>
                <a:gd name="T37" fmla="*/ 22 h 170"/>
                <a:gd name="T38" fmla="*/ 8 w 231"/>
                <a:gd name="T39" fmla="*/ 0 h 170"/>
                <a:gd name="T40" fmla="*/ 4 w 231"/>
                <a:gd name="T41" fmla="*/ 23 h 170"/>
                <a:gd name="T42" fmla="*/ 3 w 231"/>
                <a:gd name="T43" fmla="*/ 31 h 170"/>
                <a:gd name="T44" fmla="*/ 7 w 231"/>
                <a:gd name="T45" fmla="*/ 37 h 170"/>
                <a:gd name="T46" fmla="*/ 5 w 231"/>
                <a:gd name="T47" fmla="*/ 42 h 170"/>
                <a:gd name="T48" fmla="*/ 4 w 231"/>
                <a:gd name="T49" fmla="*/ 52 h 170"/>
                <a:gd name="T50" fmla="*/ 0 w 231"/>
                <a:gd name="T51" fmla="*/ 56 h 170"/>
                <a:gd name="T52" fmla="*/ 4 w 231"/>
                <a:gd name="T53" fmla="*/ 62 h 170"/>
                <a:gd name="T54" fmla="*/ 4 w 231"/>
                <a:gd name="T55" fmla="*/ 69 h 170"/>
                <a:gd name="T56" fmla="*/ 6 w 231"/>
                <a:gd name="T57" fmla="*/ 71 h 170"/>
                <a:gd name="T58" fmla="*/ 12 w 231"/>
                <a:gd name="T59" fmla="*/ 85 h 170"/>
                <a:gd name="T60" fmla="*/ 16 w 231"/>
                <a:gd name="T61" fmla="*/ 96 h 170"/>
                <a:gd name="T62" fmla="*/ 19 w 231"/>
                <a:gd name="T63" fmla="*/ 102 h 170"/>
                <a:gd name="T64" fmla="*/ 20 w 231"/>
                <a:gd name="T65" fmla="*/ 104 h 170"/>
                <a:gd name="T66" fmla="*/ 18 w 231"/>
                <a:gd name="T67" fmla="*/ 109 h 170"/>
                <a:gd name="T68" fmla="*/ 20 w 231"/>
                <a:gd name="T69" fmla="*/ 116 h 170"/>
                <a:gd name="T70" fmla="*/ 24 w 231"/>
                <a:gd name="T71" fmla="*/ 118 h 170"/>
                <a:gd name="T72" fmla="*/ 26 w 231"/>
                <a:gd name="T73" fmla="*/ 135 h 170"/>
                <a:gd name="T74" fmla="*/ 27 w 231"/>
                <a:gd name="T75" fmla="*/ 142 h 170"/>
                <a:gd name="T76" fmla="*/ 28 w 231"/>
                <a:gd name="T77" fmla="*/ 154 h 170"/>
                <a:gd name="T78" fmla="*/ 30 w 231"/>
                <a:gd name="T79" fmla="*/ 162 h 170"/>
                <a:gd name="T80" fmla="*/ 188 w 231"/>
                <a:gd name="T81" fmla="*/ 170 h 170"/>
                <a:gd name="T82" fmla="*/ 189 w 231"/>
                <a:gd name="T83" fmla="*/ 161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31" h="170">
                  <a:moveTo>
                    <a:pt x="189" y="161"/>
                  </a:moveTo>
                  <a:cubicBezTo>
                    <a:pt x="196" y="154"/>
                    <a:pt x="196" y="154"/>
                    <a:pt x="196" y="154"/>
                  </a:cubicBezTo>
                  <a:cubicBezTo>
                    <a:pt x="199" y="150"/>
                    <a:pt x="199" y="150"/>
                    <a:pt x="199" y="150"/>
                  </a:cubicBezTo>
                  <a:cubicBezTo>
                    <a:pt x="201" y="150"/>
                    <a:pt x="201" y="150"/>
                    <a:pt x="201" y="150"/>
                  </a:cubicBezTo>
                  <a:cubicBezTo>
                    <a:pt x="202" y="142"/>
                    <a:pt x="202" y="142"/>
                    <a:pt x="202" y="142"/>
                  </a:cubicBezTo>
                  <a:cubicBezTo>
                    <a:pt x="206" y="139"/>
                    <a:pt x="206" y="139"/>
                    <a:pt x="206" y="139"/>
                  </a:cubicBezTo>
                  <a:cubicBezTo>
                    <a:pt x="204" y="136"/>
                    <a:pt x="204" y="136"/>
                    <a:pt x="204" y="136"/>
                  </a:cubicBezTo>
                  <a:cubicBezTo>
                    <a:pt x="200" y="128"/>
                    <a:pt x="200" y="128"/>
                    <a:pt x="200" y="128"/>
                  </a:cubicBezTo>
                  <a:cubicBezTo>
                    <a:pt x="200" y="124"/>
                    <a:pt x="200" y="124"/>
                    <a:pt x="200" y="124"/>
                  </a:cubicBezTo>
                  <a:cubicBezTo>
                    <a:pt x="200" y="120"/>
                    <a:pt x="200" y="120"/>
                    <a:pt x="200" y="120"/>
                  </a:cubicBezTo>
                  <a:cubicBezTo>
                    <a:pt x="204" y="118"/>
                    <a:pt x="204" y="118"/>
                    <a:pt x="204" y="118"/>
                  </a:cubicBezTo>
                  <a:cubicBezTo>
                    <a:pt x="211" y="118"/>
                    <a:pt x="211" y="118"/>
                    <a:pt x="211" y="118"/>
                  </a:cubicBezTo>
                  <a:cubicBezTo>
                    <a:pt x="218" y="115"/>
                    <a:pt x="218" y="115"/>
                    <a:pt x="218" y="115"/>
                  </a:cubicBezTo>
                  <a:cubicBezTo>
                    <a:pt x="220" y="113"/>
                    <a:pt x="220" y="113"/>
                    <a:pt x="220" y="113"/>
                  </a:cubicBezTo>
                  <a:cubicBezTo>
                    <a:pt x="223" y="110"/>
                    <a:pt x="223" y="110"/>
                    <a:pt x="223" y="110"/>
                  </a:cubicBezTo>
                  <a:cubicBezTo>
                    <a:pt x="226" y="101"/>
                    <a:pt x="226" y="101"/>
                    <a:pt x="226" y="101"/>
                  </a:cubicBezTo>
                  <a:cubicBezTo>
                    <a:pt x="229" y="97"/>
                    <a:pt x="229" y="97"/>
                    <a:pt x="229" y="97"/>
                  </a:cubicBezTo>
                  <a:cubicBezTo>
                    <a:pt x="231" y="90"/>
                    <a:pt x="231" y="90"/>
                    <a:pt x="231" y="90"/>
                  </a:cubicBezTo>
                  <a:cubicBezTo>
                    <a:pt x="231" y="87"/>
                    <a:pt x="231" y="87"/>
                    <a:pt x="231" y="87"/>
                  </a:cubicBezTo>
                  <a:cubicBezTo>
                    <a:pt x="225" y="81"/>
                    <a:pt x="225" y="81"/>
                    <a:pt x="225" y="81"/>
                  </a:cubicBezTo>
                  <a:cubicBezTo>
                    <a:pt x="219" y="76"/>
                    <a:pt x="219" y="76"/>
                    <a:pt x="219" y="76"/>
                  </a:cubicBezTo>
                  <a:cubicBezTo>
                    <a:pt x="215" y="72"/>
                    <a:pt x="215" y="72"/>
                    <a:pt x="215" y="72"/>
                  </a:cubicBezTo>
                  <a:cubicBezTo>
                    <a:pt x="211" y="69"/>
                    <a:pt x="211" y="69"/>
                    <a:pt x="211" y="69"/>
                  </a:cubicBezTo>
                  <a:cubicBezTo>
                    <a:pt x="211" y="66"/>
                    <a:pt x="211" y="66"/>
                    <a:pt x="211" y="66"/>
                  </a:cubicBezTo>
                  <a:cubicBezTo>
                    <a:pt x="212" y="63"/>
                    <a:pt x="212" y="63"/>
                    <a:pt x="212" y="63"/>
                  </a:cubicBezTo>
                  <a:cubicBezTo>
                    <a:pt x="214" y="65"/>
                    <a:pt x="214" y="65"/>
                    <a:pt x="214" y="65"/>
                  </a:cubicBezTo>
                  <a:cubicBezTo>
                    <a:pt x="211" y="61"/>
                    <a:pt x="211" y="61"/>
                    <a:pt x="211" y="61"/>
                  </a:cubicBezTo>
                  <a:cubicBezTo>
                    <a:pt x="211" y="61"/>
                    <a:pt x="207" y="59"/>
                    <a:pt x="206" y="59"/>
                  </a:cubicBezTo>
                  <a:cubicBezTo>
                    <a:pt x="205" y="59"/>
                    <a:pt x="201" y="55"/>
                    <a:pt x="201" y="55"/>
                  </a:cubicBezTo>
                  <a:cubicBezTo>
                    <a:pt x="196" y="55"/>
                    <a:pt x="196" y="55"/>
                    <a:pt x="196" y="55"/>
                  </a:cubicBezTo>
                  <a:cubicBezTo>
                    <a:pt x="196" y="50"/>
                    <a:pt x="196" y="50"/>
                    <a:pt x="196" y="50"/>
                  </a:cubicBezTo>
                  <a:cubicBezTo>
                    <a:pt x="194" y="45"/>
                    <a:pt x="194" y="45"/>
                    <a:pt x="194" y="45"/>
                  </a:cubicBezTo>
                  <a:cubicBezTo>
                    <a:pt x="194" y="39"/>
                    <a:pt x="194" y="39"/>
                    <a:pt x="194" y="39"/>
                  </a:cubicBezTo>
                  <a:cubicBezTo>
                    <a:pt x="194" y="35"/>
                    <a:pt x="194" y="35"/>
                    <a:pt x="194" y="35"/>
                  </a:cubicBezTo>
                  <a:cubicBezTo>
                    <a:pt x="194" y="28"/>
                    <a:pt x="194" y="28"/>
                    <a:pt x="194" y="28"/>
                  </a:cubicBezTo>
                  <a:cubicBezTo>
                    <a:pt x="192" y="25"/>
                    <a:pt x="192" y="25"/>
                    <a:pt x="192" y="25"/>
                  </a:cubicBezTo>
                  <a:cubicBezTo>
                    <a:pt x="189" y="18"/>
                    <a:pt x="189" y="18"/>
                    <a:pt x="189" y="18"/>
                  </a:cubicBezTo>
                  <a:cubicBezTo>
                    <a:pt x="7" y="22"/>
                    <a:pt x="7" y="22"/>
                    <a:pt x="7" y="22"/>
                  </a:cubicBezTo>
                  <a:cubicBezTo>
                    <a:pt x="8" y="0"/>
                    <a:pt x="8" y="0"/>
                    <a:pt x="8" y="0"/>
                  </a:cubicBezTo>
                  <a:cubicBezTo>
                    <a:pt x="8" y="0"/>
                    <a:pt x="8" y="0"/>
                    <a:pt x="8" y="0"/>
                  </a:cubicBezTo>
                  <a:cubicBezTo>
                    <a:pt x="7" y="23"/>
                    <a:pt x="7" y="23"/>
                    <a:pt x="7" y="23"/>
                  </a:cubicBezTo>
                  <a:cubicBezTo>
                    <a:pt x="4" y="23"/>
                    <a:pt x="4" y="23"/>
                    <a:pt x="4" y="23"/>
                  </a:cubicBezTo>
                  <a:cubicBezTo>
                    <a:pt x="4" y="26"/>
                    <a:pt x="4" y="26"/>
                    <a:pt x="4" y="26"/>
                  </a:cubicBezTo>
                  <a:cubicBezTo>
                    <a:pt x="3" y="31"/>
                    <a:pt x="3" y="31"/>
                    <a:pt x="3" y="31"/>
                  </a:cubicBezTo>
                  <a:cubicBezTo>
                    <a:pt x="5" y="32"/>
                    <a:pt x="5" y="32"/>
                    <a:pt x="5" y="32"/>
                  </a:cubicBezTo>
                  <a:cubicBezTo>
                    <a:pt x="7" y="37"/>
                    <a:pt x="7" y="37"/>
                    <a:pt x="7" y="37"/>
                  </a:cubicBezTo>
                  <a:cubicBezTo>
                    <a:pt x="7" y="41"/>
                    <a:pt x="7" y="41"/>
                    <a:pt x="7" y="41"/>
                  </a:cubicBezTo>
                  <a:cubicBezTo>
                    <a:pt x="5" y="42"/>
                    <a:pt x="5" y="42"/>
                    <a:pt x="5" y="42"/>
                  </a:cubicBezTo>
                  <a:cubicBezTo>
                    <a:pt x="4" y="45"/>
                    <a:pt x="4" y="45"/>
                    <a:pt x="4" y="45"/>
                  </a:cubicBezTo>
                  <a:cubicBezTo>
                    <a:pt x="4" y="52"/>
                    <a:pt x="4" y="52"/>
                    <a:pt x="4" y="52"/>
                  </a:cubicBezTo>
                  <a:cubicBezTo>
                    <a:pt x="1" y="53"/>
                    <a:pt x="1" y="53"/>
                    <a:pt x="1" y="53"/>
                  </a:cubicBezTo>
                  <a:cubicBezTo>
                    <a:pt x="0" y="56"/>
                    <a:pt x="0" y="56"/>
                    <a:pt x="0" y="56"/>
                  </a:cubicBezTo>
                  <a:cubicBezTo>
                    <a:pt x="0" y="59"/>
                    <a:pt x="0" y="59"/>
                    <a:pt x="0" y="59"/>
                  </a:cubicBezTo>
                  <a:cubicBezTo>
                    <a:pt x="4" y="62"/>
                    <a:pt x="4" y="62"/>
                    <a:pt x="4" y="62"/>
                  </a:cubicBezTo>
                  <a:cubicBezTo>
                    <a:pt x="4" y="66"/>
                    <a:pt x="4" y="66"/>
                    <a:pt x="4" y="66"/>
                  </a:cubicBezTo>
                  <a:cubicBezTo>
                    <a:pt x="4" y="69"/>
                    <a:pt x="4" y="69"/>
                    <a:pt x="4" y="69"/>
                  </a:cubicBezTo>
                  <a:cubicBezTo>
                    <a:pt x="3" y="67"/>
                    <a:pt x="3" y="67"/>
                    <a:pt x="3" y="67"/>
                  </a:cubicBezTo>
                  <a:cubicBezTo>
                    <a:pt x="6" y="71"/>
                    <a:pt x="6" y="71"/>
                    <a:pt x="6" y="71"/>
                  </a:cubicBezTo>
                  <a:cubicBezTo>
                    <a:pt x="9" y="80"/>
                    <a:pt x="9" y="80"/>
                    <a:pt x="9" y="80"/>
                  </a:cubicBezTo>
                  <a:cubicBezTo>
                    <a:pt x="12" y="85"/>
                    <a:pt x="12" y="85"/>
                    <a:pt x="12" y="85"/>
                  </a:cubicBezTo>
                  <a:cubicBezTo>
                    <a:pt x="14" y="91"/>
                    <a:pt x="14" y="91"/>
                    <a:pt x="14" y="91"/>
                  </a:cubicBezTo>
                  <a:cubicBezTo>
                    <a:pt x="16" y="96"/>
                    <a:pt x="16" y="96"/>
                    <a:pt x="16" y="96"/>
                  </a:cubicBezTo>
                  <a:cubicBezTo>
                    <a:pt x="18" y="99"/>
                    <a:pt x="18" y="99"/>
                    <a:pt x="18" y="99"/>
                  </a:cubicBezTo>
                  <a:cubicBezTo>
                    <a:pt x="19" y="102"/>
                    <a:pt x="19" y="102"/>
                    <a:pt x="19" y="102"/>
                  </a:cubicBezTo>
                  <a:cubicBezTo>
                    <a:pt x="20" y="103"/>
                    <a:pt x="20" y="103"/>
                    <a:pt x="20" y="103"/>
                  </a:cubicBezTo>
                  <a:cubicBezTo>
                    <a:pt x="20" y="104"/>
                    <a:pt x="20" y="104"/>
                    <a:pt x="20" y="104"/>
                  </a:cubicBezTo>
                  <a:cubicBezTo>
                    <a:pt x="17" y="105"/>
                    <a:pt x="17" y="105"/>
                    <a:pt x="17" y="105"/>
                  </a:cubicBezTo>
                  <a:cubicBezTo>
                    <a:pt x="18" y="109"/>
                    <a:pt x="18" y="109"/>
                    <a:pt x="18" y="109"/>
                  </a:cubicBezTo>
                  <a:cubicBezTo>
                    <a:pt x="19" y="114"/>
                    <a:pt x="19" y="114"/>
                    <a:pt x="19" y="114"/>
                  </a:cubicBezTo>
                  <a:cubicBezTo>
                    <a:pt x="20" y="116"/>
                    <a:pt x="20" y="116"/>
                    <a:pt x="20" y="116"/>
                  </a:cubicBezTo>
                  <a:cubicBezTo>
                    <a:pt x="22" y="116"/>
                    <a:pt x="22" y="116"/>
                    <a:pt x="22" y="116"/>
                  </a:cubicBezTo>
                  <a:cubicBezTo>
                    <a:pt x="24" y="118"/>
                    <a:pt x="24" y="118"/>
                    <a:pt x="24" y="118"/>
                  </a:cubicBezTo>
                  <a:cubicBezTo>
                    <a:pt x="26" y="125"/>
                    <a:pt x="26" y="125"/>
                    <a:pt x="26" y="125"/>
                  </a:cubicBezTo>
                  <a:cubicBezTo>
                    <a:pt x="26" y="135"/>
                    <a:pt x="26" y="135"/>
                    <a:pt x="26" y="135"/>
                  </a:cubicBezTo>
                  <a:cubicBezTo>
                    <a:pt x="25" y="139"/>
                    <a:pt x="25" y="139"/>
                    <a:pt x="25" y="139"/>
                  </a:cubicBezTo>
                  <a:cubicBezTo>
                    <a:pt x="27" y="142"/>
                    <a:pt x="27" y="142"/>
                    <a:pt x="27" y="142"/>
                  </a:cubicBezTo>
                  <a:cubicBezTo>
                    <a:pt x="28" y="144"/>
                    <a:pt x="28" y="144"/>
                    <a:pt x="28" y="144"/>
                  </a:cubicBezTo>
                  <a:cubicBezTo>
                    <a:pt x="28" y="154"/>
                    <a:pt x="28" y="154"/>
                    <a:pt x="28" y="154"/>
                  </a:cubicBezTo>
                  <a:cubicBezTo>
                    <a:pt x="30" y="161"/>
                    <a:pt x="30" y="161"/>
                    <a:pt x="30" y="161"/>
                  </a:cubicBezTo>
                  <a:cubicBezTo>
                    <a:pt x="30" y="162"/>
                    <a:pt x="30" y="162"/>
                    <a:pt x="30" y="162"/>
                  </a:cubicBezTo>
                  <a:cubicBezTo>
                    <a:pt x="176" y="160"/>
                    <a:pt x="176" y="160"/>
                    <a:pt x="176" y="160"/>
                  </a:cubicBezTo>
                  <a:cubicBezTo>
                    <a:pt x="188" y="170"/>
                    <a:pt x="188" y="170"/>
                    <a:pt x="188" y="170"/>
                  </a:cubicBezTo>
                  <a:cubicBezTo>
                    <a:pt x="190" y="168"/>
                    <a:pt x="190" y="168"/>
                    <a:pt x="190" y="168"/>
                  </a:cubicBezTo>
                  <a:lnTo>
                    <a:pt x="189" y="161"/>
                  </a:lnTo>
                  <a:close/>
                </a:path>
              </a:pathLst>
            </a:custGeom>
            <a:grpFill/>
            <a:ln w="6350" cap="flat">
              <a:solidFill>
                <a:schemeClr val="bg1"/>
              </a:solidFill>
              <a:prstDash val="solid"/>
              <a:miter lim="800000"/>
              <a:headEnd/>
              <a:tailEnd/>
            </a:ln>
          </p:spPr>
          <p:txBody>
            <a:bodyPr/>
            <a:lstStyle/>
            <a:p>
              <a:pPr defTabSz="1828272">
                <a:defRPr/>
              </a:pPr>
              <a:endParaRPr lang="en-US"/>
            </a:p>
          </p:txBody>
        </p:sp>
        <p:sp>
          <p:nvSpPr>
            <p:cNvPr id="61" name="Freeform 71"/>
            <p:cNvSpPr>
              <a:spLocks/>
            </p:cNvSpPr>
            <p:nvPr/>
          </p:nvSpPr>
          <p:spPr bwMode="auto">
            <a:xfrm>
              <a:off x="5157992" y="3013096"/>
              <a:ext cx="735560" cy="571704"/>
            </a:xfrm>
            <a:custGeom>
              <a:avLst/>
              <a:gdLst>
                <a:gd name="connsiteX0" fmla="*/ 302516 w 770887"/>
                <a:gd name="connsiteY0" fmla="*/ 482511 h 599162"/>
                <a:gd name="connsiteX1" fmla="*/ 307819 w 770887"/>
                <a:gd name="connsiteY1" fmla="*/ 487813 h 599162"/>
                <a:gd name="connsiteX2" fmla="*/ 318423 w 770887"/>
                <a:gd name="connsiteY2" fmla="*/ 494883 h 599162"/>
                <a:gd name="connsiteX3" fmla="*/ 311354 w 770887"/>
                <a:gd name="connsiteY3" fmla="*/ 496651 h 599162"/>
                <a:gd name="connsiteX4" fmla="*/ 307819 w 770887"/>
                <a:gd name="connsiteY4" fmla="*/ 496651 h 599162"/>
                <a:gd name="connsiteX5" fmla="*/ 300749 w 770887"/>
                <a:gd name="connsiteY5" fmla="*/ 501953 h 599162"/>
                <a:gd name="connsiteX6" fmla="*/ 300749 w 770887"/>
                <a:gd name="connsiteY6" fmla="*/ 503720 h 599162"/>
                <a:gd name="connsiteX7" fmla="*/ 300749 w 770887"/>
                <a:gd name="connsiteY7" fmla="*/ 509023 h 599162"/>
                <a:gd name="connsiteX8" fmla="*/ 304284 w 770887"/>
                <a:gd name="connsiteY8" fmla="*/ 509023 h 599162"/>
                <a:gd name="connsiteX9" fmla="*/ 311354 w 770887"/>
                <a:gd name="connsiteY9" fmla="*/ 517860 h 599162"/>
                <a:gd name="connsiteX10" fmla="*/ 311354 w 770887"/>
                <a:gd name="connsiteY10" fmla="*/ 521395 h 599162"/>
                <a:gd name="connsiteX11" fmla="*/ 306051 w 770887"/>
                <a:gd name="connsiteY11" fmla="*/ 523162 h 599162"/>
                <a:gd name="connsiteX12" fmla="*/ 302516 w 770887"/>
                <a:gd name="connsiteY12" fmla="*/ 523162 h 599162"/>
                <a:gd name="connsiteX13" fmla="*/ 298982 w 770887"/>
                <a:gd name="connsiteY13" fmla="*/ 524930 h 599162"/>
                <a:gd name="connsiteX14" fmla="*/ 297214 w 770887"/>
                <a:gd name="connsiteY14" fmla="*/ 524930 h 599162"/>
                <a:gd name="connsiteX15" fmla="*/ 291912 w 770887"/>
                <a:gd name="connsiteY15" fmla="*/ 528465 h 599162"/>
                <a:gd name="connsiteX16" fmla="*/ 291912 w 770887"/>
                <a:gd name="connsiteY16" fmla="*/ 533767 h 599162"/>
                <a:gd name="connsiteX17" fmla="*/ 291912 w 770887"/>
                <a:gd name="connsiteY17" fmla="*/ 535534 h 599162"/>
                <a:gd name="connsiteX18" fmla="*/ 288377 w 770887"/>
                <a:gd name="connsiteY18" fmla="*/ 540837 h 599162"/>
                <a:gd name="connsiteX19" fmla="*/ 283075 w 770887"/>
                <a:gd name="connsiteY19" fmla="*/ 531999 h 599162"/>
                <a:gd name="connsiteX20" fmla="*/ 283075 w 770887"/>
                <a:gd name="connsiteY20" fmla="*/ 533767 h 599162"/>
                <a:gd name="connsiteX21" fmla="*/ 281307 w 770887"/>
                <a:gd name="connsiteY21" fmla="*/ 537302 h 599162"/>
                <a:gd name="connsiteX22" fmla="*/ 276005 w 770887"/>
                <a:gd name="connsiteY22" fmla="*/ 542604 h 599162"/>
                <a:gd name="connsiteX23" fmla="*/ 272470 w 770887"/>
                <a:gd name="connsiteY23" fmla="*/ 549674 h 599162"/>
                <a:gd name="connsiteX24" fmla="*/ 272470 w 770887"/>
                <a:gd name="connsiteY24" fmla="*/ 551441 h 599162"/>
                <a:gd name="connsiteX25" fmla="*/ 272470 w 770887"/>
                <a:gd name="connsiteY25" fmla="*/ 558511 h 599162"/>
                <a:gd name="connsiteX26" fmla="*/ 256563 w 770887"/>
                <a:gd name="connsiteY26" fmla="*/ 558511 h 599162"/>
                <a:gd name="connsiteX27" fmla="*/ 268935 w 770887"/>
                <a:gd name="connsiteY27" fmla="*/ 554976 h 599162"/>
                <a:gd name="connsiteX28" fmla="*/ 270703 w 770887"/>
                <a:gd name="connsiteY28" fmla="*/ 551441 h 599162"/>
                <a:gd name="connsiteX29" fmla="*/ 272470 w 770887"/>
                <a:gd name="connsiteY29" fmla="*/ 547906 h 599162"/>
                <a:gd name="connsiteX30" fmla="*/ 270703 w 770887"/>
                <a:gd name="connsiteY30" fmla="*/ 542604 h 599162"/>
                <a:gd name="connsiteX31" fmla="*/ 267168 w 770887"/>
                <a:gd name="connsiteY31" fmla="*/ 540837 h 599162"/>
                <a:gd name="connsiteX32" fmla="*/ 265400 w 770887"/>
                <a:gd name="connsiteY32" fmla="*/ 540837 h 599162"/>
                <a:gd name="connsiteX33" fmla="*/ 261866 w 770887"/>
                <a:gd name="connsiteY33" fmla="*/ 537302 h 599162"/>
                <a:gd name="connsiteX34" fmla="*/ 261866 w 770887"/>
                <a:gd name="connsiteY34" fmla="*/ 535534 h 599162"/>
                <a:gd name="connsiteX35" fmla="*/ 260098 w 770887"/>
                <a:gd name="connsiteY35" fmla="*/ 524930 h 599162"/>
                <a:gd name="connsiteX36" fmla="*/ 263633 w 770887"/>
                <a:gd name="connsiteY36" fmla="*/ 521395 h 599162"/>
                <a:gd name="connsiteX37" fmla="*/ 265400 w 770887"/>
                <a:gd name="connsiteY37" fmla="*/ 517860 h 599162"/>
                <a:gd name="connsiteX38" fmla="*/ 270703 w 770887"/>
                <a:gd name="connsiteY38" fmla="*/ 514325 h 599162"/>
                <a:gd name="connsiteX39" fmla="*/ 272470 w 770887"/>
                <a:gd name="connsiteY39" fmla="*/ 516093 h 599162"/>
                <a:gd name="connsiteX40" fmla="*/ 277772 w 770887"/>
                <a:gd name="connsiteY40" fmla="*/ 521395 h 599162"/>
                <a:gd name="connsiteX41" fmla="*/ 281307 w 770887"/>
                <a:gd name="connsiteY41" fmla="*/ 528465 h 599162"/>
                <a:gd name="connsiteX42" fmla="*/ 281307 w 770887"/>
                <a:gd name="connsiteY42" fmla="*/ 521395 h 599162"/>
                <a:gd name="connsiteX43" fmla="*/ 279540 w 770887"/>
                <a:gd name="connsiteY43" fmla="*/ 514325 h 599162"/>
                <a:gd name="connsiteX44" fmla="*/ 276005 w 770887"/>
                <a:gd name="connsiteY44" fmla="*/ 509023 h 599162"/>
                <a:gd name="connsiteX45" fmla="*/ 281307 w 770887"/>
                <a:gd name="connsiteY45" fmla="*/ 507255 h 599162"/>
                <a:gd name="connsiteX46" fmla="*/ 288377 w 770887"/>
                <a:gd name="connsiteY46" fmla="*/ 510790 h 599162"/>
                <a:gd name="connsiteX47" fmla="*/ 291912 w 770887"/>
                <a:gd name="connsiteY47" fmla="*/ 510790 h 599162"/>
                <a:gd name="connsiteX48" fmla="*/ 291912 w 770887"/>
                <a:gd name="connsiteY48" fmla="*/ 507255 h 599162"/>
                <a:gd name="connsiteX49" fmla="*/ 291912 w 770887"/>
                <a:gd name="connsiteY49" fmla="*/ 505488 h 599162"/>
                <a:gd name="connsiteX50" fmla="*/ 291912 w 770887"/>
                <a:gd name="connsiteY50" fmla="*/ 501953 h 599162"/>
                <a:gd name="connsiteX51" fmla="*/ 291912 w 770887"/>
                <a:gd name="connsiteY51" fmla="*/ 496651 h 599162"/>
                <a:gd name="connsiteX52" fmla="*/ 290144 w 770887"/>
                <a:gd name="connsiteY52" fmla="*/ 493116 h 599162"/>
                <a:gd name="connsiteX53" fmla="*/ 297214 w 770887"/>
                <a:gd name="connsiteY53" fmla="*/ 487813 h 599162"/>
                <a:gd name="connsiteX54" fmla="*/ 55075 w 770887"/>
                <a:gd name="connsiteY54" fmla="*/ 374697 h 599162"/>
                <a:gd name="connsiteX55" fmla="*/ 58610 w 770887"/>
                <a:gd name="connsiteY55" fmla="*/ 374697 h 599162"/>
                <a:gd name="connsiteX56" fmla="*/ 63912 w 770887"/>
                <a:gd name="connsiteY56" fmla="*/ 385302 h 599162"/>
                <a:gd name="connsiteX57" fmla="*/ 63912 w 770887"/>
                <a:gd name="connsiteY57" fmla="*/ 390604 h 599162"/>
                <a:gd name="connsiteX58" fmla="*/ 60377 w 770887"/>
                <a:gd name="connsiteY58" fmla="*/ 395906 h 599162"/>
                <a:gd name="connsiteX59" fmla="*/ 56842 w 770887"/>
                <a:gd name="connsiteY59" fmla="*/ 395906 h 599162"/>
                <a:gd name="connsiteX60" fmla="*/ 51540 w 770887"/>
                <a:gd name="connsiteY60" fmla="*/ 395906 h 599162"/>
                <a:gd name="connsiteX61" fmla="*/ 44470 w 770887"/>
                <a:gd name="connsiteY61" fmla="*/ 390604 h 599162"/>
                <a:gd name="connsiteX62" fmla="*/ 35633 w 770887"/>
                <a:gd name="connsiteY62" fmla="*/ 383534 h 599162"/>
                <a:gd name="connsiteX63" fmla="*/ 44470 w 770887"/>
                <a:gd name="connsiteY63" fmla="*/ 378232 h 599162"/>
                <a:gd name="connsiteX64" fmla="*/ 49773 w 770887"/>
                <a:gd name="connsiteY64" fmla="*/ 378232 h 599162"/>
                <a:gd name="connsiteX65" fmla="*/ 4447 w 770887"/>
                <a:gd name="connsiteY65" fmla="*/ 224465 h 599162"/>
                <a:gd name="connsiteX66" fmla="*/ 5929 w 770887"/>
                <a:gd name="connsiteY66" fmla="*/ 230488 h 599162"/>
                <a:gd name="connsiteX67" fmla="*/ 8894 w 770887"/>
                <a:gd name="connsiteY67" fmla="*/ 233499 h 599162"/>
                <a:gd name="connsiteX68" fmla="*/ 16306 w 770887"/>
                <a:gd name="connsiteY68" fmla="*/ 235005 h 599162"/>
                <a:gd name="connsiteX69" fmla="*/ 23717 w 770887"/>
                <a:gd name="connsiteY69" fmla="*/ 235005 h 599162"/>
                <a:gd name="connsiteX70" fmla="*/ 28164 w 770887"/>
                <a:gd name="connsiteY70" fmla="*/ 238016 h 599162"/>
                <a:gd name="connsiteX71" fmla="*/ 28164 w 770887"/>
                <a:gd name="connsiteY71" fmla="*/ 242533 h 599162"/>
                <a:gd name="connsiteX72" fmla="*/ 31129 w 770887"/>
                <a:gd name="connsiteY72" fmla="*/ 245544 h 599162"/>
                <a:gd name="connsiteX73" fmla="*/ 37058 w 770887"/>
                <a:gd name="connsiteY73" fmla="*/ 251566 h 599162"/>
                <a:gd name="connsiteX74" fmla="*/ 44470 w 770887"/>
                <a:gd name="connsiteY74" fmla="*/ 262106 h 599162"/>
                <a:gd name="connsiteX75" fmla="*/ 40023 w 770887"/>
                <a:gd name="connsiteY75" fmla="*/ 262106 h 599162"/>
                <a:gd name="connsiteX76" fmla="*/ 31129 w 770887"/>
                <a:gd name="connsiteY76" fmla="*/ 262106 h 599162"/>
                <a:gd name="connsiteX77" fmla="*/ 29647 w 770887"/>
                <a:gd name="connsiteY77" fmla="*/ 265117 h 599162"/>
                <a:gd name="connsiteX78" fmla="*/ 23717 w 770887"/>
                <a:gd name="connsiteY78" fmla="*/ 259095 h 599162"/>
                <a:gd name="connsiteX79" fmla="*/ 20753 w 770887"/>
                <a:gd name="connsiteY79" fmla="*/ 250061 h 599162"/>
                <a:gd name="connsiteX80" fmla="*/ 19270 w 770887"/>
                <a:gd name="connsiteY80" fmla="*/ 247050 h 599162"/>
                <a:gd name="connsiteX81" fmla="*/ 16306 w 770887"/>
                <a:gd name="connsiteY81" fmla="*/ 244038 h 599162"/>
                <a:gd name="connsiteX82" fmla="*/ 14823 w 770887"/>
                <a:gd name="connsiteY82" fmla="*/ 244038 h 599162"/>
                <a:gd name="connsiteX83" fmla="*/ 13341 w 770887"/>
                <a:gd name="connsiteY83" fmla="*/ 244038 h 599162"/>
                <a:gd name="connsiteX84" fmla="*/ 10376 w 770887"/>
                <a:gd name="connsiteY84" fmla="*/ 244038 h 599162"/>
                <a:gd name="connsiteX85" fmla="*/ 8894 w 770887"/>
                <a:gd name="connsiteY85" fmla="*/ 244038 h 599162"/>
                <a:gd name="connsiteX86" fmla="*/ 4447 w 770887"/>
                <a:gd name="connsiteY86" fmla="*/ 244038 h 599162"/>
                <a:gd name="connsiteX87" fmla="*/ 2964 w 770887"/>
                <a:gd name="connsiteY87" fmla="*/ 242533 h 599162"/>
                <a:gd name="connsiteX88" fmla="*/ 1482 w 770887"/>
                <a:gd name="connsiteY88" fmla="*/ 239521 h 599162"/>
                <a:gd name="connsiteX89" fmla="*/ 0 w 770887"/>
                <a:gd name="connsiteY89" fmla="*/ 235005 h 599162"/>
                <a:gd name="connsiteX90" fmla="*/ 0 w 770887"/>
                <a:gd name="connsiteY90" fmla="*/ 230488 h 599162"/>
                <a:gd name="connsiteX91" fmla="*/ 4447 w 770887"/>
                <a:gd name="connsiteY91" fmla="*/ 224465 h 599162"/>
                <a:gd name="connsiteX92" fmla="*/ 277183 w 770887"/>
                <a:gd name="connsiteY92" fmla="*/ 0 h 599162"/>
                <a:gd name="connsiteX93" fmla="*/ 283168 w 770887"/>
                <a:gd name="connsiteY93" fmla="*/ 5977 h 599162"/>
                <a:gd name="connsiteX94" fmla="*/ 286160 w 770887"/>
                <a:gd name="connsiteY94" fmla="*/ 10459 h 599162"/>
                <a:gd name="connsiteX95" fmla="*/ 283168 w 770887"/>
                <a:gd name="connsiteY95" fmla="*/ 10459 h 599162"/>
                <a:gd name="connsiteX96" fmla="*/ 283168 w 770887"/>
                <a:gd name="connsiteY96" fmla="*/ 14942 h 599162"/>
                <a:gd name="connsiteX97" fmla="*/ 287656 w 770887"/>
                <a:gd name="connsiteY97" fmla="*/ 17930 h 599162"/>
                <a:gd name="connsiteX98" fmla="*/ 293640 w 770887"/>
                <a:gd name="connsiteY98" fmla="*/ 17930 h 599162"/>
                <a:gd name="connsiteX99" fmla="*/ 293640 w 770887"/>
                <a:gd name="connsiteY99" fmla="*/ 13447 h 599162"/>
                <a:gd name="connsiteX100" fmla="*/ 296632 w 770887"/>
                <a:gd name="connsiteY100" fmla="*/ 10459 h 599162"/>
                <a:gd name="connsiteX101" fmla="*/ 299624 w 770887"/>
                <a:gd name="connsiteY101" fmla="*/ 13447 h 599162"/>
                <a:gd name="connsiteX102" fmla="*/ 304113 w 770887"/>
                <a:gd name="connsiteY102" fmla="*/ 19424 h 599162"/>
                <a:gd name="connsiteX103" fmla="*/ 313089 w 770887"/>
                <a:gd name="connsiteY103" fmla="*/ 17930 h 599162"/>
                <a:gd name="connsiteX104" fmla="*/ 325058 w 770887"/>
                <a:gd name="connsiteY104" fmla="*/ 20918 h 599162"/>
                <a:gd name="connsiteX105" fmla="*/ 325058 w 770887"/>
                <a:gd name="connsiteY105" fmla="*/ 25401 h 599162"/>
                <a:gd name="connsiteX106" fmla="*/ 328050 w 770887"/>
                <a:gd name="connsiteY106" fmla="*/ 31377 h 599162"/>
                <a:gd name="connsiteX107" fmla="*/ 335530 w 770887"/>
                <a:gd name="connsiteY107" fmla="*/ 37354 h 599162"/>
                <a:gd name="connsiteX108" fmla="*/ 351987 w 770887"/>
                <a:gd name="connsiteY108" fmla="*/ 37354 h 599162"/>
                <a:gd name="connsiteX109" fmla="*/ 356475 w 770887"/>
                <a:gd name="connsiteY109" fmla="*/ 37354 h 599162"/>
                <a:gd name="connsiteX110" fmla="*/ 360963 w 770887"/>
                <a:gd name="connsiteY110" fmla="*/ 34366 h 599162"/>
                <a:gd name="connsiteX111" fmla="*/ 366948 w 770887"/>
                <a:gd name="connsiteY111" fmla="*/ 34366 h 599162"/>
                <a:gd name="connsiteX112" fmla="*/ 374428 w 770887"/>
                <a:gd name="connsiteY112" fmla="*/ 38848 h 599162"/>
                <a:gd name="connsiteX113" fmla="*/ 375924 w 770887"/>
                <a:gd name="connsiteY113" fmla="*/ 43331 h 599162"/>
                <a:gd name="connsiteX114" fmla="*/ 375924 w 770887"/>
                <a:gd name="connsiteY114" fmla="*/ 47813 h 599162"/>
                <a:gd name="connsiteX115" fmla="*/ 375924 w 770887"/>
                <a:gd name="connsiteY115" fmla="*/ 48560 h 599162"/>
                <a:gd name="connsiteX116" fmla="*/ 375924 w 770887"/>
                <a:gd name="connsiteY116" fmla="*/ 50802 h 599162"/>
                <a:gd name="connsiteX117" fmla="*/ 383404 w 770887"/>
                <a:gd name="connsiteY117" fmla="*/ 46319 h 599162"/>
                <a:gd name="connsiteX118" fmla="*/ 392381 w 770887"/>
                <a:gd name="connsiteY118" fmla="*/ 43331 h 599162"/>
                <a:gd name="connsiteX119" fmla="*/ 398365 w 770887"/>
                <a:gd name="connsiteY119" fmla="*/ 43331 h 599162"/>
                <a:gd name="connsiteX120" fmla="*/ 410334 w 770887"/>
                <a:gd name="connsiteY120" fmla="*/ 47813 h 599162"/>
                <a:gd name="connsiteX121" fmla="*/ 420806 w 770887"/>
                <a:gd name="connsiteY121" fmla="*/ 50802 h 599162"/>
                <a:gd name="connsiteX122" fmla="*/ 432775 w 770887"/>
                <a:gd name="connsiteY122" fmla="*/ 47813 h 599162"/>
                <a:gd name="connsiteX123" fmla="*/ 438759 w 770887"/>
                <a:gd name="connsiteY123" fmla="*/ 43331 h 599162"/>
                <a:gd name="connsiteX124" fmla="*/ 444743 w 770887"/>
                <a:gd name="connsiteY124" fmla="*/ 43331 h 599162"/>
                <a:gd name="connsiteX125" fmla="*/ 447736 w 770887"/>
                <a:gd name="connsiteY125" fmla="*/ 43331 h 599162"/>
                <a:gd name="connsiteX126" fmla="*/ 455216 w 770887"/>
                <a:gd name="connsiteY126" fmla="*/ 50802 h 599162"/>
                <a:gd name="connsiteX127" fmla="*/ 462696 w 770887"/>
                <a:gd name="connsiteY127" fmla="*/ 56778 h 599162"/>
                <a:gd name="connsiteX128" fmla="*/ 476161 w 770887"/>
                <a:gd name="connsiteY128" fmla="*/ 58272 h 599162"/>
                <a:gd name="connsiteX129" fmla="*/ 482145 w 770887"/>
                <a:gd name="connsiteY129" fmla="*/ 110568 h 599162"/>
                <a:gd name="connsiteX130" fmla="*/ 500098 w 770887"/>
                <a:gd name="connsiteY130" fmla="*/ 242056 h 599162"/>
                <a:gd name="connsiteX131" fmla="*/ 521043 w 770887"/>
                <a:gd name="connsiteY131" fmla="*/ 400438 h 599162"/>
                <a:gd name="connsiteX132" fmla="*/ 525531 w 770887"/>
                <a:gd name="connsiteY132" fmla="*/ 409403 h 599162"/>
                <a:gd name="connsiteX133" fmla="*/ 540492 w 770887"/>
                <a:gd name="connsiteY133" fmla="*/ 409403 h 599162"/>
                <a:gd name="connsiteX134" fmla="*/ 543484 w 770887"/>
                <a:gd name="connsiteY134" fmla="*/ 400438 h 599162"/>
                <a:gd name="connsiteX135" fmla="*/ 555453 w 770887"/>
                <a:gd name="connsiteY135" fmla="*/ 400438 h 599162"/>
                <a:gd name="connsiteX136" fmla="*/ 555453 w 770887"/>
                <a:gd name="connsiteY136" fmla="*/ 404920 h 599162"/>
                <a:gd name="connsiteX137" fmla="*/ 559941 w 770887"/>
                <a:gd name="connsiteY137" fmla="*/ 410897 h 599162"/>
                <a:gd name="connsiteX138" fmla="*/ 579390 w 770887"/>
                <a:gd name="connsiteY138" fmla="*/ 424344 h 599162"/>
                <a:gd name="connsiteX139" fmla="*/ 595847 w 770887"/>
                <a:gd name="connsiteY139" fmla="*/ 442274 h 599162"/>
                <a:gd name="connsiteX140" fmla="*/ 604823 w 770887"/>
                <a:gd name="connsiteY140" fmla="*/ 434803 h 599162"/>
                <a:gd name="connsiteX141" fmla="*/ 610807 w 770887"/>
                <a:gd name="connsiteY141" fmla="*/ 419862 h 599162"/>
                <a:gd name="connsiteX142" fmla="*/ 618288 w 770887"/>
                <a:gd name="connsiteY142" fmla="*/ 412391 h 599162"/>
                <a:gd name="connsiteX143" fmla="*/ 625768 w 770887"/>
                <a:gd name="connsiteY143" fmla="*/ 407908 h 599162"/>
                <a:gd name="connsiteX144" fmla="*/ 639233 w 770887"/>
                <a:gd name="connsiteY144" fmla="*/ 413885 h 599162"/>
                <a:gd name="connsiteX145" fmla="*/ 655690 w 770887"/>
                <a:gd name="connsiteY145" fmla="*/ 425838 h 599162"/>
                <a:gd name="connsiteX146" fmla="*/ 672146 w 770887"/>
                <a:gd name="connsiteY146" fmla="*/ 442274 h 599162"/>
                <a:gd name="connsiteX147" fmla="*/ 684115 w 770887"/>
                <a:gd name="connsiteY147" fmla="*/ 455722 h 599162"/>
                <a:gd name="connsiteX148" fmla="*/ 708052 w 770887"/>
                <a:gd name="connsiteY148" fmla="*/ 479629 h 599162"/>
                <a:gd name="connsiteX149" fmla="*/ 723013 w 770887"/>
                <a:gd name="connsiteY149" fmla="*/ 500547 h 599162"/>
                <a:gd name="connsiteX150" fmla="*/ 731989 w 770887"/>
                <a:gd name="connsiteY150" fmla="*/ 502041 h 599162"/>
                <a:gd name="connsiteX151" fmla="*/ 742462 w 770887"/>
                <a:gd name="connsiteY151" fmla="*/ 503535 h 599162"/>
                <a:gd name="connsiteX152" fmla="*/ 760415 w 770887"/>
                <a:gd name="connsiteY152" fmla="*/ 509512 h 599162"/>
                <a:gd name="connsiteX153" fmla="*/ 767895 w 770887"/>
                <a:gd name="connsiteY153" fmla="*/ 513994 h 599162"/>
                <a:gd name="connsiteX154" fmla="*/ 767895 w 770887"/>
                <a:gd name="connsiteY154" fmla="*/ 519971 h 599162"/>
                <a:gd name="connsiteX155" fmla="*/ 770887 w 770887"/>
                <a:gd name="connsiteY155" fmla="*/ 533419 h 599162"/>
                <a:gd name="connsiteX156" fmla="*/ 770887 w 770887"/>
                <a:gd name="connsiteY156" fmla="*/ 539395 h 599162"/>
                <a:gd name="connsiteX157" fmla="*/ 770887 w 770887"/>
                <a:gd name="connsiteY157" fmla="*/ 545372 h 599162"/>
                <a:gd name="connsiteX158" fmla="*/ 770887 w 770887"/>
                <a:gd name="connsiteY158" fmla="*/ 558820 h 599162"/>
                <a:gd name="connsiteX159" fmla="*/ 764903 w 770887"/>
                <a:gd name="connsiteY159" fmla="*/ 563302 h 599162"/>
                <a:gd name="connsiteX160" fmla="*/ 760415 w 770887"/>
                <a:gd name="connsiteY160" fmla="*/ 557325 h 599162"/>
                <a:gd name="connsiteX161" fmla="*/ 755926 w 770887"/>
                <a:gd name="connsiteY161" fmla="*/ 549855 h 599162"/>
                <a:gd name="connsiteX162" fmla="*/ 751438 w 770887"/>
                <a:gd name="connsiteY162" fmla="*/ 552843 h 599162"/>
                <a:gd name="connsiteX163" fmla="*/ 755926 w 770887"/>
                <a:gd name="connsiteY163" fmla="*/ 560314 h 599162"/>
                <a:gd name="connsiteX164" fmla="*/ 752934 w 770887"/>
                <a:gd name="connsiteY164" fmla="*/ 561808 h 599162"/>
                <a:gd name="connsiteX165" fmla="*/ 748446 w 770887"/>
                <a:gd name="connsiteY165" fmla="*/ 558820 h 599162"/>
                <a:gd name="connsiteX166" fmla="*/ 739470 w 770887"/>
                <a:gd name="connsiteY166" fmla="*/ 555831 h 599162"/>
                <a:gd name="connsiteX167" fmla="*/ 739470 w 770887"/>
                <a:gd name="connsiteY167" fmla="*/ 549855 h 599162"/>
                <a:gd name="connsiteX168" fmla="*/ 736478 w 770887"/>
                <a:gd name="connsiteY168" fmla="*/ 542384 h 599162"/>
                <a:gd name="connsiteX169" fmla="*/ 731989 w 770887"/>
                <a:gd name="connsiteY169" fmla="*/ 539395 h 599162"/>
                <a:gd name="connsiteX170" fmla="*/ 728997 w 770887"/>
                <a:gd name="connsiteY170" fmla="*/ 533419 h 599162"/>
                <a:gd name="connsiteX171" fmla="*/ 717029 w 770887"/>
                <a:gd name="connsiteY171" fmla="*/ 524454 h 599162"/>
                <a:gd name="connsiteX172" fmla="*/ 706556 w 770887"/>
                <a:gd name="connsiteY172" fmla="*/ 525948 h 599162"/>
                <a:gd name="connsiteX173" fmla="*/ 709548 w 770887"/>
                <a:gd name="connsiteY173" fmla="*/ 530430 h 599162"/>
                <a:gd name="connsiteX174" fmla="*/ 712540 w 770887"/>
                <a:gd name="connsiteY174" fmla="*/ 533419 h 599162"/>
                <a:gd name="connsiteX175" fmla="*/ 723013 w 770887"/>
                <a:gd name="connsiteY175" fmla="*/ 539395 h 599162"/>
                <a:gd name="connsiteX176" fmla="*/ 728997 w 770887"/>
                <a:gd name="connsiteY176" fmla="*/ 545372 h 599162"/>
                <a:gd name="connsiteX177" fmla="*/ 728997 w 770887"/>
                <a:gd name="connsiteY177" fmla="*/ 549855 h 599162"/>
                <a:gd name="connsiteX178" fmla="*/ 733485 w 770887"/>
                <a:gd name="connsiteY178" fmla="*/ 554337 h 599162"/>
                <a:gd name="connsiteX179" fmla="*/ 736478 w 770887"/>
                <a:gd name="connsiteY179" fmla="*/ 558820 h 599162"/>
                <a:gd name="connsiteX180" fmla="*/ 739470 w 770887"/>
                <a:gd name="connsiteY180" fmla="*/ 569279 h 599162"/>
                <a:gd name="connsiteX181" fmla="*/ 739470 w 770887"/>
                <a:gd name="connsiteY181" fmla="*/ 572267 h 599162"/>
                <a:gd name="connsiteX182" fmla="*/ 734981 w 770887"/>
                <a:gd name="connsiteY182" fmla="*/ 573761 h 599162"/>
                <a:gd name="connsiteX183" fmla="*/ 731989 w 770887"/>
                <a:gd name="connsiteY183" fmla="*/ 566290 h 599162"/>
                <a:gd name="connsiteX184" fmla="*/ 731989 w 770887"/>
                <a:gd name="connsiteY184" fmla="*/ 573761 h 599162"/>
                <a:gd name="connsiteX185" fmla="*/ 728997 w 770887"/>
                <a:gd name="connsiteY185" fmla="*/ 579738 h 599162"/>
                <a:gd name="connsiteX186" fmla="*/ 724509 w 770887"/>
                <a:gd name="connsiteY186" fmla="*/ 578244 h 599162"/>
                <a:gd name="connsiteX187" fmla="*/ 717029 w 770887"/>
                <a:gd name="connsiteY187" fmla="*/ 570773 h 599162"/>
                <a:gd name="connsiteX188" fmla="*/ 709548 w 770887"/>
                <a:gd name="connsiteY188" fmla="*/ 561808 h 599162"/>
                <a:gd name="connsiteX189" fmla="*/ 703564 w 770887"/>
                <a:gd name="connsiteY189" fmla="*/ 564796 h 599162"/>
                <a:gd name="connsiteX190" fmla="*/ 699076 w 770887"/>
                <a:gd name="connsiteY190" fmla="*/ 564796 h 599162"/>
                <a:gd name="connsiteX191" fmla="*/ 702068 w 770887"/>
                <a:gd name="connsiteY191" fmla="*/ 555831 h 599162"/>
                <a:gd name="connsiteX192" fmla="*/ 709548 w 770887"/>
                <a:gd name="connsiteY192" fmla="*/ 554337 h 599162"/>
                <a:gd name="connsiteX193" fmla="*/ 706556 w 770887"/>
                <a:gd name="connsiteY193" fmla="*/ 545372 h 599162"/>
                <a:gd name="connsiteX194" fmla="*/ 697580 w 770887"/>
                <a:gd name="connsiteY194" fmla="*/ 549855 h 599162"/>
                <a:gd name="connsiteX195" fmla="*/ 700572 w 770887"/>
                <a:gd name="connsiteY195" fmla="*/ 540890 h 599162"/>
                <a:gd name="connsiteX196" fmla="*/ 696084 w 770887"/>
                <a:gd name="connsiteY196" fmla="*/ 534913 h 599162"/>
                <a:gd name="connsiteX197" fmla="*/ 694588 w 770887"/>
                <a:gd name="connsiteY197" fmla="*/ 530430 h 599162"/>
                <a:gd name="connsiteX198" fmla="*/ 694588 w 770887"/>
                <a:gd name="connsiteY198" fmla="*/ 525948 h 599162"/>
                <a:gd name="connsiteX199" fmla="*/ 700572 w 770887"/>
                <a:gd name="connsiteY199" fmla="*/ 516983 h 599162"/>
                <a:gd name="connsiteX200" fmla="*/ 693091 w 770887"/>
                <a:gd name="connsiteY200" fmla="*/ 516983 h 599162"/>
                <a:gd name="connsiteX201" fmla="*/ 690099 w 770887"/>
                <a:gd name="connsiteY201" fmla="*/ 519971 h 599162"/>
                <a:gd name="connsiteX202" fmla="*/ 690099 w 770887"/>
                <a:gd name="connsiteY202" fmla="*/ 522959 h 599162"/>
                <a:gd name="connsiteX203" fmla="*/ 690099 w 770887"/>
                <a:gd name="connsiteY203" fmla="*/ 531925 h 599162"/>
                <a:gd name="connsiteX204" fmla="*/ 685611 w 770887"/>
                <a:gd name="connsiteY204" fmla="*/ 534913 h 599162"/>
                <a:gd name="connsiteX205" fmla="*/ 682619 w 770887"/>
                <a:gd name="connsiteY205" fmla="*/ 537901 h 599162"/>
                <a:gd name="connsiteX206" fmla="*/ 682619 w 770887"/>
                <a:gd name="connsiteY206" fmla="*/ 533419 h 599162"/>
                <a:gd name="connsiteX207" fmla="*/ 681123 w 770887"/>
                <a:gd name="connsiteY207" fmla="*/ 527442 h 599162"/>
                <a:gd name="connsiteX208" fmla="*/ 679627 w 770887"/>
                <a:gd name="connsiteY208" fmla="*/ 519971 h 599162"/>
                <a:gd name="connsiteX209" fmla="*/ 678131 w 770887"/>
                <a:gd name="connsiteY209" fmla="*/ 515489 h 599162"/>
                <a:gd name="connsiteX210" fmla="*/ 676635 w 770887"/>
                <a:gd name="connsiteY210" fmla="*/ 511006 h 599162"/>
                <a:gd name="connsiteX211" fmla="*/ 676635 w 770887"/>
                <a:gd name="connsiteY211" fmla="*/ 506524 h 599162"/>
                <a:gd name="connsiteX212" fmla="*/ 681123 w 770887"/>
                <a:gd name="connsiteY212" fmla="*/ 503535 h 599162"/>
                <a:gd name="connsiteX213" fmla="*/ 684115 w 770887"/>
                <a:gd name="connsiteY213" fmla="*/ 499053 h 599162"/>
                <a:gd name="connsiteX214" fmla="*/ 690099 w 770887"/>
                <a:gd name="connsiteY214" fmla="*/ 493076 h 599162"/>
                <a:gd name="connsiteX215" fmla="*/ 684115 w 770887"/>
                <a:gd name="connsiteY215" fmla="*/ 482617 h 599162"/>
                <a:gd name="connsiteX216" fmla="*/ 681123 w 770887"/>
                <a:gd name="connsiteY216" fmla="*/ 484111 h 599162"/>
                <a:gd name="connsiteX217" fmla="*/ 678131 w 770887"/>
                <a:gd name="connsiteY217" fmla="*/ 491582 h 599162"/>
                <a:gd name="connsiteX218" fmla="*/ 672146 w 770887"/>
                <a:gd name="connsiteY218" fmla="*/ 499053 h 599162"/>
                <a:gd name="connsiteX219" fmla="*/ 667658 w 770887"/>
                <a:gd name="connsiteY219" fmla="*/ 502041 h 599162"/>
                <a:gd name="connsiteX220" fmla="*/ 666162 w 770887"/>
                <a:gd name="connsiteY220" fmla="*/ 505029 h 599162"/>
                <a:gd name="connsiteX221" fmla="*/ 669154 w 770887"/>
                <a:gd name="connsiteY221" fmla="*/ 516983 h 599162"/>
                <a:gd name="connsiteX222" fmla="*/ 675139 w 770887"/>
                <a:gd name="connsiteY222" fmla="*/ 533419 h 599162"/>
                <a:gd name="connsiteX223" fmla="*/ 669154 w 770887"/>
                <a:gd name="connsiteY223" fmla="*/ 531925 h 599162"/>
                <a:gd name="connsiteX224" fmla="*/ 660178 w 770887"/>
                <a:gd name="connsiteY224" fmla="*/ 513994 h 599162"/>
                <a:gd name="connsiteX225" fmla="*/ 649705 w 770887"/>
                <a:gd name="connsiteY225" fmla="*/ 499053 h 599162"/>
                <a:gd name="connsiteX226" fmla="*/ 646713 w 770887"/>
                <a:gd name="connsiteY226" fmla="*/ 508018 h 599162"/>
                <a:gd name="connsiteX227" fmla="*/ 643721 w 770887"/>
                <a:gd name="connsiteY227" fmla="*/ 506524 h 599162"/>
                <a:gd name="connsiteX228" fmla="*/ 639233 w 770887"/>
                <a:gd name="connsiteY228" fmla="*/ 496064 h 599162"/>
                <a:gd name="connsiteX229" fmla="*/ 633249 w 770887"/>
                <a:gd name="connsiteY229" fmla="*/ 491582 h 599162"/>
                <a:gd name="connsiteX230" fmla="*/ 618288 w 770887"/>
                <a:gd name="connsiteY230" fmla="*/ 475146 h 599162"/>
                <a:gd name="connsiteX231" fmla="*/ 618288 w 770887"/>
                <a:gd name="connsiteY231" fmla="*/ 464687 h 599162"/>
                <a:gd name="connsiteX232" fmla="*/ 615296 w 770887"/>
                <a:gd name="connsiteY232" fmla="*/ 470664 h 599162"/>
                <a:gd name="connsiteX233" fmla="*/ 607815 w 770887"/>
                <a:gd name="connsiteY233" fmla="*/ 467675 h 599162"/>
                <a:gd name="connsiteX234" fmla="*/ 591358 w 770887"/>
                <a:gd name="connsiteY234" fmla="*/ 452734 h 599162"/>
                <a:gd name="connsiteX235" fmla="*/ 580886 w 770887"/>
                <a:gd name="connsiteY235" fmla="*/ 440780 h 599162"/>
                <a:gd name="connsiteX236" fmla="*/ 574902 w 770887"/>
                <a:gd name="connsiteY236" fmla="*/ 442274 h 599162"/>
                <a:gd name="connsiteX237" fmla="*/ 561437 w 770887"/>
                <a:gd name="connsiteY237" fmla="*/ 439286 h 599162"/>
                <a:gd name="connsiteX238" fmla="*/ 552461 w 770887"/>
                <a:gd name="connsiteY238" fmla="*/ 430321 h 599162"/>
                <a:gd name="connsiteX239" fmla="*/ 552461 w 770887"/>
                <a:gd name="connsiteY239" fmla="*/ 419862 h 599162"/>
                <a:gd name="connsiteX240" fmla="*/ 547972 w 770887"/>
                <a:gd name="connsiteY240" fmla="*/ 422850 h 599162"/>
                <a:gd name="connsiteX241" fmla="*/ 530020 w 770887"/>
                <a:gd name="connsiteY241" fmla="*/ 422850 h 599162"/>
                <a:gd name="connsiteX242" fmla="*/ 521043 w 770887"/>
                <a:gd name="connsiteY242" fmla="*/ 421356 h 599162"/>
                <a:gd name="connsiteX243" fmla="*/ 510571 w 770887"/>
                <a:gd name="connsiteY243" fmla="*/ 418368 h 599162"/>
                <a:gd name="connsiteX244" fmla="*/ 491122 w 770887"/>
                <a:gd name="connsiteY244" fmla="*/ 416873 h 599162"/>
                <a:gd name="connsiteX245" fmla="*/ 471673 w 770887"/>
                <a:gd name="connsiteY245" fmla="*/ 421356 h 599162"/>
                <a:gd name="connsiteX246" fmla="*/ 458208 w 770887"/>
                <a:gd name="connsiteY246" fmla="*/ 424344 h 599162"/>
                <a:gd name="connsiteX247" fmla="*/ 461200 w 770887"/>
                <a:gd name="connsiteY247" fmla="*/ 412391 h 599162"/>
                <a:gd name="connsiteX248" fmla="*/ 456712 w 770887"/>
                <a:gd name="connsiteY248" fmla="*/ 415379 h 599162"/>
                <a:gd name="connsiteX249" fmla="*/ 449232 w 770887"/>
                <a:gd name="connsiteY249" fmla="*/ 410897 h 599162"/>
                <a:gd name="connsiteX250" fmla="*/ 443247 w 770887"/>
                <a:gd name="connsiteY250" fmla="*/ 407908 h 599162"/>
                <a:gd name="connsiteX251" fmla="*/ 437263 w 770887"/>
                <a:gd name="connsiteY251" fmla="*/ 407908 h 599162"/>
                <a:gd name="connsiteX252" fmla="*/ 432775 w 770887"/>
                <a:gd name="connsiteY252" fmla="*/ 407908 h 599162"/>
                <a:gd name="connsiteX253" fmla="*/ 425294 w 770887"/>
                <a:gd name="connsiteY253" fmla="*/ 412391 h 599162"/>
                <a:gd name="connsiteX254" fmla="*/ 419310 w 770887"/>
                <a:gd name="connsiteY254" fmla="*/ 415379 h 599162"/>
                <a:gd name="connsiteX255" fmla="*/ 413326 w 770887"/>
                <a:gd name="connsiteY255" fmla="*/ 422850 h 599162"/>
                <a:gd name="connsiteX256" fmla="*/ 410334 w 770887"/>
                <a:gd name="connsiteY256" fmla="*/ 425838 h 599162"/>
                <a:gd name="connsiteX257" fmla="*/ 402853 w 770887"/>
                <a:gd name="connsiteY257" fmla="*/ 424344 h 599162"/>
                <a:gd name="connsiteX258" fmla="*/ 410334 w 770887"/>
                <a:gd name="connsiteY258" fmla="*/ 418368 h 599162"/>
                <a:gd name="connsiteX259" fmla="*/ 419310 w 770887"/>
                <a:gd name="connsiteY259" fmla="*/ 409403 h 599162"/>
                <a:gd name="connsiteX260" fmla="*/ 425294 w 770887"/>
                <a:gd name="connsiteY260" fmla="*/ 403426 h 599162"/>
                <a:gd name="connsiteX261" fmla="*/ 429783 w 770887"/>
                <a:gd name="connsiteY261" fmla="*/ 397449 h 599162"/>
                <a:gd name="connsiteX262" fmla="*/ 426791 w 770887"/>
                <a:gd name="connsiteY262" fmla="*/ 397449 h 599162"/>
                <a:gd name="connsiteX263" fmla="*/ 420806 w 770887"/>
                <a:gd name="connsiteY263" fmla="*/ 394461 h 599162"/>
                <a:gd name="connsiteX264" fmla="*/ 420806 w 770887"/>
                <a:gd name="connsiteY264" fmla="*/ 384002 h 599162"/>
                <a:gd name="connsiteX265" fmla="*/ 414822 w 770887"/>
                <a:gd name="connsiteY265" fmla="*/ 388484 h 599162"/>
                <a:gd name="connsiteX266" fmla="*/ 413326 w 770887"/>
                <a:gd name="connsiteY266" fmla="*/ 389978 h 599162"/>
                <a:gd name="connsiteX267" fmla="*/ 402853 w 770887"/>
                <a:gd name="connsiteY267" fmla="*/ 389978 h 599162"/>
                <a:gd name="connsiteX268" fmla="*/ 393877 w 770887"/>
                <a:gd name="connsiteY268" fmla="*/ 388484 h 599162"/>
                <a:gd name="connsiteX269" fmla="*/ 389389 w 770887"/>
                <a:gd name="connsiteY269" fmla="*/ 392967 h 599162"/>
                <a:gd name="connsiteX270" fmla="*/ 386397 w 770887"/>
                <a:gd name="connsiteY270" fmla="*/ 401932 h 599162"/>
                <a:gd name="connsiteX271" fmla="*/ 392381 w 770887"/>
                <a:gd name="connsiteY271" fmla="*/ 409403 h 599162"/>
                <a:gd name="connsiteX272" fmla="*/ 389389 w 770887"/>
                <a:gd name="connsiteY272" fmla="*/ 421356 h 599162"/>
                <a:gd name="connsiteX273" fmla="*/ 381908 w 770887"/>
                <a:gd name="connsiteY273" fmla="*/ 428827 h 599162"/>
                <a:gd name="connsiteX274" fmla="*/ 374428 w 770887"/>
                <a:gd name="connsiteY274" fmla="*/ 428827 h 599162"/>
                <a:gd name="connsiteX275" fmla="*/ 365452 w 770887"/>
                <a:gd name="connsiteY275" fmla="*/ 428827 h 599162"/>
                <a:gd name="connsiteX276" fmla="*/ 362459 w 770887"/>
                <a:gd name="connsiteY276" fmla="*/ 439286 h 599162"/>
                <a:gd name="connsiteX277" fmla="*/ 350491 w 770887"/>
                <a:gd name="connsiteY277" fmla="*/ 443769 h 599162"/>
                <a:gd name="connsiteX278" fmla="*/ 348995 w 770887"/>
                <a:gd name="connsiteY278" fmla="*/ 446757 h 599162"/>
                <a:gd name="connsiteX279" fmla="*/ 338522 w 770887"/>
                <a:gd name="connsiteY279" fmla="*/ 454228 h 599162"/>
                <a:gd name="connsiteX280" fmla="*/ 328050 w 770887"/>
                <a:gd name="connsiteY280" fmla="*/ 457216 h 599162"/>
                <a:gd name="connsiteX281" fmla="*/ 322065 w 770887"/>
                <a:gd name="connsiteY281" fmla="*/ 458710 h 599162"/>
                <a:gd name="connsiteX282" fmla="*/ 319073 w 770887"/>
                <a:gd name="connsiteY282" fmla="*/ 454228 h 599162"/>
                <a:gd name="connsiteX283" fmla="*/ 317577 w 770887"/>
                <a:gd name="connsiteY283" fmla="*/ 451239 h 599162"/>
                <a:gd name="connsiteX284" fmla="*/ 325058 w 770887"/>
                <a:gd name="connsiteY284" fmla="*/ 448251 h 599162"/>
                <a:gd name="connsiteX285" fmla="*/ 331042 w 770887"/>
                <a:gd name="connsiteY285" fmla="*/ 440780 h 599162"/>
                <a:gd name="connsiteX286" fmla="*/ 323561 w 770887"/>
                <a:gd name="connsiteY286" fmla="*/ 440780 h 599162"/>
                <a:gd name="connsiteX287" fmla="*/ 320569 w 770887"/>
                <a:gd name="connsiteY287" fmla="*/ 436298 h 599162"/>
                <a:gd name="connsiteX288" fmla="*/ 328050 w 770887"/>
                <a:gd name="connsiteY288" fmla="*/ 425838 h 599162"/>
                <a:gd name="connsiteX289" fmla="*/ 331042 w 770887"/>
                <a:gd name="connsiteY289" fmla="*/ 415379 h 599162"/>
                <a:gd name="connsiteX290" fmla="*/ 335530 w 770887"/>
                <a:gd name="connsiteY290" fmla="*/ 400438 h 599162"/>
                <a:gd name="connsiteX291" fmla="*/ 343010 w 770887"/>
                <a:gd name="connsiteY291" fmla="*/ 391473 h 599162"/>
                <a:gd name="connsiteX292" fmla="*/ 369940 w 770887"/>
                <a:gd name="connsiteY292" fmla="*/ 394461 h 599162"/>
                <a:gd name="connsiteX293" fmla="*/ 365452 w 770887"/>
                <a:gd name="connsiteY293" fmla="*/ 388484 h 599162"/>
                <a:gd name="connsiteX294" fmla="*/ 357971 w 770887"/>
                <a:gd name="connsiteY294" fmla="*/ 386990 h 599162"/>
                <a:gd name="connsiteX295" fmla="*/ 344507 w 770887"/>
                <a:gd name="connsiteY295" fmla="*/ 381013 h 599162"/>
                <a:gd name="connsiteX296" fmla="*/ 334034 w 770887"/>
                <a:gd name="connsiteY296" fmla="*/ 385496 h 599162"/>
                <a:gd name="connsiteX297" fmla="*/ 325058 w 770887"/>
                <a:gd name="connsiteY297" fmla="*/ 392967 h 599162"/>
                <a:gd name="connsiteX298" fmla="*/ 316081 w 770887"/>
                <a:gd name="connsiteY298" fmla="*/ 400438 h 599162"/>
                <a:gd name="connsiteX299" fmla="*/ 311593 w 770887"/>
                <a:gd name="connsiteY299" fmla="*/ 409403 h 599162"/>
                <a:gd name="connsiteX300" fmla="*/ 310097 w 770887"/>
                <a:gd name="connsiteY300" fmla="*/ 416873 h 599162"/>
                <a:gd name="connsiteX301" fmla="*/ 304113 w 770887"/>
                <a:gd name="connsiteY301" fmla="*/ 416873 h 599162"/>
                <a:gd name="connsiteX302" fmla="*/ 304113 w 770887"/>
                <a:gd name="connsiteY302" fmla="*/ 419862 h 599162"/>
                <a:gd name="connsiteX303" fmla="*/ 307105 w 770887"/>
                <a:gd name="connsiteY303" fmla="*/ 425838 h 599162"/>
                <a:gd name="connsiteX304" fmla="*/ 305609 w 770887"/>
                <a:gd name="connsiteY304" fmla="*/ 430321 h 599162"/>
                <a:gd name="connsiteX305" fmla="*/ 301120 w 770887"/>
                <a:gd name="connsiteY305" fmla="*/ 434803 h 599162"/>
                <a:gd name="connsiteX306" fmla="*/ 290648 w 770887"/>
                <a:gd name="connsiteY306" fmla="*/ 440780 h 599162"/>
                <a:gd name="connsiteX307" fmla="*/ 284664 w 770887"/>
                <a:gd name="connsiteY307" fmla="*/ 445263 h 599162"/>
                <a:gd name="connsiteX308" fmla="*/ 277183 w 770887"/>
                <a:gd name="connsiteY308" fmla="*/ 452734 h 599162"/>
                <a:gd name="connsiteX309" fmla="*/ 275687 w 770887"/>
                <a:gd name="connsiteY309" fmla="*/ 460204 h 599162"/>
                <a:gd name="connsiteX310" fmla="*/ 286160 w 770887"/>
                <a:gd name="connsiteY310" fmla="*/ 463193 h 599162"/>
                <a:gd name="connsiteX311" fmla="*/ 287656 w 770887"/>
                <a:gd name="connsiteY311" fmla="*/ 473652 h 599162"/>
                <a:gd name="connsiteX312" fmla="*/ 283168 w 770887"/>
                <a:gd name="connsiteY312" fmla="*/ 479629 h 599162"/>
                <a:gd name="connsiteX313" fmla="*/ 275687 w 770887"/>
                <a:gd name="connsiteY313" fmla="*/ 484111 h 599162"/>
                <a:gd name="connsiteX314" fmla="*/ 266711 w 770887"/>
                <a:gd name="connsiteY314" fmla="*/ 496064 h 599162"/>
                <a:gd name="connsiteX315" fmla="*/ 253246 w 770887"/>
                <a:gd name="connsiteY315" fmla="*/ 505029 h 599162"/>
                <a:gd name="connsiteX316" fmla="*/ 226317 w 770887"/>
                <a:gd name="connsiteY316" fmla="*/ 518477 h 599162"/>
                <a:gd name="connsiteX317" fmla="*/ 224821 w 770887"/>
                <a:gd name="connsiteY317" fmla="*/ 530430 h 599162"/>
                <a:gd name="connsiteX318" fmla="*/ 214348 w 770887"/>
                <a:gd name="connsiteY318" fmla="*/ 534913 h 599162"/>
                <a:gd name="connsiteX319" fmla="*/ 203876 w 770887"/>
                <a:gd name="connsiteY319" fmla="*/ 540890 h 599162"/>
                <a:gd name="connsiteX320" fmla="*/ 190411 w 770887"/>
                <a:gd name="connsiteY320" fmla="*/ 545372 h 599162"/>
                <a:gd name="connsiteX321" fmla="*/ 185923 w 770887"/>
                <a:gd name="connsiteY321" fmla="*/ 548360 h 599162"/>
                <a:gd name="connsiteX322" fmla="*/ 179939 w 770887"/>
                <a:gd name="connsiteY322" fmla="*/ 552843 h 599162"/>
                <a:gd name="connsiteX323" fmla="*/ 175450 w 770887"/>
                <a:gd name="connsiteY323" fmla="*/ 557325 h 599162"/>
                <a:gd name="connsiteX324" fmla="*/ 172458 w 770887"/>
                <a:gd name="connsiteY324" fmla="*/ 566290 h 599162"/>
                <a:gd name="connsiteX325" fmla="*/ 164978 w 770887"/>
                <a:gd name="connsiteY325" fmla="*/ 567785 h 599162"/>
                <a:gd name="connsiteX326" fmla="*/ 154505 w 770887"/>
                <a:gd name="connsiteY326" fmla="*/ 570773 h 599162"/>
                <a:gd name="connsiteX327" fmla="*/ 147025 w 770887"/>
                <a:gd name="connsiteY327" fmla="*/ 570773 h 599162"/>
                <a:gd name="connsiteX328" fmla="*/ 139545 w 770887"/>
                <a:gd name="connsiteY328" fmla="*/ 573761 h 599162"/>
                <a:gd name="connsiteX329" fmla="*/ 129072 w 770887"/>
                <a:gd name="connsiteY329" fmla="*/ 579738 h 599162"/>
                <a:gd name="connsiteX330" fmla="*/ 132064 w 770887"/>
                <a:gd name="connsiteY330" fmla="*/ 587209 h 599162"/>
                <a:gd name="connsiteX331" fmla="*/ 129072 w 770887"/>
                <a:gd name="connsiteY331" fmla="*/ 588703 h 599162"/>
                <a:gd name="connsiteX332" fmla="*/ 121592 w 770887"/>
                <a:gd name="connsiteY332" fmla="*/ 584220 h 599162"/>
                <a:gd name="connsiteX333" fmla="*/ 114111 w 770887"/>
                <a:gd name="connsiteY333" fmla="*/ 581232 h 599162"/>
                <a:gd name="connsiteX334" fmla="*/ 108127 w 770887"/>
                <a:gd name="connsiteY334" fmla="*/ 572267 h 599162"/>
                <a:gd name="connsiteX335" fmla="*/ 106631 w 770887"/>
                <a:gd name="connsiteY335" fmla="*/ 575255 h 599162"/>
                <a:gd name="connsiteX336" fmla="*/ 106631 w 770887"/>
                <a:gd name="connsiteY336" fmla="*/ 587209 h 599162"/>
                <a:gd name="connsiteX337" fmla="*/ 97655 w 770887"/>
                <a:gd name="connsiteY337" fmla="*/ 587209 h 599162"/>
                <a:gd name="connsiteX338" fmla="*/ 97655 w 770887"/>
                <a:gd name="connsiteY338" fmla="*/ 591691 h 599162"/>
                <a:gd name="connsiteX339" fmla="*/ 88678 w 770887"/>
                <a:gd name="connsiteY339" fmla="*/ 591691 h 599162"/>
                <a:gd name="connsiteX340" fmla="*/ 88678 w 770887"/>
                <a:gd name="connsiteY340" fmla="*/ 590197 h 599162"/>
                <a:gd name="connsiteX341" fmla="*/ 84190 w 770887"/>
                <a:gd name="connsiteY341" fmla="*/ 588703 h 599162"/>
                <a:gd name="connsiteX342" fmla="*/ 78206 w 770887"/>
                <a:gd name="connsiteY342" fmla="*/ 588703 h 599162"/>
                <a:gd name="connsiteX343" fmla="*/ 70725 w 770887"/>
                <a:gd name="connsiteY343" fmla="*/ 590197 h 599162"/>
                <a:gd name="connsiteX344" fmla="*/ 61749 w 770887"/>
                <a:gd name="connsiteY344" fmla="*/ 599162 h 599162"/>
                <a:gd name="connsiteX345" fmla="*/ 45292 w 770887"/>
                <a:gd name="connsiteY345" fmla="*/ 599162 h 599162"/>
                <a:gd name="connsiteX346" fmla="*/ 30331 w 770887"/>
                <a:gd name="connsiteY346" fmla="*/ 599162 h 599162"/>
                <a:gd name="connsiteX347" fmla="*/ 30331 w 770887"/>
                <a:gd name="connsiteY347" fmla="*/ 593185 h 599162"/>
                <a:gd name="connsiteX348" fmla="*/ 40804 w 770887"/>
                <a:gd name="connsiteY348" fmla="*/ 581232 h 599162"/>
                <a:gd name="connsiteX349" fmla="*/ 58757 w 770887"/>
                <a:gd name="connsiteY349" fmla="*/ 581232 h 599162"/>
                <a:gd name="connsiteX350" fmla="*/ 66237 w 770887"/>
                <a:gd name="connsiteY350" fmla="*/ 581232 h 599162"/>
                <a:gd name="connsiteX351" fmla="*/ 73717 w 770887"/>
                <a:gd name="connsiteY351" fmla="*/ 576750 h 599162"/>
                <a:gd name="connsiteX352" fmla="*/ 84190 w 770887"/>
                <a:gd name="connsiteY352" fmla="*/ 573761 h 599162"/>
                <a:gd name="connsiteX353" fmla="*/ 88678 w 770887"/>
                <a:gd name="connsiteY353" fmla="*/ 570773 h 599162"/>
                <a:gd name="connsiteX354" fmla="*/ 93166 w 770887"/>
                <a:gd name="connsiteY354" fmla="*/ 563302 h 599162"/>
                <a:gd name="connsiteX355" fmla="*/ 102143 w 770887"/>
                <a:gd name="connsiteY355" fmla="*/ 558820 h 599162"/>
                <a:gd name="connsiteX356" fmla="*/ 115607 w 770887"/>
                <a:gd name="connsiteY356" fmla="*/ 557325 h 599162"/>
                <a:gd name="connsiteX357" fmla="*/ 123088 w 770887"/>
                <a:gd name="connsiteY357" fmla="*/ 557325 h 599162"/>
                <a:gd name="connsiteX358" fmla="*/ 129072 w 770887"/>
                <a:gd name="connsiteY358" fmla="*/ 563302 h 599162"/>
                <a:gd name="connsiteX359" fmla="*/ 135056 w 770887"/>
                <a:gd name="connsiteY359" fmla="*/ 558820 h 599162"/>
                <a:gd name="connsiteX360" fmla="*/ 141041 w 770887"/>
                <a:gd name="connsiteY360" fmla="*/ 549855 h 599162"/>
                <a:gd name="connsiteX361" fmla="*/ 148521 w 770887"/>
                <a:gd name="connsiteY361" fmla="*/ 542384 h 599162"/>
                <a:gd name="connsiteX362" fmla="*/ 156001 w 770887"/>
                <a:gd name="connsiteY362" fmla="*/ 537901 h 599162"/>
                <a:gd name="connsiteX363" fmla="*/ 170962 w 770887"/>
                <a:gd name="connsiteY363" fmla="*/ 534913 h 599162"/>
                <a:gd name="connsiteX364" fmla="*/ 176946 w 770887"/>
                <a:gd name="connsiteY364" fmla="*/ 528936 h 599162"/>
                <a:gd name="connsiteX365" fmla="*/ 184427 w 770887"/>
                <a:gd name="connsiteY365" fmla="*/ 521465 h 599162"/>
                <a:gd name="connsiteX366" fmla="*/ 193403 w 770887"/>
                <a:gd name="connsiteY366" fmla="*/ 513994 h 599162"/>
                <a:gd name="connsiteX367" fmla="*/ 200884 w 770887"/>
                <a:gd name="connsiteY367" fmla="*/ 509512 h 599162"/>
                <a:gd name="connsiteX368" fmla="*/ 203876 w 770887"/>
                <a:gd name="connsiteY368" fmla="*/ 500547 h 599162"/>
                <a:gd name="connsiteX369" fmla="*/ 205372 w 770887"/>
                <a:gd name="connsiteY369" fmla="*/ 487099 h 599162"/>
                <a:gd name="connsiteX370" fmla="*/ 208364 w 770887"/>
                <a:gd name="connsiteY370" fmla="*/ 478134 h 599162"/>
                <a:gd name="connsiteX371" fmla="*/ 209860 w 770887"/>
                <a:gd name="connsiteY371" fmla="*/ 475146 h 599162"/>
                <a:gd name="connsiteX372" fmla="*/ 217340 w 770887"/>
                <a:gd name="connsiteY372" fmla="*/ 464687 h 599162"/>
                <a:gd name="connsiteX373" fmla="*/ 212852 w 770887"/>
                <a:gd name="connsiteY373" fmla="*/ 464687 h 599162"/>
                <a:gd name="connsiteX374" fmla="*/ 205372 w 770887"/>
                <a:gd name="connsiteY374" fmla="*/ 466181 h 599162"/>
                <a:gd name="connsiteX375" fmla="*/ 200884 w 770887"/>
                <a:gd name="connsiteY375" fmla="*/ 466181 h 599162"/>
                <a:gd name="connsiteX376" fmla="*/ 193403 w 770887"/>
                <a:gd name="connsiteY376" fmla="*/ 464687 h 599162"/>
                <a:gd name="connsiteX377" fmla="*/ 190411 w 770887"/>
                <a:gd name="connsiteY377" fmla="*/ 461699 h 599162"/>
                <a:gd name="connsiteX378" fmla="*/ 197891 w 770887"/>
                <a:gd name="connsiteY378" fmla="*/ 454228 h 599162"/>
                <a:gd name="connsiteX379" fmla="*/ 190411 w 770887"/>
                <a:gd name="connsiteY379" fmla="*/ 455722 h 599162"/>
                <a:gd name="connsiteX380" fmla="*/ 185923 w 770887"/>
                <a:gd name="connsiteY380" fmla="*/ 460204 h 599162"/>
                <a:gd name="connsiteX381" fmla="*/ 182931 w 770887"/>
                <a:gd name="connsiteY381" fmla="*/ 470664 h 599162"/>
                <a:gd name="connsiteX382" fmla="*/ 178442 w 770887"/>
                <a:gd name="connsiteY382" fmla="*/ 475146 h 599162"/>
                <a:gd name="connsiteX383" fmla="*/ 176946 w 770887"/>
                <a:gd name="connsiteY383" fmla="*/ 470664 h 599162"/>
                <a:gd name="connsiteX384" fmla="*/ 172458 w 770887"/>
                <a:gd name="connsiteY384" fmla="*/ 464687 h 599162"/>
                <a:gd name="connsiteX385" fmla="*/ 164978 w 770887"/>
                <a:gd name="connsiteY385" fmla="*/ 457216 h 599162"/>
                <a:gd name="connsiteX386" fmla="*/ 153009 w 770887"/>
                <a:gd name="connsiteY386" fmla="*/ 449745 h 599162"/>
                <a:gd name="connsiteX387" fmla="*/ 150017 w 770887"/>
                <a:gd name="connsiteY387" fmla="*/ 449745 h 599162"/>
                <a:gd name="connsiteX388" fmla="*/ 139545 w 770887"/>
                <a:gd name="connsiteY388" fmla="*/ 457216 h 599162"/>
                <a:gd name="connsiteX389" fmla="*/ 133560 w 770887"/>
                <a:gd name="connsiteY389" fmla="*/ 457216 h 599162"/>
                <a:gd name="connsiteX390" fmla="*/ 124584 w 770887"/>
                <a:gd name="connsiteY390" fmla="*/ 457216 h 599162"/>
                <a:gd name="connsiteX391" fmla="*/ 126080 w 770887"/>
                <a:gd name="connsiteY391" fmla="*/ 437792 h 599162"/>
                <a:gd name="connsiteX392" fmla="*/ 127576 w 770887"/>
                <a:gd name="connsiteY392" fmla="*/ 431815 h 599162"/>
                <a:gd name="connsiteX393" fmla="*/ 132064 w 770887"/>
                <a:gd name="connsiteY393" fmla="*/ 425838 h 599162"/>
                <a:gd name="connsiteX394" fmla="*/ 132064 w 770887"/>
                <a:gd name="connsiteY394" fmla="*/ 418368 h 599162"/>
                <a:gd name="connsiteX395" fmla="*/ 130568 w 770887"/>
                <a:gd name="connsiteY395" fmla="*/ 406414 h 599162"/>
                <a:gd name="connsiteX396" fmla="*/ 127576 w 770887"/>
                <a:gd name="connsiteY396" fmla="*/ 394461 h 599162"/>
                <a:gd name="connsiteX397" fmla="*/ 124584 w 770887"/>
                <a:gd name="connsiteY397" fmla="*/ 397449 h 599162"/>
                <a:gd name="connsiteX398" fmla="*/ 118600 w 770887"/>
                <a:gd name="connsiteY398" fmla="*/ 403426 h 599162"/>
                <a:gd name="connsiteX399" fmla="*/ 114111 w 770887"/>
                <a:gd name="connsiteY399" fmla="*/ 406414 h 599162"/>
                <a:gd name="connsiteX400" fmla="*/ 109623 w 770887"/>
                <a:gd name="connsiteY400" fmla="*/ 406414 h 599162"/>
                <a:gd name="connsiteX401" fmla="*/ 105135 w 770887"/>
                <a:gd name="connsiteY401" fmla="*/ 401932 h 599162"/>
                <a:gd name="connsiteX402" fmla="*/ 102143 w 770887"/>
                <a:gd name="connsiteY402" fmla="*/ 401932 h 599162"/>
                <a:gd name="connsiteX403" fmla="*/ 96158 w 770887"/>
                <a:gd name="connsiteY403" fmla="*/ 398943 h 599162"/>
                <a:gd name="connsiteX404" fmla="*/ 91670 w 770887"/>
                <a:gd name="connsiteY404" fmla="*/ 394461 h 599162"/>
                <a:gd name="connsiteX405" fmla="*/ 87182 w 770887"/>
                <a:gd name="connsiteY405" fmla="*/ 391473 h 599162"/>
                <a:gd name="connsiteX406" fmla="*/ 82694 w 770887"/>
                <a:gd name="connsiteY406" fmla="*/ 386990 h 599162"/>
                <a:gd name="connsiteX407" fmla="*/ 81198 w 770887"/>
                <a:gd name="connsiteY407" fmla="*/ 382508 h 599162"/>
                <a:gd name="connsiteX408" fmla="*/ 79702 w 770887"/>
                <a:gd name="connsiteY408" fmla="*/ 372048 h 599162"/>
                <a:gd name="connsiteX409" fmla="*/ 85686 w 770887"/>
                <a:gd name="connsiteY409" fmla="*/ 367566 h 599162"/>
                <a:gd name="connsiteX410" fmla="*/ 91670 w 770887"/>
                <a:gd name="connsiteY410" fmla="*/ 367566 h 599162"/>
                <a:gd name="connsiteX411" fmla="*/ 99151 w 770887"/>
                <a:gd name="connsiteY411" fmla="*/ 367566 h 599162"/>
                <a:gd name="connsiteX412" fmla="*/ 106631 w 770887"/>
                <a:gd name="connsiteY412" fmla="*/ 372048 h 599162"/>
                <a:gd name="connsiteX413" fmla="*/ 109623 w 770887"/>
                <a:gd name="connsiteY413" fmla="*/ 364578 h 599162"/>
                <a:gd name="connsiteX414" fmla="*/ 105135 w 770887"/>
                <a:gd name="connsiteY414" fmla="*/ 360095 h 599162"/>
                <a:gd name="connsiteX415" fmla="*/ 103639 w 770887"/>
                <a:gd name="connsiteY415" fmla="*/ 360095 h 599162"/>
                <a:gd name="connsiteX416" fmla="*/ 96158 w 770887"/>
                <a:gd name="connsiteY416" fmla="*/ 360095 h 599162"/>
                <a:gd name="connsiteX417" fmla="*/ 91670 w 770887"/>
                <a:gd name="connsiteY417" fmla="*/ 360095 h 599162"/>
                <a:gd name="connsiteX418" fmla="*/ 82694 w 770887"/>
                <a:gd name="connsiteY418" fmla="*/ 354118 h 599162"/>
                <a:gd name="connsiteX419" fmla="*/ 79702 w 770887"/>
                <a:gd name="connsiteY419" fmla="*/ 348142 h 599162"/>
                <a:gd name="connsiteX420" fmla="*/ 76710 w 770887"/>
                <a:gd name="connsiteY420" fmla="*/ 340671 h 599162"/>
                <a:gd name="connsiteX421" fmla="*/ 73717 w 770887"/>
                <a:gd name="connsiteY421" fmla="*/ 333200 h 599162"/>
                <a:gd name="connsiteX422" fmla="*/ 73717 w 770887"/>
                <a:gd name="connsiteY422" fmla="*/ 330212 h 599162"/>
                <a:gd name="connsiteX423" fmla="*/ 76710 w 770887"/>
                <a:gd name="connsiteY423" fmla="*/ 327223 h 599162"/>
                <a:gd name="connsiteX424" fmla="*/ 81198 w 770887"/>
                <a:gd name="connsiteY424" fmla="*/ 319752 h 599162"/>
                <a:gd name="connsiteX425" fmla="*/ 88678 w 770887"/>
                <a:gd name="connsiteY425" fmla="*/ 310787 h 599162"/>
                <a:gd name="connsiteX426" fmla="*/ 97655 w 770887"/>
                <a:gd name="connsiteY426" fmla="*/ 304811 h 599162"/>
                <a:gd name="connsiteX427" fmla="*/ 103639 w 770887"/>
                <a:gd name="connsiteY427" fmla="*/ 297340 h 599162"/>
                <a:gd name="connsiteX428" fmla="*/ 105135 w 770887"/>
                <a:gd name="connsiteY428" fmla="*/ 289869 h 599162"/>
                <a:gd name="connsiteX429" fmla="*/ 112615 w 770887"/>
                <a:gd name="connsiteY429" fmla="*/ 282398 h 599162"/>
                <a:gd name="connsiteX430" fmla="*/ 118600 w 770887"/>
                <a:gd name="connsiteY430" fmla="*/ 280904 h 599162"/>
                <a:gd name="connsiteX431" fmla="*/ 123088 w 770887"/>
                <a:gd name="connsiteY431" fmla="*/ 283892 h 599162"/>
                <a:gd name="connsiteX432" fmla="*/ 127576 w 770887"/>
                <a:gd name="connsiteY432" fmla="*/ 289869 h 599162"/>
                <a:gd name="connsiteX433" fmla="*/ 130568 w 770887"/>
                <a:gd name="connsiteY433" fmla="*/ 289869 h 599162"/>
                <a:gd name="connsiteX434" fmla="*/ 136552 w 770887"/>
                <a:gd name="connsiteY434" fmla="*/ 289869 h 599162"/>
                <a:gd name="connsiteX435" fmla="*/ 139545 w 770887"/>
                <a:gd name="connsiteY435" fmla="*/ 289869 h 599162"/>
                <a:gd name="connsiteX436" fmla="*/ 144033 w 770887"/>
                <a:gd name="connsiteY436" fmla="*/ 283892 h 599162"/>
                <a:gd name="connsiteX437" fmla="*/ 148521 w 770887"/>
                <a:gd name="connsiteY437" fmla="*/ 283892 h 599162"/>
                <a:gd name="connsiteX438" fmla="*/ 150017 w 770887"/>
                <a:gd name="connsiteY438" fmla="*/ 280904 h 599162"/>
                <a:gd name="connsiteX439" fmla="*/ 153009 w 770887"/>
                <a:gd name="connsiteY439" fmla="*/ 276422 h 599162"/>
                <a:gd name="connsiteX440" fmla="*/ 154505 w 770887"/>
                <a:gd name="connsiteY440" fmla="*/ 280904 h 599162"/>
                <a:gd name="connsiteX441" fmla="*/ 158994 w 770887"/>
                <a:gd name="connsiteY441" fmla="*/ 280904 h 599162"/>
                <a:gd name="connsiteX442" fmla="*/ 161986 w 770887"/>
                <a:gd name="connsiteY442" fmla="*/ 280904 h 599162"/>
                <a:gd name="connsiteX443" fmla="*/ 167970 w 770887"/>
                <a:gd name="connsiteY443" fmla="*/ 280904 h 599162"/>
                <a:gd name="connsiteX444" fmla="*/ 172458 w 770887"/>
                <a:gd name="connsiteY444" fmla="*/ 276422 h 599162"/>
                <a:gd name="connsiteX445" fmla="*/ 176946 w 770887"/>
                <a:gd name="connsiteY445" fmla="*/ 276422 h 599162"/>
                <a:gd name="connsiteX446" fmla="*/ 178442 w 770887"/>
                <a:gd name="connsiteY446" fmla="*/ 265962 h 599162"/>
                <a:gd name="connsiteX447" fmla="*/ 175450 w 770887"/>
                <a:gd name="connsiteY447" fmla="*/ 258491 h 599162"/>
                <a:gd name="connsiteX448" fmla="*/ 172458 w 770887"/>
                <a:gd name="connsiteY448" fmla="*/ 246538 h 599162"/>
                <a:gd name="connsiteX449" fmla="*/ 178442 w 770887"/>
                <a:gd name="connsiteY449" fmla="*/ 246538 h 599162"/>
                <a:gd name="connsiteX450" fmla="*/ 184427 w 770887"/>
                <a:gd name="connsiteY450" fmla="*/ 240561 h 599162"/>
                <a:gd name="connsiteX451" fmla="*/ 182931 w 770887"/>
                <a:gd name="connsiteY451" fmla="*/ 231596 h 599162"/>
                <a:gd name="connsiteX452" fmla="*/ 173954 w 770887"/>
                <a:gd name="connsiteY452" fmla="*/ 230102 h 599162"/>
                <a:gd name="connsiteX453" fmla="*/ 169466 w 770887"/>
                <a:gd name="connsiteY453" fmla="*/ 230102 h 599162"/>
                <a:gd name="connsiteX454" fmla="*/ 164978 w 770887"/>
                <a:gd name="connsiteY454" fmla="*/ 231596 h 599162"/>
                <a:gd name="connsiteX455" fmla="*/ 160490 w 770887"/>
                <a:gd name="connsiteY455" fmla="*/ 234585 h 599162"/>
                <a:gd name="connsiteX456" fmla="*/ 157497 w 770887"/>
                <a:gd name="connsiteY456" fmla="*/ 240561 h 599162"/>
                <a:gd name="connsiteX457" fmla="*/ 153009 w 770887"/>
                <a:gd name="connsiteY457" fmla="*/ 240561 h 599162"/>
                <a:gd name="connsiteX458" fmla="*/ 148521 w 770887"/>
                <a:gd name="connsiteY458" fmla="*/ 231596 h 599162"/>
                <a:gd name="connsiteX459" fmla="*/ 136552 w 770887"/>
                <a:gd name="connsiteY459" fmla="*/ 231596 h 599162"/>
                <a:gd name="connsiteX460" fmla="*/ 123088 w 770887"/>
                <a:gd name="connsiteY460" fmla="*/ 231596 h 599162"/>
                <a:gd name="connsiteX461" fmla="*/ 112615 w 770887"/>
                <a:gd name="connsiteY461" fmla="*/ 228608 h 599162"/>
                <a:gd name="connsiteX462" fmla="*/ 102143 w 770887"/>
                <a:gd name="connsiteY462" fmla="*/ 224125 h 599162"/>
                <a:gd name="connsiteX463" fmla="*/ 96158 w 770887"/>
                <a:gd name="connsiteY463" fmla="*/ 216654 h 599162"/>
                <a:gd name="connsiteX464" fmla="*/ 94662 w 770887"/>
                <a:gd name="connsiteY464" fmla="*/ 201713 h 599162"/>
                <a:gd name="connsiteX465" fmla="*/ 102143 w 770887"/>
                <a:gd name="connsiteY465" fmla="*/ 198724 h 599162"/>
                <a:gd name="connsiteX466" fmla="*/ 106631 w 770887"/>
                <a:gd name="connsiteY466" fmla="*/ 195736 h 599162"/>
                <a:gd name="connsiteX467" fmla="*/ 96158 w 770887"/>
                <a:gd name="connsiteY467" fmla="*/ 191254 h 599162"/>
                <a:gd name="connsiteX468" fmla="*/ 90174 w 770887"/>
                <a:gd name="connsiteY468" fmla="*/ 186771 h 599162"/>
                <a:gd name="connsiteX469" fmla="*/ 82694 w 770887"/>
                <a:gd name="connsiteY469" fmla="*/ 180794 h 599162"/>
                <a:gd name="connsiteX470" fmla="*/ 81198 w 770887"/>
                <a:gd name="connsiteY470" fmla="*/ 177806 h 599162"/>
                <a:gd name="connsiteX471" fmla="*/ 87182 w 770887"/>
                <a:gd name="connsiteY471" fmla="*/ 173324 h 599162"/>
                <a:gd name="connsiteX472" fmla="*/ 91670 w 770887"/>
                <a:gd name="connsiteY472" fmla="*/ 173324 h 599162"/>
                <a:gd name="connsiteX473" fmla="*/ 100647 w 770887"/>
                <a:gd name="connsiteY473" fmla="*/ 171829 h 599162"/>
                <a:gd name="connsiteX474" fmla="*/ 112615 w 770887"/>
                <a:gd name="connsiteY474" fmla="*/ 164359 h 599162"/>
                <a:gd name="connsiteX475" fmla="*/ 114111 w 770887"/>
                <a:gd name="connsiteY475" fmla="*/ 167347 h 599162"/>
                <a:gd name="connsiteX476" fmla="*/ 121592 w 770887"/>
                <a:gd name="connsiteY476" fmla="*/ 164359 h 599162"/>
                <a:gd name="connsiteX477" fmla="*/ 121592 w 770887"/>
                <a:gd name="connsiteY477" fmla="*/ 162864 h 599162"/>
                <a:gd name="connsiteX478" fmla="*/ 126080 w 770887"/>
                <a:gd name="connsiteY478" fmla="*/ 161370 h 599162"/>
                <a:gd name="connsiteX479" fmla="*/ 135056 w 770887"/>
                <a:gd name="connsiteY479" fmla="*/ 159876 h 599162"/>
                <a:gd name="connsiteX480" fmla="*/ 145529 w 770887"/>
                <a:gd name="connsiteY480" fmla="*/ 159876 h 599162"/>
                <a:gd name="connsiteX481" fmla="*/ 150017 w 770887"/>
                <a:gd name="connsiteY481" fmla="*/ 162864 h 599162"/>
                <a:gd name="connsiteX482" fmla="*/ 147025 w 770887"/>
                <a:gd name="connsiteY482" fmla="*/ 170335 h 599162"/>
                <a:gd name="connsiteX483" fmla="*/ 147025 w 770887"/>
                <a:gd name="connsiteY483" fmla="*/ 173324 h 599162"/>
                <a:gd name="connsiteX484" fmla="*/ 151513 w 770887"/>
                <a:gd name="connsiteY484" fmla="*/ 176312 h 599162"/>
                <a:gd name="connsiteX485" fmla="*/ 156001 w 770887"/>
                <a:gd name="connsiteY485" fmla="*/ 180794 h 599162"/>
                <a:gd name="connsiteX486" fmla="*/ 164978 w 770887"/>
                <a:gd name="connsiteY486" fmla="*/ 180794 h 599162"/>
                <a:gd name="connsiteX487" fmla="*/ 176946 w 770887"/>
                <a:gd name="connsiteY487" fmla="*/ 183783 h 599162"/>
                <a:gd name="connsiteX488" fmla="*/ 185923 w 770887"/>
                <a:gd name="connsiteY488" fmla="*/ 179300 h 599162"/>
                <a:gd name="connsiteX489" fmla="*/ 191907 w 770887"/>
                <a:gd name="connsiteY489" fmla="*/ 173324 h 599162"/>
                <a:gd name="connsiteX490" fmla="*/ 199387 w 770887"/>
                <a:gd name="connsiteY490" fmla="*/ 168841 h 599162"/>
                <a:gd name="connsiteX491" fmla="*/ 191907 w 770887"/>
                <a:gd name="connsiteY491" fmla="*/ 165853 h 599162"/>
                <a:gd name="connsiteX492" fmla="*/ 185923 w 770887"/>
                <a:gd name="connsiteY492" fmla="*/ 162864 h 599162"/>
                <a:gd name="connsiteX493" fmla="*/ 181435 w 770887"/>
                <a:gd name="connsiteY493" fmla="*/ 159876 h 599162"/>
                <a:gd name="connsiteX494" fmla="*/ 181435 w 770887"/>
                <a:gd name="connsiteY494" fmla="*/ 153899 h 599162"/>
                <a:gd name="connsiteX495" fmla="*/ 179939 w 770887"/>
                <a:gd name="connsiteY495" fmla="*/ 146428 h 599162"/>
                <a:gd name="connsiteX496" fmla="*/ 157497 w 770887"/>
                <a:gd name="connsiteY496" fmla="*/ 140452 h 599162"/>
                <a:gd name="connsiteX497" fmla="*/ 157497 w 770887"/>
                <a:gd name="connsiteY497" fmla="*/ 118039 h 599162"/>
                <a:gd name="connsiteX498" fmla="*/ 147025 w 770887"/>
                <a:gd name="connsiteY498" fmla="*/ 107580 h 599162"/>
                <a:gd name="connsiteX499" fmla="*/ 126080 w 770887"/>
                <a:gd name="connsiteY499" fmla="*/ 85168 h 599162"/>
                <a:gd name="connsiteX500" fmla="*/ 129072 w 770887"/>
                <a:gd name="connsiteY500" fmla="*/ 85168 h 599162"/>
                <a:gd name="connsiteX501" fmla="*/ 129072 w 770887"/>
                <a:gd name="connsiteY501" fmla="*/ 80685 h 599162"/>
                <a:gd name="connsiteX502" fmla="*/ 136552 w 770887"/>
                <a:gd name="connsiteY502" fmla="*/ 80685 h 599162"/>
                <a:gd name="connsiteX503" fmla="*/ 136552 w 770887"/>
                <a:gd name="connsiteY503" fmla="*/ 74708 h 599162"/>
                <a:gd name="connsiteX504" fmla="*/ 138048 w 770887"/>
                <a:gd name="connsiteY504" fmla="*/ 67238 h 599162"/>
                <a:gd name="connsiteX505" fmla="*/ 142537 w 770887"/>
                <a:gd name="connsiteY505" fmla="*/ 67238 h 599162"/>
                <a:gd name="connsiteX506" fmla="*/ 147025 w 770887"/>
                <a:gd name="connsiteY506" fmla="*/ 70226 h 599162"/>
                <a:gd name="connsiteX507" fmla="*/ 154505 w 770887"/>
                <a:gd name="connsiteY507" fmla="*/ 70226 h 599162"/>
                <a:gd name="connsiteX508" fmla="*/ 157497 w 770887"/>
                <a:gd name="connsiteY508" fmla="*/ 70226 h 599162"/>
                <a:gd name="connsiteX509" fmla="*/ 164978 w 770887"/>
                <a:gd name="connsiteY509" fmla="*/ 70226 h 599162"/>
                <a:gd name="connsiteX510" fmla="*/ 178442 w 770887"/>
                <a:gd name="connsiteY510" fmla="*/ 65743 h 599162"/>
                <a:gd name="connsiteX511" fmla="*/ 182931 w 770887"/>
                <a:gd name="connsiteY511" fmla="*/ 61261 h 599162"/>
                <a:gd name="connsiteX512" fmla="*/ 187419 w 770887"/>
                <a:gd name="connsiteY512" fmla="*/ 53790 h 599162"/>
                <a:gd name="connsiteX513" fmla="*/ 187419 w 770887"/>
                <a:gd name="connsiteY513" fmla="*/ 41837 h 599162"/>
                <a:gd name="connsiteX514" fmla="*/ 191907 w 770887"/>
                <a:gd name="connsiteY514" fmla="*/ 41837 h 599162"/>
                <a:gd name="connsiteX515" fmla="*/ 196395 w 770887"/>
                <a:gd name="connsiteY515" fmla="*/ 37354 h 599162"/>
                <a:gd name="connsiteX516" fmla="*/ 205372 w 770887"/>
                <a:gd name="connsiteY516" fmla="*/ 29883 h 599162"/>
                <a:gd name="connsiteX517" fmla="*/ 221829 w 770887"/>
                <a:gd name="connsiteY517" fmla="*/ 26895 h 599162"/>
                <a:gd name="connsiteX518" fmla="*/ 227813 w 770887"/>
                <a:gd name="connsiteY518" fmla="*/ 19424 h 599162"/>
                <a:gd name="connsiteX519" fmla="*/ 233797 w 770887"/>
                <a:gd name="connsiteY519" fmla="*/ 16436 h 599162"/>
                <a:gd name="connsiteX520" fmla="*/ 238285 w 770887"/>
                <a:gd name="connsiteY520" fmla="*/ 11953 h 599162"/>
                <a:gd name="connsiteX521" fmla="*/ 262223 w 770887"/>
                <a:gd name="connsiteY521" fmla="*/ 13447 h 599162"/>
                <a:gd name="connsiteX522" fmla="*/ 265215 w 770887"/>
                <a:gd name="connsiteY522" fmla="*/ 5977 h 599162"/>
                <a:gd name="connsiteX523" fmla="*/ 277183 w 770887"/>
                <a:gd name="connsiteY523" fmla="*/ 0 h 599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Lst>
              <a:rect l="l" t="t" r="r" b="b"/>
              <a:pathLst>
                <a:path w="770887" h="599162">
                  <a:moveTo>
                    <a:pt x="302516" y="482511"/>
                  </a:moveTo>
                  <a:lnTo>
                    <a:pt x="307819" y="487813"/>
                  </a:lnTo>
                  <a:lnTo>
                    <a:pt x="318423" y="494883"/>
                  </a:lnTo>
                  <a:lnTo>
                    <a:pt x="311354" y="496651"/>
                  </a:lnTo>
                  <a:lnTo>
                    <a:pt x="307819" y="496651"/>
                  </a:lnTo>
                  <a:lnTo>
                    <a:pt x="300749" y="501953"/>
                  </a:lnTo>
                  <a:lnTo>
                    <a:pt x="300749" y="503720"/>
                  </a:lnTo>
                  <a:lnTo>
                    <a:pt x="300749" y="509023"/>
                  </a:lnTo>
                  <a:lnTo>
                    <a:pt x="304284" y="509023"/>
                  </a:lnTo>
                  <a:lnTo>
                    <a:pt x="311354" y="517860"/>
                  </a:lnTo>
                  <a:lnTo>
                    <a:pt x="311354" y="521395"/>
                  </a:lnTo>
                  <a:lnTo>
                    <a:pt x="306051" y="523162"/>
                  </a:lnTo>
                  <a:lnTo>
                    <a:pt x="302516" y="523162"/>
                  </a:lnTo>
                  <a:lnTo>
                    <a:pt x="298982" y="524930"/>
                  </a:lnTo>
                  <a:lnTo>
                    <a:pt x="297214" y="524930"/>
                  </a:lnTo>
                  <a:lnTo>
                    <a:pt x="291912" y="528465"/>
                  </a:lnTo>
                  <a:lnTo>
                    <a:pt x="291912" y="533767"/>
                  </a:lnTo>
                  <a:lnTo>
                    <a:pt x="291912" y="535534"/>
                  </a:lnTo>
                  <a:lnTo>
                    <a:pt x="288377" y="540837"/>
                  </a:lnTo>
                  <a:lnTo>
                    <a:pt x="283075" y="531999"/>
                  </a:lnTo>
                  <a:lnTo>
                    <a:pt x="283075" y="533767"/>
                  </a:lnTo>
                  <a:lnTo>
                    <a:pt x="281307" y="537302"/>
                  </a:lnTo>
                  <a:lnTo>
                    <a:pt x="276005" y="542604"/>
                  </a:lnTo>
                  <a:lnTo>
                    <a:pt x="272470" y="549674"/>
                  </a:lnTo>
                  <a:lnTo>
                    <a:pt x="272470" y="551441"/>
                  </a:lnTo>
                  <a:lnTo>
                    <a:pt x="272470" y="558511"/>
                  </a:lnTo>
                  <a:lnTo>
                    <a:pt x="256563" y="558511"/>
                  </a:lnTo>
                  <a:lnTo>
                    <a:pt x="268935" y="554976"/>
                  </a:lnTo>
                  <a:lnTo>
                    <a:pt x="270703" y="551441"/>
                  </a:lnTo>
                  <a:lnTo>
                    <a:pt x="272470" y="547906"/>
                  </a:lnTo>
                  <a:lnTo>
                    <a:pt x="270703" y="542604"/>
                  </a:lnTo>
                  <a:lnTo>
                    <a:pt x="267168" y="540837"/>
                  </a:lnTo>
                  <a:lnTo>
                    <a:pt x="265400" y="540837"/>
                  </a:lnTo>
                  <a:lnTo>
                    <a:pt x="261866" y="537302"/>
                  </a:lnTo>
                  <a:lnTo>
                    <a:pt x="261866" y="535534"/>
                  </a:lnTo>
                  <a:lnTo>
                    <a:pt x="260098" y="524930"/>
                  </a:lnTo>
                  <a:lnTo>
                    <a:pt x="263633" y="521395"/>
                  </a:lnTo>
                  <a:lnTo>
                    <a:pt x="265400" y="517860"/>
                  </a:lnTo>
                  <a:lnTo>
                    <a:pt x="270703" y="514325"/>
                  </a:lnTo>
                  <a:lnTo>
                    <a:pt x="272470" y="516093"/>
                  </a:lnTo>
                  <a:lnTo>
                    <a:pt x="277772" y="521395"/>
                  </a:lnTo>
                  <a:lnTo>
                    <a:pt x="281307" y="528465"/>
                  </a:lnTo>
                  <a:lnTo>
                    <a:pt x="281307" y="521395"/>
                  </a:lnTo>
                  <a:lnTo>
                    <a:pt x="279540" y="514325"/>
                  </a:lnTo>
                  <a:lnTo>
                    <a:pt x="276005" y="509023"/>
                  </a:lnTo>
                  <a:lnTo>
                    <a:pt x="281307" y="507255"/>
                  </a:lnTo>
                  <a:lnTo>
                    <a:pt x="288377" y="510790"/>
                  </a:lnTo>
                  <a:lnTo>
                    <a:pt x="291912" y="510790"/>
                  </a:lnTo>
                  <a:lnTo>
                    <a:pt x="291912" y="507255"/>
                  </a:lnTo>
                  <a:lnTo>
                    <a:pt x="291912" y="505488"/>
                  </a:lnTo>
                  <a:lnTo>
                    <a:pt x="291912" y="501953"/>
                  </a:lnTo>
                  <a:lnTo>
                    <a:pt x="291912" y="496651"/>
                  </a:lnTo>
                  <a:lnTo>
                    <a:pt x="290144" y="493116"/>
                  </a:lnTo>
                  <a:lnTo>
                    <a:pt x="297214" y="487813"/>
                  </a:lnTo>
                  <a:close/>
                  <a:moveTo>
                    <a:pt x="55075" y="374697"/>
                  </a:moveTo>
                  <a:lnTo>
                    <a:pt x="58610" y="374697"/>
                  </a:lnTo>
                  <a:lnTo>
                    <a:pt x="63912" y="385302"/>
                  </a:lnTo>
                  <a:lnTo>
                    <a:pt x="63912" y="390604"/>
                  </a:lnTo>
                  <a:lnTo>
                    <a:pt x="60377" y="395906"/>
                  </a:lnTo>
                  <a:lnTo>
                    <a:pt x="56842" y="395906"/>
                  </a:lnTo>
                  <a:lnTo>
                    <a:pt x="51540" y="395906"/>
                  </a:lnTo>
                  <a:lnTo>
                    <a:pt x="44470" y="390604"/>
                  </a:lnTo>
                  <a:lnTo>
                    <a:pt x="35633" y="383534"/>
                  </a:lnTo>
                  <a:lnTo>
                    <a:pt x="44470" y="378232"/>
                  </a:lnTo>
                  <a:lnTo>
                    <a:pt x="49773" y="378232"/>
                  </a:lnTo>
                  <a:close/>
                  <a:moveTo>
                    <a:pt x="4447" y="224465"/>
                  </a:moveTo>
                  <a:cubicBezTo>
                    <a:pt x="4447" y="224465"/>
                    <a:pt x="4447" y="224465"/>
                    <a:pt x="5929" y="230488"/>
                  </a:cubicBezTo>
                  <a:cubicBezTo>
                    <a:pt x="5929" y="230488"/>
                    <a:pt x="5929" y="230488"/>
                    <a:pt x="8894" y="233499"/>
                  </a:cubicBezTo>
                  <a:cubicBezTo>
                    <a:pt x="8894" y="233499"/>
                    <a:pt x="8894" y="233499"/>
                    <a:pt x="16306" y="235005"/>
                  </a:cubicBezTo>
                  <a:cubicBezTo>
                    <a:pt x="16306" y="235005"/>
                    <a:pt x="16306" y="235005"/>
                    <a:pt x="23717" y="235005"/>
                  </a:cubicBezTo>
                  <a:cubicBezTo>
                    <a:pt x="23717" y="235005"/>
                    <a:pt x="23717" y="235005"/>
                    <a:pt x="28164" y="238016"/>
                  </a:cubicBezTo>
                  <a:cubicBezTo>
                    <a:pt x="28164" y="238016"/>
                    <a:pt x="28164" y="238016"/>
                    <a:pt x="28164" y="242533"/>
                  </a:cubicBezTo>
                  <a:cubicBezTo>
                    <a:pt x="28164" y="242533"/>
                    <a:pt x="28164" y="242533"/>
                    <a:pt x="31129" y="245544"/>
                  </a:cubicBezTo>
                  <a:cubicBezTo>
                    <a:pt x="31129" y="245544"/>
                    <a:pt x="31129" y="245544"/>
                    <a:pt x="37058" y="251566"/>
                  </a:cubicBezTo>
                  <a:cubicBezTo>
                    <a:pt x="37058" y="251566"/>
                    <a:pt x="37058" y="251566"/>
                    <a:pt x="44470" y="262106"/>
                  </a:cubicBezTo>
                  <a:cubicBezTo>
                    <a:pt x="44470" y="262106"/>
                    <a:pt x="44470" y="262106"/>
                    <a:pt x="40023" y="262106"/>
                  </a:cubicBezTo>
                  <a:cubicBezTo>
                    <a:pt x="40023" y="262106"/>
                    <a:pt x="40023" y="262106"/>
                    <a:pt x="31129" y="262106"/>
                  </a:cubicBezTo>
                  <a:lnTo>
                    <a:pt x="29647" y="265117"/>
                  </a:lnTo>
                  <a:cubicBezTo>
                    <a:pt x="29647" y="265117"/>
                    <a:pt x="29647" y="265117"/>
                    <a:pt x="23717" y="259095"/>
                  </a:cubicBezTo>
                  <a:cubicBezTo>
                    <a:pt x="23717" y="259095"/>
                    <a:pt x="23717" y="259095"/>
                    <a:pt x="20753" y="250061"/>
                  </a:cubicBezTo>
                  <a:cubicBezTo>
                    <a:pt x="20753" y="250061"/>
                    <a:pt x="20753" y="250061"/>
                    <a:pt x="19270" y="247050"/>
                  </a:cubicBezTo>
                  <a:cubicBezTo>
                    <a:pt x="19270" y="247050"/>
                    <a:pt x="19270" y="247050"/>
                    <a:pt x="16306" y="244038"/>
                  </a:cubicBezTo>
                  <a:cubicBezTo>
                    <a:pt x="16306" y="244038"/>
                    <a:pt x="16306" y="244038"/>
                    <a:pt x="14823" y="244038"/>
                  </a:cubicBezTo>
                  <a:cubicBezTo>
                    <a:pt x="14823" y="244038"/>
                    <a:pt x="14823" y="244038"/>
                    <a:pt x="13341" y="244038"/>
                  </a:cubicBezTo>
                  <a:cubicBezTo>
                    <a:pt x="13341" y="244038"/>
                    <a:pt x="10376" y="244038"/>
                    <a:pt x="10376" y="244038"/>
                  </a:cubicBezTo>
                  <a:cubicBezTo>
                    <a:pt x="8894" y="242533"/>
                    <a:pt x="8894" y="244038"/>
                    <a:pt x="8894" y="244038"/>
                  </a:cubicBezTo>
                  <a:cubicBezTo>
                    <a:pt x="8894" y="244038"/>
                    <a:pt x="8894" y="244038"/>
                    <a:pt x="4447" y="244038"/>
                  </a:cubicBezTo>
                  <a:cubicBezTo>
                    <a:pt x="-1483" y="242533"/>
                    <a:pt x="2964" y="242533"/>
                    <a:pt x="2964" y="242533"/>
                  </a:cubicBezTo>
                  <a:cubicBezTo>
                    <a:pt x="1482" y="241027"/>
                    <a:pt x="1482" y="241027"/>
                    <a:pt x="1482" y="239521"/>
                  </a:cubicBezTo>
                  <a:cubicBezTo>
                    <a:pt x="1482" y="239521"/>
                    <a:pt x="0" y="236510"/>
                    <a:pt x="0" y="235005"/>
                  </a:cubicBezTo>
                  <a:cubicBezTo>
                    <a:pt x="0" y="235005"/>
                    <a:pt x="0" y="230488"/>
                    <a:pt x="0" y="230488"/>
                  </a:cubicBezTo>
                  <a:cubicBezTo>
                    <a:pt x="0" y="230488"/>
                    <a:pt x="0" y="230488"/>
                    <a:pt x="4447" y="224465"/>
                  </a:cubicBezTo>
                  <a:close/>
                  <a:moveTo>
                    <a:pt x="277183" y="0"/>
                  </a:moveTo>
                  <a:cubicBezTo>
                    <a:pt x="277183" y="0"/>
                    <a:pt x="277183" y="0"/>
                    <a:pt x="283168" y="5977"/>
                  </a:cubicBezTo>
                  <a:cubicBezTo>
                    <a:pt x="283168" y="5977"/>
                    <a:pt x="283168" y="5977"/>
                    <a:pt x="286160" y="10459"/>
                  </a:cubicBezTo>
                  <a:cubicBezTo>
                    <a:pt x="286160" y="10459"/>
                    <a:pt x="286160" y="10459"/>
                    <a:pt x="283168" y="10459"/>
                  </a:cubicBezTo>
                  <a:cubicBezTo>
                    <a:pt x="283168" y="10459"/>
                    <a:pt x="283168" y="10459"/>
                    <a:pt x="283168" y="14942"/>
                  </a:cubicBezTo>
                  <a:cubicBezTo>
                    <a:pt x="283168" y="14942"/>
                    <a:pt x="283168" y="14942"/>
                    <a:pt x="287656" y="17930"/>
                  </a:cubicBezTo>
                  <a:cubicBezTo>
                    <a:pt x="287656" y="17930"/>
                    <a:pt x="287656" y="17930"/>
                    <a:pt x="293640" y="17930"/>
                  </a:cubicBezTo>
                  <a:cubicBezTo>
                    <a:pt x="293640" y="17930"/>
                    <a:pt x="293640" y="17930"/>
                    <a:pt x="293640" y="13447"/>
                  </a:cubicBezTo>
                  <a:cubicBezTo>
                    <a:pt x="293640" y="13447"/>
                    <a:pt x="293640" y="13447"/>
                    <a:pt x="296632" y="10459"/>
                  </a:cubicBezTo>
                  <a:cubicBezTo>
                    <a:pt x="296632" y="10459"/>
                    <a:pt x="296632" y="10459"/>
                    <a:pt x="299624" y="13447"/>
                  </a:cubicBezTo>
                  <a:cubicBezTo>
                    <a:pt x="299624" y="13447"/>
                    <a:pt x="299624" y="13447"/>
                    <a:pt x="304113" y="19424"/>
                  </a:cubicBezTo>
                  <a:cubicBezTo>
                    <a:pt x="304113" y="19424"/>
                    <a:pt x="304113" y="19424"/>
                    <a:pt x="313089" y="17930"/>
                  </a:cubicBezTo>
                  <a:cubicBezTo>
                    <a:pt x="313089" y="17930"/>
                    <a:pt x="313089" y="17930"/>
                    <a:pt x="325058" y="20918"/>
                  </a:cubicBezTo>
                  <a:cubicBezTo>
                    <a:pt x="325058" y="20918"/>
                    <a:pt x="325058" y="20918"/>
                    <a:pt x="325058" y="25401"/>
                  </a:cubicBezTo>
                  <a:cubicBezTo>
                    <a:pt x="325058" y="25401"/>
                    <a:pt x="325058" y="25401"/>
                    <a:pt x="328050" y="31377"/>
                  </a:cubicBezTo>
                  <a:cubicBezTo>
                    <a:pt x="328050" y="31377"/>
                    <a:pt x="328050" y="31377"/>
                    <a:pt x="335530" y="37354"/>
                  </a:cubicBezTo>
                  <a:cubicBezTo>
                    <a:pt x="335530" y="37354"/>
                    <a:pt x="335530" y="37354"/>
                    <a:pt x="351987" y="37354"/>
                  </a:cubicBezTo>
                  <a:cubicBezTo>
                    <a:pt x="351987" y="37354"/>
                    <a:pt x="351987" y="37354"/>
                    <a:pt x="356475" y="37354"/>
                  </a:cubicBezTo>
                  <a:cubicBezTo>
                    <a:pt x="356475" y="37354"/>
                    <a:pt x="356475" y="37354"/>
                    <a:pt x="360963" y="34366"/>
                  </a:cubicBezTo>
                  <a:cubicBezTo>
                    <a:pt x="360963" y="34366"/>
                    <a:pt x="360963" y="34366"/>
                    <a:pt x="366948" y="34366"/>
                  </a:cubicBezTo>
                  <a:cubicBezTo>
                    <a:pt x="366948" y="34366"/>
                    <a:pt x="366948" y="34366"/>
                    <a:pt x="374428" y="38848"/>
                  </a:cubicBezTo>
                  <a:cubicBezTo>
                    <a:pt x="374428" y="38848"/>
                    <a:pt x="374428" y="38848"/>
                    <a:pt x="375924" y="43331"/>
                  </a:cubicBezTo>
                  <a:cubicBezTo>
                    <a:pt x="375924" y="43331"/>
                    <a:pt x="375924" y="43331"/>
                    <a:pt x="375924" y="47813"/>
                  </a:cubicBezTo>
                  <a:cubicBezTo>
                    <a:pt x="375924" y="47813"/>
                    <a:pt x="375924" y="47813"/>
                    <a:pt x="375924" y="48560"/>
                  </a:cubicBezTo>
                  <a:lnTo>
                    <a:pt x="375924" y="50802"/>
                  </a:lnTo>
                  <a:cubicBezTo>
                    <a:pt x="375924" y="50802"/>
                    <a:pt x="375924" y="50802"/>
                    <a:pt x="383404" y="46319"/>
                  </a:cubicBezTo>
                  <a:cubicBezTo>
                    <a:pt x="383404" y="46319"/>
                    <a:pt x="383404" y="46319"/>
                    <a:pt x="392381" y="43331"/>
                  </a:cubicBezTo>
                  <a:cubicBezTo>
                    <a:pt x="392381" y="43331"/>
                    <a:pt x="392381" y="43331"/>
                    <a:pt x="398365" y="43331"/>
                  </a:cubicBezTo>
                  <a:cubicBezTo>
                    <a:pt x="398365" y="43331"/>
                    <a:pt x="398365" y="43331"/>
                    <a:pt x="410334" y="47813"/>
                  </a:cubicBezTo>
                  <a:cubicBezTo>
                    <a:pt x="410334" y="47813"/>
                    <a:pt x="410334" y="47813"/>
                    <a:pt x="420806" y="50802"/>
                  </a:cubicBezTo>
                  <a:cubicBezTo>
                    <a:pt x="420806" y="50802"/>
                    <a:pt x="420806" y="50802"/>
                    <a:pt x="432775" y="47813"/>
                  </a:cubicBezTo>
                  <a:cubicBezTo>
                    <a:pt x="432775" y="47813"/>
                    <a:pt x="432775" y="47813"/>
                    <a:pt x="438759" y="43331"/>
                  </a:cubicBezTo>
                  <a:cubicBezTo>
                    <a:pt x="438759" y="43331"/>
                    <a:pt x="438759" y="43331"/>
                    <a:pt x="444743" y="43331"/>
                  </a:cubicBezTo>
                  <a:cubicBezTo>
                    <a:pt x="444743" y="43331"/>
                    <a:pt x="444743" y="43331"/>
                    <a:pt x="447736" y="43331"/>
                  </a:cubicBezTo>
                  <a:cubicBezTo>
                    <a:pt x="447736" y="43331"/>
                    <a:pt x="447736" y="43331"/>
                    <a:pt x="455216" y="50802"/>
                  </a:cubicBezTo>
                  <a:cubicBezTo>
                    <a:pt x="455216" y="50802"/>
                    <a:pt x="455216" y="50802"/>
                    <a:pt x="462696" y="56778"/>
                  </a:cubicBezTo>
                  <a:cubicBezTo>
                    <a:pt x="462696" y="56778"/>
                    <a:pt x="462696" y="56778"/>
                    <a:pt x="476161" y="58272"/>
                  </a:cubicBezTo>
                  <a:lnTo>
                    <a:pt x="482145" y="110568"/>
                  </a:lnTo>
                  <a:cubicBezTo>
                    <a:pt x="482145" y="110568"/>
                    <a:pt x="482145" y="110568"/>
                    <a:pt x="500098" y="242056"/>
                  </a:cubicBezTo>
                  <a:cubicBezTo>
                    <a:pt x="500098" y="242056"/>
                    <a:pt x="500098" y="242056"/>
                    <a:pt x="521043" y="400438"/>
                  </a:cubicBezTo>
                  <a:cubicBezTo>
                    <a:pt x="521043" y="400438"/>
                    <a:pt x="521043" y="400438"/>
                    <a:pt x="525531" y="409403"/>
                  </a:cubicBezTo>
                  <a:cubicBezTo>
                    <a:pt x="525531" y="409403"/>
                    <a:pt x="525531" y="409403"/>
                    <a:pt x="540492" y="409403"/>
                  </a:cubicBezTo>
                  <a:cubicBezTo>
                    <a:pt x="540492" y="409403"/>
                    <a:pt x="540492" y="409403"/>
                    <a:pt x="543484" y="400438"/>
                  </a:cubicBezTo>
                  <a:cubicBezTo>
                    <a:pt x="543484" y="400438"/>
                    <a:pt x="543484" y="400438"/>
                    <a:pt x="555453" y="400438"/>
                  </a:cubicBezTo>
                  <a:cubicBezTo>
                    <a:pt x="555453" y="400438"/>
                    <a:pt x="555453" y="400438"/>
                    <a:pt x="555453" y="404920"/>
                  </a:cubicBezTo>
                  <a:cubicBezTo>
                    <a:pt x="555453" y="404920"/>
                    <a:pt x="555453" y="404920"/>
                    <a:pt x="559941" y="410897"/>
                  </a:cubicBezTo>
                  <a:cubicBezTo>
                    <a:pt x="559941" y="410897"/>
                    <a:pt x="559941" y="410897"/>
                    <a:pt x="579390" y="424344"/>
                  </a:cubicBezTo>
                  <a:cubicBezTo>
                    <a:pt x="579390" y="424344"/>
                    <a:pt x="579390" y="424344"/>
                    <a:pt x="595847" y="442274"/>
                  </a:cubicBezTo>
                  <a:cubicBezTo>
                    <a:pt x="595847" y="442274"/>
                    <a:pt x="595847" y="442274"/>
                    <a:pt x="604823" y="434803"/>
                  </a:cubicBezTo>
                  <a:cubicBezTo>
                    <a:pt x="604823" y="434803"/>
                    <a:pt x="604823" y="434803"/>
                    <a:pt x="610807" y="419862"/>
                  </a:cubicBezTo>
                  <a:cubicBezTo>
                    <a:pt x="610807" y="419862"/>
                    <a:pt x="610807" y="419862"/>
                    <a:pt x="618288" y="412391"/>
                  </a:cubicBezTo>
                  <a:cubicBezTo>
                    <a:pt x="618288" y="412391"/>
                    <a:pt x="618288" y="412391"/>
                    <a:pt x="625768" y="407908"/>
                  </a:cubicBezTo>
                  <a:cubicBezTo>
                    <a:pt x="625768" y="407908"/>
                    <a:pt x="625768" y="407908"/>
                    <a:pt x="639233" y="413885"/>
                  </a:cubicBezTo>
                  <a:cubicBezTo>
                    <a:pt x="639233" y="413885"/>
                    <a:pt x="639233" y="413885"/>
                    <a:pt x="655690" y="425838"/>
                  </a:cubicBezTo>
                  <a:cubicBezTo>
                    <a:pt x="655690" y="425838"/>
                    <a:pt x="655690" y="425838"/>
                    <a:pt x="672146" y="442274"/>
                  </a:cubicBezTo>
                  <a:cubicBezTo>
                    <a:pt x="672146" y="442274"/>
                    <a:pt x="672146" y="442274"/>
                    <a:pt x="684115" y="455722"/>
                  </a:cubicBezTo>
                  <a:cubicBezTo>
                    <a:pt x="684115" y="455722"/>
                    <a:pt x="684115" y="455722"/>
                    <a:pt x="708052" y="479629"/>
                  </a:cubicBezTo>
                  <a:cubicBezTo>
                    <a:pt x="708052" y="479629"/>
                    <a:pt x="708052" y="479629"/>
                    <a:pt x="723013" y="500547"/>
                  </a:cubicBezTo>
                  <a:cubicBezTo>
                    <a:pt x="723013" y="500547"/>
                    <a:pt x="723013" y="500547"/>
                    <a:pt x="731989" y="502041"/>
                  </a:cubicBezTo>
                  <a:cubicBezTo>
                    <a:pt x="731989" y="502041"/>
                    <a:pt x="731989" y="502041"/>
                    <a:pt x="742462" y="503535"/>
                  </a:cubicBezTo>
                  <a:cubicBezTo>
                    <a:pt x="742462" y="503535"/>
                    <a:pt x="742462" y="503535"/>
                    <a:pt x="760415" y="509512"/>
                  </a:cubicBezTo>
                  <a:cubicBezTo>
                    <a:pt x="760415" y="509512"/>
                    <a:pt x="760415" y="509512"/>
                    <a:pt x="767895" y="513994"/>
                  </a:cubicBezTo>
                  <a:cubicBezTo>
                    <a:pt x="767895" y="513994"/>
                    <a:pt x="767895" y="513994"/>
                    <a:pt x="767895" y="519971"/>
                  </a:cubicBezTo>
                  <a:cubicBezTo>
                    <a:pt x="767895" y="519971"/>
                    <a:pt x="767895" y="519971"/>
                    <a:pt x="770887" y="533419"/>
                  </a:cubicBezTo>
                  <a:cubicBezTo>
                    <a:pt x="770887" y="533419"/>
                    <a:pt x="770887" y="533419"/>
                    <a:pt x="770887" y="539395"/>
                  </a:cubicBezTo>
                  <a:cubicBezTo>
                    <a:pt x="770887" y="539395"/>
                    <a:pt x="770887" y="539395"/>
                    <a:pt x="770887" y="545372"/>
                  </a:cubicBezTo>
                  <a:cubicBezTo>
                    <a:pt x="770887" y="545372"/>
                    <a:pt x="770887" y="545372"/>
                    <a:pt x="770887" y="558820"/>
                  </a:cubicBezTo>
                  <a:cubicBezTo>
                    <a:pt x="770887" y="558820"/>
                    <a:pt x="770887" y="558820"/>
                    <a:pt x="764903" y="563302"/>
                  </a:cubicBezTo>
                  <a:cubicBezTo>
                    <a:pt x="764903" y="563302"/>
                    <a:pt x="764903" y="563302"/>
                    <a:pt x="760415" y="557325"/>
                  </a:cubicBezTo>
                  <a:cubicBezTo>
                    <a:pt x="760415" y="557325"/>
                    <a:pt x="760415" y="557325"/>
                    <a:pt x="755926" y="549855"/>
                  </a:cubicBezTo>
                  <a:cubicBezTo>
                    <a:pt x="755926" y="549855"/>
                    <a:pt x="755926" y="549855"/>
                    <a:pt x="751438" y="552843"/>
                  </a:cubicBezTo>
                  <a:cubicBezTo>
                    <a:pt x="751438" y="552843"/>
                    <a:pt x="751438" y="552843"/>
                    <a:pt x="755926" y="560314"/>
                  </a:cubicBezTo>
                  <a:cubicBezTo>
                    <a:pt x="755926" y="560314"/>
                    <a:pt x="755926" y="560314"/>
                    <a:pt x="752934" y="561808"/>
                  </a:cubicBezTo>
                  <a:cubicBezTo>
                    <a:pt x="752934" y="561808"/>
                    <a:pt x="752934" y="561808"/>
                    <a:pt x="748446" y="558820"/>
                  </a:cubicBezTo>
                  <a:cubicBezTo>
                    <a:pt x="748446" y="558820"/>
                    <a:pt x="748446" y="558820"/>
                    <a:pt x="739470" y="555831"/>
                  </a:cubicBezTo>
                  <a:cubicBezTo>
                    <a:pt x="739470" y="555831"/>
                    <a:pt x="739470" y="555831"/>
                    <a:pt x="739470" y="549855"/>
                  </a:cubicBezTo>
                  <a:cubicBezTo>
                    <a:pt x="739470" y="549855"/>
                    <a:pt x="739470" y="549855"/>
                    <a:pt x="736478" y="542384"/>
                  </a:cubicBezTo>
                  <a:cubicBezTo>
                    <a:pt x="736478" y="542384"/>
                    <a:pt x="736478" y="542384"/>
                    <a:pt x="731989" y="539395"/>
                  </a:cubicBezTo>
                  <a:cubicBezTo>
                    <a:pt x="731989" y="539395"/>
                    <a:pt x="731989" y="539395"/>
                    <a:pt x="728997" y="533419"/>
                  </a:cubicBezTo>
                  <a:cubicBezTo>
                    <a:pt x="728997" y="533419"/>
                    <a:pt x="728997" y="533419"/>
                    <a:pt x="717029" y="524454"/>
                  </a:cubicBezTo>
                  <a:cubicBezTo>
                    <a:pt x="717029" y="524454"/>
                    <a:pt x="717029" y="524454"/>
                    <a:pt x="706556" y="525948"/>
                  </a:cubicBezTo>
                  <a:cubicBezTo>
                    <a:pt x="706556" y="525948"/>
                    <a:pt x="706556" y="525948"/>
                    <a:pt x="709548" y="530430"/>
                  </a:cubicBezTo>
                  <a:cubicBezTo>
                    <a:pt x="709548" y="530430"/>
                    <a:pt x="709548" y="530430"/>
                    <a:pt x="712540" y="533419"/>
                  </a:cubicBezTo>
                  <a:cubicBezTo>
                    <a:pt x="712540" y="533419"/>
                    <a:pt x="712540" y="533419"/>
                    <a:pt x="723013" y="539395"/>
                  </a:cubicBezTo>
                  <a:cubicBezTo>
                    <a:pt x="723013" y="539395"/>
                    <a:pt x="723013" y="539395"/>
                    <a:pt x="728997" y="545372"/>
                  </a:cubicBezTo>
                  <a:cubicBezTo>
                    <a:pt x="728997" y="545372"/>
                    <a:pt x="728997" y="545372"/>
                    <a:pt x="728997" y="549855"/>
                  </a:cubicBezTo>
                  <a:cubicBezTo>
                    <a:pt x="728997" y="549855"/>
                    <a:pt x="728997" y="549855"/>
                    <a:pt x="733485" y="554337"/>
                  </a:cubicBezTo>
                  <a:cubicBezTo>
                    <a:pt x="733485" y="554337"/>
                    <a:pt x="733485" y="554337"/>
                    <a:pt x="736478" y="558820"/>
                  </a:cubicBezTo>
                  <a:cubicBezTo>
                    <a:pt x="736478" y="558820"/>
                    <a:pt x="736478" y="558820"/>
                    <a:pt x="739470" y="569279"/>
                  </a:cubicBezTo>
                  <a:cubicBezTo>
                    <a:pt x="739470" y="569279"/>
                    <a:pt x="739470" y="569279"/>
                    <a:pt x="739470" y="572267"/>
                  </a:cubicBezTo>
                  <a:cubicBezTo>
                    <a:pt x="739470" y="572267"/>
                    <a:pt x="739470" y="572267"/>
                    <a:pt x="734981" y="573761"/>
                  </a:cubicBezTo>
                  <a:cubicBezTo>
                    <a:pt x="734981" y="573761"/>
                    <a:pt x="734981" y="573761"/>
                    <a:pt x="731989" y="566290"/>
                  </a:cubicBezTo>
                  <a:cubicBezTo>
                    <a:pt x="731989" y="566290"/>
                    <a:pt x="731989" y="566290"/>
                    <a:pt x="731989" y="573761"/>
                  </a:cubicBezTo>
                  <a:cubicBezTo>
                    <a:pt x="731989" y="573761"/>
                    <a:pt x="731989" y="573761"/>
                    <a:pt x="728997" y="579738"/>
                  </a:cubicBezTo>
                  <a:cubicBezTo>
                    <a:pt x="728997" y="579738"/>
                    <a:pt x="728997" y="579738"/>
                    <a:pt x="724509" y="578244"/>
                  </a:cubicBezTo>
                  <a:cubicBezTo>
                    <a:pt x="724509" y="578244"/>
                    <a:pt x="724509" y="578244"/>
                    <a:pt x="717029" y="570773"/>
                  </a:cubicBezTo>
                  <a:cubicBezTo>
                    <a:pt x="717029" y="570773"/>
                    <a:pt x="717029" y="570773"/>
                    <a:pt x="709548" y="561808"/>
                  </a:cubicBezTo>
                  <a:cubicBezTo>
                    <a:pt x="709548" y="561808"/>
                    <a:pt x="709548" y="561808"/>
                    <a:pt x="703564" y="564796"/>
                  </a:cubicBezTo>
                  <a:cubicBezTo>
                    <a:pt x="703564" y="564796"/>
                    <a:pt x="703564" y="564796"/>
                    <a:pt x="699076" y="564796"/>
                  </a:cubicBezTo>
                  <a:cubicBezTo>
                    <a:pt x="699076" y="564796"/>
                    <a:pt x="699076" y="564796"/>
                    <a:pt x="702068" y="555831"/>
                  </a:cubicBezTo>
                  <a:cubicBezTo>
                    <a:pt x="702068" y="555831"/>
                    <a:pt x="702068" y="555831"/>
                    <a:pt x="709548" y="554337"/>
                  </a:cubicBezTo>
                  <a:cubicBezTo>
                    <a:pt x="709548" y="554337"/>
                    <a:pt x="709548" y="554337"/>
                    <a:pt x="706556" y="545372"/>
                  </a:cubicBezTo>
                  <a:cubicBezTo>
                    <a:pt x="706556" y="545372"/>
                    <a:pt x="706556" y="545372"/>
                    <a:pt x="697580" y="549855"/>
                  </a:cubicBezTo>
                  <a:cubicBezTo>
                    <a:pt x="697580" y="549855"/>
                    <a:pt x="697580" y="549855"/>
                    <a:pt x="700572" y="540890"/>
                  </a:cubicBezTo>
                  <a:cubicBezTo>
                    <a:pt x="700572" y="540890"/>
                    <a:pt x="700572" y="540890"/>
                    <a:pt x="696084" y="534913"/>
                  </a:cubicBezTo>
                  <a:cubicBezTo>
                    <a:pt x="696084" y="534913"/>
                    <a:pt x="696084" y="534913"/>
                    <a:pt x="694588" y="530430"/>
                  </a:cubicBezTo>
                  <a:cubicBezTo>
                    <a:pt x="694588" y="530430"/>
                    <a:pt x="694588" y="530430"/>
                    <a:pt x="694588" y="525948"/>
                  </a:cubicBezTo>
                  <a:cubicBezTo>
                    <a:pt x="694588" y="525948"/>
                    <a:pt x="694588" y="525948"/>
                    <a:pt x="700572" y="516983"/>
                  </a:cubicBezTo>
                  <a:cubicBezTo>
                    <a:pt x="700572" y="516983"/>
                    <a:pt x="700572" y="516983"/>
                    <a:pt x="693091" y="516983"/>
                  </a:cubicBezTo>
                  <a:cubicBezTo>
                    <a:pt x="693091" y="516983"/>
                    <a:pt x="693091" y="516983"/>
                    <a:pt x="690099" y="519971"/>
                  </a:cubicBezTo>
                  <a:cubicBezTo>
                    <a:pt x="690099" y="519971"/>
                    <a:pt x="690099" y="519971"/>
                    <a:pt x="690099" y="522959"/>
                  </a:cubicBezTo>
                  <a:cubicBezTo>
                    <a:pt x="690099" y="522959"/>
                    <a:pt x="690099" y="522959"/>
                    <a:pt x="690099" y="531925"/>
                  </a:cubicBezTo>
                  <a:cubicBezTo>
                    <a:pt x="690099" y="531925"/>
                    <a:pt x="690099" y="531925"/>
                    <a:pt x="685611" y="534913"/>
                  </a:cubicBezTo>
                  <a:cubicBezTo>
                    <a:pt x="685611" y="534913"/>
                    <a:pt x="685611" y="534913"/>
                    <a:pt x="682619" y="537901"/>
                  </a:cubicBezTo>
                  <a:cubicBezTo>
                    <a:pt x="682619" y="537901"/>
                    <a:pt x="682619" y="534913"/>
                    <a:pt x="682619" y="533419"/>
                  </a:cubicBezTo>
                  <a:cubicBezTo>
                    <a:pt x="682619" y="531925"/>
                    <a:pt x="681123" y="527442"/>
                    <a:pt x="681123" y="527442"/>
                  </a:cubicBezTo>
                  <a:cubicBezTo>
                    <a:pt x="681123" y="527442"/>
                    <a:pt x="679627" y="522959"/>
                    <a:pt x="679627" y="519971"/>
                  </a:cubicBezTo>
                  <a:cubicBezTo>
                    <a:pt x="679627" y="518477"/>
                    <a:pt x="678131" y="515489"/>
                    <a:pt x="678131" y="515489"/>
                  </a:cubicBezTo>
                  <a:cubicBezTo>
                    <a:pt x="678131" y="515489"/>
                    <a:pt x="676635" y="512500"/>
                    <a:pt x="676635" y="511006"/>
                  </a:cubicBezTo>
                  <a:cubicBezTo>
                    <a:pt x="676635" y="508018"/>
                    <a:pt x="676635" y="506524"/>
                    <a:pt x="676635" y="506524"/>
                  </a:cubicBezTo>
                  <a:cubicBezTo>
                    <a:pt x="676635" y="506524"/>
                    <a:pt x="678131" y="503535"/>
                    <a:pt x="681123" y="503535"/>
                  </a:cubicBezTo>
                  <a:cubicBezTo>
                    <a:pt x="682619" y="502041"/>
                    <a:pt x="684115" y="499053"/>
                    <a:pt x="684115" y="499053"/>
                  </a:cubicBezTo>
                  <a:cubicBezTo>
                    <a:pt x="684115" y="499053"/>
                    <a:pt x="684115" y="499053"/>
                    <a:pt x="690099" y="493076"/>
                  </a:cubicBezTo>
                  <a:cubicBezTo>
                    <a:pt x="690099" y="493076"/>
                    <a:pt x="690099" y="493076"/>
                    <a:pt x="684115" y="482617"/>
                  </a:cubicBezTo>
                  <a:cubicBezTo>
                    <a:pt x="684115" y="482617"/>
                    <a:pt x="684115" y="482617"/>
                    <a:pt x="681123" y="484111"/>
                  </a:cubicBezTo>
                  <a:cubicBezTo>
                    <a:pt x="681123" y="484111"/>
                    <a:pt x="681123" y="484111"/>
                    <a:pt x="678131" y="491582"/>
                  </a:cubicBezTo>
                  <a:cubicBezTo>
                    <a:pt x="678131" y="491582"/>
                    <a:pt x="678131" y="491582"/>
                    <a:pt x="672146" y="499053"/>
                  </a:cubicBezTo>
                  <a:cubicBezTo>
                    <a:pt x="672146" y="499053"/>
                    <a:pt x="672146" y="499053"/>
                    <a:pt x="667658" y="502041"/>
                  </a:cubicBezTo>
                  <a:cubicBezTo>
                    <a:pt x="667658" y="502041"/>
                    <a:pt x="667658" y="502041"/>
                    <a:pt x="666162" y="505029"/>
                  </a:cubicBezTo>
                  <a:cubicBezTo>
                    <a:pt x="666162" y="505029"/>
                    <a:pt x="666162" y="505029"/>
                    <a:pt x="669154" y="516983"/>
                  </a:cubicBezTo>
                  <a:cubicBezTo>
                    <a:pt x="669154" y="516983"/>
                    <a:pt x="669154" y="516983"/>
                    <a:pt x="675139" y="533419"/>
                  </a:cubicBezTo>
                  <a:cubicBezTo>
                    <a:pt x="675139" y="533419"/>
                    <a:pt x="675139" y="533419"/>
                    <a:pt x="669154" y="531925"/>
                  </a:cubicBezTo>
                  <a:cubicBezTo>
                    <a:pt x="669154" y="531925"/>
                    <a:pt x="669154" y="531925"/>
                    <a:pt x="660178" y="513994"/>
                  </a:cubicBezTo>
                  <a:cubicBezTo>
                    <a:pt x="660178" y="513994"/>
                    <a:pt x="660178" y="513994"/>
                    <a:pt x="649705" y="499053"/>
                  </a:cubicBezTo>
                  <a:cubicBezTo>
                    <a:pt x="649705" y="499053"/>
                    <a:pt x="649705" y="499053"/>
                    <a:pt x="646713" y="508018"/>
                  </a:cubicBezTo>
                  <a:cubicBezTo>
                    <a:pt x="646713" y="508018"/>
                    <a:pt x="646713" y="508018"/>
                    <a:pt x="643721" y="506524"/>
                  </a:cubicBezTo>
                  <a:cubicBezTo>
                    <a:pt x="643721" y="506524"/>
                    <a:pt x="643721" y="506524"/>
                    <a:pt x="639233" y="496064"/>
                  </a:cubicBezTo>
                  <a:cubicBezTo>
                    <a:pt x="639233" y="496064"/>
                    <a:pt x="639233" y="496064"/>
                    <a:pt x="633249" y="491582"/>
                  </a:cubicBezTo>
                  <a:cubicBezTo>
                    <a:pt x="633249" y="491582"/>
                    <a:pt x="633249" y="491582"/>
                    <a:pt x="618288" y="475146"/>
                  </a:cubicBezTo>
                  <a:cubicBezTo>
                    <a:pt x="618288" y="475146"/>
                    <a:pt x="618288" y="475146"/>
                    <a:pt x="618288" y="464687"/>
                  </a:cubicBezTo>
                  <a:cubicBezTo>
                    <a:pt x="618288" y="464687"/>
                    <a:pt x="618288" y="464687"/>
                    <a:pt x="615296" y="470664"/>
                  </a:cubicBezTo>
                  <a:cubicBezTo>
                    <a:pt x="615296" y="470664"/>
                    <a:pt x="615296" y="470664"/>
                    <a:pt x="607815" y="467675"/>
                  </a:cubicBezTo>
                  <a:cubicBezTo>
                    <a:pt x="607815" y="467675"/>
                    <a:pt x="607815" y="467675"/>
                    <a:pt x="591358" y="452734"/>
                  </a:cubicBezTo>
                  <a:cubicBezTo>
                    <a:pt x="591358" y="452734"/>
                    <a:pt x="591358" y="452734"/>
                    <a:pt x="580886" y="440780"/>
                  </a:cubicBezTo>
                  <a:cubicBezTo>
                    <a:pt x="580886" y="440780"/>
                    <a:pt x="580886" y="440780"/>
                    <a:pt x="574902" y="442274"/>
                  </a:cubicBezTo>
                  <a:cubicBezTo>
                    <a:pt x="574902" y="442274"/>
                    <a:pt x="574902" y="442274"/>
                    <a:pt x="561437" y="439286"/>
                  </a:cubicBezTo>
                  <a:cubicBezTo>
                    <a:pt x="561437" y="439286"/>
                    <a:pt x="561437" y="439286"/>
                    <a:pt x="552461" y="430321"/>
                  </a:cubicBezTo>
                  <a:cubicBezTo>
                    <a:pt x="552461" y="430321"/>
                    <a:pt x="552461" y="430321"/>
                    <a:pt x="552461" y="419862"/>
                  </a:cubicBezTo>
                  <a:cubicBezTo>
                    <a:pt x="552461" y="419862"/>
                    <a:pt x="552461" y="419862"/>
                    <a:pt x="547972" y="422850"/>
                  </a:cubicBezTo>
                  <a:cubicBezTo>
                    <a:pt x="547972" y="422850"/>
                    <a:pt x="547972" y="422850"/>
                    <a:pt x="530020" y="422850"/>
                  </a:cubicBezTo>
                  <a:cubicBezTo>
                    <a:pt x="530020" y="422850"/>
                    <a:pt x="530020" y="422850"/>
                    <a:pt x="521043" y="421356"/>
                  </a:cubicBezTo>
                  <a:cubicBezTo>
                    <a:pt x="521043" y="421356"/>
                    <a:pt x="521043" y="421356"/>
                    <a:pt x="510571" y="418368"/>
                  </a:cubicBezTo>
                  <a:cubicBezTo>
                    <a:pt x="510571" y="418368"/>
                    <a:pt x="510571" y="418368"/>
                    <a:pt x="491122" y="416873"/>
                  </a:cubicBezTo>
                  <a:cubicBezTo>
                    <a:pt x="491122" y="416873"/>
                    <a:pt x="491122" y="416873"/>
                    <a:pt x="471673" y="421356"/>
                  </a:cubicBezTo>
                  <a:cubicBezTo>
                    <a:pt x="471673" y="421356"/>
                    <a:pt x="471673" y="421356"/>
                    <a:pt x="458208" y="424344"/>
                  </a:cubicBezTo>
                  <a:cubicBezTo>
                    <a:pt x="458208" y="424344"/>
                    <a:pt x="458208" y="424344"/>
                    <a:pt x="461200" y="412391"/>
                  </a:cubicBezTo>
                  <a:cubicBezTo>
                    <a:pt x="461200" y="412391"/>
                    <a:pt x="461200" y="412391"/>
                    <a:pt x="456712" y="415379"/>
                  </a:cubicBezTo>
                  <a:cubicBezTo>
                    <a:pt x="456712" y="415379"/>
                    <a:pt x="456712" y="415379"/>
                    <a:pt x="449232" y="410897"/>
                  </a:cubicBezTo>
                  <a:cubicBezTo>
                    <a:pt x="449232" y="410897"/>
                    <a:pt x="449232" y="410897"/>
                    <a:pt x="443247" y="407908"/>
                  </a:cubicBezTo>
                  <a:cubicBezTo>
                    <a:pt x="443247" y="407908"/>
                    <a:pt x="443247" y="407908"/>
                    <a:pt x="437263" y="407908"/>
                  </a:cubicBezTo>
                  <a:cubicBezTo>
                    <a:pt x="437263" y="407908"/>
                    <a:pt x="437263" y="407908"/>
                    <a:pt x="432775" y="407908"/>
                  </a:cubicBezTo>
                  <a:cubicBezTo>
                    <a:pt x="432775" y="407908"/>
                    <a:pt x="432775" y="407908"/>
                    <a:pt x="425294" y="412391"/>
                  </a:cubicBezTo>
                  <a:cubicBezTo>
                    <a:pt x="425294" y="412391"/>
                    <a:pt x="425294" y="412391"/>
                    <a:pt x="419310" y="415379"/>
                  </a:cubicBezTo>
                  <a:cubicBezTo>
                    <a:pt x="419310" y="415379"/>
                    <a:pt x="419310" y="415379"/>
                    <a:pt x="413326" y="422850"/>
                  </a:cubicBezTo>
                  <a:cubicBezTo>
                    <a:pt x="413326" y="422850"/>
                    <a:pt x="413326" y="422850"/>
                    <a:pt x="410334" y="425838"/>
                  </a:cubicBezTo>
                  <a:cubicBezTo>
                    <a:pt x="410334" y="425838"/>
                    <a:pt x="410334" y="425838"/>
                    <a:pt x="402853" y="424344"/>
                  </a:cubicBezTo>
                  <a:cubicBezTo>
                    <a:pt x="402853" y="424344"/>
                    <a:pt x="402853" y="424344"/>
                    <a:pt x="410334" y="418368"/>
                  </a:cubicBezTo>
                  <a:cubicBezTo>
                    <a:pt x="410334" y="418368"/>
                    <a:pt x="410334" y="418368"/>
                    <a:pt x="419310" y="409403"/>
                  </a:cubicBezTo>
                  <a:cubicBezTo>
                    <a:pt x="419310" y="409403"/>
                    <a:pt x="419310" y="409403"/>
                    <a:pt x="425294" y="403426"/>
                  </a:cubicBezTo>
                  <a:cubicBezTo>
                    <a:pt x="425294" y="403426"/>
                    <a:pt x="425294" y="403426"/>
                    <a:pt x="429783" y="397449"/>
                  </a:cubicBezTo>
                  <a:cubicBezTo>
                    <a:pt x="429783" y="397449"/>
                    <a:pt x="429783" y="397449"/>
                    <a:pt x="426791" y="397449"/>
                  </a:cubicBezTo>
                  <a:cubicBezTo>
                    <a:pt x="426791" y="397449"/>
                    <a:pt x="426791" y="397449"/>
                    <a:pt x="420806" y="394461"/>
                  </a:cubicBezTo>
                  <a:cubicBezTo>
                    <a:pt x="420806" y="394461"/>
                    <a:pt x="420806" y="394461"/>
                    <a:pt x="420806" y="384002"/>
                  </a:cubicBezTo>
                  <a:cubicBezTo>
                    <a:pt x="420806" y="384002"/>
                    <a:pt x="420806" y="384002"/>
                    <a:pt x="414822" y="388484"/>
                  </a:cubicBezTo>
                  <a:cubicBezTo>
                    <a:pt x="414822" y="388484"/>
                    <a:pt x="414822" y="388484"/>
                    <a:pt x="413326" y="389978"/>
                  </a:cubicBezTo>
                  <a:cubicBezTo>
                    <a:pt x="413326" y="389978"/>
                    <a:pt x="413326" y="389978"/>
                    <a:pt x="402853" y="389978"/>
                  </a:cubicBezTo>
                  <a:cubicBezTo>
                    <a:pt x="402853" y="389978"/>
                    <a:pt x="402853" y="389978"/>
                    <a:pt x="393877" y="388484"/>
                  </a:cubicBezTo>
                  <a:cubicBezTo>
                    <a:pt x="393877" y="388484"/>
                    <a:pt x="393877" y="388484"/>
                    <a:pt x="389389" y="392967"/>
                  </a:cubicBezTo>
                  <a:cubicBezTo>
                    <a:pt x="389389" y="392967"/>
                    <a:pt x="389389" y="392967"/>
                    <a:pt x="386397" y="401932"/>
                  </a:cubicBezTo>
                  <a:cubicBezTo>
                    <a:pt x="386397" y="401932"/>
                    <a:pt x="386397" y="401932"/>
                    <a:pt x="392381" y="409403"/>
                  </a:cubicBezTo>
                  <a:cubicBezTo>
                    <a:pt x="392381" y="409403"/>
                    <a:pt x="392381" y="409403"/>
                    <a:pt x="389389" y="421356"/>
                  </a:cubicBezTo>
                  <a:cubicBezTo>
                    <a:pt x="389389" y="421356"/>
                    <a:pt x="389389" y="421356"/>
                    <a:pt x="381908" y="428827"/>
                  </a:cubicBezTo>
                  <a:cubicBezTo>
                    <a:pt x="381908" y="428827"/>
                    <a:pt x="381908" y="428827"/>
                    <a:pt x="374428" y="428827"/>
                  </a:cubicBezTo>
                  <a:cubicBezTo>
                    <a:pt x="374428" y="428827"/>
                    <a:pt x="374428" y="428827"/>
                    <a:pt x="365452" y="428827"/>
                  </a:cubicBezTo>
                  <a:cubicBezTo>
                    <a:pt x="365452" y="428827"/>
                    <a:pt x="365452" y="428827"/>
                    <a:pt x="362459" y="439286"/>
                  </a:cubicBezTo>
                  <a:cubicBezTo>
                    <a:pt x="362459" y="439286"/>
                    <a:pt x="362459" y="439286"/>
                    <a:pt x="350491" y="443769"/>
                  </a:cubicBezTo>
                  <a:cubicBezTo>
                    <a:pt x="350491" y="443769"/>
                    <a:pt x="350491" y="443769"/>
                    <a:pt x="348995" y="446757"/>
                  </a:cubicBezTo>
                  <a:cubicBezTo>
                    <a:pt x="348995" y="446757"/>
                    <a:pt x="348995" y="446757"/>
                    <a:pt x="338522" y="454228"/>
                  </a:cubicBezTo>
                  <a:cubicBezTo>
                    <a:pt x="338522" y="454228"/>
                    <a:pt x="338522" y="454228"/>
                    <a:pt x="328050" y="457216"/>
                  </a:cubicBezTo>
                  <a:cubicBezTo>
                    <a:pt x="328050" y="457216"/>
                    <a:pt x="328050" y="457216"/>
                    <a:pt x="322065" y="458710"/>
                  </a:cubicBezTo>
                  <a:cubicBezTo>
                    <a:pt x="322065" y="458710"/>
                    <a:pt x="322065" y="458710"/>
                    <a:pt x="319073" y="454228"/>
                  </a:cubicBezTo>
                  <a:cubicBezTo>
                    <a:pt x="319073" y="454228"/>
                    <a:pt x="319073" y="454228"/>
                    <a:pt x="317577" y="451239"/>
                  </a:cubicBezTo>
                  <a:cubicBezTo>
                    <a:pt x="317577" y="451239"/>
                    <a:pt x="317577" y="451239"/>
                    <a:pt x="325058" y="448251"/>
                  </a:cubicBezTo>
                  <a:cubicBezTo>
                    <a:pt x="325058" y="448251"/>
                    <a:pt x="325058" y="448251"/>
                    <a:pt x="331042" y="440780"/>
                  </a:cubicBezTo>
                  <a:cubicBezTo>
                    <a:pt x="331042" y="440780"/>
                    <a:pt x="331042" y="440780"/>
                    <a:pt x="323561" y="440780"/>
                  </a:cubicBezTo>
                  <a:cubicBezTo>
                    <a:pt x="323561" y="440780"/>
                    <a:pt x="323561" y="440780"/>
                    <a:pt x="320569" y="436298"/>
                  </a:cubicBezTo>
                  <a:cubicBezTo>
                    <a:pt x="320569" y="436298"/>
                    <a:pt x="320569" y="436298"/>
                    <a:pt x="328050" y="425838"/>
                  </a:cubicBezTo>
                  <a:cubicBezTo>
                    <a:pt x="328050" y="425838"/>
                    <a:pt x="328050" y="425838"/>
                    <a:pt x="331042" y="415379"/>
                  </a:cubicBezTo>
                  <a:cubicBezTo>
                    <a:pt x="331042" y="415379"/>
                    <a:pt x="331042" y="415379"/>
                    <a:pt x="335530" y="400438"/>
                  </a:cubicBezTo>
                  <a:cubicBezTo>
                    <a:pt x="335530" y="400438"/>
                    <a:pt x="335530" y="400438"/>
                    <a:pt x="343010" y="391473"/>
                  </a:cubicBezTo>
                  <a:cubicBezTo>
                    <a:pt x="343010" y="391473"/>
                    <a:pt x="343010" y="391473"/>
                    <a:pt x="369940" y="394461"/>
                  </a:cubicBezTo>
                  <a:cubicBezTo>
                    <a:pt x="369940" y="394461"/>
                    <a:pt x="369940" y="394461"/>
                    <a:pt x="365452" y="388484"/>
                  </a:cubicBezTo>
                  <a:cubicBezTo>
                    <a:pt x="365452" y="388484"/>
                    <a:pt x="365452" y="388484"/>
                    <a:pt x="357971" y="386990"/>
                  </a:cubicBezTo>
                  <a:cubicBezTo>
                    <a:pt x="357971" y="386990"/>
                    <a:pt x="357971" y="386990"/>
                    <a:pt x="344507" y="381013"/>
                  </a:cubicBezTo>
                  <a:cubicBezTo>
                    <a:pt x="344507" y="381013"/>
                    <a:pt x="344507" y="381013"/>
                    <a:pt x="334034" y="385496"/>
                  </a:cubicBezTo>
                  <a:cubicBezTo>
                    <a:pt x="334034" y="385496"/>
                    <a:pt x="334034" y="385496"/>
                    <a:pt x="325058" y="392967"/>
                  </a:cubicBezTo>
                  <a:cubicBezTo>
                    <a:pt x="325058" y="392967"/>
                    <a:pt x="325058" y="392967"/>
                    <a:pt x="316081" y="400438"/>
                  </a:cubicBezTo>
                  <a:cubicBezTo>
                    <a:pt x="316081" y="400438"/>
                    <a:pt x="316081" y="400438"/>
                    <a:pt x="311593" y="409403"/>
                  </a:cubicBezTo>
                  <a:cubicBezTo>
                    <a:pt x="311593" y="409403"/>
                    <a:pt x="311593" y="409403"/>
                    <a:pt x="310097" y="416873"/>
                  </a:cubicBezTo>
                  <a:cubicBezTo>
                    <a:pt x="310097" y="416873"/>
                    <a:pt x="310097" y="416873"/>
                    <a:pt x="304113" y="416873"/>
                  </a:cubicBezTo>
                  <a:cubicBezTo>
                    <a:pt x="304113" y="416873"/>
                    <a:pt x="304113" y="416873"/>
                    <a:pt x="304113" y="419862"/>
                  </a:cubicBezTo>
                  <a:cubicBezTo>
                    <a:pt x="304113" y="419862"/>
                    <a:pt x="304113" y="419862"/>
                    <a:pt x="307105" y="425838"/>
                  </a:cubicBezTo>
                  <a:cubicBezTo>
                    <a:pt x="307105" y="425838"/>
                    <a:pt x="307105" y="425838"/>
                    <a:pt x="305609" y="430321"/>
                  </a:cubicBezTo>
                  <a:cubicBezTo>
                    <a:pt x="305609" y="430321"/>
                    <a:pt x="305609" y="430321"/>
                    <a:pt x="301120" y="434803"/>
                  </a:cubicBezTo>
                  <a:cubicBezTo>
                    <a:pt x="301120" y="434803"/>
                    <a:pt x="301120" y="434803"/>
                    <a:pt x="290648" y="440780"/>
                  </a:cubicBezTo>
                  <a:cubicBezTo>
                    <a:pt x="290648" y="440780"/>
                    <a:pt x="290648" y="440780"/>
                    <a:pt x="284664" y="445263"/>
                  </a:cubicBezTo>
                  <a:cubicBezTo>
                    <a:pt x="284664" y="445263"/>
                    <a:pt x="284664" y="445263"/>
                    <a:pt x="277183" y="452734"/>
                  </a:cubicBezTo>
                  <a:cubicBezTo>
                    <a:pt x="277183" y="452734"/>
                    <a:pt x="277183" y="452734"/>
                    <a:pt x="275687" y="460204"/>
                  </a:cubicBezTo>
                  <a:cubicBezTo>
                    <a:pt x="275687" y="460204"/>
                    <a:pt x="275687" y="460204"/>
                    <a:pt x="286160" y="463193"/>
                  </a:cubicBezTo>
                  <a:cubicBezTo>
                    <a:pt x="286160" y="463193"/>
                    <a:pt x="286160" y="463193"/>
                    <a:pt x="287656" y="473652"/>
                  </a:cubicBezTo>
                  <a:cubicBezTo>
                    <a:pt x="287656" y="473652"/>
                    <a:pt x="287656" y="473652"/>
                    <a:pt x="283168" y="479629"/>
                  </a:cubicBezTo>
                  <a:cubicBezTo>
                    <a:pt x="283168" y="479629"/>
                    <a:pt x="283168" y="479629"/>
                    <a:pt x="275687" y="484111"/>
                  </a:cubicBezTo>
                  <a:cubicBezTo>
                    <a:pt x="275687" y="484111"/>
                    <a:pt x="275687" y="484111"/>
                    <a:pt x="266711" y="496064"/>
                  </a:cubicBezTo>
                  <a:cubicBezTo>
                    <a:pt x="266711" y="496064"/>
                    <a:pt x="266711" y="496064"/>
                    <a:pt x="253246" y="505029"/>
                  </a:cubicBezTo>
                  <a:cubicBezTo>
                    <a:pt x="253246" y="505029"/>
                    <a:pt x="253246" y="505029"/>
                    <a:pt x="226317" y="518477"/>
                  </a:cubicBezTo>
                  <a:cubicBezTo>
                    <a:pt x="226317" y="518477"/>
                    <a:pt x="226317" y="518477"/>
                    <a:pt x="224821" y="530430"/>
                  </a:cubicBezTo>
                  <a:cubicBezTo>
                    <a:pt x="224821" y="530430"/>
                    <a:pt x="224821" y="530430"/>
                    <a:pt x="214348" y="534913"/>
                  </a:cubicBezTo>
                  <a:cubicBezTo>
                    <a:pt x="214348" y="534913"/>
                    <a:pt x="214348" y="534913"/>
                    <a:pt x="203876" y="540890"/>
                  </a:cubicBezTo>
                  <a:cubicBezTo>
                    <a:pt x="203876" y="540890"/>
                    <a:pt x="203876" y="540890"/>
                    <a:pt x="190411" y="545372"/>
                  </a:cubicBezTo>
                  <a:cubicBezTo>
                    <a:pt x="190411" y="545372"/>
                    <a:pt x="190411" y="545372"/>
                    <a:pt x="185923" y="548360"/>
                  </a:cubicBezTo>
                  <a:cubicBezTo>
                    <a:pt x="185923" y="548360"/>
                    <a:pt x="185923" y="548360"/>
                    <a:pt x="179939" y="552843"/>
                  </a:cubicBezTo>
                  <a:cubicBezTo>
                    <a:pt x="179939" y="552843"/>
                    <a:pt x="179939" y="552843"/>
                    <a:pt x="175450" y="557325"/>
                  </a:cubicBezTo>
                  <a:cubicBezTo>
                    <a:pt x="175450" y="557325"/>
                    <a:pt x="175450" y="557325"/>
                    <a:pt x="172458" y="566290"/>
                  </a:cubicBezTo>
                  <a:cubicBezTo>
                    <a:pt x="172458" y="566290"/>
                    <a:pt x="172458" y="566290"/>
                    <a:pt x="164978" y="567785"/>
                  </a:cubicBezTo>
                  <a:cubicBezTo>
                    <a:pt x="164978" y="567785"/>
                    <a:pt x="164978" y="567785"/>
                    <a:pt x="154505" y="570773"/>
                  </a:cubicBezTo>
                  <a:cubicBezTo>
                    <a:pt x="154505" y="570773"/>
                    <a:pt x="154505" y="570773"/>
                    <a:pt x="147025" y="570773"/>
                  </a:cubicBezTo>
                  <a:cubicBezTo>
                    <a:pt x="147025" y="570773"/>
                    <a:pt x="147025" y="570773"/>
                    <a:pt x="139545" y="573761"/>
                  </a:cubicBezTo>
                  <a:cubicBezTo>
                    <a:pt x="139545" y="573761"/>
                    <a:pt x="139545" y="573761"/>
                    <a:pt x="129072" y="579738"/>
                  </a:cubicBezTo>
                  <a:cubicBezTo>
                    <a:pt x="129072" y="579738"/>
                    <a:pt x="129072" y="579738"/>
                    <a:pt x="132064" y="587209"/>
                  </a:cubicBezTo>
                  <a:cubicBezTo>
                    <a:pt x="132064" y="587209"/>
                    <a:pt x="132064" y="587209"/>
                    <a:pt x="129072" y="588703"/>
                  </a:cubicBezTo>
                  <a:cubicBezTo>
                    <a:pt x="129072" y="588703"/>
                    <a:pt x="129072" y="588703"/>
                    <a:pt x="121592" y="584220"/>
                  </a:cubicBezTo>
                  <a:cubicBezTo>
                    <a:pt x="121592" y="584220"/>
                    <a:pt x="121592" y="584220"/>
                    <a:pt x="114111" y="581232"/>
                  </a:cubicBezTo>
                  <a:cubicBezTo>
                    <a:pt x="114111" y="581232"/>
                    <a:pt x="114111" y="581232"/>
                    <a:pt x="108127" y="572267"/>
                  </a:cubicBezTo>
                  <a:cubicBezTo>
                    <a:pt x="108127" y="572267"/>
                    <a:pt x="108127" y="572267"/>
                    <a:pt x="106631" y="575255"/>
                  </a:cubicBezTo>
                  <a:cubicBezTo>
                    <a:pt x="106631" y="575255"/>
                    <a:pt x="106631" y="575255"/>
                    <a:pt x="106631" y="587209"/>
                  </a:cubicBezTo>
                  <a:cubicBezTo>
                    <a:pt x="106631" y="587209"/>
                    <a:pt x="106631" y="587209"/>
                    <a:pt x="97655" y="587209"/>
                  </a:cubicBezTo>
                  <a:cubicBezTo>
                    <a:pt x="97655" y="587209"/>
                    <a:pt x="97655" y="587209"/>
                    <a:pt x="97655" y="591691"/>
                  </a:cubicBezTo>
                  <a:cubicBezTo>
                    <a:pt x="97655" y="591691"/>
                    <a:pt x="97655" y="591691"/>
                    <a:pt x="88678" y="591691"/>
                  </a:cubicBezTo>
                  <a:cubicBezTo>
                    <a:pt x="88678" y="591691"/>
                    <a:pt x="88678" y="591691"/>
                    <a:pt x="88678" y="590197"/>
                  </a:cubicBezTo>
                  <a:cubicBezTo>
                    <a:pt x="88678" y="588703"/>
                    <a:pt x="84190" y="588703"/>
                    <a:pt x="84190" y="588703"/>
                  </a:cubicBezTo>
                  <a:cubicBezTo>
                    <a:pt x="84190" y="588703"/>
                    <a:pt x="84190" y="588703"/>
                    <a:pt x="78206" y="588703"/>
                  </a:cubicBezTo>
                  <a:cubicBezTo>
                    <a:pt x="78206" y="588703"/>
                    <a:pt x="78206" y="588703"/>
                    <a:pt x="70725" y="590197"/>
                  </a:cubicBezTo>
                  <a:cubicBezTo>
                    <a:pt x="70725" y="590197"/>
                    <a:pt x="70725" y="590197"/>
                    <a:pt x="61749" y="599162"/>
                  </a:cubicBezTo>
                  <a:cubicBezTo>
                    <a:pt x="61749" y="599162"/>
                    <a:pt x="61749" y="599162"/>
                    <a:pt x="45292" y="599162"/>
                  </a:cubicBezTo>
                  <a:cubicBezTo>
                    <a:pt x="45292" y="599162"/>
                    <a:pt x="45292" y="599162"/>
                    <a:pt x="30331" y="599162"/>
                  </a:cubicBezTo>
                  <a:cubicBezTo>
                    <a:pt x="30331" y="599162"/>
                    <a:pt x="30331" y="599162"/>
                    <a:pt x="30331" y="593185"/>
                  </a:cubicBezTo>
                  <a:cubicBezTo>
                    <a:pt x="30331" y="593185"/>
                    <a:pt x="30331" y="593185"/>
                    <a:pt x="40804" y="581232"/>
                  </a:cubicBezTo>
                  <a:cubicBezTo>
                    <a:pt x="40804" y="581232"/>
                    <a:pt x="40804" y="581232"/>
                    <a:pt x="58757" y="581232"/>
                  </a:cubicBezTo>
                  <a:cubicBezTo>
                    <a:pt x="58757" y="581232"/>
                    <a:pt x="58757" y="581232"/>
                    <a:pt x="66237" y="581232"/>
                  </a:cubicBezTo>
                  <a:cubicBezTo>
                    <a:pt x="66237" y="581232"/>
                    <a:pt x="66237" y="581232"/>
                    <a:pt x="73717" y="576750"/>
                  </a:cubicBezTo>
                  <a:cubicBezTo>
                    <a:pt x="73717" y="576750"/>
                    <a:pt x="73717" y="576750"/>
                    <a:pt x="84190" y="573761"/>
                  </a:cubicBezTo>
                  <a:cubicBezTo>
                    <a:pt x="84190" y="573761"/>
                    <a:pt x="84190" y="573761"/>
                    <a:pt x="88678" y="570773"/>
                  </a:cubicBezTo>
                  <a:cubicBezTo>
                    <a:pt x="88678" y="570773"/>
                    <a:pt x="88678" y="570773"/>
                    <a:pt x="93166" y="563302"/>
                  </a:cubicBezTo>
                  <a:cubicBezTo>
                    <a:pt x="93166" y="563302"/>
                    <a:pt x="93166" y="563302"/>
                    <a:pt x="102143" y="558820"/>
                  </a:cubicBezTo>
                  <a:cubicBezTo>
                    <a:pt x="102143" y="558820"/>
                    <a:pt x="102143" y="558820"/>
                    <a:pt x="115607" y="557325"/>
                  </a:cubicBezTo>
                  <a:cubicBezTo>
                    <a:pt x="115607" y="557325"/>
                    <a:pt x="115607" y="557325"/>
                    <a:pt x="123088" y="557325"/>
                  </a:cubicBezTo>
                  <a:cubicBezTo>
                    <a:pt x="123088" y="557325"/>
                    <a:pt x="123088" y="557325"/>
                    <a:pt x="129072" y="563302"/>
                  </a:cubicBezTo>
                  <a:cubicBezTo>
                    <a:pt x="129072" y="563302"/>
                    <a:pt x="129072" y="563302"/>
                    <a:pt x="135056" y="558820"/>
                  </a:cubicBezTo>
                  <a:cubicBezTo>
                    <a:pt x="135056" y="558820"/>
                    <a:pt x="135056" y="558820"/>
                    <a:pt x="141041" y="549855"/>
                  </a:cubicBezTo>
                  <a:cubicBezTo>
                    <a:pt x="141041" y="549855"/>
                    <a:pt x="141041" y="549855"/>
                    <a:pt x="148521" y="542384"/>
                  </a:cubicBezTo>
                  <a:cubicBezTo>
                    <a:pt x="148521" y="542384"/>
                    <a:pt x="148521" y="542384"/>
                    <a:pt x="156001" y="537901"/>
                  </a:cubicBezTo>
                  <a:cubicBezTo>
                    <a:pt x="156001" y="537901"/>
                    <a:pt x="156001" y="537901"/>
                    <a:pt x="170962" y="534913"/>
                  </a:cubicBezTo>
                  <a:cubicBezTo>
                    <a:pt x="170962" y="534913"/>
                    <a:pt x="170962" y="534913"/>
                    <a:pt x="176946" y="528936"/>
                  </a:cubicBezTo>
                  <a:cubicBezTo>
                    <a:pt x="176946" y="528936"/>
                    <a:pt x="176946" y="528936"/>
                    <a:pt x="184427" y="521465"/>
                  </a:cubicBezTo>
                  <a:cubicBezTo>
                    <a:pt x="184427" y="521465"/>
                    <a:pt x="184427" y="521465"/>
                    <a:pt x="193403" y="513994"/>
                  </a:cubicBezTo>
                  <a:cubicBezTo>
                    <a:pt x="193403" y="513994"/>
                    <a:pt x="193403" y="513994"/>
                    <a:pt x="200884" y="509512"/>
                  </a:cubicBezTo>
                  <a:cubicBezTo>
                    <a:pt x="200884" y="509512"/>
                    <a:pt x="200884" y="509512"/>
                    <a:pt x="203876" y="500547"/>
                  </a:cubicBezTo>
                  <a:cubicBezTo>
                    <a:pt x="203876" y="500547"/>
                    <a:pt x="203876" y="500547"/>
                    <a:pt x="205372" y="487099"/>
                  </a:cubicBezTo>
                  <a:cubicBezTo>
                    <a:pt x="205372" y="487099"/>
                    <a:pt x="205372" y="487099"/>
                    <a:pt x="208364" y="478134"/>
                  </a:cubicBezTo>
                  <a:cubicBezTo>
                    <a:pt x="208364" y="478134"/>
                    <a:pt x="208364" y="478134"/>
                    <a:pt x="209860" y="475146"/>
                  </a:cubicBezTo>
                  <a:cubicBezTo>
                    <a:pt x="209860" y="475146"/>
                    <a:pt x="209860" y="475146"/>
                    <a:pt x="217340" y="464687"/>
                  </a:cubicBezTo>
                  <a:cubicBezTo>
                    <a:pt x="217340" y="464687"/>
                    <a:pt x="217340" y="464687"/>
                    <a:pt x="212852" y="464687"/>
                  </a:cubicBezTo>
                  <a:cubicBezTo>
                    <a:pt x="212852" y="464687"/>
                    <a:pt x="212852" y="464687"/>
                    <a:pt x="205372" y="466181"/>
                  </a:cubicBezTo>
                  <a:cubicBezTo>
                    <a:pt x="205372" y="466181"/>
                    <a:pt x="205372" y="466181"/>
                    <a:pt x="200884" y="466181"/>
                  </a:cubicBezTo>
                  <a:cubicBezTo>
                    <a:pt x="200884" y="466181"/>
                    <a:pt x="200884" y="466181"/>
                    <a:pt x="193403" y="464687"/>
                  </a:cubicBezTo>
                  <a:cubicBezTo>
                    <a:pt x="193403" y="464687"/>
                    <a:pt x="193403" y="464687"/>
                    <a:pt x="190411" y="461699"/>
                  </a:cubicBezTo>
                  <a:cubicBezTo>
                    <a:pt x="190411" y="461699"/>
                    <a:pt x="190411" y="461699"/>
                    <a:pt x="197891" y="454228"/>
                  </a:cubicBezTo>
                  <a:cubicBezTo>
                    <a:pt x="197891" y="454228"/>
                    <a:pt x="197891" y="454228"/>
                    <a:pt x="190411" y="455722"/>
                  </a:cubicBezTo>
                  <a:cubicBezTo>
                    <a:pt x="190411" y="455722"/>
                    <a:pt x="190411" y="455722"/>
                    <a:pt x="185923" y="460204"/>
                  </a:cubicBezTo>
                  <a:cubicBezTo>
                    <a:pt x="185923" y="460204"/>
                    <a:pt x="185923" y="460204"/>
                    <a:pt x="182931" y="470664"/>
                  </a:cubicBezTo>
                  <a:cubicBezTo>
                    <a:pt x="182931" y="470664"/>
                    <a:pt x="182931" y="470664"/>
                    <a:pt x="178442" y="475146"/>
                  </a:cubicBezTo>
                  <a:cubicBezTo>
                    <a:pt x="178442" y="475146"/>
                    <a:pt x="178442" y="475146"/>
                    <a:pt x="176946" y="470664"/>
                  </a:cubicBezTo>
                  <a:cubicBezTo>
                    <a:pt x="176946" y="470664"/>
                    <a:pt x="176946" y="470664"/>
                    <a:pt x="172458" y="464687"/>
                  </a:cubicBezTo>
                  <a:cubicBezTo>
                    <a:pt x="172458" y="464687"/>
                    <a:pt x="172458" y="464687"/>
                    <a:pt x="164978" y="457216"/>
                  </a:cubicBezTo>
                  <a:cubicBezTo>
                    <a:pt x="164978" y="457216"/>
                    <a:pt x="164978" y="457216"/>
                    <a:pt x="153009" y="449745"/>
                  </a:cubicBezTo>
                  <a:cubicBezTo>
                    <a:pt x="153009" y="449745"/>
                    <a:pt x="153009" y="449745"/>
                    <a:pt x="150017" y="449745"/>
                  </a:cubicBezTo>
                  <a:cubicBezTo>
                    <a:pt x="150017" y="449745"/>
                    <a:pt x="150017" y="449745"/>
                    <a:pt x="139545" y="457216"/>
                  </a:cubicBezTo>
                  <a:cubicBezTo>
                    <a:pt x="139545" y="457216"/>
                    <a:pt x="139545" y="457216"/>
                    <a:pt x="133560" y="457216"/>
                  </a:cubicBezTo>
                  <a:cubicBezTo>
                    <a:pt x="133560" y="457216"/>
                    <a:pt x="133560" y="457216"/>
                    <a:pt x="124584" y="457216"/>
                  </a:cubicBezTo>
                  <a:cubicBezTo>
                    <a:pt x="124584" y="457216"/>
                    <a:pt x="124584" y="457216"/>
                    <a:pt x="126080" y="437792"/>
                  </a:cubicBezTo>
                  <a:cubicBezTo>
                    <a:pt x="126080" y="437792"/>
                    <a:pt x="126080" y="437792"/>
                    <a:pt x="127576" y="431815"/>
                  </a:cubicBezTo>
                  <a:cubicBezTo>
                    <a:pt x="127576" y="431815"/>
                    <a:pt x="127576" y="431815"/>
                    <a:pt x="132064" y="425838"/>
                  </a:cubicBezTo>
                  <a:cubicBezTo>
                    <a:pt x="132064" y="425838"/>
                    <a:pt x="132064" y="425838"/>
                    <a:pt x="132064" y="418368"/>
                  </a:cubicBezTo>
                  <a:cubicBezTo>
                    <a:pt x="132064" y="418368"/>
                    <a:pt x="132064" y="418368"/>
                    <a:pt x="130568" y="406414"/>
                  </a:cubicBezTo>
                  <a:cubicBezTo>
                    <a:pt x="130568" y="406414"/>
                    <a:pt x="130568" y="406414"/>
                    <a:pt x="127576" y="394461"/>
                  </a:cubicBezTo>
                  <a:cubicBezTo>
                    <a:pt x="127576" y="394461"/>
                    <a:pt x="127576" y="394461"/>
                    <a:pt x="124584" y="397449"/>
                  </a:cubicBezTo>
                  <a:cubicBezTo>
                    <a:pt x="124584" y="397449"/>
                    <a:pt x="124584" y="397449"/>
                    <a:pt x="118600" y="403426"/>
                  </a:cubicBezTo>
                  <a:cubicBezTo>
                    <a:pt x="118600" y="403426"/>
                    <a:pt x="118600" y="403426"/>
                    <a:pt x="114111" y="406414"/>
                  </a:cubicBezTo>
                  <a:cubicBezTo>
                    <a:pt x="114111" y="406414"/>
                    <a:pt x="114111" y="406414"/>
                    <a:pt x="109623" y="406414"/>
                  </a:cubicBezTo>
                  <a:cubicBezTo>
                    <a:pt x="109623" y="406414"/>
                    <a:pt x="109623" y="406414"/>
                    <a:pt x="105135" y="401932"/>
                  </a:cubicBezTo>
                  <a:cubicBezTo>
                    <a:pt x="105135" y="401932"/>
                    <a:pt x="105135" y="401932"/>
                    <a:pt x="102143" y="401932"/>
                  </a:cubicBezTo>
                  <a:cubicBezTo>
                    <a:pt x="102143" y="401932"/>
                    <a:pt x="102143" y="401932"/>
                    <a:pt x="96158" y="398943"/>
                  </a:cubicBezTo>
                  <a:cubicBezTo>
                    <a:pt x="96158" y="398943"/>
                    <a:pt x="96158" y="398943"/>
                    <a:pt x="91670" y="394461"/>
                  </a:cubicBezTo>
                  <a:cubicBezTo>
                    <a:pt x="91670" y="394461"/>
                    <a:pt x="91670" y="394461"/>
                    <a:pt x="87182" y="391473"/>
                  </a:cubicBezTo>
                  <a:cubicBezTo>
                    <a:pt x="87182" y="391473"/>
                    <a:pt x="87182" y="391473"/>
                    <a:pt x="82694" y="386990"/>
                  </a:cubicBezTo>
                  <a:cubicBezTo>
                    <a:pt x="82694" y="386990"/>
                    <a:pt x="82694" y="386990"/>
                    <a:pt x="81198" y="382508"/>
                  </a:cubicBezTo>
                  <a:cubicBezTo>
                    <a:pt x="81198" y="382508"/>
                    <a:pt x="81198" y="382508"/>
                    <a:pt x="79702" y="372048"/>
                  </a:cubicBezTo>
                  <a:cubicBezTo>
                    <a:pt x="79702" y="372048"/>
                    <a:pt x="79702" y="372048"/>
                    <a:pt x="85686" y="367566"/>
                  </a:cubicBezTo>
                  <a:cubicBezTo>
                    <a:pt x="85686" y="367566"/>
                    <a:pt x="85686" y="367566"/>
                    <a:pt x="91670" y="367566"/>
                  </a:cubicBezTo>
                  <a:cubicBezTo>
                    <a:pt x="91670" y="367566"/>
                    <a:pt x="91670" y="367566"/>
                    <a:pt x="99151" y="367566"/>
                  </a:cubicBezTo>
                  <a:cubicBezTo>
                    <a:pt x="99151" y="367566"/>
                    <a:pt x="99151" y="367566"/>
                    <a:pt x="106631" y="372048"/>
                  </a:cubicBezTo>
                  <a:cubicBezTo>
                    <a:pt x="106631" y="372048"/>
                    <a:pt x="106631" y="372048"/>
                    <a:pt x="109623" y="364578"/>
                  </a:cubicBezTo>
                  <a:cubicBezTo>
                    <a:pt x="109623" y="364578"/>
                    <a:pt x="109623" y="364578"/>
                    <a:pt x="105135" y="360095"/>
                  </a:cubicBezTo>
                  <a:cubicBezTo>
                    <a:pt x="105135" y="360095"/>
                    <a:pt x="105135" y="360095"/>
                    <a:pt x="103639" y="360095"/>
                  </a:cubicBezTo>
                  <a:cubicBezTo>
                    <a:pt x="103639" y="360095"/>
                    <a:pt x="103639" y="360095"/>
                    <a:pt x="96158" y="360095"/>
                  </a:cubicBezTo>
                  <a:cubicBezTo>
                    <a:pt x="96158" y="360095"/>
                    <a:pt x="96158" y="360095"/>
                    <a:pt x="91670" y="360095"/>
                  </a:cubicBezTo>
                  <a:cubicBezTo>
                    <a:pt x="91670" y="360095"/>
                    <a:pt x="91670" y="360095"/>
                    <a:pt x="82694" y="354118"/>
                  </a:cubicBezTo>
                  <a:cubicBezTo>
                    <a:pt x="82694" y="354118"/>
                    <a:pt x="82694" y="354118"/>
                    <a:pt x="79702" y="348142"/>
                  </a:cubicBezTo>
                  <a:cubicBezTo>
                    <a:pt x="79702" y="348142"/>
                    <a:pt x="79702" y="348142"/>
                    <a:pt x="76710" y="340671"/>
                  </a:cubicBezTo>
                  <a:cubicBezTo>
                    <a:pt x="76710" y="340671"/>
                    <a:pt x="76710" y="340671"/>
                    <a:pt x="73717" y="333200"/>
                  </a:cubicBezTo>
                  <a:cubicBezTo>
                    <a:pt x="73717" y="333200"/>
                    <a:pt x="73717" y="333200"/>
                    <a:pt x="73717" y="330212"/>
                  </a:cubicBezTo>
                  <a:cubicBezTo>
                    <a:pt x="73717" y="330212"/>
                    <a:pt x="73717" y="330212"/>
                    <a:pt x="76710" y="327223"/>
                  </a:cubicBezTo>
                  <a:cubicBezTo>
                    <a:pt x="76710" y="327223"/>
                    <a:pt x="76710" y="327223"/>
                    <a:pt x="81198" y="319752"/>
                  </a:cubicBezTo>
                  <a:cubicBezTo>
                    <a:pt x="81198" y="319752"/>
                    <a:pt x="81198" y="319752"/>
                    <a:pt x="88678" y="310787"/>
                  </a:cubicBezTo>
                  <a:cubicBezTo>
                    <a:pt x="88678" y="310787"/>
                    <a:pt x="88678" y="310787"/>
                    <a:pt x="97655" y="304811"/>
                  </a:cubicBezTo>
                  <a:cubicBezTo>
                    <a:pt x="97655" y="304811"/>
                    <a:pt x="97655" y="304811"/>
                    <a:pt x="103639" y="297340"/>
                  </a:cubicBezTo>
                  <a:cubicBezTo>
                    <a:pt x="103639" y="297340"/>
                    <a:pt x="103639" y="297340"/>
                    <a:pt x="105135" y="289869"/>
                  </a:cubicBezTo>
                  <a:cubicBezTo>
                    <a:pt x="105135" y="289869"/>
                    <a:pt x="105135" y="289869"/>
                    <a:pt x="112615" y="282398"/>
                  </a:cubicBezTo>
                  <a:cubicBezTo>
                    <a:pt x="112615" y="282398"/>
                    <a:pt x="112615" y="282398"/>
                    <a:pt x="118600" y="280904"/>
                  </a:cubicBezTo>
                  <a:cubicBezTo>
                    <a:pt x="118600" y="280904"/>
                    <a:pt x="118600" y="280904"/>
                    <a:pt x="123088" y="283892"/>
                  </a:cubicBezTo>
                  <a:cubicBezTo>
                    <a:pt x="123088" y="283892"/>
                    <a:pt x="123088" y="283892"/>
                    <a:pt x="127576" y="289869"/>
                  </a:cubicBezTo>
                  <a:cubicBezTo>
                    <a:pt x="127576" y="289869"/>
                    <a:pt x="127576" y="289869"/>
                    <a:pt x="130568" y="289869"/>
                  </a:cubicBezTo>
                  <a:cubicBezTo>
                    <a:pt x="130568" y="289869"/>
                    <a:pt x="130568" y="289869"/>
                    <a:pt x="136552" y="289869"/>
                  </a:cubicBezTo>
                  <a:cubicBezTo>
                    <a:pt x="136552" y="289869"/>
                    <a:pt x="136552" y="289869"/>
                    <a:pt x="139545" y="289869"/>
                  </a:cubicBezTo>
                  <a:cubicBezTo>
                    <a:pt x="139545" y="289869"/>
                    <a:pt x="139545" y="289869"/>
                    <a:pt x="144033" y="283892"/>
                  </a:cubicBezTo>
                  <a:cubicBezTo>
                    <a:pt x="144033" y="283892"/>
                    <a:pt x="144033" y="283892"/>
                    <a:pt x="148521" y="283892"/>
                  </a:cubicBezTo>
                  <a:cubicBezTo>
                    <a:pt x="148521" y="283892"/>
                    <a:pt x="148521" y="283892"/>
                    <a:pt x="150017" y="280904"/>
                  </a:cubicBezTo>
                  <a:cubicBezTo>
                    <a:pt x="150017" y="280904"/>
                    <a:pt x="150017" y="280904"/>
                    <a:pt x="153009" y="276422"/>
                  </a:cubicBezTo>
                  <a:cubicBezTo>
                    <a:pt x="153009" y="276422"/>
                    <a:pt x="153009" y="276422"/>
                    <a:pt x="154505" y="280904"/>
                  </a:cubicBezTo>
                  <a:cubicBezTo>
                    <a:pt x="154505" y="280904"/>
                    <a:pt x="154505" y="280904"/>
                    <a:pt x="158994" y="280904"/>
                  </a:cubicBezTo>
                  <a:cubicBezTo>
                    <a:pt x="158994" y="280904"/>
                    <a:pt x="158994" y="280904"/>
                    <a:pt x="161986" y="280904"/>
                  </a:cubicBezTo>
                  <a:cubicBezTo>
                    <a:pt x="161986" y="280904"/>
                    <a:pt x="161986" y="280904"/>
                    <a:pt x="167970" y="280904"/>
                  </a:cubicBezTo>
                  <a:cubicBezTo>
                    <a:pt x="167970" y="280904"/>
                    <a:pt x="167970" y="280904"/>
                    <a:pt x="172458" y="276422"/>
                  </a:cubicBezTo>
                  <a:cubicBezTo>
                    <a:pt x="172458" y="276422"/>
                    <a:pt x="172458" y="276422"/>
                    <a:pt x="176946" y="276422"/>
                  </a:cubicBezTo>
                  <a:cubicBezTo>
                    <a:pt x="176946" y="276422"/>
                    <a:pt x="176946" y="276422"/>
                    <a:pt x="178442" y="265962"/>
                  </a:cubicBezTo>
                  <a:cubicBezTo>
                    <a:pt x="178442" y="265962"/>
                    <a:pt x="178442" y="265962"/>
                    <a:pt x="175450" y="258491"/>
                  </a:cubicBezTo>
                  <a:cubicBezTo>
                    <a:pt x="175450" y="258491"/>
                    <a:pt x="175450" y="258491"/>
                    <a:pt x="172458" y="246538"/>
                  </a:cubicBezTo>
                  <a:cubicBezTo>
                    <a:pt x="172458" y="246538"/>
                    <a:pt x="172458" y="246538"/>
                    <a:pt x="178442" y="246538"/>
                  </a:cubicBezTo>
                  <a:cubicBezTo>
                    <a:pt x="178442" y="246538"/>
                    <a:pt x="178442" y="246538"/>
                    <a:pt x="184427" y="240561"/>
                  </a:cubicBezTo>
                  <a:cubicBezTo>
                    <a:pt x="184427" y="240561"/>
                    <a:pt x="184427" y="240561"/>
                    <a:pt x="182931" y="231596"/>
                  </a:cubicBezTo>
                  <a:cubicBezTo>
                    <a:pt x="182931" y="231596"/>
                    <a:pt x="182931" y="231596"/>
                    <a:pt x="173954" y="230102"/>
                  </a:cubicBezTo>
                  <a:cubicBezTo>
                    <a:pt x="173954" y="230102"/>
                    <a:pt x="173954" y="230102"/>
                    <a:pt x="169466" y="230102"/>
                  </a:cubicBezTo>
                  <a:cubicBezTo>
                    <a:pt x="169466" y="230102"/>
                    <a:pt x="169466" y="230102"/>
                    <a:pt x="164978" y="231596"/>
                  </a:cubicBezTo>
                  <a:cubicBezTo>
                    <a:pt x="164978" y="231596"/>
                    <a:pt x="164978" y="231596"/>
                    <a:pt x="160490" y="234585"/>
                  </a:cubicBezTo>
                  <a:cubicBezTo>
                    <a:pt x="160490" y="234585"/>
                    <a:pt x="160490" y="234585"/>
                    <a:pt x="157497" y="240561"/>
                  </a:cubicBezTo>
                  <a:cubicBezTo>
                    <a:pt x="157497" y="240561"/>
                    <a:pt x="157497" y="240561"/>
                    <a:pt x="153009" y="240561"/>
                  </a:cubicBezTo>
                  <a:cubicBezTo>
                    <a:pt x="153009" y="240561"/>
                    <a:pt x="153009" y="240561"/>
                    <a:pt x="148521" y="231596"/>
                  </a:cubicBezTo>
                  <a:cubicBezTo>
                    <a:pt x="148521" y="231596"/>
                    <a:pt x="148521" y="231596"/>
                    <a:pt x="136552" y="231596"/>
                  </a:cubicBezTo>
                  <a:cubicBezTo>
                    <a:pt x="136552" y="231596"/>
                    <a:pt x="136552" y="231596"/>
                    <a:pt x="123088" y="231596"/>
                  </a:cubicBezTo>
                  <a:cubicBezTo>
                    <a:pt x="123088" y="231596"/>
                    <a:pt x="123088" y="231596"/>
                    <a:pt x="112615" y="228608"/>
                  </a:cubicBezTo>
                  <a:cubicBezTo>
                    <a:pt x="112615" y="228608"/>
                    <a:pt x="112615" y="228608"/>
                    <a:pt x="102143" y="224125"/>
                  </a:cubicBezTo>
                  <a:cubicBezTo>
                    <a:pt x="102143" y="224125"/>
                    <a:pt x="102143" y="224125"/>
                    <a:pt x="96158" y="216654"/>
                  </a:cubicBezTo>
                  <a:cubicBezTo>
                    <a:pt x="96158" y="216654"/>
                    <a:pt x="96158" y="216654"/>
                    <a:pt x="94662" y="201713"/>
                  </a:cubicBezTo>
                  <a:cubicBezTo>
                    <a:pt x="94662" y="201713"/>
                    <a:pt x="94662" y="201713"/>
                    <a:pt x="102143" y="198724"/>
                  </a:cubicBezTo>
                  <a:cubicBezTo>
                    <a:pt x="102143" y="198724"/>
                    <a:pt x="102143" y="198724"/>
                    <a:pt x="106631" y="195736"/>
                  </a:cubicBezTo>
                  <a:cubicBezTo>
                    <a:pt x="106631" y="195736"/>
                    <a:pt x="106631" y="195736"/>
                    <a:pt x="96158" y="191254"/>
                  </a:cubicBezTo>
                  <a:cubicBezTo>
                    <a:pt x="96158" y="191254"/>
                    <a:pt x="96158" y="191254"/>
                    <a:pt x="90174" y="186771"/>
                  </a:cubicBezTo>
                  <a:cubicBezTo>
                    <a:pt x="90174" y="186771"/>
                    <a:pt x="90174" y="186771"/>
                    <a:pt x="82694" y="180794"/>
                  </a:cubicBezTo>
                  <a:cubicBezTo>
                    <a:pt x="82694" y="180794"/>
                    <a:pt x="82694" y="180794"/>
                    <a:pt x="81198" y="177806"/>
                  </a:cubicBezTo>
                  <a:cubicBezTo>
                    <a:pt x="81198" y="177806"/>
                    <a:pt x="81198" y="177806"/>
                    <a:pt x="87182" y="173324"/>
                  </a:cubicBezTo>
                  <a:cubicBezTo>
                    <a:pt x="87182" y="173324"/>
                    <a:pt x="87182" y="173324"/>
                    <a:pt x="91670" y="173324"/>
                  </a:cubicBezTo>
                  <a:cubicBezTo>
                    <a:pt x="91670" y="173324"/>
                    <a:pt x="91670" y="173324"/>
                    <a:pt x="100647" y="171829"/>
                  </a:cubicBezTo>
                  <a:cubicBezTo>
                    <a:pt x="100647" y="171829"/>
                    <a:pt x="100647" y="171829"/>
                    <a:pt x="112615" y="164359"/>
                  </a:cubicBezTo>
                  <a:cubicBezTo>
                    <a:pt x="112615" y="164359"/>
                    <a:pt x="112615" y="164359"/>
                    <a:pt x="114111" y="167347"/>
                  </a:cubicBezTo>
                  <a:cubicBezTo>
                    <a:pt x="114111" y="167347"/>
                    <a:pt x="114111" y="167347"/>
                    <a:pt x="121592" y="164359"/>
                  </a:cubicBezTo>
                  <a:cubicBezTo>
                    <a:pt x="121592" y="164359"/>
                    <a:pt x="121592" y="164359"/>
                    <a:pt x="121592" y="162864"/>
                  </a:cubicBezTo>
                  <a:cubicBezTo>
                    <a:pt x="121592" y="162864"/>
                    <a:pt x="121592" y="162864"/>
                    <a:pt x="126080" y="161370"/>
                  </a:cubicBezTo>
                  <a:cubicBezTo>
                    <a:pt x="126080" y="161370"/>
                    <a:pt x="126080" y="161370"/>
                    <a:pt x="135056" y="159876"/>
                  </a:cubicBezTo>
                  <a:cubicBezTo>
                    <a:pt x="135056" y="159876"/>
                    <a:pt x="135056" y="159876"/>
                    <a:pt x="145529" y="159876"/>
                  </a:cubicBezTo>
                  <a:cubicBezTo>
                    <a:pt x="145529" y="159876"/>
                    <a:pt x="145529" y="159876"/>
                    <a:pt x="150017" y="162864"/>
                  </a:cubicBezTo>
                  <a:cubicBezTo>
                    <a:pt x="150017" y="162864"/>
                    <a:pt x="150017" y="162864"/>
                    <a:pt x="147025" y="170335"/>
                  </a:cubicBezTo>
                  <a:cubicBezTo>
                    <a:pt x="147025" y="170335"/>
                    <a:pt x="147025" y="170335"/>
                    <a:pt x="147025" y="173324"/>
                  </a:cubicBezTo>
                  <a:cubicBezTo>
                    <a:pt x="147025" y="173324"/>
                    <a:pt x="147025" y="173324"/>
                    <a:pt x="151513" y="176312"/>
                  </a:cubicBezTo>
                  <a:cubicBezTo>
                    <a:pt x="151513" y="176312"/>
                    <a:pt x="151513" y="176312"/>
                    <a:pt x="156001" y="180794"/>
                  </a:cubicBezTo>
                  <a:cubicBezTo>
                    <a:pt x="156001" y="180794"/>
                    <a:pt x="156001" y="180794"/>
                    <a:pt x="164978" y="180794"/>
                  </a:cubicBezTo>
                  <a:cubicBezTo>
                    <a:pt x="164978" y="180794"/>
                    <a:pt x="164978" y="180794"/>
                    <a:pt x="176946" y="183783"/>
                  </a:cubicBezTo>
                  <a:cubicBezTo>
                    <a:pt x="176946" y="183783"/>
                    <a:pt x="176946" y="183783"/>
                    <a:pt x="185923" y="179300"/>
                  </a:cubicBezTo>
                  <a:cubicBezTo>
                    <a:pt x="185923" y="179300"/>
                    <a:pt x="185923" y="179300"/>
                    <a:pt x="191907" y="173324"/>
                  </a:cubicBezTo>
                  <a:cubicBezTo>
                    <a:pt x="191907" y="173324"/>
                    <a:pt x="191907" y="173324"/>
                    <a:pt x="199387" y="168841"/>
                  </a:cubicBezTo>
                  <a:cubicBezTo>
                    <a:pt x="199387" y="168841"/>
                    <a:pt x="193403" y="165853"/>
                    <a:pt x="191907" y="165853"/>
                  </a:cubicBezTo>
                  <a:cubicBezTo>
                    <a:pt x="188915" y="165853"/>
                    <a:pt x="185923" y="162864"/>
                    <a:pt x="185923" y="162864"/>
                  </a:cubicBezTo>
                  <a:cubicBezTo>
                    <a:pt x="185923" y="162864"/>
                    <a:pt x="185923" y="162864"/>
                    <a:pt x="181435" y="159876"/>
                  </a:cubicBezTo>
                  <a:cubicBezTo>
                    <a:pt x="181435" y="159876"/>
                    <a:pt x="181435" y="159876"/>
                    <a:pt x="181435" y="153899"/>
                  </a:cubicBezTo>
                  <a:cubicBezTo>
                    <a:pt x="181435" y="153899"/>
                    <a:pt x="181435" y="153899"/>
                    <a:pt x="179939" y="146428"/>
                  </a:cubicBezTo>
                  <a:cubicBezTo>
                    <a:pt x="179939" y="146428"/>
                    <a:pt x="179939" y="146428"/>
                    <a:pt x="157497" y="140452"/>
                  </a:cubicBezTo>
                  <a:cubicBezTo>
                    <a:pt x="157497" y="140452"/>
                    <a:pt x="157497" y="140452"/>
                    <a:pt x="157497" y="118039"/>
                  </a:cubicBezTo>
                  <a:cubicBezTo>
                    <a:pt x="157497" y="118039"/>
                    <a:pt x="157497" y="118039"/>
                    <a:pt x="147025" y="107580"/>
                  </a:cubicBezTo>
                  <a:cubicBezTo>
                    <a:pt x="147025" y="107580"/>
                    <a:pt x="147025" y="107580"/>
                    <a:pt x="126080" y="85168"/>
                  </a:cubicBezTo>
                  <a:cubicBezTo>
                    <a:pt x="126080" y="85168"/>
                    <a:pt x="126080" y="85168"/>
                    <a:pt x="129072" y="85168"/>
                  </a:cubicBezTo>
                  <a:cubicBezTo>
                    <a:pt x="129072" y="85168"/>
                    <a:pt x="129072" y="85168"/>
                    <a:pt x="129072" y="80685"/>
                  </a:cubicBezTo>
                  <a:cubicBezTo>
                    <a:pt x="129072" y="80685"/>
                    <a:pt x="129072" y="80685"/>
                    <a:pt x="136552" y="80685"/>
                  </a:cubicBezTo>
                  <a:cubicBezTo>
                    <a:pt x="136552" y="80685"/>
                    <a:pt x="136552" y="80685"/>
                    <a:pt x="136552" y="74708"/>
                  </a:cubicBezTo>
                  <a:cubicBezTo>
                    <a:pt x="136552" y="74708"/>
                    <a:pt x="136552" y="74708"/>
                    <a:pt x="138048" y="67238"/>
                  </a:cubicBezTo>
                  <a:cubicBezTo>
                    <a:pt x="138048" y="67238"/>
                    <a:pt x="138048" y="67238"/>
                    <a:pt x="142537" y="67238"/>
                  </a:cubicBezTo>
                  <a:cubicBezTo>
                    <a:pt x="142537" y="67238"/>
                    <a:pt x="142537" y="67238"/>
                    <a:pt x="147025" y="70226"/>
                  </a:cubicBezTo>
                  <a:cubicBezTo>
                    <a:pt x="147025" y="70226"/>
                    <a:pt x="147025" y="70226"/>
                    <a:pt x="154505" y="70226"/>
                  </a:cubicBezTo>
                  <a:cubicBezTo>
                    <a:pt x="154505" y="70226"/>
                    <a:pt x="154505" y="70226"/>
                    <a:pt x="157497" y="70226"/>
                  </a:cubicBezTo>
                  <a:cubicBezTo>
                    <a:pt x="157497" y="70226"/>
                    <a:pt x="157497" y="70226"/>
                    <a:pt x="164978" y="70226"/>
                  </a:cubicBezTo>
                  <a:cubicBezTo>
                    <a:pt x="164978" y="70226"/>
                    <a:pt x="164978" y="70226"/>
                    <a:pt x="178442" y="65743"/>
                  </a:cubicBezTo>
                  <a:cubicBezTo>
                    <a:pt x="178442" y="65743"/>
                    <a:pt x="178442" y="65743"/>
                    <a:pt x="182931" y="61261"/>
                  </a:cubicBezTo>
                  <a:cubicBezTo>
                    <a:pt x="182931" y="61261"/>
                    <a:pt x="182931" y="61261"/>
                    <a:pt x="187419" y="53790"/>
                  </a:cubicBezTo>
                  <a:cubicBezTo>
                    <a:pt x="187419" y="53790"/>
                    <a:pt x="187419" y="53790"/>
                    <a:pt x="187419" y="41837"/>
                  </a:cubicBezTo>
                  <a:cubicBezTo>
                    <a:pt x="187419" y="41837"/>
                    <a:pt x="187419" y="41837"/>
                    <a:pt x="191907" y="41837"/>
                  </a:cubicBezTo>
                  <a:cubicBezTo>
                    <a:pt x="191907" y="41837"/>
                    <a:pt x="191907" y="41837"/>
                    <a:pt x="196395" y="37354"/>
                  </a:cubicBezTo>
                  <a:cubicBezTo>
                    <a:pt x="196395" y="37354"/>
                    <a:pt x="196395" y="37354"/>
                    <a:pt x="205372" y="29883"/>
                  </a:cubicBezTo>
                  <a:cubicBezTo>
                    <a:pt x="205372" y="29883"/>
                    <a:pt x="205372" y="29883"/>
                    <a:pt x="221829" y="26895"/>
                  </a:cubicBezTo>
                  <a:cubicBezTo>
                    <a:pt x="221829" y="26895"/>
                    <a:pt x="221829" y="26895"/>
                    <a:pt x="227813" y="19424"/>
                  </a:cubicBezTo>
                  <a:cubicBezTo>
                    <a:pt x="227813" y="19424"/>
                    <a:pt x="227813" y="19424"/>
                    <a:pt x="233797" y="16436"/>
                  </a:cubicBezTo>
                  <a:cubicBezTo>
                    <a:pt x="233797" y="16436"/>
                    <a:pt x="233797" y="16436"/>
                    <a:pt x="238285" y="11953"/>
                  </a:cubicBezTo>
                  <a:cubicBezTo>
                    <a:pt x="238285" y="11953"/>
                    <a:pt x="238285" y="11953"/>
                    <a:pt x="262223" y="13447"/>
                  </a:cubicBezTo>
                  <a:cubicBezTo>
                    <a:pt x="262223" y="13447"/>
                    <a:pt x="262223" y="13447"/>
                    <a:pt x="265215" y="5977"/>
                  </a:cubicBezTo>
                  <a:cubicBezTo>
                    <a:pt x="265215" y="5977"/>
                    <a:pt x="265215" y="5977"/>
                    <a:pt x="277183" y="0"/>
                  </a:cubicBezTo>
                  <a:close/>
                </a:path>
              </a:pathLst>
            </a:custGeom>
            <a:grpFill/>
            <a:ln w="6350" cap="flat">
              <a:solidFill>
                <a:schemeClr val="bg1"/>
              </a:solidFill>
              <a:prstDash val="solid"/>
              <a:miter lim="800000"/>
              <a:headEnd/>
              <a:tailEnd/>
            </a:ln>
          </p:spPr>
          <p:txBody>
            <a:bodyPr/>
            <a:lstStyle/>
            <a:p>
              <a:pPr defTabSz="1828272">
                <a:defRPr/>
              </a:pPr>
              <a:endParaRPr lang="en-US"/>
            </a:p>
          </p:txBody>
        </p:sp>
        <p:sp>
          <p:nvSpPr>
            <p:cNvPr id="62" name="Freeform 72"/>
            <p:cNvSpPr>
              <a:spLocks/>
            </p:cNvSpPr>
            <p:nvPr/>
          </p:nvSpPr>
          <p:spPr bwMode="auto">
            <a:xfrm>
              <a:off x="5957637" y="3282926"/>
              <a:ext cx="448593" cy="285010"/>
            </a:xfrm>
            <a:custGeom>
              <a:avLst/>
              <a:gdLst>
                <a:gd name="connsiteX0" fmla="*/ 373837 w 470138"/>
                <a:gd name="connsiteY0" fmla="*/ 178512 h 298698"/>
                <a:gd name="connsiteX1" fmla="*/ 376847 w 470138"/>
                <a:gd name="connsiteY1" fmla="*/ 178512 h 298698"/>
                <a:gd name="connsiteX2" fmla="*/ 382865 w 470138"/>
                <a:gd name="connsiteY2" fmla="*/ 178512 h 298698"/>
                <a:gd name="connsiteX3" fmla="*/ 391894 w 470138"/>
                <a:gd name="connsiteY3" fmla="*/ 184447 h 298698"/>
                <a:gd name="connsiteX4" fmla="*/ 399417 w 470138"/>
                <a:gd name="connsiteY4" fmla="*/ 191866 h 298698"/>
                <a:gd name="connsiteX5" fmla="*/ 405436 w 470138"/>
                <a:gd name="connsiteY5" fmla="*/ 193350 h 298698"/>
                <a:gd name="connsiteX6" fmla="*/ 409950 w 470138"/>
                <a:gd name="connsiteY6" fmla="*/ 193350 h 298698"/>
                <a:gd name="connsiteX7" fmla="*/ 417474 w 470138"/>
                <a:gd name="connsiteY7" fmla="*/ 193350 h 298698"/>
                <a:gd name="connsiteX8" fmla="*/ 432521 w 470138"/>
                <a:gd name="connsiteY8" fmla="*/ 199285 h 298698"/>
                <a:gd name="connsiteX9" fmla="*/ 441549 w 470138"/>
                <a:gd name="connsiteY9" fmla="*/ 206704 h 298698"/>
                <a:gd name="connsiteX10" fmla="*/ 441549 w 470138"/>
                <a:gd name="connsiteY10" fmla="*/ 212639 h 298698"/>
                <a:gd name="connsiteX11" fmla="*/ 444558 w 470138"/>
                <a:gd name="connsiteY11" fmla="*/ 225993 h 298698"/>
                <a:gd name="connsiteX12" fmla="*/ 449072 w 470138"/>
                <a:gd name="connsiteY12" fmla="*/ 225993 h 298698"/>
                <a:gd name="connsiteX13" fmla="*/ 452082 w 470138"/>
                <a:gd name="connsiteY13" fmla="*/ 225993 h 298698"/>
                <a:gd name="connsiteX14" fmla="*/ 452082 w 470138"/>
                <a:gd name="connsiteY14" fmla="*/ 234896 h 298698"/>
                <a:gd name="connsiteX15" fmla="*/ 456596 w 470138"/>
                <a:gd name="connsiteY15" fmla="*/ 234896 h 298698"/>
                <a:gd name="connsiteX16" fmla="*/ 462615 w 470138"/>
                <a:gd name="connsiteY16" fmla="*/ 240831 h 298698"/>
                <a:gd name="connsiteX17" fmla="*/ 470138 w 470138"/>
                <a:gd name="connsiteY17" fmla="*/ 240831 h 298698"/>
                <a:gd name="connsiteX18" fmla="*/ 462615 w 470138"/>
                <a:gd name="connsiteY18" fmla="*/ 251217 h 298698"/>
                <a:gd name="connsiteX19" fmla="*/ 456596 w 470138"/>
                <a:gd name="connsiteY19" fmla="*/ 254185 h 298698"/>
                <a:gd name="connsiteX20" fmla="*/ 449072 w 470138"/>
                <a:gd name="connsiteY20" fmla="*/ 267539 h 298698"/>
                <a:gd name="connsiteX21" fmla="*/ 440044 w 470138"/>
                <a:gd name="connsiteY21" fmla="*/ 270506 h 298698"/>
                <a:gd name="connsiteX22" fmla="*/ 421988 w 470138"/>
                <a:gd name="connsiteY22" fmla="*/ 270506 h 298698"/>
                <a:gd name="connsiteX23" fmla="*/ 418978 w 470138"/>
                <a:gd name="connsiteY23" fmla="*/ 274958 h 298698"/>
                <a:gd name="connsiteX24" fmla="*/ 406941 w 470138"/>
                <a:gd name="connsiteY24" fmla="*/ 274958 h 298698"/>
                <a:gd name="connsiteX25" fmla="*/ 403931 w 470138"/>
                <a:gd name="connsiteY25" fmla="*/ 285344 h 298698"/>
                <a:gd name="connsiteX26" fmla="*/ 402427 w 470138"/>
                <a:gd name="connsiteY26" fmla="*/ 292763 h 298698"/>
                <a:gd name="connsiteX27" fmla="*/ 399417 w 470138"/>
                <a:gd name="connsiteY27" fmla="*/ 295731 h 298698"/>
                <a:gd name="connsiteX28" fmla="*/ 396408 w 470138"/>
                <a:gd name="connsiteY28" fmla="*/ 298698 h 298698"/>
                <a:gd name="connsiteX29" fmla="*/ 391894 w 470138"/>
                <a:gd name="connsiteY29" fmla="*/ 298698 h 298698"/>
                <a:gd name="connsiteX30" fmla="*/ 387380 w 470138"/>
                <a:gd name="connsiteY30" fmla="*/ 291279 h 298698"/>
                <a:gd name="connsiteX31" fmla="*/ 376847 w 470138"/>
                <a:gd name="connsiteY31" fmla="*/ 286828 h 298698"/>
                <a:gd name="connsiteX32" fmla="*/ 370828 w 470138"/>
                <a:gd name="connsiteY32" fmla="*/ 280893 h 298698"/>
                <a:gd name="connsiteX33" fmla="*/ 370828 w 470138"/>
                <a:gd name="connsiteY33" fmla="*/ 277925 h 298698"/>
                <a:gd name="connsiteX34" fmla="*/ 370828 w 470138"/>
                <a:gd name="connsiteY34" fmla="*/ 273474 h 298698"/>
                <a:gd name="connsiteX35" fmla="*/ 370828 w 470138"/>
                <a:gd name="connsiteY35" fmla="*/ 267539 h 298698"/>
                <a:gd name="connsiteX36" fmla="*/ 370828 w 470138"/>
                <a:gd name="connsiteY36" fmla="*/ 264571 h 298698"/>
                <a:gd name="connsiteX37" fmla="*/ 370828 w 470138"/>
                <a:gd name="connsiteY37" fmla="*/ 252701 h 298698"/>
                <a:gd name="connsiteX38" fmla="*/ 370828 w 470138"/>
                <a:gd name="connsiteY38" fmla="*/ 249733 h 298698"/>
                <a:gd name="connsiteX39" fmla="*/ 370828 w 470138"/>
                <a:gd name="connsiteY39" fmla="*/ 242315 h 298698"/>
                <a:gd name="connsiteX40" fmla="*/ 363304 w 470138"/>
                <a:gd name="connsiteY40" fmla="*/ 231928 h 298698"/>
                <a:gd name="connsiteX41" fmla="*/ 358790 w 470138"/>
                <a:gd name="connsiteY41" fmla="*/ 227477 h 298698"/>
                <a:gd name="connsiteX42" fmla="*/ 358790 w 470138"/>
                <a:gd name="connsiteY42" fmla="*/ 223025 h 298698"/>
                <a:gd name="connsiteX43" fmla="*/ 358790 w 470138"/>
                <a:gd name="connsiteY43" fmla="*/ 220058 h 298698"/>
                <a:gd name="connsiteX44" fmla="*/ 363304 w 470138"/>
                <a:gd name="connsiteY44" fmla="*/ 214123 h 298698"/>
                <a:gd name="connsiteX45" fmla="*/ 370828 w 470138"/>
                <a:gd name="connsiteY45" fmla="*/ 212639 h 298698"/>
                <a:gd name="connsiteX46" fmla="*/ 376847 w 470138"/>
                <a:gd name="connsiteY46" fmla="*/ 206704 h 298698"/>
                <a:gd name="connsiteX47" fmla="*/ 376847 w 470138"/>
                <a:gd name="connsiteY47" fmla="*/ 199285 h 298698"/>
                <a:gd name="connsiteX48" fmla="*/ 373837 w 470138"/>
                <a:gd name="connsiteY48" fmla="*/ 185931 h 298698"/>
                <a:gd name="connsiteX49" fmla="*/ 373837 w 470138"/>
                <a:gd name="connsiteY49" fmla="*/ 182963 h 298698"/>
                <a:gd name="connsiteX50" fmla="*/ 373837 w 470138"/>
                <a:gd name="connsiteY50" fmla="*/ 178512 h 298698"/>
                <a:gd name="connsiteX51" fmla="*/ 275720 w 470138"/>
                <a:gd name="connsiteY51" fmla="*/ 116651 h 298698"/>
                <a:gd name="connsiteX52" fmla="*/ 281022 w 470138"/>
                <a:gd name="connsiteY52" fmla="*/ 116651 h 298698"/>
                <a:gd name="connsiteX53" fmla="*/ 284556 w 470138"/>
                <a:gd name="connsiteY53" fmla="*/ 116651 h 298698"/>
                <a:gd name="connsiteX54" fmla="*/ 288091 w 470138"/>
                <a:gd name="connsiteY54" fmla="*/ 120186 h 298698"/>
                <a:gd name="connsiteX55" fmla="*/ 291626 w 470138"/>
                <a:gd name="connsiteY55" fmla="*/ 125488 h 298698"/>
                <a:gd name="connsiteX56" fmla="*/ 291626 w 470138"/>
                <a:gd name="connsiteY56" fmla="*/ 130790 h 298698"/>
                <a:gd name="connsiteX57" fmla="*/ 284556 w 470138"/>
                <a:gd name="connsiteY57" fmla="*/ 134325 h 298698"/>
                <a:gd name="connsiteX58" fmla="*/ 281022 w 470138"/>
                <a:gd name="connsiteY58" fmla="*/ 130790 h 298698"/>
                <a:gd name="connsiteX59" fmla="*/ 281022 w 470138"/>
                <a:gd name="connsiteY59" fmla="*/ 125488 h 298698"/>
                <a:gd name="connsiteX60" fmla="*/ 275720 w 470138"/>
                <a:gd name="connsiteY60" fmla="*/ 121953 h 298698"/>
                <a:gd name="connsiteX61" fmla="*/ 275720 w 470138"/>
                <a:gd name="connsiteY61" fmla="*/ 120186 h 298698"/>
                <a:gd name="connsiteX62" fmla="*/ 309302 w 470138"/>
                <a:gd name="connsiteY62" fmla="*/ 107814 h 298698"/>
                <a:gd name="connsiteX63" fmla="*/ 314604 w 470138"/>
                <a:gd name="connsiteY63" fmla="*/ 107814 h 298698"/>
                <a:gd name="connsiteX64" fmla="*/ 319906 w 470138"/>
                <a:gd name="connsiteY64" fmla="*/ 113116 h 298698"/>
                <a:gd name="connsiteX65" fmla="*/ 323441 w 470138"/>
                <a:gd name="connsiteY65" fmla="*/ 116651 h 298698"/>
                <a:gd name="connsiteX66" fmla="*/ 330511 w 470138"/>
                <a:gd name="connsiteY66" fmla="*/ 120186 h 298698"/>
                <a:gd name="connsiteX67" fmla="*/ 330511 w 470138"/>
                <a:gd name="connsiteY67" fmla="*/ 116651 h 298698"/>
                <a:gd name="connsiteX68" fmla="*/ 339348 w 470138"/>
                <a:gd name="connsiteY68" fmla="*/ 116651 h 298698"/>
                <a:gd name="connsiteX69" fmla="*/ 344650 w 470138"/>
                <a:gd name="connsiteY69" fmla="*/ 116651 h 298698"/>
                <a:gd name="connsiteX70" fmla="*/ 351720 w 470138"/>
                <a:gd name="connsiteY70" fmla="*/ 121954 h 298698"/>
                <a:gd name="connsiteX71" fmla="*/ 364092 w 470138"/>
                <a:gd name="connsiteY71" fmla="*/ 130791 h 298698"/>
                <a:gd name="connsiteX72" fmla="*/ 364092 w 470138"/>
                <a:gd name="connsiteY72" fmla="*/ 139628 h 298698"/>
                <a:gd name="connsiteX73" fmla="*/ 358789 w 470138"/>
                <a:gd name="connsiteY73" fmla="*/ 144930 h 298698"/>
                <a:gd name="connsiteX74" fmla="*/ 353487 w 470138"/>
                <a:gd name="connsiteY74" fmla="*/ 144930 h 298698"/>
                <a:gd name="connsiteX75" fmla="*/ 348185 w 470138"/>
                <a:gd name="connsiteY75" fmla="*/ 144930 h 298698"/>
                <a:gd name="connsiteX76" fmla="*/ 348185 w 470138"/>
                <a:gd name="connsiteY76" fmla="*/ 146698 h 298698"/>
                <a:gd name="connsiteX77" fmla="*/ 335813 w 470138"/>
                <a:gd name="connsiteY77" fmla="*/ 146698 h 298698"/>
                <a:gd name="connsiteX78" fmla="*/ 330511 w 470138"/>
                <a:gd name="connsiteY78" fmla="*/ 146698 h 298698"/>
                <a:gd name="connsiteX79" fmla="*/ 328743 w 470138"/>
                <a:gd name="connsiteY79" fmla="*/ 146698 h 298698"/>
                <a:gd name="connsiteX80" fmla="*/ 325209 w 470138"/>
                <a:gd name="connsiteY80" fmla="*/ 141396 h 298698"/>
                <a:gd name="connsiteX81" fmla="*/ 323441 w 470138"/>
                <a:gd name="connsiteY81" fmla="*/ 134326 h 298698"/>
                <a:gd name="connsiteX82" fmla="*/ 325209 w 470138"/>
                <a:gd name="connsiteY82" fmla="*/ 127256 h 298698"/>
                <a:gd name="connsiteX83" fmla="*/ 316371 w 470138"/>
                <a:gd name="connsiteY83" fmla="*/ 127256 h 298698"/>
                <a:gd name="connsiteX84" fmla="*/ 309302 w 470138"/>
                <a:gd name="connsiteY84" fmla="*/ 125488 h 298698"/>
                <a:gd name="connsiteX85" fmla="*/ 309302 w 470138"/>
                <a:gd name="connsiteY85" fmla="*/ 120186 h 298698"/>
                <a:gd name="connsiteX86" fmla="*/ 309302 w 470138"/>
                <a:gd name="connsiteY86" fmla="*/ 116651 h 298698"/>
                <a:gd name="connsiteX87" fmla="*/ 309302 w 470138"/>
                <a:gd name="connsiteY87" fmla="*/ 111349 h 298698"/>
                <a:gd name="connsiteX88" fmla="*/ 258045 w 470138"/>
                <a:gd name="connsiteY88" fmla="*/ 93675 h 298698"/>
                <a:gd name="connsiteX89" fmla="*/ 261580 w 470138"/>
                <a:gd name="connsiteY89" fmla="*/ 93675 h 298698"/>
                <a:gd name="connsiteX90" fmla="*/ 272184 w 470138"/>
                <a:gd name="connsiteY90" fmla="*/ 93675 h 298698"/>
                <a:gd name="connsiteX91" fmla="*/ 281021 w 470138"/>
                <a:gd name="connsiteY91" fmla="*/ 93675 h 298698"/>
                <a:gd name="connsiteX92" fmla="*/ 282788 w 470138"/>
                <a:gd name="connsiteY92" fmla="*/ 100745 h 298698"/>
                <a:gd name="connsiteX93" fmla="*/ 302230 w 470138"/>
                <a:gd name="connsiteY93" fmla="*/ 100745 h 298698"/>
                <a:gd name="connsiteX94" fmla="*/ 293393 w 470138"/>
                <a:gd name="connsiteY94" fmla="*/ 106047 h 298698"/>
                <a:gd name="connsiteX95" fmla="*/ 291625 w 470138"/>
                <a:gd name="connsiteY95" fmla="*/ 107815 h 298698"/>
                <a:gd name="connsiteX96" fmla="*/ 291625 w 470138"/>
                <a:gd name="connsiteY96" fmla="*/ 104280 h 298698"/>
                <a:gd name="connsiteX97" fmla="*/ 286323 w 470138"/>
                <a:gd name="connsiteY97" fmla="*/ 104280 h 298698"/>
                <a:gd name="connsiteX98" fmla="*/ 282788 w 470138"/>
                <a:gd name="connsiteY98" fmla="*/ 104280 h 298698"/>
                <a:gd name="connsiteX99" fmla="*/ 277486 w 470138"/>
                <a:gd name="connsiteY99" fmla="*/ 104280 h 298698"/>
                <a:gd name="connsiteX100" fmla="*/ 273951 w 470138"/>
                <a:gd name="connsiteY100" fmla="*/ 104280 h 298698"/>
                <a:gd name="connsiteX101" fmla="*/ 270417 w 470138"/>
                <a:gd name="connsiteY101" fmla="*/ 104280 h 298698"/>
                <a:gd name="connsiteX102" fmla="*/ 265114 w 470138"/>
                <a:gd name="connsiteY102" fmla="*/ 104280 h 298698"/>
                <a:gd name="connsiteX103" fmla="*/ 258045 w 470138"/>
                <a:gd name="connsiteY103" fmla="*/ 102512 h 298698"/>
                <a:gd name="connsiteX104" fmla="*/ 258045 w 470138"/>
                <a:gd name="connsiteY104" fmla="*/ 100745 h 298698"/>
                <a:gd name="connsiteX105" fmla="*/ 258045 w 470138"/>
                <a:gd name="connsiteY105" fmla="*/ 97210 h 298698"/>
                <a:gd name="connsiteX106" fmla="*/ 187348 w 470138"/>
                <a:gd name="connsiteY106" fmla="*/ 51256 h 298698"/>
                <a:gd name="connsiteX107" fmla="*/ 194417 w 470138"/>
                <a:gd name="connsiteY107" fmla="*/ 51256 h 298698"/>
                <a:gd name="connsiteX108" fmla="*/ 197952 w 470138"/>
                <a:gd name="connsiteY108" fmla="*/ 51256 h 298698"/>
                <a:gd name="connsiteX109" fmla="*/ 201487 w 470138"/>
                <a:gd name="connsiteY109" fmla="*/ 53023 h 298698"/>
                <a:gd name="connsiteX110" fmla="*/ 203254 w 470138"/>
                <a:gd name="connsiteY110" fmla="*/ 56558 h 298698"/>
                <a:gd name="connsiteX111" fmla="*/ 208557 w 470138"/>
                <a:gd name="connsiteY111" fmla="*/ 65395 h 298698"/>
                <a:gd name="connsiteX112" fmla="*/ 213859 w 470138"/>
                <a:gd name="connsiteY112" fmla="*/ 65395 h 298698"/>
                <a:gd name="connsiteX113" fmla="*/ 217394 w 470138"/>
                <a:gd name="connsiteY113" fmla="*/ 74233 h 298698"/>
                <a:gd name="connsiteX114" fmla="*/ 217394 w 470138"/>
                <a:gd name="connsiteY114" fmla="*/ 81303 h 298698"/>
                <a:gd name="connsiteX115" fmla="*/ 217394 w 470138"/>
                <a:gd name="connsiteY115" fmla="*/ 86605 h 298698"/>
                <a:gd name="connsiteX116" fmla="*/ 212092 w 470138"/>
                <a:gd name="connsiteY116" fmla="*/ 86605 h 298698"/>
                <a:gd name="connsiteX117" fmla="*/ 206789 w 470138"/>
                <a:gd name="connsiteY117" fmla="*/ 81303 h 298698"/>
                <a:gd name="connsiteX118" fmla="*/ 203254 w 470138"/>
                <a:gd name="connsiteY118" fmla="*/ 77768 h 298698"/>
                <a:gd name="connsiteX119" fmla="*/ 194417 w 470138"/>
                <a:gd name="connsiteY119" fmla="*/ 81303 h 298698"/>
                <a:gd name="connsiteX120" fmla="*/ 187348 w 470138"/>
                <a:gd name="connsiteY120" fmla="*/ 83070 h 298698"/>
                <a:gd name="connsiteX121" fmla="*/ 182046 w 470138"/>
                <a:gd name="connsiteY121" fmla="*/ 79535 h 298698"/>
                <a:gd name="connsiteX122" fmla="*/ 178511 w 470138"/>
                <a:gd name="connsiteY122" fmla="*/ 74233 h 298698"/>
                <a:gd name="connsiteX123" fmla="*/ 169674 w 470138"/>
                <a:gd name="connsiteY123" fmla="*/ 68930 h 298698"/>
                <a:gd name="connsiteX124" fmla="*/ 169674 w 470138"/>
                <a:gd name="connsiteY124" fmla="*/ 63628 h 298698"/>
                <a:gd name="connsiteX125" fmla="*/ 169674 w 470138"/>
                <a:gd name="connsiteY125" fmla="*/ 56558 h 298698"/>
                <a:gd name="connsiteX126" fmla="*/ 174976 w 470138"/>
                <a:gd name="connsiteY126" fmla="*/ 56558 h 298698"/>
                <a:gd name="connsiteX127" fmla="*/ 180278 w 470138"/>
                <a:gd name="connsiteY127" fmla="*/ 56558 h 298698"/>
                <a:gd name="connsiteX128" fmla="*/ 180278 w 470138"/>
                <a:gd name="connsiteY128" fmla="*/ 53023 h 298698"/>
                <a:gd name="connsiteX129" fmla="*/ 12372 w 470138"/>
                <a:gd name="connsiteY129" fmla="*/ 15908 h 298698"/>
                <a:gd name="connsiteX130" fmla="*/ 12372 w 470138"/>
                <a:gd name="connsiteY130" fmla="*/ 21210 h 298698"/>
                <a:gd name="connsiteX131" fmla="*/ 12372 w 470138"/>
                <a:gd name="connsiteY131" fmla="*/ 24745 h 298698"/>
                <a:gd name="connsiteX132" fmla="*/ 8837 w 470138"/>
                <a:gd name="connsiteY132" fmla="*/ 28280 h 298698"/>
                <a:gd name="connsiteX133" fmla="*/ 7069 w 470138"/>
                <a:gd name="connsiteY133" fmla="*/ 31815 h 298698"/>
                <a:gd name="connsiteX134" fmla="*/ 7069 w 470138"/>
                <a:gd name="connsiteY134" fmla="*/ 38885 h 298698"/>
                <a:gd name="connsiteX135" fmla="*/ 0 w 470138"/>
                <a:gd name="connsiteY135" fmla="*/ 35350 h 298698"/>
                <a:gd name="connsiteX136" fmla="*/ 0 w 470138"/>
                <a:gd name="connsiteY136" fmla="*/ 31815 h 298698"/>
                <a:gd name="connsiteX137" fmla="*/ 0 w 470138"/>
                <a:gd name="connsiteY137" fmla="*/ 28280 h 298698"/>
                <a:gd name="connsiteX138" fmla="*/ 7069 w 470138"/>
                <a:gd name="connsiteY138" fmla="*/ 21210 h 298698"/>
                <a:gd name="connsiteX139" fmla="*/ 58325 w 470138"/>
                <a:gd name="connsiteY139" fmla="*/ 0 h 298698"/>
                <a:gd name="connsiteX140" fmla="*/ 63627 w 470138"/>
                <a:gd name="connsiteY140" fmla="*/ 0 h 298698"/>
                <a:gd name="connsiteX141" fmla="*/ 77767 w 470138"/>
                <a:gd name="connsiteY141" fmla="*/ 0 h 298698"/>
                <a:gd name="connsiteX142" fmla="*/ 83069 w 470138"/>
                <a:gd name="connsiteY142" fmla="*/ 0 h 298698"/>
                <a:gd name="connsiteX143" fmla="*/ 88372 w 470138"/>
                <a:gd name="connsiteY143" fmla="*/ 8837 h 298698"/>
                <a:gd name="connsiteX144" fmla="*/ 88372 w 470138"/>
                <a:gd name="connsiteY144" fmla="*/ 10604 h 298698"/>
                <a:gd name="connsiteX145" fmla="*/ 88372 w 470138"/>
                <a:gd name="connsiteY145" fmla="*/ 15907 h 298698"/>
                <a:gd name="connsiteX146" fmla="*/ 86604 w 470138"/>
                <a:gd name="connsiteY146" fmla="*/ 21209 h 298698"/>
                <a:gd name="connsiteX147" fmla="*/ 86604 w 470138"/>
                <a:gd name="connsiteY147" fmla="*/ 22977 h 298698"/>
                <a:gd name="connsiteX148" fmla="*/ 81302 w 470138"/>
                <a:gd name="connsiteY148" fmla="*/ 28279 h 298698"/>
                <a:gd name="connsiteX149" fmla="*/ 77767 w 470138"/>
                <a:gd name="connsiteY149" fmla="*/ 28279 h 298698"/>
                <a:gd name="connsiteX150" fmla="*/ 72465 w 470138"/>
                <a:gd name="connsiteY150" fmla="*/ 28279 h 298698"/>
                <a:gd name="connsiteX151" fmla="*/ 68930 w 470138"/>
                <a:gd name="connsiteY151" fmla="*/ 28279 h 298698"/>
                <a:gd name="connsiteX152" fmla="*/ 60092 w 470138"/>
                <a:gd name="connsiteY152" fmla="*/ 22977 h 298698"/>
                <a:gd name="connsiteX153" fmla="*/ 58325 w 470138"/>
                <a:gd name="connsiteY153" fmla="*/ 22977 h 298698"/>
                <a:gd name="connsiteX154" fmla="*/ 49488 w 470138"/>
                <a:gd name="connsiteY154" fmla="*/ 15907 h 298698"/>
                <a:gd name="connsiteX155" fmla="*/ 49488 w 470138"/>
                <a:gd name="connsiteY155" fmla="*/ 7070 h 298698"/>
                <a:gd name="connsiteX156" fmla="*/ 49488 w 470138"/>
                <a:gd name="connsiteY156" fmla="*/ 3535 h 298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Lst>
              <a:rect l="l" t="t" r="r" b="b"/>
              <a:pathLst>
                <a:path w="470138" h="298698">
                  <a:moveTo>
                    <a:pt x="373837" y="178512"/>
                  </a:moveTo>
                  <a:cubicBezTo>
                    <a:pt x="376847" y="178512"/>
                    <a:pt x="376847" y="178512"/>
                    <a:pt x="376847" y="178512"/>
                  </a:cubicBezTo>
                  <a:cubicBezTo>
                    <a:pt x="382865" y="178512"/>
                    <a:pt x="382865" y="178512"/>
                    <a:pt x="382865" y="178512"/>
                  </a:cubicBezTo>
                  <a:cubicBezTo>
                    <a:pt x="391894" y="184447"/>
                    <a:pt x="391894" y="184447"/>
                    <a:pt x="391894" y="184447"/>
                  </a:cubicBezTo>
                  <a:cubicBezTo>
                    <a:pt x="399417" y="191866"/>
                    <a:pt x="399417" y="191866"/>
                    <a:pt x="399417" y="191866"/>
                  </a:cubicBezTo>
                  <a:cubicBezTo>
                    <a:pt x="399417" y="191866"/>
                    <a:pt x="403931" y="193350"/>
                    <a:pt x="405436" y="193350"/>
                  </a:cubicBezTo>
                  <a:cubicBezTo>
                    <a:pt x="406941" y="193350"/>
                    <a:pt x="408445" y="193350"/>
                    <a:pt x="409950" y="193350"/>
                  </a:cubicBezTo>
                  <a:cubicBezTo>
                    <a:pt x="411455" y="193350"/>
                    <a:pt x="417474" y="193350"/>
                    <a:pt x="417474" y="193350"/>
                  </a:cubicBezTo>
                  <a:cubicBezTo>
                    <a:pt x="432521" y="199285"/>
                    <a:pt x="432521" y="199285"/>
                    <a:pt x="432521" y="199285"/>
                  </a:cubicBezTo>
                  <a:cubicBezTo>
                    <a:pt x="441549" y="206704"/>
                    <a:pt x="441549" y="206704"/>
                    <a:pt x="441549" y="206704"/>
                  </a:cubicBezTo>
                  <a:cubicBezTo>
                    <a:pt x="441549" y="212639"/>
                    <a:pt x="441549" y="212639"/>
                    <a:pt x="441549" y="212639"/>
                  </a:cubicBezTo>
                  <a:cubicBezTo>
                    <a:pt x="444558" y="225993"/>
                    <a:pt x="444558" y="225993"/>
                    <a:pt x="444558" y="225993"/>
                  </a:cubicBezTo>
                  <a:cubicBezTo>
                    <a:pt x="449072" y="225993"/>
                    <a:pt x="449072" y="225993"/>
                    <a:pt x="449072" y="225993"/>
                  </a:cubicBezTo>
                  <a:cubicBezTo>
                    <a:pt x="452082" y="225993"/>
                    <a:pt x="452082" y="225993"/>
                    <a:pt x="452082" y="225993"/>
                  </a:cubicBezTo>
                  <a:cubicBezTo>
                    <a:pt x="452082" y="234896"/>
                    <a:pt x="452082" y="234896"/>
                    <a:pt x="452082" y="234896"/>
                  </a:cubicBezTo>
                  <a:cubicBezTo>
                    <a:pt x="456596" y="234896"/>
                    <a:pt x="456596" y="234896"/>
                    <a:pt x="456596" y="234896"/>
                  </a:cubicBezTo>
                  <a:cubicBezTo>
                    <a:pt x="462615" y="240831"/>
                    <a:pt x="462615" y="240831"/>
                    <a:pt x="462615" y="240831"/>
                  </a:cubicBezTo>
                  <a:cubicBezTo>
                    <a:pt x="470138" y="240831"/>
                    <a:pt x="470138" y="240831"/>
                    <a:pt x="470138" y="240831"/>
                  </a:cubicBezTo>
                  <a:cubicBezTo>
                    <a:pt x="462615" y="251217"/>
                    <a:pt x="462615" y="251217"/>
                    <a:pt x="462615" y="251217"/>
                  </a:cubicBezTo>
                  <a:cubicBezTo>
                    <a:pt x="456596" y="254185"/>
                    <a:pt x="456596" y="254185"/>
                    <a:pt x="456596" y="254185"/>
                  </a:cubicBezTo>
                  <a:cubicBezTo>
                    <a:pt x="449072" y="267539"/>
                    <a:pt x="449072" y="267539"/>
                    <a:pt x="449072" y="267539"/>
                  </a:cubicBezTo>
                  <a:cubicBezTo>
                    <a:pt x="440044" y="270506"/>
                    <a:pt x="440044" y="270506"/>
                    <a:pt x="440044" y="270506"/>
                  </a:cubicBezTo>
                  <a:cubicBezTo>
                    <a:pt x="421988" y="270506"/>
                    <a:pt x="421988" y="270506"/>
                    <a:pt x="421988" y="270506"/>
                  </a:cubicBezTo>
                  <a:cubicBezTo>
                    <a:pt x="418978" y="274958"/>
                    <a:pt x="418978" y="274958"/>
                    <a:pt x="418978" y="274958"/>
                  </a:cubicBezTo>
                  <a:cubicBezTo>
                    <a:pt x="406941" y="274958"/>
                    <a:pt x="406941" y="274958"/>
                    <a:pt x="406941" y="274958"/>
                  </a:cubicBezTo>
                  <a:cubicBezTo>
                    <a:pt x="403931" y="285344"/>
                    <a:pt x="403931" y="285344"/>
                    <a:pt x="403931" y="285344"/>
                  </a:cubicBezTo>
                  <a:cubicBezTo>
                    <a:pt x="402427" y="292763"/>
                    <a:pt x="402427" y="292763"/>
                    <a:pt x="402427" y="292763"/>
                  </a:cubicBezTo>
                  <a:cubicBezTo>
                    <a:pt x="399417" y="295731"/>
                    <a:pt x="399417" y="295731"/>
                    <a:pt x="399417" y="295731"/>
                  </a:cubicBezTo>
                  <a:cubicBezTo>
                    <a:pt x="396408" y="298698"/>
                    <a:pt x="396408" y="298698"/>
                    <a:pt x="396408" y="298698"/>
                  </a:cubicBezTo>
                  <a:cubicBezTo>
                    <a:pt x="391894" y="298698"/>
                    <a:pt x="391894" y="298698"/>
                    <a:pt x="391894" y="298698"/>
                  </a:cubicBezTo>
                  <a:cubicBezTo>
                    <a:pt x="387380" y="291279"/>
                    <a:pt x="387380" y="291279"/>
                    <a:pt x="387380" y="291279"/>
                  </a:cubicBezTo>
                  <a:cubicBezTo>
                    <a:pt x="376847" y="286828"/>
                    <a:pt x="376847" y="286828"/>
                    <a:pt x="376847" y="286828"/>
                  </a:cubicBezTo>
                  <a:cubicBezTo>
                    <a:pt x="370828" y="280893"/>
                    <a:pt x="370828" y="280893"/>
                    <a:pt x="370828" y="280893"/>
                  </a:cubicBezTo>
                  <a:cubicBezTo>
                    <a:pt x="370828" y="277925"/>
                    <a:pt x="370828" y="277925"/>
                    <a:pt x="370828" y="277925"/>
                  </a:cubicBezTo>
                  <a:cubicBezTo>
                    <a:pt x="370828" y="273474"/>
                    <a:pt x="370828" y="273474"/>
                    <a:pt x="370828" y="273474"/>
                  </a:cubicBezTo>
                  <a:cubicBezTo>
                    <a:pt x="370828" y="267539"/>
                    <a:pt x="370828" y="267539"/>
                    <a:pt x="370828" y="267539"/>
                  </a:cubicBezTo>
                  <a:cubicBezTo>
                    <a:pt x="370828" y="264571"/>
                    <a:pt x="370828" y="264571"/>
                    <a:pt x="370828" y="264571"/>
                  </a:cubicBezTo>
                  <a:cubicBezTo>
                    <a:pt x="370828" y="252701"/>
                    <a:pt x="370828" y="252701"/>
                    <a:pt x="370828" y="252701"/>
                  </a:cubicBezTo>
                  <a:cubicBezTo>
                    <a:pt x="370828" y="249733"/>
                    <a:pt x="370828" y="249733"/>
                    <a:pt x="370828" y="249733"/>
                  </a:cubicBezTo>
                  <a:cubicBezTo>
                    <a:pt x="370828" y="242315"/>
                    <a:pt x="370828" y="242315"/>
                    <a:pt x="370828" y="242315"/>
                  </a:cubicBezTo>
                  <a:cubicBezTo>
                    <a:pt x="363304" y="231928"/>
                    <a:pt x="363304" y="231928"/>
                    <a:pt x="363304" y="231928"/>
                  </a:cubicBezTo>
                  <a:cubicBezTo>
                    <a:pt x="358790" y="227477"/>
                    <a:pt x="358790" y="227477"/>
                    <a:pt x="358790" y="227477"/>
                  </a:cubicBezTo>
                  <a:cubicBezTo>
                    <a:pt x="358790" y="223025"/>
                    <a:pt x="358790" y="223025"/>
                    <a:pt x="358790" y="223025"/>
                  </a:cubicBezTo>
                  <a:cubicBezTo>
                    <a:pt x="358790" y="220058"/>
                    <a:pt x="358790" y="220058"/>
                    <a:pt x="358790" y="220058"/>
                  </a:cubicBezTo>
                  <a:cubicBezTo>
                    <a:pt x="363304" y="214123"/>
                    <a:pt x="363304" y="214123"/>
                    <a:pt x="363304" y="214123"/>
                  </a:cubicBezTo>
                  <a:cubicBezTo>
                    <a:pt x="370828" y="212639"/>
                    <a:pt x="370828" y="212639"/>
                    <a:pt x="370828" y="212639"/>
                  </a:cubicBezTo>
                  <a:cubicBezTo>
                    <a:pt x="376847" y="206704"/>
                    <a:pt x="376847" y="206704"/>
                    <a:pt x="376847" y="206704"/>
                  </a:cubicBezTo>
                  <a:lnTo>
                    <a:pt x="376847" y="199285"/>
                  </a:lnTo>
                  <a:cubicBezTo>
                    <a:pt x="373837" y="185931"/>
                    <a:pt x="373837" y="185931"/>
                    <a:pt x="373837" y="185931"/>
                  </a:cubicBezTo>
                  <a:cubicBezTo>
                    <a:pt x="373837" y="182963"/>
                    <a:pt x="373837" y="182963"/>
                    <a:pt x="373837" y="182963"/>
                  </a:cubicBezTo>
                  <a:cubicBezTo>
                    <a:pt x="373837" y="178512"/>
                    <a:pt x="373837" y="178512"/>
                    <a:pt x="373837" y="178512"/>
                  </a:cubicBezTo>
                  <a:close/>
                  <a:moveTo>
                    <a:pt x="275720" y="116651"/>
                  </a:moveTo>
                  <a:lnTo>
                    <a:pt x="281022" y="116651"/>
                  </a:lnTo>
                  <a:lnTo>
                    <a:pt x="284556" y="116651"/>
                  </a:lnTo>
                  <a:lnTo>
                    <a:pt x="288091" y="120186"/>
                  </a:lnTo>
                  <a:lnTo>
                    <a:pt x="291626" y="125488"/>
                  </a:lnTo>
                  <a:lnTo>
                    <a:pt x="291626" y="130790"/>
                  </a:lnTo>
                  <a:lnTo>
                    <a:pt x="284556" y="134325"/>
                  </a:lnTo>
                  <a:lnTo>
                    <a:pt x="281022" y="130790"/>
                  </a:lnTo>
                  <a:lnTo>
                    <a:pt x="281022" y="125488"/>
                  </a:lnTo>
                  <a:lnTo>
                    <a:pt x="275720" y="121953"/>
                  </a:lnTo>
                  <a:lnTo>
                    <a:pt x="275720" y="120186"/>
                  </a:lnTo>
                  <a:close/>
                  <a:moveTo>
                    <a:pt x="309302" y="107814"/>
                  </a:moveTo>
                  <a:lnTo>
                    <a:pt x="314604" y="107814"/>
                  </a:lnTo>
                  <a:lnTo>
                    <a:pt x="319906" y="113116"/>
                  </a:lnTo>
                  <a:lnTo>
                    <a:pt x="323441" y="116651"/>
                  </a:lnTo>
                  <a:lnTo>
                    <a:pt x="330511" y="120186"/>
                  </a:lnTo>
                  <a:lnTo>
                    <a:pt x="330511" y="116651"/>
                  </a:lnTo>
                  <a:lnTo>
                    <a:pt x="339348" y="116651"/>
                  </a:lnTo>
                  <a:lnTo>
                    <a:pt x="344650" y="116651"/>
                  </a:lnTo>
                  <a:lnTo>
                    <a:pt x="351720" y="121954"/>
                  </a:lnTo>
                  <a:lnTo>
                    <a:pt x="364092" y="130791"/>
                  </a:lnTo>
                  <a:lnTo>
                    <a:pt x="364092" y="139628"/>
                  </a:lnTo>
                  <a:lnTo>
                    <a:pt x="358789" y="144930"/>
                  </a:lnTo>
                  <a:lnTo>
                    <a:pt x="353487" y="144930"/>
                  </a:lnTo>
                  <a:lnTo>
                    <a:pt x="348185" y="144930"/>
                  </a:lnTo>
                  <a:lnTo>
                    <a:pt x="348185" y="146698"/>
                  </a:lnTo>
                  <a:lnTo>
                    <a:pt x="335813" y="146698"/>
                  </a:lnTo>
                  <a:lnTo>
                    <a:pt x="330511" y="146698"/>
                  </a:lnTo>
                  <a:lnTo>
                    <a:pt x="328743" y="146698"/>
                  </a:lnTo>
                  <a:lnTo>
                    <a:pt x="325209" y="141396"/>
                  </a:lnTo>
                  <a:lnTo>
                    <a:pt x="323441" y="134326"/>
                  </a:lnTo>
                  <a:lnTo>
                    <a:pt x="325209" y="127256"/>
                  </a:lnTo>
                  <a:lnTo>
                    <a:pt x="316371" y="127256"/>
                  </a:lnTo>
                  <a:lnTo>
                    <a:pt x="309302" y="125488"/>
                  </a:lnTo>
                  <a:lnTo>
                    <a:pt x="309302" y="120186"/>
                  </a:lnTo>
                  <a:lnTo>
                    <a:pt x="309302" y="116651"/>
                  </a:lnTo>
                  <a:lnTo>
                    <a:pt x="309302" y="111349"/>
                  </a:lnTo>
                  <a:close/>
                  <a:moveTo>
                    <a:pt x="258045" y="93675"/>
                  </a:moveTo>
                  <a:lnTo>
                    <a:pt x="261580" y="93675"/>
                  </a:lnTo>
                  <a:lnTo>
                    <a:pt x="272184" y="93675"/>
                  </a:lnTo>
                  <a:lnTo>
                    <a:pt x="281021" y="93675"/>
                  </a:lnTo>
                  <a:lnTo>
                    <a:pt x="282788" y="100745"/>
                  </a:lnTo>
                  <a:lnTo>
                    <a:pt x="302230" y="100745"/>
                  </a:lnTo>
                  <a:lnTo>
                    <a:pt x="293393" y="106047"/>
                  </a:lnTo>
                  <a:lnTo>
                    <a:pt x="291625" y="107815"/>
                  </a:lnTo>
                  <a:lnTo>
                    <a:pt x="291625" y="104280"/>
                  </a:lnTo>
                  <a:lnTo>
                    <a:pt x="286323" y="104280"/>
                  </a:lnTo>
                  <a:lnTo>
                    <a:pt x="282788" y="104280"/>
                  </a:lnTo>
                  <a:lnTo>
                    <a:pt x="277486" y="104280"/>
                  </a:lnTo>
                  <a:lnTo>
                    <a:pt x="273951" y="104280"/>
                  </a:lnTo>
                  <a:lnTo>
                    <a:pt x="270417" y="104280"/>
                  </a:lnTo>
                  <a:lnTo>
                    <a:pt x="265114" y="104280"/>
                  </a:lnTo>
                  <a:lnTo>
                    <a:pt x="258045" y="102512"/>
                  </a:lnTo>
                  <a:lnTo>
                    <a:pt x="258045" y="100745"/>
                  </a:lnTo>
                  <a:lnTo>
                    <a:pt x="258045" y="97210"/>
                  </a:lnTo>
                  <a:close/>
                  <a:moveTo>
                    <a:pt x="187348" y="51256"/>
                  </a:moveTo>
                  <a:lnTo>
                    <a:pt x="194417" y="51256"/>
                  </a:lnTo>
                  <a:lnTo>
                    <a:pt x="197952" y="51256"/>
                  </a:lnTo>
                  <a:lnTo>
                    <a:pt x="201487" y="53023"/>
                  </a:lnTo>
                  <a:lnTo>
                    <a:pt x="203254" y="56558"/>
                  </a:lnTo>
                  <a:lnTo>
                    <a:pt x="208557" y="65395"/>
                  </a:lnTo>
                  <a:lnTo>
                    <a:pt x="213859" y="65395"/>
                  </a:lnTo>
                  <a:lnTo>
                    <a:pt x="217394" y="74233"/>
                  </a:lnTo>
                  <a:lnTo>
                    <a:pt x="217394" y="81303"/>
                  </a:lnTo>
                  <a:lnTo>
                    <a:pt x="217394" y="86605"/>
                  </a:lnTo>
                  <a:lnTo>
                    <a:pt x="212092" y="86605"/>
                  </a:lnTo>
                  <a:lnTo>
                    <a:pt x="206789" y="81303"/>
                  </a:lnTo>
                  <a:lnTo>
                    <a:pt x="203254" y="77768"/>
                  </a:lnTo>
                  <a:lnTo>
                    <a:pt x="194417" y="81303"/>
                  </a:lnTo>
                  <a:lnTo>
                    <a:pt x="187348" y="83070"/>
                  </a:lnTo>
                  <a:lnTo>
                    <a:pt x="182046" y="79535"/>
                  </a:lnTo>
                  <a:lnTo>
                    <a:pt x="178511" y="74233"/>
                  </a:lnTo>
                  <a:lnTo>
                    <a:pt x="169674" y="68930"/>
                  </a:lnTo>
                  <a:lnTo>
                    <a:pt x="169674" y="63628"/>
                  </a:lnTo>
                  <a:lnTo>
                    <a:pt x="169674" y="56558"/>
                  </a:lnTo>
                  <a:lnTo>
                    <a:pt x="174976" y="56558"/>
                  </a:lnTo>
                  <a:lnTo>
                    <a:pt x="180278" y="56558"/>
                  </a:lnTo>
                  <a:lnTo>
                    <a:pt x="180278" y="53023"/>
                  </a:lnTo>
                  <a:close/>
                  <a:moveTo>
                    <a:pt x="12372" y="15908"/>
                  </a:moveTo>
                  <a:lnTo>
                    <a:pt x="12372" y="21210"/>
                  </a:lnTo>
                  <a:lnTo>
                    <a:pt x="12372" y="24745"/>
                  </a:lnTo>
                  <a:lnTo>
                    <a:pt x="8837" y="28280"/>
                  </a:lnTo>
                  <a:lnTo>
                    <a:pt x="7069" y="31815"/>
                  </a:lnTo>
                  <a:lnTo>
                    <a:pt x="7069" y="38885"/>
                  </a:lnTo>
                  <a:lnTo>
                    <a:pt x="0" y="35350"/>
                  </a:lnTo>
                  <a:lnTo>
                    <a:pt x="0" y="31815"/>
                  </a:lnTo>
                  <a:lnTo>
                    <a:pt x="0" y="28280"/>
                  </a:lnTo>
                  <a:lnTo>
                    <a:pt x="7069" y="21210"/>
                  </a:lnTo>
                  <a:close/>
                  <a:moveTo>
                    <a:pt x="58325" y="0"/>
                  </a:moveTo>
                  <a:lnTo>
                    <a:pt x="63627" y="0"/>
                  </a:lnTo>
                  <a:lnTo>
                    <a:pt x="77767" y="0"/>
                  </a:lnTo>
                  <a:lnTo>
                    <a:pt x="83069" y="0"/>
                  </a:lnTo>
                  <a:lnTo>
                    <a:pt x="88372" y="8837"/>
                  </a:lnTo>
                  <a:lnTo>
                    <a:pt x="88372" y="10604"/>
                  </a:lnTo>
                  <a:lnTo>
                    <a:pt x="88372" y="15907"/>
                  </a:lnTo>
                  <a:lnTo>
                    <a:pt x="86604" y="21209"/>
                  </a:lnTo>
                  <a:lnTo>
                    <a:pt x="86604" y="22977"/>
                  </a:lnTo>
                  <a:lnTo>
                    <a:pt x="81302" y="28279"/>
                  </a:lnTo>
                  <a:lnTo>
                    <a:pt x="77767" y="28279"/>
                  </a:lnTo>
                  <a:lnTo>
                    <a:pt x="72465" y="28279"/>
                  </a:lnTo>
                  <a:lnTo>
                    <a:pt x="68930" y="28279"/>
                  </a:lnTo>
                  <a:lnTo>
                    <a:pt x="60092" y="22977"/>
                  </a:lnTo>
                  <a:lnTo>
                    <a:pt x="58325" y="22977"/>
                  </a:lnTo>
                  <a:lnTo>
                    <a:pt x="49488" y="15907"/>
                  </a:lnTo>
                  <a:lnTo>
                    <a:pt x="49488" y="7070"/>
                  </a:lnTo>
                  <a:lnTo>
                    <a:pt x="49488" y="3535"/>
                  </a:lnTo>
                  <a:close/>
                </a:path>
              </a:pathLst>
            </a:custGeom>
            <a:grpFill/>
            <a:ln w="6350" cap="flat">
              <a:solidFill>
                <a:schemeClr val="bg1"/>
              </a:solidFill>
              <a:prstDash val="solid"/>
              <a:miter lim="800000"/>
              <a:headEnd/>
              <a:tailEnd/>
            </a:ln>
          </p:spPr>
          <p:txBody>
            <a:bodyPr/>
            <a:lstStyle/>
            <a:p>
              <a:pPr defTabSz="1828272">
                <a:defRPr/>
              </a:pPr>
              <a:endParaRPr lang="en-US"/>
            </a:p>
          </p:txBody>
        </p:sp>
      </p:grpSp>
      <p:sp>
        <p:nvSpPr>
          <p:cNvPr id="65" name="TextBox 64">
            <a:extLst>
              <a:ext uri="{FF2B5EF4-FFF2-40B4-BE49-F238E27FC236}">
                <a16:creationId xmlns:a16="http://schemas.microsoft.com/office/drawing/2014/main" id="{40E92815-9C2A-46D1-8E19-9DFD0D2E91E5}"/>
              </a:ext>
            </a:extLst>
          </p:cNvPr>
          <p:cNvSpPr txBox="1"/>
          <p:nvPr/>
        </p:nvSpPr>
        <p:spPr>
          <a:xfrm>
            <a:off x="416172" y="266736"/>
            <a:ext cx="184666" cy="1124668"/>
          </a:xfrm>
          <a:prstGeom prst="rect">
            <a:avLst/>
          </a:prstGeom>
          <a:noFill/>
        </p:spPr>
        <p:txBody>
          <a:bodyPr vert="vert270" wrap="none" lIns="0" rIns="0" rtlCol="0">
            <a:spAutoFit/>
          </a:bodyPr>
          <a:lstStyle/>
          <a:p>
            <a:pPr algn="r"/>
            <a:r>
              <a:rPr lang="en-US" sz="1200" b="1" dirty="0">
                <a:solidFill>
                  <a:schemeClr val="accent4"/>
                </a:solidFill>
              </a:rPr>
              <a:t>SIMPLE.COM</a:t>
            </a:r>
          </a:p>
        </p:txBody>
      </p:sp>
      <p:sp>
        <p:nvSpPr>
          <p:cNvPr id="66" name="Freeform: Shape 65">
            <a:extLst>
              <a:ext uri="{FF2B5EF4-FFF2-40B4-BE49-F238E27FC236}">
                <a16:creationId xmlns:a16="http://schemas.microsoft.com/office/drawing/2014/main" id="{957FC5A1-9145-4423-B026-171CF0208321}"/>
              </a:ext>
            </a:extLst>
          </p:cNvPr>
          <p:cNvSpPr/>
          <p:nvPr/>
        </p:nvSpPr>
        <p:spPr>
          <a:xfrm rot="16200000">
            <a:off x="99279" y="5876457"/>
            <a:ext cx="780354" cy="146564"/>
          </a:xfrm>
          <a:custGeom>
            <a:avLst/>
            <a:gdLst/>
            <a:ahLst/>
            <a:cxnLst/>
            <a:rect l="l" t="t" r="r" b="b"/>
            <a:pathLst>
              <a:path w="4699788" h="882702">
                <a:moveTo>
                  <a:pt x="2607717" y="175566"/>
                </a:moveTo>
                <a:lnTo>
                  <a:pt x="2607717" y="471831"/>
                </a:lnTo>
                <a:lnTo>
                  <a:pt x="2768651" y="471831"/>
                </a:lnTo>
                <a:cubicBezTo>
                  <a:pt x="2827986" y="471831"/>
                  <a:pt x="2873096" y="459030"/>
                  <a:pt x="2903983" y="433426"/>
                </a:cubicBezTo>
                <a:cubicBezTo>
                  <a:pt x="2934869" y="407823"/>
                  <a:pt x="2950312" y="371450"/>
                  <a:pt x="2950312" y="324308"/>
                </a:cubicBezTo>
                <a:cubicBezTo>
                  <a:pt x="2950312" y="276353"/>
                  <a:pt x="2934869" y="239574"/>
                  <a:pt x="2903983" y="213970"/>
                </a:cubicBezTo>
                <a:cubicBezTo>
                  <a:pt x="2873096" y="188367"/>
                  <a:pt x="2827986" y="175566"/>
                  <a:pt x="2768651" y="175566"/>
                </a:cubicBezTo>
                <a:close/>
                <a:moveTo>
                  <a:pt x="4038981" y="14631"/>
                </a:moveTo>
                <a:lnTo>
                  <a:pt x="4683939" y="14631"/>
                </a:lnTo>
                <a:lnTo>
                  <a:pt x="4683939" y="173127"/>
                </a:lnTo>
                <a:lnTo>
                  <a:pt x="4235273" y="173127"/>
                </a:lnTo>
                <a:lnTo>
                  <a:pt x="4235273" y="358446"/>
                </a:lnTo>
                <a:lnTo>
                  <a:pt x="4631513" y="358446"/>
                </a:lnTo>
                <a:lnTo>
                  <a:pt x="4631513" y="512065"/>
                </a:lnTo>
                <a:lnTo>
                  <a:pt x="4235273" y="512065"/>
                </a:lnTo>
                <a:lnTo>
                  <a:pt x="4235273" y="709575"/>
                </a:lnTo>
                <a:lnTo>
                  <a:pt x="4699788" y="709575"/>
                </a:lnTo>
                <a:lnTo>
                  <a:pt x="4699788" y="868071"/>
                </a:lnTo>
                <a:lnTo>
                  <a:pt x="4038981" y="868071"/>
                </a:lnTo>
                <a:close/>
                <a:moveTo>
                  <a:pt x="3305557" y="14631"/>
                </a:moveTo>
                <a:lnTo>
                  <a:pt x="3503067" y="14631"/>
                </a:lnTo>
                <a:lnTo>
                  <a:pt x="3503067" y="707137"/>
                </a:lnTo>
                <a:lnTo>
                  <a:pt x="3931006" y="707137"/>
                </a:lnTo>
                <a:lnTo>
                  <a:pt x="3931006" y="868071"/>
                </a:lnTo>
                <a:lnTo>
                  <a:pt x="3305557" y="868071"/>
                </a:lnTo>
                <a:close/>
                <a:moveTo>
                  <a:pt x="2410206" y="14631"/>
                </a:moveTo>
                <a:lnTo>
                  <a:pt x="2779624" y="14631"/>
                </a:lnTo>
                <a:cubicBezTo>
                  <a:pt x="2855215" y="14631"/>
                  <a:pt x="2920848" y="27229"/>
                  <a:pt x="2976525" y="52426"/>
                </a:cubicBezTo>
                <a:cubicBezTo>
                  <a:pt x="3032202" y="77623"/>
                  <a:pt x="3075077" y="113386"/>
                  <a:pt x="3105151" y="159716"/>
                </a:cubicBezTo>
                <a:cubicBezTo>
                  <a:pt x="3135224" y="206046"/>
                  <a:pt x="3150261" y="260910"/>
                  <a:pt x="3150261" y="324308"/>
                </a:cubicBezTo>
                <a:cubicBezTo>
                  <a:pt x="3150261" y="386894"/>
                  <a:pt x="3135224" y="441554"/>
                  <a:pt x="3105151" y="488290"/>
                </a:cubicBezTo>
                <a:cubicBezTo>
                  <a:pt x="3075077" y="535026"/>
                  <a:pt x="3032202" y="570790"/>
                  <a:pt x="2976525" y="595580"/>
                </a:cubicBezTo>
                <a:cubicBezTo>
                  <a:pt x="2920848" y="620370"/>
                  <a:pt x="2855215" y="632766"/>
                  <a:pt x="2779624" y="632766"/>
                </a:cubicBezTo>
                <a:lnTo>
                  <a:pt x="2607717" y="632766"/>
                </a:lnTo>
                <a:lnTo>
                  <a:pt x="2607717" y="868071"/>
                </a:lnTo>
                <a:lnTo>
                  <a:pt x="2410206" y="868071"/>
                </a:lnTo>
                <a:close/>
                <a:moveTo>
                  <a:pt x="1248156" y="14631"/>
                </a:moveTo>
                <a:lnTo>
                  <a:pt x="1411529" y="14631"/>
                </a:lnTo>
                <a:lnTo>
                  <a:pt x="1730960" y="544983"/>
                </a:lnTo>
                <a:lnTo>
                  <a:pt x="2045513" y="14631"/>
                </a:lnTo>
                <a:lnTo>
                  <a:pt x="2207667" y="14631"/>
                </a:lnTo>
                <a:lnTo>
                  <a:pt x="2210105" y="868071"/>
                </a:lnTo>
                <a:lnTo>
                  <a:pt x="2024787" y="868071"/>
                </a:lnTo>
                <a:lnTo>
                  <a:pt x="2023568" y="356007"/>
                </a:lnTo>
                <a:lnTo>
                  <a:pt x="1772412" y="777850"/>
                </a:lnTo>
                <a:lnTo>
                  <a:pt x="1683411" y="777850"/>
                </a:lnTo>
                <a:lnTo>
                  <a:pt x="1433475" y="366980"/>
                </a:lnTo>
                <a:lnTo>
                  <a:pt x="1433475" y="868071"/>
                </a:lnTo>
                <a:lnTo>
                  <a:pt x="1248156" y="868071"/>
                </a:lnTo>
                <a:close/>
                <a:moveTo>
                  <a:pt x="848106" y="14631"/>
                </a:moveTo>
                <a:lnTo>
                  <a:pt x="1045617" y="14631"/>
                </a:lnTo>
                <a:lnTo>
                  <a:pt x="1045617" y="868071"/>
                </a:lnTo>
                <a:lnTo>
                  <a:pt x="848106" y="868071"/>
                </a:lnTo>
                <a:close/>
                <a:moveTo>
                  <a:pt x="376733" y="0"/>
                </a:moveTo>
                <a:cubicBezTo>
                  <a:pt x="431191" y="0"/>
                  <a:pt x="484429" y="6503"/>
                  <a:pt x="536449" y="19508"/>
                </a:cubicBezTo>
                <a:cubicBezTo>
                  <a:pt x="588468" y="32512"/>
                  <a:pt x="633984" y="51207"/>
                  <a:pt x="672999" y="75591"/>
                </a:cubicBezTo>
                <a:lnTo>
                  <a:pt x="612039" y="225553"/>
                </a:lnTo>
                <a:cubicBezTo>
                  <a:pt x="533197" y="180849"/>
                  <a:pt x="454356" y="158497"/>
                  <a:pt x="375514" y="158497"/>
                </a:cubicBezTo>
                <a:cubicBezTo>
                  <a:pt x="320244" y="158497"/>
                  <a:pt x="279400" y="167438"/>
                  <a:pt x="252984" y="185319"/>
                </a:cubicBezTo>
                <a:cubicBezTo>
                  <a:pt x="226568" y="203201"/>
                  <a:pt x="213360" y="226772"/>
                  <a:pt x="213360" y="256033"/>
                </a:cubicBezTo>
                <a:cubicBezTo>
                  <a:pt x="213360" y="285294"/>
                  <a:pt x="228600" y="307036"/>
                  <a:pt x="259080" y="321260"/>
                </a:cubicBezTo>
                <a:cubicBezTo>
                  <a:pt x="289560" y="335484"/>
                  <a:pt x="336093" y="349505"/>
                  <a:pt x="398679" y="363322"/>
                </a:cubicBezTo>
                <a:cubicBezTo>
                  <a:pt x="463703" y="378766"/>
                  <a:pt x="516941" y="394209"/>
                  <a:pt x="558394" y="409652"/>
                </a:cubicBezTo>
                <a:cubicBezTo>
                  <a:pt x="599847" y="425095"/>
                  <a:pt x="635407" y="449479"/>
                  <a:pt x="665074" y="482804"/>
                </a:cubicBezTo>
                <a:cubicBezTo>
                  <a:pt x="694741" y="516129"/>
                  <a:pt x="709575" y="561239"/>
                  <a:pt x="709575" y="618135"/>
                </a:cubicBezTo>
                <a:cubicBezTo>
                  <a:pt x="709575" y="666903"/>
                  <a:pt x="695960" y="711404"/>
                  <a:pt x="668732" y="751638"/>
                </a:cubicBezTo>
                <a:cubicBezTo>
                  <a:pt x="641503" y="791871"/>
                  <a:pt x="600660" y="823774"/>
                  <a:pt x="546202" y="847345"/>
                </a:cubicBezTo>
                <a:cubicBezTo>
                  <a:pt x="491744" y="870916"/>
                  <a:pt x="425501" y="882702"/>
                  <a:pt x="347472" y="882702"/>
                </a:cubicBezTo>
                <a:cubicBezTo>
                  <a:pt x="280010" y="882702"/>
                  <a:pt x="214783" y="873558"/>
                  <a:pt x="151791" y="855270"/>
                </a:cubicBezTo>
                <a:cubicBezTo>
                  <a:pt x="88799" y="836982"/>
                  <a:pt x="38202" y="813207"/>
                  <a:pt x="0" y="783946"/>
                </a:cubicBezTo>
                <a:lnTo>
                  <a:pt x="67056" y="635204"/>
                </a:lnTo>
                <a:cubicBezTo>
                  <a:pt x="103632" y="662026"/>
                  <a:pt x="147117" y="683566"/>
                  <a:pt x="197511" y="699822"/>
                </a:cubicBezTo>
                <a:cubicBezTo>
                  <a:pt x="247904" y="716078"/>
                  <a:pt x="298298" y="724206"/>
                  <a:pt x="348692" y="724206"/>
                </a:cubicBezTo>
                <a:cubicBezTo>
                  <a:pt x="404775" y="724206"/>
                  <a:pt x="446228" y="715874"/>
                  <a:pt x="473050" y="699212"/>
                </a:cubicBezTo>
                <a:cubicBezTo>
                  <a:pt x="499872" y="682550"/>
                  <a:pt x="513284" y="660401"/>
                  <a:pt x="513284" y="632766"/>
                </a:cubicBezTo>
                <a:cubicBezTo>
                  <a:pt x="513284" y="612446"/>
                  <a:pt x="505359" y="595580"/>
                  <a:pt x="489509" y="582169"/>
                </a:cubicBezTo>
                <a:cubicBezTo>
                  <a:pt x="473660" y="568758"/>
                  <a:pt x="453340" y="557988"/>
                  <a:pt x="428549" y="549860"/>
                </a:cubicBezTo>
                <a:cubicBezTo>
                  <a:pt x="403759" y="541732"/>
                  <a:pt x="370231" y="532791"/>
                  <a:pt x="327965" y="523038"/>
                </a:cubicBezTo>
                <a:cubicBezTo>
                  <a:pt x="262941" y="507594"/>
                  <a:pt x="209703" y="492151"/>
                  <a:pt x="168250" y="476708"/>
                </a:cubicBezTo>
                <a:cubicBezTo>
                  <a:pt x="126797" y="461265"/>
                  <a:pt x="91237" y="436474"/>
                  <a:pt x="61570" y="402337"/>
                </a:cubicBezTo>
                <a:cubicBezTo>
                  <a:pt x="31903" y="368199"/>
                  <a:pt x="17069" y="322682"/>
                  <a:pt x="17069" y="265786"/>
                </a:cubicBezTo>
                <a:cubicBezTo>
                  <a:pt x="17069" y="216206"/>
                  <a:pt x="30480" y="171298"/>
                  <a:pt x="57303" y="131065"/>
                </a:cubicBezTo>
                <a:cubicBezTo>
                  <a:pt x="84125" y="90831"/>
                  <a:pt x="124562" y="58928"/>
                  <a:pt x="178613" y="35357"/>
                </a:cubicBezTo>
                <a:cubicBezTo>
                  <a:pt x="232664" y="11786"/>
                  <a:pt x="298704" y="0"/>
                  <a:pt x="376733"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09542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D8D877B3-D348-4611-9BDB-C5374591D951}" type="slidenum">
              <a:rPr lang="en-US" smtClean="0"/>
              <a:pPr/>
              <a:t>24</a:t>
            </a:fld>
            <a:endParaRPr lang="en-US" dirty="0"/>
          </a:p>
        </p:txBody>
      </p:sp>
      <p:sp>
        <p:nvSpPr>
          <p:cNvPr id="4" name="Заголовок 20"/>
          <p:cNvSpPr txBox="1">
            <a:spLocks/>
          </p:cNvSpPr>
          <p:nvPr/>
        </p:nvSpPr>
        <p:spPr>
          <a:xfrm>
            <a:off x="3650305" y="2727061"/>
            <a:ext cx="5062991" cy="701939"/>
          </a:xfrm>
          <a:prstGeom prst="rect">
            <a:avLst/>
          </a:prstGeom>
        </p:spPr>
        <p:txBody>
          <a:bodyPr/>
          <a:lstStyle>
            <a:lvl1pPr algn="l" defTabSz="914318" rtl="0" eaLnBrk="1" latinLnBrk="0" hangingPunct="1">
              <a:lnSpc>
                <a:spcPct val="80000"/>
              </a:lnSpc>
              <a:spcBef>
                <a:spcPct val="0"/>
              </a:spcBef>
              <a:buNone/>
              <a:defRPr sz="4400" kern="1200" spc="-151" baseline="0">
                <a:solidFill>
                  <a:schemeClr val="tx1"/>
                </a:solidFill>
                <a:latin typeface="+mj-lt"/>
                <a:ea typeface="+mj-ea"/>
                <a:cs typeface="+mj-cs"/>
              </a:defRPr>
            </a:lvl1pPr>
          </a:lstStyle>
          <a:p>
            <a:pPr algn="ctr"/>
            <a:r>
              <a:rPr lang="en-US" sz="8000" dirty="0"/>
              <a:t>THANK</a:t>
            </a:r>
            <a:br>
              <a:rPr lang="en-US" sz="8000" dirty="0"/>
            </a:br>
            <a:r>
              <a:rPr lang="en-US" sz="8000" dirty="0"/>
              <a:t>YOU</a:t>
            </a:r>
          </a:p>
        </p:txBody>
      </p:sp>
      <p:sp>
        <p:nvSpPr>
          <p:cNvPr id="7" name="Text Placeholder 3"/>
          <p:cNvSpPr txBox="1">
            <a:spLocks/>
          </p:cNvSpPr>
          <p:nvPr/>
        </p:nvSpPr>
        <p:spPr>
          <a:xfrm>
            <a:off x="3544093" y="5202305"/>
            <a:ext cx="5275415" cy="1229231"/>
          </a:xfrm>
          <a:prstGeom prst="rect">
            <a:avLst/>
          </a:prstGeom>
        </p:spPr>
        <p:txBody>
          <a:bodyPr vert="horz" lIns="0" tIns="0" rIns="0" bIns="45720" rtlCol="0">
            <a:noAutofit/>
          </a:bodyPr>
          <a:lstStyle>
            <a:lvl1pPr marL="0" indent="0" algn="l" defTabSz="914318" rtl="0" eaLnBrk="1" latinLnBrk="0" hangingPunct="1">
              <a:lnSpc>
                <a:spcPct val="145000"/>
              </a:lnSpc>
              <a:spcBef>
                <a:spcPts val="0"/>
              </a:spcBef>
              <a:buFont typeface="Arial" panose="020B0604020202020204" pitchFamily="34" charset="0"/>
              <a:buNone/>
              <a:defRPr sz="1000" b="0" kern="1200" baseline="0">
                <a:solidFill>
                  <a:schemeClr val="tx1">
                    <a:alpha val="80000"/>
                  </a:schemeClr>
                </a:solidFill>
                <a:latin typeface="+mn-lt"/>
                <a:ea typeface="+mn-ea"/>
                <a:cs typeface="+mn-cs"/>
              </a:defRPr>
            </a:lvl1pPr>
            <a:lvl2pPr marL="0" indent="0" algn="ctr" defTabSz="914318" rtl="0" eaLnBrk="1" latinLnBrk="0" hangingPunct="1">
              <a:lnSpc>
                <a:spcPct val="120000"/>
              </a:lnSpc>
              <a:spcBef>
                <a:spcPts val="499"/>
              </a:spcBef>
              <a:buFont typeface="Arial" panose="020B0604020202020204" pitchFamily="34" charset="0"/>
              <a:buNone/>
              <a:defRPr sz="1800" kern="1200">
                <a:solidFill>
                  <a:schemeClr val="tx1"/>
                </a:solidFill>
                <a:latin typeface="+mn-lt"/>
                <a:ea typeface="+mn-ea"/>
                <a:cs typeface="+mn-cs"/>
              </a:defRPr>
            </a:lvl2pPr>
            <a:lvl3pPr marL="0" indent="0" algn="ctr" defTabSz="914318" rtl="0" eaLnBrk="1" latinLnBrk="0" hangingPunct="1">
              <a:lnSpc>
                <a:spcPct val="120000"/>
              </a:lnSpc>
              <a:spcBef>
                <a:spcPts val="499"/>
              </a:spcBef>
              <a:buFont typeface="Arial" panose="020B0604020202020204" pitchFamily="34" charset="0"/>
              <a:buNone/>
              <a:defRPr sz="1200" kern="1200">
                <a:solidFill>
                  <a:schemeClr val="tx1"/>
                </a:solidFill>
                <a:latin typeface="+mn-lt"/>
                <a:ea typeface="+mn-ea"/>
                <a:cs typeface="+mn-cs"/>
              </a:defRPr>
            </a:lvl3pPr>
            <a:lvl4pPr marL="0" indent="0" algn="ctr" defTabSz="914318" rtl="0" eaLnBrk="1" latinLnBrk="0" hangingPunct="1">
              <a:lnSpc>
                <a:spcPct val="150000"/>
              </a:lnSpc>
              <a:spcBef>
                <a:spcPts val="499"/>
              </a:spcBef>
              <a:buFont typeface="Arial" panose="020B0604020202020204" pitchFamily="34" charset="0"/>
              <a:buNone/>
              <a:defRPr sz="1000" kern="1200">
                <a:solidFill>
                  <a:schemeClr val="tx1">
                    <a:alpha val="70000"/>
                  </a:schemeClr>
                </a:solidFill>
                <a:latin typeface="+mn-lt"/>
                <a:ea typeface="+mn-ea"/>
                <a:cs typeface="+mn-cs"/>
              </a:defRPr>
            </a:lvl4pPr>
            <a:lvl5pPr marL="0" indent="0" algn="ctr" defTabSz="914318" rtl="0" eaLnBrk="1" latinLnBrk="0" hangingPunct="1">
              <a:lnSpc>
                <a:spcPct val="120000"/>
              </a:lnSpc>
              <a:spcBef>
                <a:spcPts val="499"/>
              </a:spcBef>
              <a:buFont typeface="Arial" panose="020B0604020202020204" pitchFamily="34" charset="0"/>
              <a:buNone/>
              <a:defRPr sz="1000" kern="1200" baseline="0">
                <a:solidFill>
                  <a:schemeClr val="tx1">
                    <a:alpha val="50000"/>
                  </a:schemeClr>
                </a:solidFill>
                <a:latin typeface="+mn-lt"/>
                <a:ea typeface="+mn-ea"/>
                <a:cs typeface="+mn-cs"/>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pPr algn="ctr"/>
            <a:r>
              <a:rPr lang="en-US" dirty="0"/>
              <a:t>There are many variations of passages of Lorem Ipsum available, but the majority have suffered alteration in some form, by </a:t>
            </a:r>
            <a:r>
              <a:rPr lang="en-US"/>
              <a:t>injected </a:t>
            </a:r>
            <a:r>
              <a:rPr lang="en-US" dirty="0" err="1"/>
              <a:t>humour</a:t>
            </a:r>
            <a:r>
              <a:rPr lang="en-US" dirty="0"/>
              <a:t>.</a:t>
            </a:r>
          </a:p>
        </p:txBody>
      </p:sp>
      <p:sp>
        <p:nvSpPr>
          <p:cNvPr id="8" name="TextBox 7"/>
          <p:cNvSpPr txBox="1"/>
          <p:nvPr/>
        </p:nvSpPr>
        <p:spPr>
          <a:xfrm>
            <a:off x="5425985" y="1797690"/>
            <a:ext cx="1511632" cy="276999"/>
          </a:xfrm>
          <a:prstGeom prst="rect">
            <a:avLst/>
          </a:prstGeom>
          <a:noFill/>
        </p:spPr>
        <p:txBody>
          <a:bodyPr wrap="none" lIns="0" rIns="0" rtlCol="0">
            <a:spAutoFit/>
          </a:bodyPr>
          <a:lstStyle/>
          <a:p>
            <a:pPr algn="ctr"/>
            <a:r>
              <a:rPr lang="en-US" sz="1200" b="1" dirty="0">
                <a:solidFill>
                  <a:schemeClr val="accent1"/>
                </a:solidFill>
              </a:rPr>
              <a:t>SIMPLE TEMPLATE</a:t>
            </a:r>
          </a:p>
        </p:txBody>
      </p:sp>
      <p:sp>
        <p:nvSpPr>
          <p:cNvPr id="9" name="Parallelogram 8"/>
          <p:cNvSpPr/>
          <p:nvPr/>
        </p:nvSpPr>
        <p:spPr>
          <a:xfrm>
            <a:off x="5958520" y="1224346"/>
            <a:ext cx="280916" cy="474970"/>
          </a:xfrm>
          <a:prstGeom prst="parallelogram">
            <a:avLst>
              <a:gd name="adj" fmla="val 7467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BC443C83-9483-4E82-B4A9-695FE4912A45}"/>
              </a:ext>
            </a:extLst>
          </p:cNvPr>
          <p:cNvSpPr txBox="1"/>
          <p:nvPr/>
        </p:nvSpPr>
        <p:spPr>
          <a:xfrm>
            <a:off x="416172" y="266736"/>
            <a:ext cx="184666" cy="1124668"/>
          </a:xfrm>
          <a:prstGeom prst="rect">
            <a:avLst/>
          </a:prstGeom>
          <a:noFill/>
        </p:spPr>
        <p:txBody>
          <a:bodyPr vert="vert270" wrap="none" lIns="0" rIns="0" rtlCol="0">
            <a:spAutoFit/>
          </a:bodyPr>
          <a:lstStyle/>
          <a:p>
            <a:pPr algn="r"/>
            <a:r>
              <a:rPr lang="en-US" sz="1200" b="1" dirty="0">
                <a:solidFill>
                  <a:schemeClr val="accent4"/>
                </a:solidFill>
              </a:rPr>
              <a:t>SIMPLE.COM</a:t>
            </a:r>
          </a:p>
        </p:txBody>
      </p:sp>
      <p:sp>
        <p:nvSpPr>
          <p:cNvPr id="12" name="Freeform: Shape 11">
            <a:extLst>
              <a:ext uri="{FF2B5EF4-FFF2-40B4-BE49-F238E27FC236}">
                <a16:creationId xmlns:a16="http://schemas.microsoft.com/office/drawing/2014/main" id="{790475A7-F417-45E9-A87A-125BDB37ECC5}"/>
              </a:ext>
            </a:extLst>
          </p:cNvPr>
          <p:cNvSpPr/>
          <p:nvPr/>
        </p:nvSpPr>
        <p:spPr>
          <a:xfrm rot="16200000">
            <a:off x="99279" y="5876457"/>
            <a:ext cx="780354" cy="146564"/>
          </a:xfrm>
          <a:custGeom>
            <a:avLst/>
            <a:gdLst/>
            <a:ahLst/>
            <a:cxnLst/>
            <a:rect l="l" t="t" r="r" b="b"/>
            <a:pathLst>
              <a:path w="4699788" h="882702">
                <a:moveTo>
                  <a:pt x="2607717" y="175566"/>
                </a:moveTo>
                <a:lnTo>
                  <a:pt x="2607717" y="471831"/>
                </a:lnTo>
                <a:lnTo>
                  <a:pt x="2768651" y="471831"/>
                </a:lnTo>
                <a:cubicBezTo>
                  <a:pt x="2827986" y="471831"/>
                  <a:pt x="2873096" y="459030"/>
                  <a:pt x="2903983" y="433426"/>
                </a:cubicBezTo>
                <a:cubicBezTo>
                  <a:pt x="2934869" y="407823"/>
                  <a:pt x="2950312" y="371450"/>
                  <a:pt x="2950312" y="324308"/>
                </a:cubicBezTo>
                <a:cubicBezTo>
                  <a:pt x="2950312" y="276353"/>
                  <a:pt x="2934869" y="239574"/>
                  <a:pt x="2903983" y="213970"/>
                </a:cubicBezTo>
                <a:cubicBezTo>
                  <a:pt x="2873096" y="188367"/>
                  <a:pt x="2827986" y="175566"/>
                  <a:pt x="2768651" y="175566"/>
                </a:cubicBezTo>
                <a:close/>
                <a:moveTo>
                  <a:pt x="4038981" y="14631"/>
                </a:moveTo>
                <a:lnTo>
                  <a:pt x="4683939" y="14631"/>
                </a:lnTo>
                <a:lnTo>
                  <a:pt x="4683939" y="173127"/>
                </a:lnTo>
                <a:lnTo>
                  <a:pt x="4235273" y="173127"/>
                </a:lnTo>
                <a:lnTo>
                  <a:pt x="4235273" y="358446"/>
                </a:lnTo>
                <a:lnTo>
                  <a:pt x="4631513" y="358446"/>
                </a:lnTo>
                <a:lnTo>
                  <a:pt x="4631513" y="512065"/>
                </a:lnTo>
                <a:lnTo>
                  <a:pt x="4235273" y="512065"/>
                </a:lnTo>
                <a:lnTo>
                  <a:pt x="4235273" y="709575"/>
                </a:lnTo>
                <a:lnTo>
                  <a:pt x="4699788" y="709575"/>
                </a:lnTo>
                <a:lnTo>
                  <a:pt x="4699788" y="868071"/>
                </a:lnTo>
                <a:lnTo>
                  <a:pt x="4038981" y="868071"/>
                </a:lnTo>
                <a:close/>
                <a:moveTo>
                  <a:pt x="3305557" y="14631"/>
                </a:moveTo>
                <a:lnTo>
                  <a:pt x="3503067" y="14631"/>
                </a:lnTo>
                <a:lnTo>
                  <a:pt x="3503067" y="707137"/>
                </a:lnTo>
                <a:lnTo>
                  <a:pt x="3931006" y="707137"/>
                </a:lnTo>
                <a:lnTo>
                  <a:pt x="3931006" y="868071"/>
                </a:lnTo>
                <a:lnTo>
                  <a:pt x="3305557" y="868071"/>
                </a:lnTo>
                <a:close/>
                <a:moveTo>
                  <a:pt x="2410206" y="14631"/>
                </a:moveTo>
                <a:lnTo>
                  <a:pt x="2779624" y="14631"/>
                </a:lnTo>
                <a:cubicBezTo>
                  <a:pt x="2855215" y="14631"/>
                  <a:pt x="2920848" y="27229"/>
                  <a:pt x="2976525" y="52426"/>
                </a:cubicBezTo>
                <a:cubicBezTo>
                  <a:pt x="3032202" y="77623"/>
                  <a:pt x="3075077" y="113386"/>
                  <a:pt x="3105151" y="159716"/>
                </a:cubicBezTo>
                <a:cubicBezTo>
                  <a:pt x="3135224" y="206046"/>
                  <a:pt x="3150261" y="260910"/>
                  <a:pt x="3150261" y="324308"/>
                </a:cubicBezTo>
                <a:cubicBezTo>
                  <a:pt x="3150261" y="386894"/>
                  <a:pt x="3135224" y="441554"/>
                  <a:pt x="3105151" y="488290"/>
                </a:cubicBezTo>
                <a:cubicBezTo>
                  <a:pt x="3075077" y="535026"/>
                  <a:pt x="3032202" y="570790"/>
                  <a:pt x="2976525" y="595580"/>
                </a:cubicBezTo>
                <a:cubicBezTo>
                  <a:pt x="2920848" y="620370"/>
                  <a:pt x="2855215" y="632766"/>
                  <a:pt x="2779624" y="632766"/>
                </a:cubicBezTo>
                <a:lnTo>
                  <a:pt x="2607717" y="632766"/>
                </a:lnTo>
                <a:lnTo>
                  <a:pt x="2607717" y="868071"/>
                </a:lnTo>
                <a:lnTo>
                  <a:pt x="2410206" y="868071"/>
                </a:lnTo>
                <a:close/>
                <a:moveTo>
                  <a:pt x="1248156" y="14631"/>
                </a:moveTo>
                <a:lnTo>
                  <a:pt x="1411529" y="14631"/>
                </a:lnTo>
                <a:lnTo>
                  <a:pt x="1730960" y="544983"/>
                </a:lnTo>
                <a:lnTo>
                  <a:pt x="2045513" y="14631"/>
                </a:lnTo>
                <a:lnTo>
                  <a:pt x="2207667" y="14631"/>
                </a:lnTo>
                <a:lnTo>
                  <a:pt x="2210105" y="868071"/>
                </a:lnTo>
                <a:lnTo>
                  <a:pt x="2024787" y="868071"/>
                </a:lnTo>
                <a:lnTo>
                  <a:pt x="2023568" y="356007"/>
                </a:lnTo>
                <a:lnTo>
                  <a:pt x="1772412" y="777850"/>
                </a:lnTo>
                <a:lnTo>
                  <a:pt x="1683411" y="777850"/>
                </a:lnTo>
                <a:lnTo>
                  <a:pt x="1433475" y="366980"/>
                </a:lnTo>
                <a:lnTo>
                  <a:pt x="1433475" y="868071"/>
                </a:lnTo>
                <a:lnTo>
                  <a:pt x="1248156" y="868071"/>
                </a:lnTo>
                <a:close/>
                <a:moveTo>
                  <a:pt x="848106" y="14631"/>
                </a:moveTo>
                <a:lnTo>
                  <a:pt x="1045617" y="14631"/>
                </a:lnTo>
                <a:lnTo>
                  <a:pt x="1045617" y="868071"/>
                </a:lnTo>
                <a:lnTo>
                  <a:pt x="848106" y="868071"/>
                </a:lnTo>
                <a:close/>
                <a:moveTo>
                  <a:pt x="376733" y="0"/>
                </a:moveTo>
                <a:cubicBezTo>
                  <a:pt x="431191" y="0"/>
                  <a:pt x="484429" y="6503"/>
                  <a:pt x="536449" y="19508"/>
                </a:cubicBezTo>
                <a:cubicBezTo>
                  <a:pt x="588468" y="32512"/>
                  <a:pt x="633984" y="51207"/>
                  <a:pt x="672999" y="75591"/>
                </a:cubicBezTo>
                <a:lnTo>
                  <a:pt x="612039" y="225553"/>
                </a:lnTo>
                <a:cubicBezTo>
                  <a:pt x="533197" y="180849"/>
                  <a:pt x="454356" y="158497"/>
                  <a:pt x="375514" y="158497"/>
                </a:cubicBezTo>
                <a:cubicBezTo>
                  <a:pt x="320244" y="158497"/>
                  <a:pt x="279400" y="167438"/>
                  <a:pt x="252984" y="185319"/>
                </a:cubicBezTo>
                <a:cubicBezTo>
                  <a:pt x="226568" y="203201"/>
                  <a:pt x="213360" y="226772"/>
                  <a:pt x="213360" y="256033"/>
                </a:cubicBezTo>
                <a:cubicBezTo>
                  <a:pt x="213360" y="285294"/>
                  <a:pt x="228600" y="307036"/>
                  <a:pt x="259080" y="321260"/>
                </a:cubicBezTo>
                <a:cubicBezTo>
                  <a:pt x="289560" y="335484"/>
                  <a:pt x="336093" y="349505"/>
                  <a:pt x="398679" y="363322"/>
                </a:cubicBezTo>
                <a:cubicBezTo>
                  <a:pt x="463703" y="378766"/>
                  <a:pt x="516941" y="394209"/>
                  <a:pt x="558394" y="409652"/>
                </a:cubicBezTo>
                <a:cubicBezTo>
                  <a:pt x="599847" y="425095"/>
                  <a:pt x="635407" y="449479"/>
                  <a:pt x="665074" y="482804"/>
                </a:cubicBezTo>
                <a:cubicBezTo>
                  <a:pt x="694741" y="516129"/>
                  <a:pt x="709575" y="561239"/>
                  <a:pt x="709575" y="618135"/>
                </a:cubicBezTo>
                <a:cubicBezTo>
                  <a:pt x="709575" y="666903"/>
                  <a:pt x="695960" y="711404"/>
                  <a:pt x="668732" y="751638"/>
                </a:cubicBezTo>
                <a:cubicBezTo>
                  <a:pt x="641503" y="791871"/>
                  <a:pt x="600660" y="823774"/>
                  <a:pt x="546202" y="847345"/>
                </a:cubicBezTo>
                <a:cubicBezTo>
                  <a:pt x="491744" y="870916"/>
                  <a:pt x="425501" y="882702"/>
                  <a:pt x="347472" y="882702"/>
                </a:cubicBezTo>
                <a:cubicBezTo>
                  <a:pt x="280010" y="882702"/>
                  <a:pt x="214783" y="873558"/>
                  <a:pt x="151791" y="855270"/>
                </a:cubicBezTo>
                <a:cubicBezTo>
                  <a:pt x="88799" y="836982"/>
                  <a:pt x="38202" y="813207"/>
                  <a:pt x="0" y="783946"/>
                </a:cubicBezTo>
                <a:lnTo>
                  <a:pt x="67056" y="635204"/>
                </a:lnTo>
                <a:cubicBezTo>
                  <a:pt x="103632" y="662026"/>
                  <a:pt x="147117" y="683566"/>
                  <a:pt x="197511" y="699822"/>
                </a:cubicBezTo>
                <a:cubicBezTo>
                  <a:pt x="247904" y="716078"/>
                  <a:pt x="298298" y="724206"/>
                  <a:pt x="348692" y="724206"/>
                </a:cubicBezTo>
                <a:cubicBezTo>
                  <a:pt x="404775" y="724206"/>
                  <a:pt x="446228" y="715874"/>
                  <a:pt x="473050" y="699212"/>
                </a:cubicBezTo>
                <a:cubicBezTo>
                  <a:pt x="499872" y="682550"/>
                  <a:pt x="513284" y="660401"/>
                  <a:pt x="513284" y="632766"/>
                </a:cubicBezTo>
                <a:cubicBezTo>
                  <a:pt x="513284" y="612446"/>
                  <a:pt x="505359" y="595580"/>
                  <a:pt x="489509" y="582169"/>
                </a:cubicBezTo>
                <a:cubicBezTo>
                  <a:pt x="473660" y="568758"/>
                  <a:pt x="453340" y="557988"/>
                  <a:pt x="428549" y="549860"/>
                </a:cubicBezTo>
                <a:cubicBezTo>
                  <a:pt x="403759" y="541732"/>
                  <a:pt x="370231" y="532791"/>
                  <a:pt x="327965" y="523038"/>
                </a:cubicBezTo>
                <a:cubicBezTo>
                  <a:pt x="262941" y="507594"/>
                  <a:pt x="209703" y="492151"/>
                  <a:pt x="168250" y="476708"/>
                </a:cubicBezTo>
                <a:cubicBezTo>
                  <a:pt x="126797" y="461265"/>
                  <a:pt x="91237" y="436474"/>
                  <a:pt x="61570" y="402337"/>
                </a:cubicBezTo>
                <a:cubicBezTo>
                  <a:pt x="31903" y="368199"/>
                  <a:pt x="17069" y="322682"/>
                  <a:pt x="17069" y="265786"/>
                </a:cubicBezTo>
                <a:cubicBezTo>
                  <a:pt x="17069" y="216206"/>
                  <a:pt x="30480" y="171298"/>
                  <a:pt x="57303" y="131065"/>
                </a:cubicBezTo>
                <a:cubicBezTo>
                  <a:pt x="84125" y="90831"/>
                  <a:pt x="124562" y="58928"/>
                  <a:pt x="178613" y="35357"/>
                </a:cubicBezTo>
                <a:cubicBezTo>
                  <a:pt x="232664" y="11786"/>
                  <a:pt x="298704" y="0"/>
                  <a:pt x="376733"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014271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E9FD3E57-C0D1-4D8A-9EA5-93A315C25C07}"/>
              </a:ext>
            </a:extLst>
          </p:cNvPr>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l="18885" r="18885"/>
          <a:stretch>
            <a:fillRect/>
          </a:stretch>
        </p:blipFill>
        <p:spPr>
          <a:xfrm>
            <a:off x="4595813" y="9525"/>
            <a:ext cx="7596187" cy="6867525"/>
          </a:xfrm>
        </p:spPr>
      </p:pic>
      <p:sp>
        <p:nvSpPr>
          <p:cNvPr id="2" name="Slide Number Placeholder 1"/>
          <p:cNvSpPr>
            <a:spLocks noGrp="1"/>
          </p:cNvSpPr>
          <p:nvPr>
            <p:ph type="sldNum" sz="quarter" idx="10"/>
          </p:nvPr>
        </p:nvSpPr>
        <p:spPr/>
        <p:txBody>
          <a:bodyPr/>
          <a:lstStyle/>
          <a:p>
            <a:fld id="{D8D877B3-D348-4611-9BDB-C5374591D951}" type="slidenum">
              <a:rPr lang="en-US" smtClean="0"/>
              <a:pPr/>
              <a:t>3</a:t>
            </a:fld>
            <a:endParaRPr lang="en-US" dirty="0"/>
          </a:p>
        </p:txBody>
      </p:sp>
      <p:sp>
        <p:nvSpPr>
          <p:cNvPr id="3" name="Title 2"/>
          <p:cNvSpPr>
            <a:spLocks noGrp="1"/>
          </p:cNvSpPr>
          <p:nvPr>
            <p:ph type="title"/>
          </p:nvPr>
        </p:nvSpPr>
        <p:spPr/>
        <p:txBody>
          <a:bodyPr/>
          <a:lstStyle/>
          <a:p>
            <a:r>
              <a:rPr lang="en-US" b="1" dirty="0">
                <a:solidFill>
                  <a:schemeClr val="accent1"/>
                </a:solidFill>
              </a:rPr>
              <a:t>SERVICE</a:t>
            </a:r>
            <a:br>
              <a:rPr lang="en-US" b="1" dirty="0"/>
            </a:br>
            <a:r>
              <a:rPr lang="en-US" b="1" dirty="0"/>
              <a:t>PICTURE</a:t>
            </a:r>
            <a:br>
              <a:rPr lang="en-US" b="1" dirty="0"/>
            </a:br>
            <a:r>
              <a:rPr lang="en-US" b="1" dirty="0"/>
              <a:t>SLIDE</a:t>
            </a:r>
            <a:endParaRPr lang="en-US" dirty="0"/>
          </a:p>
        </p:txBody>
      </p:sp>
      <p:sp>
        <p:nvSpPr>
          <p:cNvPr id="6" name="TextBox 5"/>
          <p:cNvSpPr txBox="1"/>
          <p:nvPr/>
        </p:nvSpPr>
        <p:spPr>
          <a:xfrm>
            <a:off x="2209800" y="4131982"/>
            <a:ext cx="1049967" cy="276999"/>
          </a:xfrm>
          <a:prstGeom prst="rect">
            <a:avLst/>
          </a:prstGeom>
          <a:noFill/>
        </p:spPr>
        <p:txBody>
          <a:bodyPr wrap="none" lIns="0" rIns="0" rtlCol="0">
            <a:spAutoFit/>
          </a:bodyPr>
          <a:lstStyle/>
          <a:p>
            <a:r>
              <a:rPr lang="en-US" sz="1200" b="1" dirty="0">
                <a:solidFill>
                  <a:schemeClr val="accent1"/>
                </a:solidFill>
              </a:rPr>
              <a:t>SAMPLE TITLE</a:t>
            </a:r>
          </a:p>
        </p:txBody>
      </p:sp>
      <p:sp>
        <p:nvSpPr>
          <p:cNvPr id="7" name="Text Placeholder 3"/>
          <p:cNvSpPr txBox="1">
            <a:spLocks/>
          </p:cNvSpPr>
          <p:nvPr/>
        </p:nvSpPr>
        <p:spPr>
          <a:xfrm>
            <a:off x="2209800" y="4501190"/>
            <a:ext cx="2277675" cy="1185498"/>
          </a:xfrm>
          <a:prstGeom prst="rect">
            <a:avLst/>
          </a:prstGeom>
        </p:spPr>
        <p:txBody>
          <a:bodyPr lIns="0" rIns="0"/>
          <a:lstStyle>
            <a:lvl1pPr marL="0" indent="0" algn="l" defTabSz="914318" rtl="0" eaLnBrk="1" latinLnBrk="0" hangingPunct="1">
              <a:lnSpc>
                <a:spcPct val="120000"/>
              </a:lnSpc>
              <a:spcBef>
                <a:spcPts val="1000"/>
              </a:spcBef>
              <a:buFont typeface="Arial" panose="020B0604020202020204" pitchFamily="34" charset="0"/>
              <a:buNone/>
              <a:defRPr sz="2800" kern="1200">
                <a:solidFill>
                  <a:schemeClr val="tx1"/>
                </a:solidFill>
                <a:latin typeface="+mn-lt"/>
                <a:ea typeface="+mn-ea"/>
                <a:cs typeface="+mn-cs"/>
              </a:defRPr>
            </a:lvl1pPr>
            <a:lvl2pPr marL="0" indent="0" algn="l" defTabSz="914318" rtl="0" eaLnBrk="1" latinLnBrk="0" hangingPunct="1">
              <a:lnSpc>
                <a:spcPct val="120000"/>
              </a:lnSpc>
              <a:spcBef>
                <a:spcPts val="499"/>
              </a:spcBef>
              <a:buFont typeface="Arial" panose="020B0604020202020204" pitchFamily="34" charset="0"/>
              <a:buNone/>
              <a:defRPr sz="1800" kern="1200">
                <a:solidFill>
                  <a:schemeClr val="tx1"/>
                </a:solidFill>
                <a:latin typeface="+mn-lt"/>
                <a:ea typeface="+mn-ea"/>
                <a:cs typeface="+mn-cs"/>
              </a:defRPr>
            </a:lvl2pPr>
            <a:lvl3pPr marL="0" indent="0" algn="l" defTabSz="914318" rtl="0" eaLnBrk="1" latinLnBrk="0" hangingPunct="1">
              <a:lnSpc>
                <a:spcPct val="120000"/>
              </a:lnSpc>
              <a:spcBef>
                <a:spcPts val="499"/>
              </a:spcBef>
              <a:buFont typeface="Arial" panose="020B0604020202020204" pitchFamily="34" charset="0"/>
              <a:buNone/>
              <a:defRPr sz="1200" kern="1200">
                <a:solidFill>
                  <a:schemeClr val="tx1"/>
                </a:solidFill>
                <a:latin typeface="+mn-lt"/>
                <a:ea typeface="+mn-ea"/>
                <a:cs typeface="+mn-cs"/>
              </a:defRPr>
            </a:lvl3pPr>
            <a:lvl4pPr marL="0" indent="0" algn="l" defTabSz="914318" rtl="0" eaLnBrk="1" latinLnBrk="0" hangingPunct="1">
              <a:lnSpc>
                <a:spcPct val="120000"/>
              </a:lnSpc>
              <a:spcBef>
                <a:spcPts val="499"/>
              </a:spcBef>
              <a:buFont typeface="Arial" panose="020B0604020202020204" pitchFamily="34" charset="0"/>
              <a:buNone/>
              <a:defRPr sz="1000" kern="1200">
                <a:solidFill>
                  <a:schemeClr val="tx1">
                    <a:alpha val="70000"/>
                  </a:schemeClr>
                </a:solidFill>
                <a:latin typeface="+mn-lt"/>
                <a:ea typeface="+mn-ea"/>
                <a:cs typeface="+mn-cs"/>
              </a:defRPr>
            </a:lvl4pPr>
            <a:lvl5pPr marL="0" indent="0" algn="l" defTabSz="914318" rtl="0" eaLnBrk="1" latinLnBrk="0" hangingPunct="1">
              <a:lnSpc>
                <a:spcPct val="120000"/>
              </a:lnSpc>
              <a:spcBef>
                <a:spcPts val="499"/>
              </a:spcBef>
              <a:buFont typeface="Arial" panose="020B0604020202020204" pitchFamily="34" charset="0"/>
              <a:buNone/>
              <a:defRPr sz="1000" kern="1200" baseline="0">
                <a:solidFill>
                  <a:schemeClr val="tx1">
                    <a:alpha val="50000"/>
                  </a:schemeClr>
                </a:solidFill>
                <a:latin typeface="+mn-lt"/>
                <a:ea typeface="+mn-ea"/>
                <a:cs typeface="+mn-cs"/>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pPr>
              <a:lnSpc>
                <a:spcPct val="145000"/>
              </a:lnSpc>
            </a:pPr>
            <a:r>
              <a:rPr lang="en-US" sz="1000" dirty="0">
                <a:solidFill>
                  <a:schemeClr val="tx1">
                    <a:alpha val="80000"/>
                  </a:schemeClr>
                </a:solidFill>
              </a:rPr>
              <a:t>There are many variations of passages of Lorem Ipsum available, but the majority have suffered alteration in some form. </a:t>
            </a:r>
          </a:p>
        </p:txBody>
      </p:sp>
      <p:sp>
        <p:nvSpPr>
          <p:cNvPr id="9" name="Freeform 8"/>
          <p:cNvSpPr txBox="1">
            <a:spLocks/>
          </p:cNvSpPr>
          <p:nvPr/>
        </p:nvSpPr>
        <p:spPr>
          <a:xfrm>
            <a:off x="4595585" y="0"/>
            <a:ext cx="7596415" cy="6868127"/>
          </a:xfrm>
          <a:custGeom>
            <a:avLst/>
            <a:gdLst>
              <a:gd name="connsiteX0" fmla="*/ 3036142 w 7596415"/>
              <a:gd name="connsiteY0" fmla="*/ 0 h 6868127"/>
              <a:gd name="connsiteX1" fmla="*/ 4012354 w 7596415"/>
              <a:gd name="connsiteY1" fmla="*/ 0 h 6868127"/>
              <a:gd name="connsiteX2" fmla="*/ 4065644 w 7596415"/>
              <a:gd name="connsiteY2" fmla="*/ 0 h 6868127"/>
              <a:gd name="connsiteX3" fmla="*/ 4201037 w 7596415"/>
              <a:gd name="connsiteY3" fmla="*/ 0 h 6868127"/>
              <a:gd name="connsiteX4" fmla="*/ 5041857 w 7596415"/>
              <a:gd name="connsiteY4" fmla="*/ 0 h 6868127"/>
              <a:gd name="connsiteX5" fmla="*/ 5169741 w 7596415"/>
              <a:gd name="connsiteY5" fmla="*/ 0 h 6868127"/>
              <a:gd name="connsiteX6" fmla="*/ 5177249 w 7596415"/>
              <a:gd name="connsiteY6" fmla="*/ 0 h 6868127"/>
              <a:gd name="connsiteX7" fmla="*/ 5230539 w 7596415"/>
              <a:gd name="connsiteY7" fmla="*/ 0 h 6868127"/>
              <a:gd name="connsiteX8" fmla="*/ 6145954 w 7596415"/>
              <a:gd name="connsiteY8" fmla="*/ 0 h 6868127"/>
              <a:gd name="connsiteX9" fmla="*/ 6199244 w 7596415"/>
              <a:gd name="connsiteY9" fmla="*/ 0 h 6868127"/>
              <a:gd name="connsiteX10" fmla="*/ 6206752 w 7596415"/>
              <a:gd name="connsiteY10" fmla="*/ 0 h 6868127"/>
              <a:gd name="connsiteX11" fmla="*/ 6334637 w 7596415"/>
              <a:gd name="connsiteY11" fmla="*/ 0 h 6868127"/>
              <a:gd name="connsiteX12" fmla="*/ 7175457 w 7596415"/>
              <a:gd name="connsiteY12" fmla="*/ 0 h 6868127"/>
              <a:gd name="connsiteX13" fmla="*/ 7310849 w 7596415"/>
              <a:gd name="connsiteY13" fmla="*/ 0 h 6868127"/>
              <a:gd name="connsiteX14" fmla="*/ 7364139 w 7596415"/>
              <a:gd name="connsiteY14" fmla="*/ 0 h 6868127"/>
              <a:gd name="connsiteX15" fmla="*/ 7596415 w 7596415"/>
              <a:gd name="connsiteY15" fmla="*/ 0 h 6868127"/>
              <a:gd name="connsiteX16" fmla="*/ 7596415 w 7596415"/>
              <a:gd name="connsiteY16" fmla="*/ 1682878 h 6868127"/>
              <a:gd name="connsiteX17" fmla="*/ 5304211 w 7596415"/>
              <a:gd name="connsiteY17" fmla="*/ 6868127 h 6868127"/>
              <a:gd name="connsiteX18" fmla="*/ 4327998 w 7596415"/>
              <a:gd name="connsiteY18" fmla="*/ 6868127 h 6868127"/>
              <a:gd name="connsiteX19" fmla="*/ 4274708 w 7596415"/>
              <a:gd name="connsiteY19" fmla="*/ 6868127 h 6868127"/>
              <a:gd name="connsiteX20" fmla="*/ 4139315 w 7596415"/>
              <a:gd name="connsiteY20" fmla="*/ 6868127 h 6868127"/>
              <a:gd name="connsiteX21" fmla="*/ 3298497 w 7596415"/>
              <a:gd name="connsiteY21" fmla="*/ 6868127 h 6868127"/>
              <a:gd name="connsiteX22" fmla="*/ 3170611 w 7596415"/>
              <a:gd name="connsiteY22" fmla="*/ 6868127 h 6868127"/>
              <a:gd name="connsiteX23" fmla="*/ 3163104 w 7596415"/>
              <a:gd name="connsiteY23" fmla="*/ 6868127 h 6868127"/>
              <a:gd name="connsiteX24" fmla="*/ 3109813 w 7596415"/>
              <a:gd name="connsiteY24" fmla="*/ 6868127 h 6868127"/>
              <a:gd name="connsiteX25" fmla="*/ 2194398 w 7596415"/>
              <a:gd name="connsiteY25" fmla="*/ 6868127 h 6868127"/>
              <a:gd name="connsiteX26" fmla="*/ 2141108 w 7596415"/>
              <a:gd name="connsiteY26" fmla="*/ 6868127 h 6868127"/>
              <a:gd name="connsiteX27" fmla="*/ 2133600 w 7596415"/>
              <a:gd name="connsiteY27" fmla="*/ 6868127 h 6868127"/>
              <a:gd name="connsiteX28" fmla="*/ 2005716 w 7596415"/>
              <a:gd name="connsiteY28" fmla="*/ 6868127 h 6868127"/>
              <a:gd name="connsiteX29" fmla="*/ 1164895 w 7596415"/>
              <a:gd name="connsiteY29" fmla="*/ 6868127 h 6868127"/>
              <a:gd name="connsiteX30" fmla="*/ 1029503 w 7596415"/>
              <a:gd name="connsiteY30" fmla="*/ 6868127 h 6868127"/>
              <a:gd name="connsiteX31" fmla="*/ 976213 w 7596415"/>
              <a:gd name="connsiteY31" fmla="*/ 6868127 h 6868127"/>
              <a:gd name="connsiteX32" fmla="*/ 0 w 7596415"/>
              <a:gd name="connsiteY32" fmla="*/ 6868127 h 686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7596415" h="6868127">
                <a:moveTo>
                  <a:pt x="3036142" y="0"/>
                </a:moveTo>
                <a:lnTo>
                  <a:pt x="4012354" y="0"/>
                </a:lnTo>
                <a:lnTo>
                  <a:pt x="4065644" y="0"/>
                </a:lnTo>
                <a:lnTo>
                  <a:pt x="4201037" y="0"/>
                </a:lnTo>
                <a:lnTo>
                  <a:pt x="5041857" y="0"/>
                </a:lnTo>
                <a:lnTo>
                  <a:pt x="5169741" y="0"/>
                </a:lnTo>
                <a:lnTo>
                  <a:pt x="5177249" y="0"/>
                </a:lnTo>
                <a:lnTo>
                  <a:pt x="5230539" y="0"/>
                </a:lnTo>
                <a:lnTo>
                  <a:pt x="6145954" y="0"/>
                </a:lnTo>
                <a:lnTo>
                  <a:pt x="6199244" y="0"/>
                </a:lnTo>
                <a:lnTo>
                  <a:pt x="6206752" y="0"/>
                </a:lnTo>
                <a:lnTo>
                  <a:pt x="6334637" y="0"/>
                </a:lnTo>
                <a:lnTo>
                  <a:pt x="7175457" y="0"/>
                </a:lnTo>
                <a:lnTo>
                  <a:pt x="7310849" y="0"/>
                </a:lnTo>
                <a:lnTo>
                  <a:pt x="7364139" y="0"/>
                </a:lnTo>
                <a:lnTo>
                  <a:pt x="7596415" y="0"/>
                </a:lnTo>
                <a:lnTo>
                  <a:pt x="7596415" y="1682878"/>
                </a:lnTo>
                <a:lnTo>
                  <a:pt x="5304211" y="6868127"/>
                </a:lnTo>
                <a:lnTo>
                  <a:pt x="4327998" y="6868127"/>
                </a:lnTo>
                <a:lnTo>
                  <a:pt x="4274708" y="6868127"/>
                </a:lnTo>
                <a:lnTo>
                  <a:pt x="4139315" y="6868127"/>
                </a:lnTo>
                <a:lnTo>
                  <a:pt x="3298497" y="6868127"/>
                </a:lnTo>
                <a:lnTo>
                  <a:pt x="3170611" y="6868127"/>
                </a:lnTo>
                <a:lnTo>
                  <a:pt x="3163104" y="6868127"/>
                </a:lnTo>
                <a:lnTo>
                  <a:pt x="3109813" y="6868127"/>
                </a:lnTo>
                <a:lnTo>
                  <a:pt x="2194398" y="6868127"/>
                </a:lnTo>
                <a:lnTo>
                  <a:pt x="2141108" y="6868127"/>
                </a:lnTo>
                <a:lnTo>
                  <a:pt x="2133600" y="6868127"/>
                </a:lnTo>
                <a:lnTo>
                  <a:pt x="2005716" y="6868127"/>
                </a:lnTo>
                <a:lnTo>
                  <a:pt x="1164895" y="6868127"/>
                </a:lnTo>
                <a:lnTo>
                  <a:pt x="1029503" y="6868127"/>
                </a:lnTo>
                <a:lnTo>
                  <a:pt x="976213" y="6868127"/>
                </a:lnTo>
                <a:lnTo>
                  <a:pt x="0" y="6868127"/>
                </a:lnTo>
                <a:close/>
              </a:path>
            </a:pathLst>
          </a:custGeom>
          <a:solidFill>
            <a:schemeClr val="accent1">
              <a:alpha val="88000"/>
            </a:schemeClr>
          </a:solidFill>
        </p:spPr>
        <p:txBody>
          <a:bodyPr vert="horz" wrap="square" lIns="91440" tIns="45720" rIns="91440" bIns="45720" rtlCol="0" anchor="ctr">
            <a:noAutofit/>
          </a:bodyPr>
          <a:lstStyle>
            <a:lvl1pPr marL="0" indent="0" algn="ctr" defTabSz="914318" rtl="0" eaLnBrk="1" latinLnBrk="0" hangingPunct="1">
              <a:lnSpc>
                <a:spcPct val="120000"/>
              </a:lnSpc>
              <a:spcBef>
                <a:spcPts val="1000"/>
              </a:spcBef>
              <a:buFont typeface="Arial" panose="020B0604020202020204" pitchFamily="34" charset="0"/>
              <a:buNone/>
              <a:defRPr sz="1000" b="1" kern="1200" baseline="0">
                <a:solidFill>
                  <a:schemeClr val="tx1"/>
                </a:solidFill>
                <a:latin typeface="+mn-lt"/>
                <a:ea typeface="+mn-ea"/>
                <a:cs typeface="+mn-cs"/>
              </a:defRPr>
            </a:lvl1pPr>
            <a:lvl2pPr marL="0" indent="0" algn="l" defTabSz="914318" rtl="0" eaLnBrk="1" latinLnBrk="0" hangingPunct="1">
              <a:lnSpc>
                <a:spcPct val="120000"/>
              </a:lnSpc>
              <a:spcBef>
                <a:spcPts val="499"/>
              </a:spcBef>
              <a:buFont typeface="Arial" panose="020B0604020202020204" pitchFamily="34" charset="0"/>
              <a:buNone/>
              <a:defRPr sz="1800" kern="1200">
                <a:solidFill>
                  <a:schemeClr val="tx1"/>
                </a:solidFill>
                <a:latin typeface="+mn-lt"/>
                <a:ea typeface="+mn-ea"/>
                <a:cs typeface="+mn-cs"/>
              </a:defRPr>
            </a:lvl2pPr>
            <a:lvl3pPr marL="0" indent="0" algn="l" defTabSz="914318" rtl="0" eaLnBrk="1" latinLnBrk="0" hangingPunct="1">
              <a:lnSpc>
                <a:spcPct val="120000"/>
              </a:lnSpc>
              <a:spcBef>
                <a:spcPts val="499"/>
              </a:spcBef>
              <a:buFont typeface="Arial" panose="020B0604020202020204" pitchFamily="34" charset="0"/>
              <a:buNone/>
              <a:defRPr sz="1200" kern="1200">
                <a:solidFill>
                  <a:schemeClr val="tx1"/>
                </a:solidFill>
                <a:latin typeface="+mn-lt"/>
                <a:ea typeface="+mn-ea"/>
                <a:cs typeface="+mn-cs"/>
              </a:defRPr>
            </a:lvl3pPr>
            <a:lvl4pPr marL="0" indent="0" algn="l" defTabSz="914318" rtl="0" eaLnBrk="1" latinLnBrk="0" hangingPunct="1">
              <a:lnSpc>
                <a:spcPct val="120000"/>
              </a:lnSpc>
              <a:spcBef>
                <a:spcPts val="499"/>
              </a:spcBef>
              <a:buFont typeface="Arial" panose="020B0604020202020204" pitchFamily="34" charset="0"/>
              <a:buNone/>
              <a:defRPr sz="1000" kern="1200">
                <a:solidFill>
                  <a:schemeClr val="tx1">
                    <a:alpha val="70000"/>
                  </a:schemeClr>
                </a:solidFill>
                <a:latin typeface="+mn-lt"/>
                <a:ea typeface="+mn-ea"/>
                <a:cs typeface="+mn-cs"/>
              </a:defRPr>
            </a:lvl4pPr>
            <a:lvl5pPr marL="0" indent="0" algn="l" defTabSz="914318" rtl="0" eaLnBrk="1" latinLnBrk="0" hangingPunct="1">
              <a:lnSpc>
                <a:spcPct val="120000"/>
              </a:lnSpc>
              <a:spcBef>
                <a:spcPts val="499"/>
              </a:spcBef>
              <a:buFont typeface="Arial" panose="020B0604020202020204" pitchFamily="34" charset="0"/>
              <a:buNone/>
              <a:defRPr sz="1000" kern="1200" baseline="0">
                <a:solidFill>
                  <a:schemeClr val="tx1">
                    <a:alpha val="50000"/>
                  </a:schemeClr>
                </a:solidFill>
                <a:latin typeface="+mn-lt"/>
                <a:ea typeface="+mn-ea"/>
                <a:cs typeface="+mn-cs"/>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cxnSp>
        <p:nvCxnSpPr>
          <p:cNvPr id="12" name="Straight Connector 11"/>
          <p:cNvCxnSpPr/>
          <p:nvPr/>
        </p:nvCxnSpPr>
        <p:spPr>
          <a:xfrm flipH="1">
            <a:off x="4418073" y="9517"/>
            <a:ext cx="3062585" cy="6876500"/>
          </a:xfrm>
          <a:prstGeom prst="line">
            <a:avLst/>
          </a:prstGeom>
          <a:ln>
            <a:solidFill>
              <a:schemeClr val="tx1">
                <a:alpha val="15000"/>
              </a:schemeClr>
            </a:solidFill>
          </a:ln>
        </p:spPr>
        <p:style>
          <a:lnRef idx="1">
            <a:schemeClr val="accent1"/>
          </a:lnRef>
          <a:fillRef idx="0">
            <a:schemeClr val="accent1"/>
          </a:fillRef>
          <a:effectRef idx="0">
            <a:schemeClr val="accent1"/>
          </a:effectRef>
          <a:fontRef idx="minor">
            <a:schemeClr val="tx1"/>
          </a:fontRef>
        </p:style>
      </p:cxnSp>
      <p:sp>
        <p:nvSpPr>
          <p:cNvPr id="13" name="Parallelogram 12"/>
          <p:cNvSpPr/>
          <p:nvPr/>
        </p:nvSpPr>
        <p:spPr>
          <a:xfrm>
            <a:off x="7293831" y="9518"/>
            <a:ext cx="210671" cy="356199"/>
          </a:xfrm>
          <a:prstGeom prst="parallelogram">
            <a:avLst>
              <a:gd name="adj" fmla="val 7467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p:cNvGrpSpPr/>
          <p:nvPr/>
        </p:nvGrpSpPr>
        <p:grpSpPr>
          <a:xfrm>
            <a:off x="8501480" y="1471857"/>
            <a:ext cx="2787377" cy="783265"/>
            <a:chOff x="7020005" y="1817201"/>
            <a:chExt cx="2787377" cy="783265"/>
          </a:xfrm>
        </p:grpSpPr>
        <p:sp>
          <p:nvSpPr>
            <p:cNvPr id="15" name="TextBox 14"/>
            <p:cNvSpPr txBox="1"/>
            <p:nvPr/>
          </p:nvSpPr>
          <p:spPr>
            <a:xfrm>
              <a:off x="7020005" y="1817201"/>
              <a:ext cx="953787" cy="276999"/>
            </a:xfrm>
            <a:prstGeom prst="rect">
              <a:avLst/>
            </a:prstGeom>
            <a:noFill/>
          </p:spPr>
          <p:txBody>
            <a:bodyPr wrap="none" lIns="0" rIns="0" rtlCol="0">
              <a:spAutoFit/>
            </a:bodyPr>
            <a:lstStyle/>
            <a:p>
              <a:r>
                <a:rPr lang="en-US" sz="1200" b="1" dirty="0">
                  <a:solidFill>
                    <a:schemeClr val="bg1"/>
                  </a:solidFill>
                </a:rPr>
                <a:t>WEB DESIGN</a:t>
              </a:r>
            </a:p>
          </p:txBody>
        </p:sp>
        <p:sp>
          <p:nvSpPr>
            <p:cNvPr id="16" name="Text Placeholder 3"/>
            <p:cNvSpPr txBox="1">
              <a:spLocks/>
            </p:cNvSpPr>
            <p:nvPr/>
          </p:nvSpPr>
          <p:spPr>
            <a:xfrm>
              <a:off x="7020005" y="2094200"/>
              <a:ext cx="2787377" cy="506266"/>
            </a:xfrm>
            <a:prstGeom prst="rect">
              <a:avLst/>
            </a:prstGeom>
          </p:spPr>
          <p:txBody>
            <a:bodyPr lIns="0" rIns="0"/>
            <a:lstStyle>
              <a:lvl1pPr marL="0" indent="0" algn="l" defTabSz="914318" rtl="0" eaLnBrk="1" latinLnBrk="0" hangingPunct="1">
                <a:lnSpc>
                  <a:spcPct val="120000"/>
                </a:lnSpc>
                <a:spcBef>
                  <a:spcPts val="1000"/>
                </a:spcBef>
                <a:buFont typeface="Arial" panose="020B0604020202020204" pitchFamily="34" charset="0"/>
                <a:buNone/>
                <a:defRPr sz="2800" kern="1200">
                  <a:solidFill>
                    <a:schemeClr val="tx1"/>
                  </a:solidFill>
                  <a:latin typeface="+mn-lt"/>
                  <a:ea typeface="+mn-ea"/>
                  <a:cs typeface="+mn-cs"/>
                </a:defRPr>
              </a:lvl1pPr>
              <a:lvl2pPr marL="0" indent="0" algn="l" defTabSz="914318" rtl="0" eaLnBrk="1" latinLnBrk="0" hangingPunct="1">
                <a:lnSpc>
                  <a:spcPct val="120000"/>
                </a:lnSpc>
                <a:spcBef>
                  <a:spcPts val="499"/>
                </a:spcBef>
                <a:buFont typeface="Arial" panose="020B0604020202020204" pitchFamily="34" charset="0"/>
                <a:buNone/>
                <a:defRPr sz="1800" kern="1200">
                  <a:solidFill>
                    <a:schemeClr val="tx1"/>
                  </a:solidFill>
                  <a:latin typeface="+mn-lt"/>
                  <a:ea typeface="+mn-ea"/>
                  <a:cs typeface="+mn-cs"/>
                </a:defRPr>
              </a:lvl2pPr>
              <a:lvl3pPr marL="0" indent="0" algn="l" defTabSz="914318" rtl="0" eaLnBrk="1" latinLnBrk="0" hangingPunct="1">
                <a:lnSpc>
                  <a:spcPct val="120000"/>
                </a:lnSpc>
                <a:spcBef>
                  <a:spcPts val="499"/>
                </a:spcBef>
                <a:buFont typeface="Arial" panose="020B0604020202020204" pitchFamily="34" charset="0"/>
                <a:buNone/>
                <a:defRPr sz="1200" kern="1200">
                  <a:solidFill>
                    <a:schemeClr val="tx1"/>
                  </a:solidFill>
                  <a:latin typeface="+mn-lt"/>
                  <a:ea typeface="+mn-ea"/>
                  <a:cs typeface="+mn-cs"/>
                </a:defRPr>
              </a:lvl3pPr>
              <a:lvl4pPr marL="0" indent="0" algn="l" defTabSz="914318" rtl="0" eaLnBrk="1" latinLnBrk="0" hangingPunct="1">
                <a:lnSpc>
                  <a:spcPct val="120000"/>
                </a:lnSpc>
                <a:spcBef>
                  <a:spcPts val="499"/>
                </a:spcBef>
                <a:buFont typeface="Arial" panose="020B0604020202020204" pitchFamily="34" charset="0"/>
                <a:buNone/>
                <a:defRPr sz="1000" kern="1200">
                  <a:solidFill>
                    <a:schemeClr val="tx1">
                      <a:alpha val="70000"/>
                    </a:schemeClr>
                  </a:solidFill>
                  <a:latin typeface="+mn-lt"/>
                  <a:ea typeface="+mn-ea"/>
                  <a:cs typeface="+mn-cs"/>
                </a:defRPr>
              </a:lvl4pPr>
              <a:lvl5pPr marL="0" indent="0" algn="l" defTabSz="914318" rtl="0" eaLnBrk="1" latinLnBrk="0" hangingPunct="1">
                <a:lnSpc>
                  <a:spcPct val="120000"/>
                </a:lnSpc>
                <a:spcBef>
                  <a:spcPts val="499"/>
                </a:spcBef>
                <a:buFont typeface="Arial" panose="020B0604020202020204" pitchFamily="34" charset="0"/>
                <a:buNone/>
                <a:defRPr sz="1000" kern="1200" baseline="0">
                  <a:solidFill>
                    <a:schemeClr val="tx1">
                      <a:alpha val="50000"/>
                    </a:schemeClr>
                  </a:solidFill>
                  <a:latin typeface="+mn-lt"/>
                  <a:ea typeface="+mn-ea"/>
                  <a:cs typeface="+mn-cs"/>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pPr>
                <a:lnSpc>
                  <a:spcPct val="145000"/>
                </a:lnSpc>
              </a:pPr>
              <a:r>
                <a:rPr lang="en-US" sz="1000" dirty="0">
                  <a:solidFill>
                    <a:schemeClr val="bg1">
                      <a:alpha val="80000"/>
                    </a:schemeClr>
                  </a:solidFill>
                </a:rPr>
                <a:t>There are many variations of passages of Lorem Ipsum available.</a:t>
              </a:r>
            </a:p>
          </p:txBody>
        </p:sp>
      </p:grpSp>
      <p:sp>
        <p:nvSpPr>
          <p:cNvPr id="17" name="Oval 16"/>
          <p:cNvSpPr/>
          <p:nvPr/>
        </p:nvSpPr>
        <p:spPr>
          <a:xfrm>
            <a:off x="7577475" y="1508423"/>
            <a:ext cx="710133" cy="710133"/>
          </a:xfrm>
          <a:prstGeom prst="ellipse">
            <a:avLst/>
          </a:prstGeom>
          <a:no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Shape 3717"/>
          <p:cNvSpPr/>
          <p:nvPr/>
        </p:nvSpPr>
        <p:spPr>
          <a:xfrm>
            <a:off x="7792251" y="1723199"/>
            <a:ext cx="280580" cy="280580"/>
          </a:xfrm>
          <a:custGeom>
            <a:avLst/>
            <a:gdLst/>
            <a:ahLst/>
            <a:cxnLst>
              <a:cxn ang="0">
                <a:pos x="wd2" y="hd2"/>
              </a:cxn>
              <a:cxn ang="5400000">
                <a:pos x="wd2" y="hd2"/>
              </a:cxn>
              <a:cxn ang="10800000">
                <a:pos x="wd2" y="hd2"/>
              </a:cxn>
              <a:cxn ang="16200000">
                <a:pos x="wd2" y="hd2"/>
              </a:cxn>
            </a:cxnLst>
            <a:rect l="0" t="0" r="r" b="b"/>
            <a:pathLst>
              <a:path w="21600" h="21600" extrusionOk="0">
                <a:moveTo>
                  <a:pt x="20618" y="14727"/>
                </a:moveTo>
                <a:lnTo>
                  <a:pt x="982" y="14727"/>
                </a:lnTo>
                <a:lnTo>
                  <a:pt x="982" y="1964"/>
                </a:lnTo>
                <a:cubicBezTo>
                  <a:pt x="982" y="1422"/>
                  <a:pt x="1422" y="982"/>
                  <a:pt x="1964" y="982"/>
                </a:cubicBezTo>
                <a:lnTo>
                  <a:pt x="19636" y="982"/>
                </a:lnTo>
                <a:cubicBezTo>
                  <a:pt x="20178" y="982"/>
                  <a:pt x="20618" y="1422"/>
                  <a:pt x="20618" y="1964"/>
                </a:cubicBezTo>
                <a:cubicBezTo>
                  <a:pt x="20618" y="1964"/>
                  <a:pt x="20618" y="14727"/>
                  <a:pt x="20618" y="14727"/>
                </a:cubicBezTo>
                <a:close/>
                <a:moveTo>
                  <a:pt x="20618" y="16691"/>
                </a:moveTo>
                <a:cubicBezTo>
                  <a:pt x="20618" y="17233"/>
                  <a:pt x="20178" y="17673"/>
                  <a:pt x="19636" y="17673"/>
                </a:cubicBezTo>
                <a:lnTo>
                  <a:pt x="1964" y="17673"/>
                </a:lnTo>
                <a:cubicBezTo>
                  <a:pt x="1422" y="17673"/>
                  <a:pt x="982" y="17233"/>
                  <a:pt x="982" y="16691"/>
                </a:cubicBezTo>
                <a:lnTo>
                  <a:pt x="982" y="15709"/>
                </a:lnTo>
                <a:lnTo>
                  <a:pt x="20618" y="15709"/>
                </a:lnTo>
                <a:cubicBezTo>
                  <a:pt x="20618" y="15709"/>
                  <a:pt x="20618" y="16691"/>
                  <a:pt x="20618" y="16691"/>
                </a:cubicBezTo>
                <a:close/>
                <a:moveTo>
                  <a:pt x="11782" y="20618"/>
                </a:moveTo>
                <a:lnTo>
                  <a:pt x="9818" y="20618"/>
                </a:lnTo>
                <a:lnTo>
                  <a:pt x="9818" y="18655"/>
                </a:lnTo>
                <a:lnTo>
                  <a:pt x="11782" y="18655"/>
                </a:lnTo>
                <a:cubicBezTo>
                  <a:pt x="11782" y="18655"/>
                  <a:pt x="11782" y="20618"/>
                  <a:pt x="11782" y="20618"/>
                </a:cubicBezTo>
                <a:close/>
                <a:moveTo>
                  <a:pt x="19636" y="0"/>
                </a:moveTo>
                <a:lnTo>
                  <a:pt x="1964" y="0"/>
                </a:lnTo>
                <a:cubicBezTo>
                  <a:pt x="879" y="0"/>
                  <a:pt x="0" y="879"/>
                  <a:pt x="0" y="1964"/>
                </a:cubicBezTo>
                <a:lnTo>
                  <a:pt x="0" y="16691"/>
                </a:lnTo>
                <a:cubicBezTo>
                  <a:pt x="0" y="17775"/>
                  <a:pt x="879" y="18655"/>
                  <a:pt x="1964" y="18655"/>
                </a:cubicBezTo>
                <a:lnTo>
                  <a:pt x="8836" y="18655"/>
                </a:lnTo>
                <a:lnTo>
                  <a:pt x="8836" y="20618"/>
                </a:lnTo>
                <a:lnTo>
                  <a:pt x="7364" y="20618"/>
                </a:lnTo>
                <a:cubicBezTo>
                  <a:pt x="7092" y="20618"/>
                  <a:pt x="6873" y="20839"/>
                  <a:pt x="6873" y="21109"/>
                </a:cubicBezTo>
                <a:cubicBezTo>
                  <a:pt x="6873" y="21380"/>
                  <a:pt x="7092" y="21600"/>
                  <a:pt x="7364" y="21600"/>
                </a:cubicBezTo>
                <a:lnTo>
                  <a:pt x="14236" y="21600"/>
                </a:lnTo>
                <a:cubicBezTo>
                  <a:pt x="14508" y="21600"/>
                  <a:pt x="14727" y="21380"/>
                  <a:pt x="14727" y="21109"/>
                </a:cubicBezTo>
                <a:cubicBezTo>
                  <a:pt x="14727" y="20839"/>
                  <a:pt x="14508" y="20618"/>
                  <a:pt x="14236" y="20618"/>
                </a:cubicBezTo>
                <a:lnTo>
                  <a:pt x="12764" y="20618"/>
                </a:lnTo>
                <a:lnTo>
                  <a:pt x="12764" y="18655"/>
                </a:lnTo>
                <a:lnTo>
                  <a:pt x="19636" y="18655"/>
                </a:lnTo>
                <a:cubicBezTo>
                  <a:pt x="20721" y="18655"/>
                  <a:pt x="21600" y="17775"/>
                  <a:pt x="21600" y="16691"/>
                </a:cubicBezTo>
                <a:lnTo>
                  <a:pt x="21600" y="1964"/>
                </a:lnTo>
                <a:cubicBezTo>
                  <a:pt x="21600" y="879"/>
                  <a:pt x="20721" y="0"/>
                  <a:pt x="19636" y="0"/>
                </a:cubicBezTo>
              </a:path>
            </a:pathLst>
          </a:custGeom>
          <a:solidFill>
            <a:schemeClr val="bg1"/>
          </a:solidFill>
          <a:ln w="12700">
            <a:miter lim="400000"/>
          </a:ln>
        </p:spPr>
        <p:txBody>
          <a:bodyPr lIns="38100" tIns="38100" rIns="38100" bIns="38100" anchor="ctr"/>
          <a:lstStyle/>
          <a:p>
            <a:endParaRPr>
              <a:solidFill>
                <a:prstClr val="black"/>
              </a:solidFill>
            </a:endParaRPr>
          </a:p>
        </p:txBody>
      </p:sp>
      <p:grpSp>
        <p:nvGrpSpPr>
          <p:cNvPr id="19" name="Group 18"/>
          <p:cNvGrpSpPr/>
          <p:nvPr/>
        </p:nvGrpSpPr>
        <p:grpSpPr>
          <a:xfrm>
            <a:off x="7806994" y="3041634"/>
            <a:ext cx="2697081" cy="783265"/>
            <a:chOff x="7020005" y="1817201"/>
            <a:chExt cx="2697081" cy="783265"/>
          </a:xfrm>
        </p:grpSpPr>
        <p:sp>
          <p:nvSpPr>
            <p:cNvPr id="20" name="TextBox 19"/>
            <p:cNvSpPr txBox="1"/>
            <p:nvPr/>
          </p:nvSpPr>
          <p:spPr>
            <a:xfrm>
              <a:off x="7020005" y="1817201"/>
              <a:ext cx="1141338" cy="276999"/>
            </a:xfrm>
            <a:prstGeom prst="rect">
              <a:avLst/>
            </a:prstGeom>
            <a:noFill/>
          </p:spPr>
          <p:txBody>
            <a:bodyPr wrap="none" lIns="0" rIns="0" rtlCol="0">
              <a:spAutoFit/>
            </a:bodyPr>
            <a:lstStyle/>
            <a:p>
              <a:r>
                <a:rPr lang="en-US" sz="1200" b="1" dirty="0">
                  <a:solidFill>
                    <a:schemeClr val="bg1"/>
                  </a:solidFill>
                </a:rPr>
                <a:t>ARCHITECTURE</a:t>
              </a:r>
            </a:p>
          </p:txBody>
        </p:sp>
        <p:sp>
          <p:nvSpPr>
            <p:cNvPr id="21" name="Text Placeholder 3"/>
            <p:cNvSpPr txBox="1">
              <a:spLocks/>
            </p:cNvSpPr>
            <p:nvPr/>
          </p:nvSpPr>
          <p:spPr>
            <a:xfrm>
              <a:off x="7020006" y="2094200"/>
              <a:ext cx="2697080" cy="506266"/>
            </a:xfrm>
            <a:prstGeom prst="rect">
              <a:avLst/>
            </a:prstGeom>
          </p:spPr>
          <p:txBody>
            <a:bodyPr lIns="0" rIns="0"/>
            <a:lstStyle>
              <a:lvl1pPr marL="0" indent="0" algn="l" defTabSz="914318" rtl="0" eaLnBrk="1" latinLnBrk="0" hangingPunct="1">
                <a:lnSpc>
                  <a:spcPct val="120000"/>
                </a:lnSpc>
                <a:spcBef>
                  <a:spcPts val="1000"/>
                </a:spcBef>
                <a:buFont typeface="Arial" panose="020B0604020202020204" pitchFamily="34" charset="0"/>
                <a:buNone/>
                <a:defRPr sz="2800" kern="1200">
                  <a:solidFill>
                    <a:schemeClr val="tx1"/>
                  </a:solidFill>
                  <a:latin typeface="+mn-lt"/>
                  <a:ea typeface="+mn-ea"/>
                  <a:cs typeface="+mn-cs"/>
                </a:defRPr>
              </a:lvl1pPr>
              <a:lvl2pPr marL="0" indent="0" algn="l" defTabSz="914318" rtl="0" eaLnBrk="1" latinLnBrk="0" hangingPunct="1">
                <a:lnSpc>
                  <a:spcPct val="120000"/>
                </a:lnSpc>
                <a:spcBef>
                  <a:spcPts val="499"/>
                </a:spcBef>
                <a:buFont typeface="Arial" panose="020B0604020202020204" pitchFamily="34" charset="0"/>
                <a:buNone/>
                <a:defRPr sz="1800" kern="1200">
                  <a:solidFill>
                    <a:schemeClr val="tx1"/>
                  </a:solidFill>
                  <a:latin typeface="+mn-lt"/>
                  <a:ea typeface="+mn-ea"/>
                  <a:cs typeface="+mn-cs"/>
                </a:defRPr>
              </a:lvl2pPr>
              <a:lvl3pPr marL="0" indent="0" algn="l" defTabSz="914318" rtl="0" eaLnBrk="1" latinLnBrk="0" hangingPunct="1">
                <a:lnSpc>
                  <a:spcPct val="120000"/>
                </a:lnSpc>
                <a:spcBef>
                  <a:spcPts val="499"/>
                </a:spcBef>
                <a:buFont typeface="Arial" panose="020B0604020202020204" pitchFamily="34" charset="0"/>
                <a:buNone/>
                <a:defRPr sz="1200" kern="1200">
                  <a:solidFill>
                    <a:schemeClr val="tx1"/>
                  </a:solidFill>
                  <a:latin typeface="+mn-lt"/>
                  <a:ea typeface="+mn-ea"/>
                  <a:cs typeface="+mn-cs"/>
                </a:defRPr>
              </a:lvl3pPr>
              <a:lvl4pPr marL="0" indent="0" algn="l" defTabSz="914318" rtl="0" eaLnBrk="1" latinLnBrk="0" hangingPunct="1">
                <a:lnSpc>
                  <a:spcPct val="120000"/>
                </a:lnSpc>
                <a:spcBef>
                  <a:spcPts val="499"/>
                </a:spcBef>
                <a:buFont typeface="Arial" panose="020B0604020202020204" pitchFamily="34" charset="0"/>
                <a:buNone/>
                <a:defRPr sz="1000" kern="1200">
                  <a:solidFill>
                    <a:schemeClr val="tx1">
                      <a:alpha val="70000"/>
                    </a:schemeClr>
                  </a:solidFill>
                  <a:latin typeface="+mn-lt"/>
                  <a:ea typeface="+mn-ea"/>
                  <a:cs typeface="+mn-cs"/>
                </a:defRPr>
              </a:lvl4pPr>
              <a:lvl5pPr marL="0" indent="0" algn="l" defTabSz="914318" rtl="0" eaLnBrk="1" latinLnBrk="0" hangingPunct="1">
                <a:lnSpc>
                  <a:spcPct val="120000"/>
                </a:lnSpc>
                <a:spcBef>
                  <a:spcPts val="499"/>
                </a:spcBef>
                <a:buFont typeface="Arial" panose="020B0604020202020204" pitchFamily="34" charset="0"/>
                <a:buNone/>
                <a:defRPr sz="1000" kern="1200" baseline="0">
                  <a:solidFill>
                    <a:schemeClr val="tx1">
                      <a:alpha val="50000"/>
                    </a:schemeClr>
                  </a:solidFill>
                  <a:latin typeface="+mn-lt"/>
                  <a:ea typeface="+mn-ea"/>
                  <a:cs typeface="+mn-cs"/>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pPr>
                <a:lnSpc>
                  <a:spcPct val="145000"/>
                </a:lnSpc>
              </a:pPr>
              <a:r>
                <a:rPr lang="en-US" sz="1000" dirty="0">
                  <a:solidFill>
                    <a:schemeClr val="bg1">
                      <a:alpha val="80000"/>
                    </a:schemeClr>
                  </a:solidFill>
                </a:rPr>
                <a:t>There are many variations of passages of Lorem Ipsum available.</a:t>
              </a:r>
            </a:p>
          </p:txBody>
        </p:sp>
      </p:grpSp>
      <p:sp>
        <p:nvSpPr>
          <p:cNvPr id="22" name="Oval 21"/>
          <p:cNvSpPr/>
          <p:nvPr/>
        </p:nvSpPr>
        <p:spPr>
          <a:xfrm>
            <a:off x="6882989" y="3078200"/>
            <a:ext cx="710133" cy="710133"/>
          </a:xfrm>
          <a:prstGeom prst="ellipse">
            <a:avLst/>
          </a:prstGeom>
          <a:no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p:cNvGrpSpPr/>
          <p:nvPr/>
        </p:nvGrpSpPr>
        <p:grpSpPr>
          <a:xfrm>
            <a:off x="7184709" y="4647977"/>
            <a:ext cx="2773799" cy="783265"/>
            <a:chOff x="7020005" y="1817201"/>
            <a:chExt cx="2773799" cy="783265"/>
          </a:xfrm>
        </p:grpSpPr>
        <p:sp>
          <p:nvSpPr>
            <p:cNvPr id="24" name="TextBox 23"/>
            <p:cNvSpPr txBox="1"/>
            <p:nvPr/>
          </p:nvSpPr>
          <p:spPr>
            <a:xfrm>
              <a:off x="7020005" y="1817201"/>
              <a:ext cx="1540486" cy="276999"/>
            </a:xfrm>
            <a:prstGeom prst="rect">
              <a:avLst/>
            </a:prstGeom>
            <a:noFill/>
          </p:spPr>
          <p:txBody>
            <a:bodyPr wrap="none" lIns="0" rIns="0" rtlCol="0">
              <a:spAutoFit/>
            </a:bodyPr>
            <a:lstStyle/>
            <a:p>
              <a:r>
                <a:rPr lang="en-US" sz="1200" b="1" dirty="0">
                  <a:solidFill>
                    <a:schemeClr val="bg1"/>
                  </a:solidFill>
                </a:rPr>
                <a:t>INDUSTRIAL DESIGN</a:t>
              </a:r>
            </a:p>
          </p:txBody>
        </p:sp>
        <p:sp>
          <p:nvSpPr>
            <p:cNvPr id="25" name="Text Placeholder 3"/>
            <p:cNvSpPr txBox="1">
              <a:spLocks/>
            </p:cNvSpPr>
            <p:nvPr/>
          </p:nvSpPr>
          <p:spPr>
            <a:xfrm>
              <a:off x="7020005" y="2094200"/>
              <a:ext cx="2773799" cy="506266"/>
            </a:xfrm>
            <a:prstGeom prst="rect">
              <a:avLst/>
            </a:prstGeom>
          </p:spPr>
          <p:txBody>
            <a:bodyPr lIns="0" rIns="0"/>
            <a:lstStyle>
              <a:lvl1pPr marL="0" indent="0" algn="l" defTabSz="914318" rtl="0" eaLnBrk="1" latinLnBrk="0" hangingPunct="1">
                <a:lnSpc>
                  <a:spcPct val="120000"/>
                </a:lnSpc>
                <a:spcBef>
                  <a:spcPts val="1000"/>
                </a:spcBef>
                <a:buFont typeface="Arial" panose="020B0604020202020204" pitchFamily="34" charset="0"/>
                <a:buNone/>
                <a:defRPr sz="2800" kern="1200">
                  <a:solidFill>
                    <a:schemeClr val="tx1"/>
                  </a:solidFill>
                  <a:latin typeface="+mn-lt"/>
                  <a:ea typeface="+mn-ea"/>
                  <a:cs typeface="+mn-cs"/>
                </a:defRPr>
              </a:lvl1pPr>
              <a:lvl2pPr marL="0" indent="0" algn="l" defTabSz="914318" rtl="0" eaLnBrk="1" latinLnBrk="0" hangingPunct="1">
                <a:lnSpc>
                  <a:spcPct val="120000"/>
                </a:lnSpc>
                <a:spcBef>
                  <a:spcPts val="499"/>
                </a:spcBef>
                <a:buFont typeface="Arial" panose="020B0604020202020204" pitchFamily="34" charset="0"/>
                <a:buNone/>
                <a:defRPr sz="1800" kern="1200">
                  <a:solidFill>
                    <a:schemeClr val="tx1"/>
                  </a:solidFill>
                  <a:latin typeface="+mn-lt"/>
                  <a:ea typeface="+mn-ea"/>
                  <a:cs typeface="+mn-cs"/>
                </a:defRPr>
              </a:lvl2pPr>
              <a:lvl3pPr marL="0" indent="0" algn="l" defTabSz="914318" rtl="0" eaLnBrk="1" latinLnBrk="0" hangingPunct="1">
                <a:lnSpc>
                  <a:spcPct val="120000"/>
                </a:lnSpc>
                <a:spcBef>
                  <a:spcPts val="499"/>
                </a:spcBef>
                <a:buFont typeface="Arial" panose="020B0604020202020204" pitchFamily="34" charset="0"/>
                <a:buNone/>
                <a:defRPr sz="1200" kern="1200">
                  <a:solidFill>
                    <a:schemeClr val="tx1"/>
                  </a:solidFill>
                  <a:latin typeface="+mn-lt"/>
                  <a:ea typeface="+mn-ea"/>
                  <a:cs typeface="+mn-cs"/>
                </a:defRPr>
              </a:lvl3pPr>
              <a:lvl4pPr marL="0" indent="0" algn="l" defTabSz="914318" rtl="0" eaLnBrk="1" latinLnBrk="0" hangingPunct="1">
                <a:lnSpc>
                  <a:spcPct val="120000"/>
                </a:lnSpc>
                <a:spcBef>
                  <a:spcPts val="499"/>
                </a:spcBef>
                <a:buFont typeface="Arial" panose="020B0604020202020204" pitchFamily="34" charset="0"/>
                <a:buNone/>
                <a:defRPr sz="1000" kern="1200">
                  <a:solidFill>
                    <a:schemeClr val="tx1">
                      <a:alpha val="70000"/>
                    </a:schemeClr>
                  </a:solidFill>
                  <a:latin typeface="+mn-lt"/>
                  <a:ea typeface="+mn-ea"/>
                  <a:cs typeface="+mn-cs"/>
                </a:defRPr>
              </a:lvl4pPr>
              <a:lvl5pPr marL="0" indent="0" algn="l" defTabSz="914318" rtl="0" eaLnBrk="1" latinLnBrk="0" hangingPunct="1">
                <a:lnSpc>
                  <a:spcPct val="120000"/>
                </a:lnSpc>
                <a:spcBef>
                  <a:spcPts val="499"/>
                </a:spcBef>
                <a:buFont typeface="Arial" panose="020B0604020202020204" pitchFamily="34" charset="0"/>
                <a:buNone/>
                <a:defRPr sz="1000" kern="1200" baseline="0">
                  <a:solidFill>
                    <a:schemeClr val="tx1">
                      <a:alpha val="50000"/>
                    </a:schemeClr>
                  </a:solidFill>
                  <a:latin typeface="+mn-lt"/>
                  <a:ea typeface="+mn-ea"/>
                  <a:cs typeface="+mn-cs"/>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pPr>
                <a:lnSpc>
                  <a:spcPct val="145000"/>
                </a:lnSpc>
              </a:pPr>
              <a:r>
                <a:rPr lang="en-US" sz="1000" dirty="0">
                  <a:solidFill>
                    <a:schemeClr val="bg1">
                      <a:alpha val="80000"/>
                    </a:schemeClr>
                  </a:solidFill>
                </a:rPr>
                <a:t>There are many variations of passages of Lorem Ipsum available.</a:t>
              </a:r>
            </a:p>
          </p:txBody>
        </p:sp>
      </p:grpSp>
      <p:sp>
        <p:nvSpPr>
          <p:cNvPr id="26" name="Oval 25"/>
          <p:cNvSpPr/>
          <p:nvPr/>
        </p:nvSpPr>
        <p:spPr>
          <a:xfrm>
            <a:off x="6260704" y="4684543"/>
            <a:ext cx="710133" cy="710133"/>
          </a:xfrm>
          <a:prstGeom prst="ellipse">
            <a:avLst/>
          </a:prstGeom>
          <a:no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Shape 3665"/>
          <p:cNvSpPr/>
          <p:nvPr/>
        </p:nvSpPr>
        <p:spPr>
          <a:xfrm>
            <a:off x="7097765" y="3291186"/>
            <a:ext cx="280580" cy="280580"/>
          </a:xfrm>
          <a:custGeom>
            <a:avLst/>
            <a:gdLst/>
            <a:ahLst/>
            <a:cxnLst>
              <a:cxn ang="0">
                <a:pos x="wd2" y="hd2"/>
              </a:cxn>
              <a:cxn ang="5400000">
                <a:pos x="wd2" y="hd2"/>
              </a:cxn>
              <a:cxn ang="10800000">
                <a:pos x="wd2" y="hd2"/>
              </a:cxn>
              <a:cxn ang="16200000">
                <a:pos x="wd2" y="hd2"/>
              </a:cxn>
            </a:cxnLst>
            <a:rect l="0" t="0" r="r" b="b"/>
            <a:pathLst>
              <a:path w="21600" h="21600" extrusionOk="0">
                <a:moveTo>
                  <a:pt x="20618" y="12013"/>
                </a:moveTo>
                <a:cubicBezTo>
                  <a:pt x="20614" y="12014"/>
                  <a:pt x="20611" y="12016"/>
                  <a:pt x="20607" y="12017"/>
                </a:cubicBezTo>
                <a:lnTo>
                  <a:pt x="19602" y="12269"/>
                </a:lnTo>
                <a:cubicBezTo>
                  <a:pt x="19256" y="12354"/>
                  <a:pt x="18984" y="12622"/>
                  <a:pt x="18892" y="12966"/>
                </a:cubicBezTo>
                <a:cubicBezTo>
                  <a:pt x="18703" y="13673"/>
                  <a:pt x="18421" y="14351"/>
                  <a:pt x="18053" y="14986"/>
                </a:cubicBezTo>
                <a:cubicBezTo>
                  <a:pt x="17873" y="15295"/>
                  <a:pt x="17876" y="15677"/>
                  <a:pt x="18060" y="15984"/>
                </a:cubicBezTo>
                <a:lnTo>
                  <a:pt x="18601" y="16885"/>
                </a:lnTo>
                <a:lnTo>
                  <a:pt x="16886" y="18600"/>
                </a:lnTo>
                <a:cubicBezTo>
                  <a:pt x="16882" y="18599"/>
                  <a:pt x="16878" y="18597"/>
                  <a:pt x="16875" y="18595"/>
                </a:cubicBezTo>
                <a:lnTo>
                  <a:pt x="15978" y="18057"/>
                </a:lnTo>
                <a:cubicBezTo>
                  <a:pt x="15822" y="17964"/>
                  <a:pt x="15648" y="17917"/>
                  <a:pt x="15473" y="17917"/>
                </a:cubicBezTo>
                <a:cubicBezTo>
                  <a:pt x="15304" y="17917"/>
                  <a:pt x="15134" y="17961"/>
                  <a:pt x="14982" y="18049"/>
                </a:cubicBezTo>
                <a:cubicBezTo>
                  <a:pt x="14348" y="18415"/>
                  <a:pt x="13671" y="18696"/>
                  <a:pt x="12968" y="18884"/>
                </a:cubicBezTo>
                <a:cubicBezTo>
                  <a:pt x="12624" y="18976"/>
                  <a:pt x="12356" y="19248"/>
                  <a:pt x="12269" y="19594"/>
                </a:cubicBezTo>
                <a:lnTo>
                  <a:pt x="12016" y="20608"/>
                </a:lnTo>
                <a:cubicBezTo>
                  <a:pt x="12015" y="20611"/>
                  <a:pt x="12014" y="20614"/>
                  <a:pt x="12012" y="20619"/>
                </a:cubicBezTo>
                <a:lnTo>
                  <a:pt x="9587" y="20619"/>
                </a:lnTo>
                <a:lnTo>
                  <a:pt x="9331" y="19594"/>
                </a:lnTo>
                <a:cubicBezTo>
                  <a:pt x="9244" y="19248"/>
                  <a:pt x="8976" y="18976"/>
                  <a:pt x="8632" y="18884"/>
                </a:cubicBezTo>
                <a:cubicBezTo>
                  <a:pt x="7929" y="18696"/>
                  <a:pt x="7252" y="18415"/>
                  <a:pt x="6617" y="18049"/>
                </a:cubicBezTo>
                <a:cubicBezTo>
                  <a:pt x="6465" y="17961"/>
                  <a:pt x="6296" y="17917"/>
                  <a:pt x="6127" y="17917"/>
                </a:cubicBezTo>
                <a:cubicBezTo>
                  <a:pt x="5951" y="17917"/>
                  <a:pt x="5777" y="17964"/>
                  <a:pt x="5621" y="18057"/>
                </a:cubicBezTo>
                <a:lnTo>
                  <a:pt x="4725" y="18595"/>
                </a:lnTo>
                <a:cubicBezTo>
                  <a:pt x="4722" y="18597"/>
                  <a:pt x="4718" y="18599"/>
                  <a:pt x="4714" y="18600"/>
                </a:cubicBezTo>
                <a:lnTo>
                  <a:pt x="3000" y="16885"/>
                </a:lnTo>
                <a:lnTo>
                  <a:pt x="3540" y="15983"/>
                </a:lnTo>
                <a:cubicBezTo>
                  <a:pt x="3724" y="15677"/>
                  <a:pt x="3727" y="15295"/>
                  <a:pt x="3548" y="14986"/>
                </a:cubicBezTo>
                <a:cubicBezTo>
                  <a:pt x="3179" y="14351"/>
                  <a:pt x="2897" y="13672"/>
                  <a:pt x="2708" y="12966"/>
                </a:cubicBezTo>
                <a:cubicBezTo>
                  <a:pt x="2616" y="12622"/>
                  <a:pt x="2343" y="12354"/>
                  <a:pt x="1998" y="12269"/>
                </a:cubicBezTo>
                <a:lnTo>
                  <a:pt x="993" y="12017"/>
                </a:lnTo>
                <a:cubicBezTo>
                  <a:pt x="989" y="12016"/>
                  <a:pt x="986" y="12014"/>
                  <a:pt x="982" y="12013"/>
                </a:cubicBezTo>
                <a:lnTo>
                  <a:pt x="982" y="9587"/>
                </a:lnTo>
                <a:lnTo>
                  <a:pt x="1998" y="9333"/>
                </a:lnTo>
                <a:cubicBezTo>
                  <a:pt x="2343" y="9247"/>
                  <a:pt x="2616" y="8979"/>
                  <a:pt x="2708" y="8634"/>
                </a:cubicBezTo>
                <a:cubicBezTo>
                  <a:pt x="2897" y="7928"/>
                  <a:pt x="3179" y="7250"/>
                  <a:pt x="3548" y="6615"/>
                </a:cubicBezTo>
                <a:cubicBezTo>
                  <a:pt x="3727" y="6305"/>
                  <a:pt x="3724" y="5924"/>
                  <a:pt x="3540" y="5617"/>
                </a:cubicBezTo>
                <a:lnTo>
                  <a:pt x="3005" y="4725"/>
                </a:lnTo>
                <a:cubicBezTo>
                  <a:pt x="3004" y="4722"/>
                  <a:pt x="3002" y="4718"/>
                  <a:pt x="3000" y="4715"/>
                </a:cubicBezTo>
                <a:lnTo>
                  <a:pt x="4715" y="3000"/>
                </a:lnTo>
                <a:lnTo>
                  <a:pt x="5621" y="3544"/>
                </a:lnTo>
                <a:cubicBezTo>
                  <a:pt x="5777" y="3637"/>
                  <a:pt x="5951" y="3683"/>
                  <a:pt x="6127" y="3683"/>
                </a:cubicBezTo>
                <a:cubicBezTo>
                  <a:pt x="6296" y="3683"/>
                  <a:pt x="6465" y="3640"/>
                  <a:pt x="6618" y="3551"/>
                </a:cubicBezTo>
                <a:cubicBezTo>
                  <a:pt x="7251" y="3185"/>
                  <a:pt x="7929" y="2904"/>
                  <a:pt x="8632" y="2717"/>
                </a:cubicBezTo>
                <a:cubicBezTo>
                  <a:pt x="8976" y="2624"/>
                  <a:pt x="9244" y="2353"/>
                  <a:pt x="9331" y="2007"/>
                </a:cubicBezTo>
                <a:lnTo>
                  <a:pt x="9587" y="982"/>
                </a:lnTo>
                <a:lnTo>
                  <a:pt x="12012" y="982"/>
                </a:lnTo>
                <a:cubicBezTo>
                  <a:pt x="12014" y="986"/>
                  <a:pt x="12015" y="989"/>
                  <a:pt x="12016" y="993"/>
                </a:cubicBezTo>
                <a:lnTo>
                  <a:pt x="12269" y="2007"/>
                </a:lnTo>
                <a:cubicBezTo>
                  <a:pt x="12356" y="2353"/>
                  <a:pt x="12624" y="2624"/>
                  <a:pt x="12968" y="2717"/>
                </a:cubicBezTo>
                <a:cubicBezTo>
                  <a:pt x="13671" y="2904"/>
                  <a:pt x="14348" y="3185"/>
                  <a:pt x="14982" y="3551"/>
                </a:cubicBezTo>
                <a:cubicBezTo>
                  <a:pt x="15134" y="3640"/>
                  <a:pt x="15304" y="3683"/>
                  <a:pt x="15473" y="3683"/>
                </a:cubicBezTo>
                <a:cubicBezTo>
                  <a:pt x="15648" y="3683"/>
                  <a:pt x="15822" y="3637"/>
                  <a:pt x="15978" y="3544"/>
                </a:cubicBezTo>
                <a:lnTo>
                  <a:pt x="16884" y="3000"/>
                </a:lnTo>
                <a:lnTo>
                  <a:pt x="18600" y="4715"/>
                </a:lnTo>
                <a:cubicBezTo>
                  <a:pt x="18598" y="4718"/>
                  <a:pt x="18597" y="4722"/>
                  <a:pt x="18595" y="4726"/>
                </a:cubicBezTo>
                <a:lnTo>
                  <a:pt x="18060" y="5617"/>
                </a:lnTo>
                <a:cubicBezTo>
                  <a:pt x="17876" y="5924"/>
                  <a:pt x="17873" y="6305"/>
                  <a:pt x="18053" y="6615"/>
                </a:cubicBezTo>
                <a:cubicBezTo>
                  <a:pt x="18421" y="7249"/>
                  <a:pt x="18703" y="7928"/>
                  <a:pt x="18892" y="8634"/>
                </a:cubicBezTo>
                <a:cubicBezTo>
                  <a:pt x="18984" y="8979"/>
                  <a:pt x="19256" y="9247"/>
                  <a:pt x="19602" y="9333"/>
                </a:cubicBezTo>
                <a:lnTo>
                  <a:pt x="20618" y="9587"/>
                </a:lnTo>
                <a:cubicBezTo>
                  <a:pt x="20618" y="9587"/>
                  <a:pt x="20618" y="12013"/>
                  <a:pt x="20618" y="12013"/>
                </a:cubicBezTo>
                <a:close/>
                <a:moveTo>
                  <a:pt x="20880" y="8641"/>
                </a:moveTo>
                <a:lnTo>
                  <a:pt x="19841" y="8380"/>
                </a:lnTo>
                <a:cubicBezTo>
                  <a:pt x="19626" y="7580"/>
                  <a:pt x="19308" y="6822"/>
                  <a:pt x="18902" y="6122"/>
                </a:cubicBezTo>
                <a:lnTo>
                  <a:pt x="19455" y="5201"/>
                </a:lnTo>
                <a:cubicBezTo>
                  <a:pt x="19625" y="4871"/>
                  <a:pt x="19736" y="4463"/>
                  <a:pt x="19455" y="4182"/>
                </a:cubicBezTo>
                <a:lnTo>
                  <a:pt x="17419" y="2146"/>
                </a:lnTo>
                <a:cubicBezTo>
                  <a:pt x="17292" y="2018"/>
                  <a:pt x="17136" y="1968"/>
                  <a:pt x="16975" y="1968"/>
                </a:cubicBezTo>
                <a:cubicBezTo>
                  <a:pt x="16778" y="1968"/>
                  <a:pt x="16572" y="2043"/>
                  <a:pt x="16400" y="2146"/>
                </a:cubicBezTo>
                <a:lnTo>
                  <a:pt x="15473" y="2702"/>
                </a:lnTo>
                <a:cubicBezTo>
                  <a:pt x="14775" y="2298"/>
                  <a:pt x="14020" y="1982"/>
                  <a:pt x="13222" y="1768"/>
                </a:cubicBezTo>
                <a:lnTo>
                  <a:pt x="12960" y="720"/>
                </a:lnTo>
                <a:cubicBezTo>
                  <a:pt x="12848" y="367"/>
                  <a:pt x="12638" y="0"/>
                  <a:pt x="12240" y="0"/>
                </a:cubicBezTo>
                <a:lnTo>
                  <a:pt x="9360" y="0"/>
                </a:lnTo>
                <a:cubicBezTo>
                  <a:pt x="8962" y="0"/>
                  <a:pt x="8730" y="367"/>
                  <a:pt x="8640" y="720"/>
                </a:cubicBezTo>
                <a:lnTo>
                  <a:pt x="8378" y="1768"/>
                </a:lnTo>
                <a:cubicBezTo>
                  <a:pt x="7580" y="1982"/>
                  <a:pt x="6825" y="2298"/>
                  <a:pt x="6127" y="2702"/>
                </a:cubicBezTo>
                <a:lnTo>
                  <a:pt x="5200" y="2146"/>
                </a:lnTo>
                <a:cubicBezTo>
                  <a:pt x="5028" y="2043"/>
                  <a:pt x="4822" y="1968"/>
                  <a:pt x="4625" y="1968"/>
                </a:cubicBezTo>
                <a:cubicBezTo>
                  <a:pt x="4464" y="1968"/>
                  <a:pt x="4308" y="2018"/>
                  <a:pt x="4181" y="2146"/>
                </a:cubicBezTo>
                <a:lnTo>
                  <a:pt x="2145" y="4182"/>
                </a:lnTo>
                <a:cubicBezTo>
                  <a:pt x="1864" y="4463"/>
                  <a:pt x="1975" y="4871"/>
                  <a:pt x="2145" y="5201"/>
                </a:cubicBezTo>
                <a:lnTo>
                  <a:pt x="2698" y="6122"/>
                </a:lnTo>
                <a:cubicBezTo>
                  <a:pt x="2292" y="6822"/>
                  <a:pt x="1973" y="7580"/>
                  <a:pt x="1759" y="8380"/>
                </a:cubicBezTo>
                <a:lnTo>
                  <a:pt x="720" y="8641"/>
                </a:lnTo>
                <a:cubicBezTo>
                  <a:pt x="367" y="8730"/>
                  <a:pt x="0" y="8963"/>
                  <a:pt x="0" y="9361"/>
                </a:cubicBezTo>
                <a:lnTo>
                  <a:pt x="0" y="12240"/>
                </a:lnTo>
                <a:cubicBezTo>
                  <a:pt x="0" y="12638"/>
                  <a:pt x="367" y="12848"/>
                  <a:pt x="720" y="12960"/>
                </a:cubicBezTo>
                <a:lnTo>
                  <a:pt x="1759" y="13220"/>
                </a:lnTo>
                <a:cubicBezTo>
                  <a:pt x="1973" y="14021"/>
                  <a:pt x="2292" y="14778"/>
                  <a:pt x="2698" y="15479"/>
                </a:cubicBezTo>
                <a:lnTo>
                  <a:pt x="2145" y="16400"/>
                </a:lnTo>
                <a:cubicBezTo>
                  <a:pt x="1959" y="16714"/>
                  <a:pt x="1864" y="17138"/>
                  <a:pt x="2145" y="17419"/>
                </a:cubicBezTo>
                <a:lnTo>
                  <a:pt x="4181" y="19455"/>
                </a:lnTo>
                <a:cubicBezTo>
                  <a:pt x="4305" y="19579"/>
                  <a:pt x="4454" y="19627"/>
                  <a:pt x="4610" y="19627"/>
                </a:cubicBezTo>
                <a:cubicBezTo>
                  <a:pt x="4807" y="19627"/>
                  <a:pt x="5016" y="19550"/>
                  <a:pt x="5200" y="19455"/>
                </a:cubicBezTo>
                <a:lnTo>
                  <a:pt x="6127" y="18899"/>
                </a:lnTo>
                <a:cubicBezTo>
                  <a:pt x="6825" y="19303"/>
                  <a:pt x="7580" y="19619"/>
                  <a:pt x="8378" y="19832"/>
                </a:cubicBezTo>
                <a:lnTo>
                  <a:pt x="8640" y="20880"/>
                </a:lnTo>
                <a:cubicBezTo>
                  <a:pt x="8730" y="21233"/>
                  <a:pt x="8962" y="21600"/>
                  <a:pt x="9360" y="21600"/>
                </a:cubicBezTo>
                <a:lnTo>
                  <a:pt x="12240" y="21600"/>
                </a:lnTo>
                <a:cubicBezTo>
                  <a:pt x="12638" y="21600"/>
                  <a:pt x="12848" y="21233"/>
                  <a:pt x="12960" y="20880"/>
                </a:cubicBezTo>
                <a:lnTo>
                  <a:pt x="13222" y="19832"/>
                </a:lnTo>
                <a:cubicBezTo>
                  <a:pt x="14020" y="19619"/>
                  <a:pt x="14775" y="19303"/>
                  <a:pt x="15473" y="18899"/>
                </a:cubicBezTo>
                <a:lnTo>
                  <a:pt x="16400" y="19455"/>
                </a:lnTo>
                <a:cubicBezTo>
                  <a:pt x="16584" y="19550"/>
                  <a:pt x="16793" y="19627"/>
                  <a:pt x="16990" y="19627"/>
                </a:cubicBezTo>
                <a:cubicBezTo>
                  <a:pt x="17146" y="19627"/>
                  <a:pt x="17294" y="19579"/>
                  <a:pt x="17419" y="19455"/>
                </a:cubicBezTo>
                <a:lnTo>
                  <a:pt x="19455" y="17419"/>
                </a:lnTo>
                <a:cubicBezTo>
                  <a:pt x="19736" y="17138"/>
                  <a:pt x="19641" y="16714"/>
                  <a:pt x="19455" y="16400"/>
                </a:cubicBezTo>
                <a:lnTo>
                  <a:pt x="18902" y="15479"/>
                </a:lnTo>
                <a:cubicBezTo>
                  <a:pt x="19308" y="14778"/>
                  <a:pt x="19626" y="14021"/>
                  <a:pt x="19841" y="13220"/>
                </a:cubicBezTo>
                <a:lnTo>
                  <a:pt x="20880" y="12960"/>
                </a:lnTo>
                <a:cubicBezTo>
                  <a:pt x="21233" y="12848"/>
                  <a:pt x="21600" y="12638"/>
                  <a:pt x="21600" y="12240"/>
                </a:cubicBezTo>
                <a:lnTo>
                  <a:pt x="21600" y="9361"/>
                </a:lnTo>
                <a:cubicBezTo>
                  <a:pt x="21600" y="8963"/>
                  <a:pt x="21233" y="8730"/>
                  <a:pt x="20880" y="8641"/>
                </a:cubicBezTo>
                <a:moveTo>
                  <a:pt x="15709" y="10800"/>
                </a:moveTo>
                <a:cubicBezTo>
                  <a:pt x="15709" y="13346"/>
                  <a:pt x="13771" y="15439"/>
                  <a:pt x="11291" y="15685"/>
                </a:cubicBezTo>
                <a:lnTo>
                  <a:pt x="11291" y="12695"/>
                </a:lnTo>
                <a:cubicBezTo>
                  <a:pt x="12137" y="12476"/>
                  <a:pt x="12764" y="11715"/>
                  <a:pt x="12764" y="10800"/>
                </a:cubicBezTo>
                <a:cubicBezTo>
                  <a:pt x="12764" y="10630"/>
                  <a:pt x="12735" y="10467"/>
                  <a:pt x="12694" y="10310"/>
                </a:cubicBezTo>
                <a:lnTo>
                  <a:pt x="15308" y="8857"/>
                </a:lnTo>
                <a:cubicBezTo>
                  <a:pt x="15565" y="9454"/>
                  <a:pt x="15709" y="10110"/>
                  <a:pt x="15709" y="10800"/>
                </a:cubicBezTo>
                <a:moveTo>
                  <a:pt x="9818" y="10800"/>
                </a:moveTo>
                <a:cubicBezTo>
                  <a:pt x="9818" y="10258"/>
                  <a:pt x="10258" y="9818"/>
                  <a:pt x="10800" y="9818"/>
                </a:cubicBezTo>
                <a:cubicBezTo>
                  <a:pt x="11342" y="9818"/>
                  <a:pt x="11782" y="10258"/>
                  <a:pt x="11782" y="10800"/>
                </a:cubicBezTo>
                <a:cubicBezTo>
                  <a:pt x="11782" y="11343"/>
                  <a:pt x="11342" y="11782"/>
                  <a:pt x="10800" y="11782"/>
                </a:cubicBezTo>
                <a:cubicBezTo>
                  <a:pt x="10258" y="11782"/>
                  <a:pt x="9818" y="11343"/>
                  <a:pt x="9818" y="10800"/>
                </a:cubicBezTo>
                <a:moveTo>
                  <a:pt x="10309" y="15685"/>
                </a:moveTo>
                <a:cubicBezTo>
                  <a:pt x="7829" y="15439"/>
                  <a:pt x="5891" y="13346"/>
                  <a:pt x="5891" y="10800"/>
                </a:cubicBezTo>
                <a:cubicBezTo>
                  <a:pt x="5891" y="10110"/>
                  <a:pt x="6035" y="9454"/>
                  <a:pt x="6292" y="8857"/>
                </a:cubicBezTo>
                <a:lnTo>
                  <a:pt x="8906" y="10310"/>
                </a:lnTo>
                <a:cubicBezTo>
                  <a:pt x="8865" y="10467"/>
                  <a:pt x="8836" y="10630"/>
                  <a:pt x="8836" y="10800"/>
                </a:cubicBezTo>
                <a:cubicBezTo>
                  <a:pt x="8836" y="11715"/>
                  <a:pt x="9463" y="12476"/>
                  <a:pt x="10309" y="12695"/>
                </a:cubicBezTo>
                <a:cubicBezTo>
                  <a:pt x="10309" y="12695"/>
                  <a:pt x="10309" y="15685"/>
                  <a:pt x="10309" y="15685"/>
                </a:cubicBezTo>
                <a:close/>
                <a:moveTo>
                  <a:pt x="10800" y="5891"/>
                </a:moveTo>
                <a:cubicBezTo>
                  <a:pt x="12470" y="5891"/>
                  <a:pt x="13942" y="6727"/>
                  <a:pt x="14829" y="8000"/>
                </a:cubicBezTo>
                <a:lnTo>
                  <a:pt x="12220" y="9450"/>
                </a:lnTo>
                <a:cubicBezTo>
                  <a:pt x="11862" y="9074"/>
                  <a:pt x="11360" y="8836"/>
                  <a:pt x="10800" y="8836"/>
                </a:cubicBezTo>
                <a:cubicBezTo>
                  <a:pt x="10240" y="8836"/>
                  <a:pt x="9738" y="9074"/>
                  <a:pt x="9380" y="9450"/>
                </a:cubicBezTo>
                <a:lnTo>
                  <a:pt x="6771" y="8000"/>
                </a:lnTo>
                <a:cubicBezTo>
                  <a:pt x="7658" y="6727"/>
                  <a:pt x="9130" y="5891"/>
                  <a:pt x="10800" y="5891"/>
                </a:cubicBezTo>
                <a:moveTo>
                  <a:pt x="10800" y="4909"/>
                </a:moveTo>
                <a:cubicBezTo>
                  <a:pt x="7547" y="4909"/>
                  <a:pt x="4909" y="7547"/>
                  <a:pt x="4909" y="10800"/>
                </a:cubicBezTo>
                <a:cubicBezTo>
                  <a:pt x="4909" y="14054"/>
                  <a:pt x="7547" y="16691"/>
                  <a:pt x="10800" y="16691"/>
                </a:cubicBezTo>
                <a:cubicBezTo>
                  <a:pt x="14053" y="16691"/>
                  <a:pt x="16691" y="14054"/>
                  <a:pt x="16691" y="10800"/>
                </a:cubicBezTo>
                <a:cubicBezTo>
                  <a:pt x="16691" y="7547"/>
                  <a:pt x="14053" y="4909"/>
                  <a:pt x="10800" y="4909"/>
                </a:cubicBezTo>
              </a:path>
            </a:pathLst>
          </a:custGeom>
          <a:solidFill>
            <a:schemeClr val="bg1"/>
          </a:solidFill>
          <a:ln w="12700">
            <a:miter lim="400000"/>
          </a:ln>
        </p:spPr>
        <p:txBody>
          <a:bodyPr lIns="38100" tIns="38100" rIns="38100" bIns="38100" anchor="ctr"/>
          <a:lstStyle/>
          <a:p>
            <a:endParaRPr>
              <a:solidFill>
                <a:prstClr val="black"/>
              </a:solidFill>
            </a:endParaRPr>
          </a:p>
        </p:txBody>
      </p:sp>
      <p:sp>
        <p:nvSpPr>
          <p:cNvPr id="28" name="Shape 3624"/>
          <p:cNvSpPr/>
          <p:nvPr/>
        </p:nvSpPr>
        <p:spPr>
          <a:xfrm>
            <a:off x="6475480" y="4897529"/>
            <a:ext cx="280580" cy="280580"/>
          </a:xfrm>
          <a:custGeom>
            <a:avLst/>
            <a:gdLst/>
            <a:ahLst/>
            <a:cxnLst>
              <a:cxn ang="0">
                <a:pos x="wd2" y="hd2"/>
              </a:cxn>
              <a:cxn ang="5400000">
                <a:pos x="wd2" y="hd2"/>
              </a:cxn>
              <a:cxn ang="10800000">
                <a:pos x="wd2" y="hd2"/>
              </a:cxn>
              <a:cxn ang="16200000">
                <a:pos x="wd2" y="hd2"/>
              </a:cxn>
            </a:cxnLst>
            <a:rect l="0" t="0" r="r" b="b"/>
            <a:pathLst>
              <a:path w="21600" h="21600" extrusionOk="0">
                <a:moveTo>
                  <a:pt x="19755" y="6010"/>
                </a:moveTo>
                <a:lnTo>
                  <a:pt x="18630" y="7136"/>
                </a:lnTo>
                <a:lnTo>
                  <a:pt x="14465" y="2970"/>
                </a:lnTo>
                <a:lnTo>
                  <a:pt x="15590" y="1845"/>
                </a:lnTo>
                <a:cubicBezTo>
                  <a:pt x="15590" y="1845"/>
                  <a:pt x="16391" y="982"/>
                  <a:pt x="17673" y="982"/>
                </a:cubicBezTo>
                <a:cubicBezTo>
                  <a:pt x="19300" y="982"/>
                  <a:pt x="20618" y="2300"/>
                  <a:pt x="20618" y="3927"/>
                </a:cubicBezTo>
                <a:cubicBezTo>
                  <a:pt x="20618" y="4741"/>
                  <a:pt x="20288" y="5477"/>
                  <a:pt x="19755" y="6010"/>
                </a:cubicBezTo>
                <a:moveTo>
                  <a:pt x="7364" y="18402"/>
                </a:moveTo>
                <a:lnTo>
                  <a:pt x="7364" y="14727"/>
                </a:lnTo>
                <a:cubicBezTo>
                  <a:pt x="7364" y="14456"/>
                  <a:pt x="7144" y="14236"/>
                  <a:pt x="6873" y="14236"/>
                </a:cubicBezTo>
                <a:lnTo>
                  <a:pt x="3198" y="14236"/>
                </a:lnTo>
                <a:lnTo>
                  <a:pt x="13770" y="3665"/>
                </a:lnTo>
                <a:lnTo>
                  <a:pt x="17935" y="7830"/>
                </a:lnTo>
                <a:cubicBezTo>
                  <a:pt x="17935" y="7830"/>
                  <a:pt x="7364" y="18402"/>
                  <a:pt x="7364" y="18402"/>
                </a:cubicBezTo>
                <a:close/>
                <a:moveTo>
                  <a:pt x="6382" y="19042"/>
                </a:moveTo>
                <a:lnTo>
                  <a:pt x="2945" y="19845"/>
                </a:lnTo>
                <a:lnTo>
                  <a:pt x="2945" y="18655"/>
                </a:lnTo>
                <a:lnTo>
                  <a:pt x="1755" y="18655"/>
                </a:lnTo>
                <a:lnTo>
                  <a:pt x="2558" y="15218"/>
                </a:lnTo>
                <a:lnTo>
                  <a:pt x="6382" y="15218"/>
                </a:lnTo>
                <a:cubicBezTo>
                  <a:pt x="6382" y="15218"/>
                  <a:pt x="6382" y="19042"/>
                  <a:pt x="6382" y="19042"/>
                </a:cubicBezTo>
                <a:close/>
                <a:moveTo>
                  <a:pt x="17673" y="0"/>
                </a:moveTo>
                <a:cubicBezTo>
                  <a:pt x="16588" y="0"/>
                  <a:pt x="15606" y="439"/>
                  <a:pt x="14896" y="1151"/>
                </a:cubicBezTo>
                <a:lnTo>
                  <a:pt x="1641" y="14405"/>
                </a:lnTo>
                <a:lnTo>
                  <a:pt x="0" y="21600"/>
                </a:lnTo>
                <a:lnTo>
                  <a:pt x="7195" y="19959"/>
                </a:lnTo>
                <a:lnTo>
                  <a:pt x="20449" y="6704"/>
                </a:lnTo>
                <a:cubicBezTo>
                  <a:pt x="21160" y="5994"/>
                  <a:pt x="21600" y="5012"/>
                  <a:pt x="21600" y="3927"/>
                </a:cubicBezTo>
                <a:cubicBezTo>
                  <a:pt x="21600" y="1758"/>
                  <a:pt x="19842" y="0"/>
                  <a:pt x="17673" y="0"/>
                </a:cubicBezTo>
              </a:path>
            </a:pathLst>
          </a:custGeom>
          <a:solidFill>
            <a:schemeClr val="bg1"/>
          </a:solidFill>
          <a:ln w="12700">
            <a:miter lim="400000"/>
          </a:ln>
        </p:spPr>
        <p:txBody>
          <a:bodyPr lIns="38100" tIns="38100" rIns="38100" bIns="38100" anchor="ctr"/>
          <a:lstStyle/>
          <a:p>
            <a:endParaRPr>
              <a:solidFill>
                <a:prstClr val="black"/>
              </a:solidFill>
            </a:endParaRPr>
          </a:p>
        </p:txBody>
      </p:sp>
      <p:sp>
        <p:nvSpPr>
          <p:cNvPr id="29" name="TextBox 28">
            <a:extLst>
              <a:ext uri="{FF2B5EF4-FFF2-40B4-BE49-F238E27FC236}">
                <a16:creationId xmlns:a16="http://schemas.microsoft.com/office/drawing/2014/main" id="{13886F01-3C2D-4E93-814C-521838DD4CFD}"/>
              </a:ext>
            </a:extLst>
          </p:cNvPr>
          <p:cNvSpPr txBox="1"/>
          <p:nvPr/>
        </p:nvSpPr>
        <p:spPr>
          <a:xfrm>
            <a:off x="416172" y="266736"/>
            <a:ext cx="184666" cy="1124668"/>
          </a:xfrm>
          <a:prstGeom prst="rect">
            <a:avLst/>
          </a:prstGeom>
          <a:noFill/>
        </p:spPr>
        <p:txBody>
          <a:bodyPr vert="vert270" wrap="none" lIns="0" rIns="0" rtlCol="0">
            <a:spAutoFit/>
          </a:bodyPr>
          <a:lstStyle/>
          <a:p>
            <a:pPr algn="r"/>
            <a:r>
              <a:rPr lang="en-US" sz="1200" b="1" dirty="0">
                <a:solidFill>
                  <a:schemeClr val="accent4"/>
                </a:solidFill>
              </a:rPr>
              <a:t>SIMPLE.COM</a:t>
            </a:r>
          </a:p>
        </p:txBody>
      </p:sp>
      <p:sp>
        <p:nvSpPr>
          <p:cNvPr id="30" name="Freeform: Shape 29">
            <a:extLst>
              <a:ext uri="{FF2B5EF4-FFF2-40B4-BE49-F238E27FC236}">
                <a16:creationId xmlns:a16="http://schemas.microsoft.com/office/drawing/2014/main" id="{3F2FF461-71F2-4A01-A500-B5B67EACA0CD}"/>
              </a:ext>
            </a:extLst>
          </p:cNvPr>
          <p:cNvSpPr/>
          <p:nvPr/>
        </p:nvSpPr>
        <p:spPr>
          <a:xfrm rot="16200000">
            <a:off x="99279" y="5876457"/>
            <a:ext cx="780354" cy="146564"/>
          </a:xfrm>
          <a:custGeom>
            <a:avLst/>
            <a:gdLst/>
            <a:ahLst/>
            <a:cxnLst/>
            <a:rect l="l" t="t" r="r" b="b"/>
            <a:pathLst>
              <a:path w="4699788" h="882702">
                <a:moveTo>
                  <a:pt x="2607717" y="175566"/>
                </a:moveTo>
                <a:lnTo>
                  <a:pt x="2607717" y="471831"/>
                </a:lnTo>
                <a:lnTo>
                  <a:pt x="2768651" y="471831"/>
                </a:lnTo>
                <a:cubicBezTo>
                  <a:pt x="2827986" y="471831"/>
                  <a:pt x="2873096" y="459030"/>
                  <a:pt x="2903983" y="433426"/>
                </a:cubicBezTo>
                <a:cubicBezTo>
                  <a:pt x="2934869" y="407823"/>
                  <a:pt x="2950312" y="371450"/>
                  <a:pt x="2950312" y="324308"/>
                </a:cubicBezTo>
                <a:cubicBezTo>
                  <a:pt x="2950312" y="276353"/>
                  <a:pt x="2934869" y="239574"/>
                  <a:pt x="2903983" y="213970"/>
                </a:cubicBezTo>
                <a:cubicBezTo>
                  <a:pt x="2873096" y="188367"/>
                  <a:pt x="2827986" y="175566"/>
                  <a:pt x="2768651" y="175566"/>
                </a:cubicBezTo>
                <a:close/>
                <a:moveTo>
                  <a:pt x="4038981" y="14631"/>
                </a:moveTo>
                <a:lnTo>
                  <a:pt x="4683939" y="14631"/>
                </a:lnTo>
                <a:lnTo>
                  <a:pt x="4683939" y="173127"/>
                </a:lnTo>
                <a:lnTo>
                  <a:pt x="4235273" y="173127"/>
                </a:lnTo>
                <a:lnTo>
                  <a:pt x="4235273" y="358446"/>
                </a:lnTo>
                <a:lnTo>
                  <a:pt x="4631513" y="358446"/>
                </a:lnTo>
                <a:lnTo>
                  <a:pt x="4631513" y="512065"/>
                </a:lnTo>
                <a:lnTo>
                  <a:pt x="4235273" y="512065"/>
                </a:lnTo>
                <a:lnTo>
                  <a:pt x="4235273" y="709575"/>
                </a:lnTo>
                <a:lnTo>
                  <a:pt x="4699788" y="709575"/>
                </a:lnTo>
                <a:lnTo>
                  <a:pt x="4699788" y="868071"/>
                </a:lnTo>
                <a:lnTo>
                  <a:pt x="4038981" y="868071"/>
                </a:lnTo>
                <a:close/>
                <a:moveTo>
                  <a:pt x="3305557" y="14631"/>
                </a:moveTo>
                <a:lnTo>
                  <a:pt x="3503067" y="14631"/>
                </a:lnTo>
                <a:lnTo>
                  <a:pt x="3503067" y="707137"/>
                </a:lnTo>
                <a:lnTo>
                  <a:pt x="3931006" y="707137"/>
                </a:lnTo>
                <a:lnTo>
                  <a:pt x="3931006" y="868071"/>
                </a:lnTo>
                <a:lnTo>
                  <a:pt x="3305557" y="868071"/>
                </a:lnTo>
                <a:close/>
                <a:moveTo>
                  <a:pt x="2410206" y="14631"/>
                </a:moveTo>
                <a:lnTo>
                  <a:pt x="2779624" y="14631"/>
                </a:lnTo>
                <a:cubicBezTo>
                  <a:pt x="2855215" y="14631"/>
                  <a:pt x="2920848" y="27229"/>
                  <a:pt x="2976525" y="52426"/>
                </a:cubicBezTo>
                <a:cubicBezTo>
                  <a:pt x="3032202" y="77623"/>
                  <a:pt x="3075077" y="113386"/>
                  <a:pt x="3105151" y="159716"/>
                </a:cubicBezTo>
                <a:cubicBezTo>
                  <a:pt x="3135224" y="206046"/>
                  <a:pt x="3150261" y="260910"/>
                  <a:pt x="3150261" y="324308"/>
                </a:cubicBezTo>
                <a:cubicBezTo>
                  <a:pt x="3150261" y="386894"/>
                  <a:pt x="3135224" y="441554"/>
                  <a:pt x="3105151" y="488290"/>
                </a:cubicBezTo>
                <a:cubicBezTo>
                  <a:pt x="3075077" y="535026"/>
                  <a:pt x="3032202" y="570790"/>
                  <a:pt x="2976525" y="595580"/>
                </a:cubicBezTo>
                <a:cubicBezTo>
                  <a:pt x="2920848" y="620370"/>
                  <a:pt x="2855215" y="632766"/>
                  <a:pt x="2779624" y="632766"/>
                </a:cubicBezTo>
                <a:lnTo>
                  <a:pt x="2607717" y="632766"/>
                </a:lnTo>
                <a:lnTo>
                  <a:pt x="2607717" y="868071"/>
                </a:lnTo>
                <a:lnTo>
                  <a:pt x="2410206" y="868071"/>
                </a:lnTo>
                <a:close/>
                <a:moveTo>
                  <a:pt x="1248156" y="14631"/>
                </a:moveTo>
                <a:lnTo>
                  <a:pt x="1411529" y="14631"/>
                </a:lnTo>
                <a:lnTo>
                  <a:pt x="1730960" y="544983"/>
                </a:lnTo>
                <a:lnTo>
                  <a:pt x="2045513" y="14631"/>
                </a:lnTo>
                <a:lnTo>
                  <a:pt x="2207667" y="14631"/>
                </a:lnTo>
                <a:lnTo>
                  <a:pt x="2210105" y="868071"/>
                </a:lnTo>
                <a:lnTo>
                  <a:pt x="2024787" y="868071"/>
                </a:lnTo>
                <a:lnTo>
                  <a:pt x="2023568" y="356007"/>
                </a:lnTo>
                <a:lnTo>
                  <a:pt x="1772412" y="777850"/>
                </a:lnTo>
                <a:lnTo>
                  <a:pt x="1683411" y="777850"/>
                </a:lnTo>
                <a:lnTo>
                  <a:pt x="1433475" y="366980"/>
                </a:lnTo>
                <a:lnTo>
                  <a:pt x="1433475" y="868071"/>
                </a:lnTo>
                <a:lnTo>
                  <a:pt x="1248156" y="868071"/>
                </a:lnTo>
                <a:close/>
                <a:moveTo>
                  <a:pt x="848106" y="14631"/>
                </a:moveTo>
                <a:lnTo>
                  <a:pt x="1045617" y="14631"/>
                </a:lnTo>
                <a:lnTo>
                  <a:pt x="1045617" y="868071"/>
                </a:lnTo>
                <a:lnTo>
                  <a:pt x="848106" y="868071"/>
                </a:lnTo>
                <a:close/>
                <a:moveTo>
                  <a:pt x="376733" y="0"/>
                </a:moveTo>
                <a:cubicBezTo>
                  <a:pt x="431191" y="0"/>
                  <a:pt x="484429" y="6503"/>
                  <a:pt x="536449" y="19508"/>
                </a:cubicBezTo>
                <a:cubicBezTo>
                  <a:pt x="588468" y="32512"/>
                  <a:pt x="633984" y="51207"/>
                  <a:pt x="672999" y="75591"/>
                </a:cubicBezTo>
                <a:lnTo>
                  <a:pt x="612039" y="225553"/>
                </a:lnTo>
                <a:cubicBezTo>
                  <a:pt x="533197" y="180849"/>
                  <a:pt x="454356" y="158497"/>
                  <a:pt x="375514" y="158497"/>
                </a:cubicBezTo>
                <a:cubicBezTo>
                  <a:pt x="320244" y="158497"/>
                  <a:pt x="279400" y="167438"/>
                  <a:pt x="252984" y="185319"/>
                </a:cubicBezTo>
                <a:cubicBezTo>
                  <a:pt x="226568" y="203201"/>
                  <a:pt x="213360" y="226772"/>
                  <a:pt x="213360" y="256033"/>
                </a:cubicBezTo>
                <a:cubicBezTo>
                  <a:pt x="213360" y="285294"/>
                  <a:pt x="228600" y="307036"/>
                  <a:pt x="259080" y="321260"/>
                </a:cubicBezTo>
                <a:cubicBezTo>
                  <a:pt x="289560" y="335484"/>
                  <a:pt x="336093" y="349505"/>
                  <a:pt x="398679" y="363322"/>
                </a:cubicBezTo>
                <a:cubicBezTo>
                  <a:pt x="463703" y="378766"/>
                  <a:pt x="516941" y="394209"/>
                  <a:pt x="558394" y="409652"/>
                </a:cubicBezTo>
                <a:cubicBezTo>
                  <a:pt x="599847" y="425095"/>
                  <a:pt x="635407" y="449479"/>
                  <a:pt x="665074" y="482804"/>
                </a:cubicBezTo>
                <a:cubicBezTo>
                  <a:pt x="694741" y="516129"/>
                  <a:pt x="709575" y="561239"/>
                  <a:pt x="709575" y="618135"/>
                </a:cubicBezTo>
                <a:cubicBezTo>
                  <a:pt x="709575" y="666903"/>
                  <a:pt x="695960" y="711404"/>
                  <a:pt x="668732" y="751638"/>
                </a:cubicBezTo>
                <a:cubicBezTo>
                  <a:pt x="641503" y="791871"/>
                  <a:pt x="600660" y="823774"/>
                  <a:pt x="546202" y="847345"/>
                </a:cubicBezTo>
                <a:cubicBezTo>
                  <a:pt x="491744" y="870916"/>
                  <a:pt x="425501" y="882702"/>
                  <a:pt x="347472" y="882702"/>
                </a:cubicBezTo>
                <a:cubicBezTo>
                  <a:pt x="280010" y="882702"/>
                  <a:pt x="214783" y="873558"/>
                  <a:pt x="151791" y="855270"/>
                </a:cubicBezTo>
                <a:cubicBezTo>
                  <a:pt x="88799" y="836982"/>
                  <a:pt x="38202" y="813207"/>
                  <a:pt x="0" y="783946"/>
                </a:cubicBezTo>
                <a:lnTo>
                  <a:pt x="67056" y="635204"/>
                </a:lnTo>
                <a:cubicBezTo>
                  <a:pt x="103632" y="662026"/>
                  <a:pt x="147117" y="683566"/>
                  <a:pt x="197511" y="699822"/>
                </a:cubicBezTo>
                <a:cubicBezTo>
                  <a:pt x="247904" y="716078"/>
                  <a:pt x="298298" y="724206"/>
                  <a:pt x="348692" y="724206"/>
                </a:cubicBezTo>
                <a:cubicBezTo>
                  <a:pt x="404775" y="724206"/>
                  <a:pt x="446228" y="715874"/>
                  <a:pt x="473050" y="699212"/>
                </a:cubicBezTo>
                <a:cubicBezTo>
                  <a:pt x="499872" y="682550"/>
                  <a:pt x="513284" y="660401"/>
                  <a:pt x="513284" y="632766"/>
                </a:cubicBezTo>
                <a:cubicBezTo>
                  <a:pt x="513284" y="612446"/>
                  <a:pt x="505359" y="595580"/>
                  <a:pt x="489509" y="582169"/>
                </a:cubicBezTo>
                <a:cubicBezTo>
                  <a:pt x="473660" y="568758"/>
                  <a:pt x="453340" y="557988"/>
                  <a:pt x="428549" y="549860"/>
                </a:cubicBezTo>
                <a:cubicBezTo>
                  <a:pt x="403759" y="541732"/>
                  <a:pt x="370231" y="532791"/>
                  <a:pt x="327965" y="523038"/>
                </a:cubicBezTo>
                <a:cubicBezTo>
                  <a:pt x="262941" y="507594"/>
                  <a:pt x="209703" y="492151"/>
                  <a:pt x="168250" y="476708"/>
                </a:cubicBezTo>
                <a:cubicBezTo>
                  <a:pt x="126797" y="461265"/>
                  <a:pt x="91237" y="436474"/>
                  <a:pt x="61570" y="402337"/>
                </a:cubicBezTo>
                <a:cubicBezTo>
                  <a:pt x="31903" y="368199"/>
                  <a:pt x="17069" y="322682"/>
                  <a:pt x="17069" y="265786"/>
                </a:cubicBezTo>
                <a:cubicBezTo>
                  <a:pt x="17069" y="216206"/>
                  <a:pt x="30480" y="171298"/>
                  <a:pt x="57303" y="131065"/>
                </a:cubicBezTo>
                <a:cubicBezTo>
                  <a:pt x="84125" y="90831"/>
                  <a:pt x="124562" y="58928"/>
                  <a:pt x="178613" y="35357"/>
                </a:cubicBezTo>
                <a:cubicBezTo>
                  <a:pt x="232664" y="11786"/>
                  <a:pt x="298704" y="0"/>
                  <a:pt x="376733"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743786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D8D877B3-D348-4611-9BDB-C5374591D951}" type="slidenum">
              <a:rPr lang="en-US" smtClean="0"/>
              <a:pPr/>
              <a:t>4</a:t>
            </a:fld>
            <a:endParaRPr lang="en-US" dirty="0"/>
          </a:p>
        </p:txBody>
      </p:sp>
      <p:sp>
        <p:nvSpPr>
          <p:cNvPr id="3" name="Title 2"/>
          <p:cNvSpPr>
            <a:spLocks noGrp="1"/>
          </p:cNvSpPr>
          <p:nvPr>
            <p:ph type="title"/>
          </p:nvPr>
        </p:nvSpPr>
        <p:spPr/>
        <p:txBody>
          <a:bodyPr/>
          <a:lstStyle/>
          <a:p>
            <a:r>
              <a:rPr lang="en-US" b="1" dirty="0"/>
              <a:t>AGENDA</a:t>
            </a:r>
            <a:br>
              <a:rPr lang="en-US" b="1" dirty="0"/>
            </a:br>
            <a:r>
              <a:rPr lang="en-US" b="1" dirty="0"/>
              <a:t>SLIDE</a:t>
            </a:r>
            <a:endParaRPr lang="en-US" dirty="0"/>
          </a:p>
        </p:txBody>
      </p:sp>
      <p:grpSp>
        <p:nvGrpSpPr>
          <p:cNvPr id="10" name="Group 9"/>
          <p:cNvGrpSpPr/>
          <p:nvPr/>
        </p:nvGrpSpPr>
        <p:grpSpPr>
          <a:xfrm>
            <a:off x="2209800" y="3352881"/>
            <a:ext cx="1755161" cy="2041814"/>
            <a:chOff x="2209800" y="3352881"/>
            <a:chExt cx="1755161" cy="2041814"/>
          </a:xfrm>
        </p:grpSpPr>
        <p:grpSp>
          <p:nvGrpSpPr>
            <p:cNvPr id="5" name="Group 4"/>
            <p:cNvGrpSpPr/>
            <p:nvPr/>
          </p:nvGrpSpPr>
          <p:grpSpPr>
            <a:xfrm>
              <a:off x="2209800" y="3739111"/>
              <a:ext cx="1755161" cy="1655584"/>
              <a:chOff x="2209800" y="3620307"/>
              <a:chExt cx="1755161" cy="1655584"/>
            </a:xfrm>
          </p:grpSpPr>
          <p:sp>
            <p:nvSpPr>
              <p:cNvPr id="6" name="Parallelogram 5"/>
              <p:cNvSpPr/>
              <p:nvPr/>
            </p:nvSpPr>
            <p:spPr>
              <a:xfrm>
                <a:off x="2209800" y="3620307"/>
                <a:ext cx="283155" cy="478754"/>
              </a:xfrm>
              <a:prstGeom prst="parallelogram">
                <a:avLst>
                  <a:gd name="adj" fmla="val 74678"/>
                </a:avLst>
              </a:prstGeom>
              <a:solidFill>
                <a:schemeClr val="tx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2209800" y="3721185"/>
                <a:ext cx="768095" cy="276999"/>
              </a:xfrm>
              <a:prstGeom prst="rect">
                <a:avLst/>
              </a:prstGeom>
              <a:noFill/>
            </p:spPr>
            <p:txBody>
              <a:bodyPr wrap="none" lIns="0" rIns="0" rtlCol="0">
                <a:spAutoFit/>
              </a:bodyPr>
              <a:lstStyle/>
              <a:p>
                <a:r>
                  <a:rPr lang="en-US" sz="1200" b="1" dirty="0">
                    <a:solidFill>
                      <a:schemeClr val="accent1"/>
                    </a:solidFill>
                  </a:rPr>
                  <a:t>WELCOME</a:t>
                </a:r>
              </a:p>
            </p:txBody>
          </p:sp>
          <p:sp>
            <p:nvSpPr>
              <p:cNvPr id="8" name="Text Placeholder 3"/>
              <p:cNvSpPr txBox="1">
                <a:spLocks/>
              </p:cNvSpPr>
              <p:nvPr/>
            </p:nvSpPr>
            <p:spPr>
              <a:xfrm>
                <a:off x="2209800" y="4090393"/>
                <a:ext cx="1755161" cy="1185498"/>
              </a:xfrm>
              <a:prstGeom prst="rect">
                <a:avLst/>
              </a:prstGeom>
            </p:spPr>
            <p:txBody>
              <a:bodyPr lIns="0" rIns="0"/>
              <a:lstStyle>
                <a:lvl1pPr marL="0" indent="0" algn="l" defTabSz="914318" rtl="0" eaLnBrk="1" latinLnBrk="0" hangingPunct="1">
                  <a:lnSpc>
                    <a:spcPct val="120000"/>
                  </a:lnSpc>
                  <a:spcBef>
                    <a:spcPts val="1000"/>
                  </a:spcBef>
                  <a:buFont typeface="Arial" panose="020B0604020202020204" pitchFamily="34" charset="0"/>
                  <a:buNone/>
                  <a:defRPr sz="2800" kern="1200">
                    <a:solidFill>
                      <a:schemeClr val="tx1"/>
                    </a:solidFill>
                    <a:latin typeface="+mn-lt"/>
                    <a:ea typeface="+mn-ea"/>
                    <a:cs typeface="+mn-cs"/>
                  </a:defRPr>
                </a:lvl1pPr>
                <a:lvl2pPr marL="0" indent="0" algn="l" defTabSz="914318" rtl="0" eaLnBrk="1" latinLnBrk="0" hangingPunct="1">
                  <a:lnSpc>
                    <a:spcPct val="120000"/>
                  </a:lnSpc>
                  <a:spcBef>
                    <a:spcPts val="499"/>
                  </a:spcBef>
                  <a:buFont typeface="Arial" panose="020B0604020202020204" pitchFamily="34" charset="0"/>
                  <a:buNone/>
                  <a:defRPr sz="1800" kern="1200">
                    <a:solidFill>
                      <a:schemeClr val="tx1"/>
                    </a:solidFill>
                    <a:latin typeface="+mn-lt"/>
                    <a:ea typeface="+mn-ea"/>
                    <a:cs typeface="+mn-cs"/>
                  </a:defRPr>
                </a:lvl2pPr>
                <a:lvl3pPr marL="0" indent="0" algn="l" defTabSz="914318" rtl="0" eaLnBrk="1" latinLnBrk="0" hangingPunct="1">
                  <a:lnSpc>
                    <a:spcPct val="120000"/>
                  </a:lnSpc>
                  <a:spcBef>
                    <a:spcPts val="499"/>
                  </a:spcBef>
                  <a:buFont typeface="Arial" panose="020B0604020202020204" pitchFamily="34" charset="0"/>
                  <a:buNone/>
                  <a:defRPr sz="1200" kern="1200">
                    <a:solidFill>
                      <a:schemeClr val="tx1"/>
                    </a:solidFill>
                    <a:latin typeface="+mn-lt"/>
                    <a:ea typeface="+mn-ea"/>
                    <a:cs typeface="+mn-cs"/>
                  </a:defRPr>
                </a:lvl3pPr>
                <a:lvl4pPr marL="0" indent="0" algn="l" defTabSz="914318" rtl="0" eaLnBrk="1" latinLnBrk="0" hangingPunct="1">
                  <a:lnSpc>
                    <a:spcPct val="120000"/>
                  </a:lnSpc>
                  <a:spcBef>
                    <a:spcPts val="499"/>
                  </a:spcBef>
                  <a:buFont typeface="Arial" panose="020B0604020202020204" pitchFamily="34" charset="0"/>
                  <a:buNone/>
                  <a:defRPr sz="1000" kern="1200">
                    <a:solidFill>
                      <a:schemeClr val="tx1">
                        <a:alpha val="70000"/>
                      </a:schemeClr>
                    </a:solidFill>
                    <a:latin typeface="+mn-lt"/>
                    <a:ea typeface="+mn-ea"/>
                    <a:cs typeface="+mn-cs"/>
                  </a:defRPr>
                </a:lvl4pPr>
                <a:lvl5pPr marL="0" indent="0" algn="l" defTabSz="914318" rtl="0" eaLnBrk="1" latinLnBrk="0" hangingPunct="1">
                  <a:lnSpc>
                    <a:spcPct val="120000"/>
                  </a:lnSpc>
                  <a:spcBef>
                    <a:spcPts val="499"/>
                  </a:spcBef>
                  <a:buFont typeface="Arial" panose="020B0604020202020204" pitchFamily="34" charset="0"/>
                  <a:buNone/>
                  <a:defRPr sz="1000" kern="1200" baseline="0">
                    <a:solidFill>
                      <a:schemeClr val="tx1">
                        <a:alpha val="50000"/>
                      </a:schemeClr>
                    </a:solidFill>
                    <a:latin typeface="+mn-lt"/>
                    <a:ea typeface="+mn-ea"/>
                    <a:cs typeface="+mn-cs"/>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pPr>
                  <a:lnSpc>
                    <a:spcPct val="145000"/>
                  </a:lnSpc>
                </a:pPr>
                <a:r>
                  <a:rPr lang="en-US" sz="1000" dirty="0">
                    <a:solidFill>
                      <a:schemeClr val="tx1">
                        <a:alpha val="80000"/>
                      </a:schemeClr>
                    </a:solidFill>
                  </a:rPr>
                  <a:t>There are many variations of passages of Lorem Ipsum available, but the majority have suffered alteration in some form. </a:t>
                </a:r>
              </a:p>
            </p:txBody>
          </p:sp>
        </p:grpSp>
        <p:sp>
          <p:nvSpPr>
            <p:cNvPr id="9" name="TextBox 8"/>
            <p:cNvSpPr txBox="1"/>
            <p:nvPr/>
          </p:nvSpPr>
          <p:spPr>
            <a:xfrm>
              <a:off x="2209800" y="3352881"/>
              <a:ext cx="772647" cy="276999"/>
            </a:xfrm>
            <a:prstGeom prst="rect">
              <a:avLst/>
            </a:prstGeom>
            <a:noFill/>
          </p:spPr>
          <p:txBody>
            <a:bodyPr wrap="none" lIns="0" rIns="0" rtlCol="0">
              <a:spAutoFit/>
            </a:bodyPr>
            <a:lstStyle/>
            <a:p>
              <a:r>
                <a:rPr lang="en-US" sz="1200" b="1" dirty="0">
                  <a:solidFill>
                    <a:schemeClr val="tx1">
                      <a:alpha val="70000"/>
                    </a:schemeClr>
                  </a:solidFill>
                  <a:latin typeface="Open Sans Semibold" charset="0"/>
                  <a:ea typeface="Open Sans Semibold" charset="0"/>
                  <a:cs typeface="Open Sans Semibold" charset="0"/>
                </a:rPr>
                <a:t>8:00 </a:t>
              </a:r>
              <a:r>
                <a:rPr lang="mr-IN" sz="1200" b="1" dirty="0">
                  <a:solidFill>
                    <a:schemeClr val="tx1">
                      <a:alpha val="70000"/>
                    </a:schemeClr>
                  </a:solidFill>
                  <a:latin typeface="Open Sans Semibold" charset="0"/>
                  <a:ea typeface="Open Sans Semibold" charset="0"/>
                  <a:cs typeface="Open Sans Semibold" charset="0"/>
                </a:rPr>
                <a:t>–</a:t>
              </a:r>
              <a:r>
                <a:rPr lang="en-US" sz="1200" b="1" dirty="0">
                  <a:solidFill>
                    <a:schemeClr val="tx1">
                      <a:alpha val="70000"/>
                    </a:schemeClr>
                  </a:solidFill>
                  <a:latin typeface="Open Sans Semibold" charset="0"/>
                  <a:ea typeface="Open Sans Semibold" charset="0"/>
                  <a:cs typeface="Open Sans Semibold" charset="0"/>
                </a:rPr>
                <a:t> 9:00</a:t>
              </a:r>
            </a:p>
          </p:txBody>
        </p:sp>
      </p:grpSp>
      <p:grpSp>
        <p:nvGrpSpPr>
          <p:cNvPr id="11" name="Group 10"/>
          <p:cNvGrpSpPr/>
          <p:nvPr/>
        </p:nvGrpSpPr>
        <p:grpSpPr>
          <a:xfrm>
            <a:off x="4580321" y="3352881"/>
            <a:ext cx="1755161" cy="2041814"/>
            <a:chOff x="2209800" y="3352881"/>
            <a:chExt cx="1755161" cy="2041814"/>
          </a:xfrm>
        </p:grpSpPr>
        <p:grpSp>
          <p:nvGrpSpPr>
            <p:cNvPr id="12" name="Group 11"/>
            <p:cNvGrpSpPr/>
            <p:nvPr/>
          </p:nvGrpSpPr>
          <p:grpSpPr>
            <a:xfrm>
              <a:off x="2209800" y="3739111"/>
              <a:ext cx="1755161" cy="1655584"/>
              <a:chOff x="2209800" y="3620307"/>
              <a:chExt cx="1755161" cy="1655584"/>
            </a:xfrm>
          </p:grpSpPr>
          <p:sp>
            <p:nvSpPr>
              <p:cNvPr id="14" name="Parallelogram 13"/>
              <p:cNvSpPr/>
              <p:nvPr/>
            </p:nvSpPr>
            <p:spPr>
              <a:xfrm>
                <a:off x="2209800" y="3620307"/>
                <a:ext cx="283155" cy="478754"/>
              </a:xfrm>
              <a:prstGeom prst="parallelogram">
                <a:avLst>
                  <a:gd name="adj" fmla="val 74678"/>
                </a:avLst>
              </a:prstGeom>
              <a:solidFill>
                <a:schemeClr val="tx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2209800" y="3721185"/>
                <a:ext cx="538609" cy="276999"/>
              </a:xfrm>
              <a:prstGeom prst="rect">
                <a:avLst/>
              </a:prstGeom>
              <a:noFill/>
            </p:spPr>
            <p:txBody>
              <a:bodyPr wrap="none" lIns="0" rIns="0" rtlCol="0">
                <a:spAutoFit/>
              </a:bodyPr>
              <a:lstStyle/>
              <a:p>
                <a:r>
                  <a:rPr lang="en-US" sz="1200" b="1" dirty="0">
                    <a:solidFill>
                      <a:schemeClr val="accent1"/>
                    </a:solidFill>
                  </a:rPr>
                  <a:t>ABOUT</a:t>
                </a:r>
              </a:p>
            </p:txBody>
          </p:sp>
          <p:sp>
            <p:nvSpPr>
              <p:cNvPr id="16" name="Text Placeholder 3"/>
              <p:cNvSpPr txBox="1">
                <a:spLocks/>
              </p:cNvSpPr>
              <p:nvPr/>
            </p:nvSpPr>
            <p:spPr>
              <a:xfrm>
                <a:off x="2209800" y="4090393"/>
                <a:ext cx="1755161" cy="1185498"/>
              </a:xfrm>
              <a:prstGeom prst="rect">
                <a:avLst/>
              </a:prstGeom>
            </p:spPr>
            <p:txBody>
              <a:bodyPr lIns="0" rIns="0"/>
              <a:lstStyle>
                <a:lvl1pPr marL="0" indent="0" algn="l" defTabSz="914318" rtl="0" eaLnBrk="1" latinLnBrk="0" hangingPunct="1">
                  <a:lnSpc>
                    <a:spcPct val="120000"/>
                  </a:lnSpc>
                  <a:spcBef>
                    <a:spcPts val="1000"/>
                  </a:spcBef>
                  <a:buFont typeface="Arial" panose="020B0604020202020204" pitchFamily="34" charset="0"/>
                  <a:buNone/>
                  <a:defRPr sz="2800" kern="1200">
                    <a:solidFill>
                      <a:schemeClr val="tx1"/>
                    </a:solidFill>
                    <a:latin typeface="+mn-lt"/>
                    <a:ea typeface="+mn-ea"/>
                    <a:cs typeface="+mn-cs"/>
                  </a:defRPr>
                </a:lvl1pPr>
                <a:lvl2pPr marL="0" indent="0" algn="l" defTabSz="914318" rtl="0" eaLnBrk="1" latinLnBrk="0" hangingPunct="1">
                  <a:lnSpc>
                    <a:spcPct val="120000"/>
                  </a:lnSpc>
                  <a:spcBef>
                    <a:spcPts val="499"/>
                  </a:spcBef>
                  <a:buFont typeface="Arial" panose="020B0604020202020204" pitchFamily="34" charset="0"/>
                  <a:buNone/>
                  <a:defRPr sz="1800" kern="1200">
                    <a:solidFill>
                      <a:schemeClr val="tx1"/>
                    </a:solidFill>
                    <a:latin typeface="+mn-lt"/>
                    <a:ea typeface="+mn-ea"/>
                    <a:cs typeface="+mn-cs"/>
                  </a:defRPr>
                </a:lvl2pPr>
                <a:lvl3pPr marL="0" indent="0" algn="l" defTabSz="914318" rtl="0" eaLnBrk="1" latinLnBrk="0" hangingPunct="1">
                  <a:lnSpc>
                    <a:spcPct val="120000"/>
                  </a:lnSpc>
                  <a:spcBef>
                    <a:spcPts val="499"/>
                  </a:spcBef>
                  <a:buFont typeface="Arial" panose="020B0604020202020204" pitchFamily="34" charset="0"/>
                  <a:buNone/>
                  <a:defRPr sz="1200" kern="1200">
                    <a:solidFill>
                      <a:schemeClr val="tx1"/>
                    </a:solidFill>
                    <a:latin typeface="+mn-lt"/>
                    <a:ea typeface="+mn-ea"/>
                    <a:cs typeface="+mn-cs"/>
                  </a:defRPr>
                </a:lvl3pPr>
                <a:lvl4pPr marL="0" indent="0" algn="l" defTabSz="914318" rtl="0" eaLnBrk="1" latinLnBrk="0" hangingPunct="1">
                  <a:lnSpc>
                    <a:spcPct val="120000"/>
                  </a:lnSpc>
                  <a:spcBef>
                    <a:spcPts val="499"/>
                  </a:spcBef>
                  <a:buFont typeface="Arial" panose="020B0604020202020204" pitchFamily="34" charset="0"/>
                  <a:buNone/>
                  <a:defRPr sz="1000" kern="1200">
                    <a:solidFill>
                      <a:schemeClr val="tx1">
                        <a:alpha val="70000"/>
                      </a:schemeClr>
                    </a:solidFill>
                    <a:latin typeface="+mn-lt"/>
                    <a:ea typeface="+mn-ea"/>
                    <a:cs typeface="+mn-cs"/>
                  </a:defRPr>
                </a:lvl4pPr>
                <a:lvl5pPr marL="0" indent="0" algn="l" defTabSz="914318" rtl="0" eaLnBrk="1" latinLnBrk="0" hangingPunct="1">
                  <a:lnSpc>
                    <a:spcPct val="120000"/>
                  </a:lnSpc>
                  <a:spcBef>
                    <a:spcPts val="499"/>
                  </a:spcBef>
                  <a:buFont typeface="Arial" panose="020B0604020202020204" pitchFamily="34" charset="0"/>
                  <a:buNone/>
                  <a:defRPr sz="1000" kern="1200" baseline="0">
                    <a:solidFill>
                      <a:schemeClr val="tx1">
                        <a:alpha val="50000"/>
                      </a:schemeClr>
                    </a:solidFill>
                    <a:latin typeface="+mn-lt"/>
                    <a:ea typeface="+mn-ea"/>
                    <a:cs typeface="+mn-cs"/>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pPr>
                  <a:lnSpc>
                    <a:spcPct val="145000"/>
                  </a:lnSpc>
                </a:pPr>
                <a:r>
                  <a:rPr lang="en-US" sz="1000" dirty="0">
                    <a:solidFill>
                      <a:schemeClr val="tx1">
                        <a:alpha val="80000"/>
                      </a:schemeClr>
                    </a:solidFill>
                  </a:rPr>
                  <a:t>There are many variations of passages of Lorem Ipsum available, but the majority have suffered alteration in some form. </a:t>
                </a:r>
              </a:p>
            </p:txBody>
          </p:sp>
        </p:grpSp>
        <p:sp>
          <p:nvSpPr>
            <p:cNvPr id="13" name="TextBox 12"/>
            <p:cNvSpPr txBox="1"/>
            <p:nvPr/>
          </p:nvSpPr>
          <p:spPr>
            <a:xfrm>
              <a:off x="2209800" y="3352881"/>
              <a:ext cx="857607" cy="276999"/>
            </a:xfrm>
            <a:prstGeom prst="rect">
              <a:avLst/>
            </a:prstGeom>
            <a:noFill/>
          </p:spPr>
          <p:txBody>
            <a:bodyPr wrap="none" lIns="0" rIns="0" rtlCol="0">
              <a:spAutoFit/>
            </a:bodyPr>
            <a:lstStyle/>
            <a:p>
              <a:r>
                <a:rPr lang="en-US" sz="1200" b="1" dirty="0">
                  <a:solidFill>
                    <a:schemeClr val="tx1">
                      <a:alpha val="70000"/>
                    </a:schemeClr>
                  </a:solidFill>
                  <a:latin typeface="Open Sans Semibold" charset="0"/>
                  <a:ea typeface="Open Sans Semibold" charset="0"/>
                  <a:cs typeface="Open Sans Semibold" charset="0"/>
                </a:rPr>
                <a:t>9:00 </a:t>
              </a:r>
              <a:r>
                <a:rPr lang="mr-IN" sz="1200" b="1" dirty="0">
                  <a:solidFill>
                    <a:schemeClr val="tx1">
                      <a:alpha val="70000"/>
                    </a:schemeClr>
                  </a:solidFill>
                  <a:latin typeface="Open Sans Semibold" charset="0"/>
                  <a:ea typeface="Open Sans Semibold" charset="0"/>
                  <a:cs typeface="Open Sans Semibold" charset="0"/>
                </a:rPr>
                <a:t>–</a:t>
              </a:r>
              <a:r>
                <a:rPr lang="en-US" sz="1200" b="1" dirty="0">
                  <a:solidFill>
                    <a:schemeClr val="tx1">
                      <a:alpha val="70000"/>
                    </a:schemeClr>
                  </a:solidFill>
                  <a:latin typeface="Open Sans Semibold" charset="0"/>
                  <a:ea typeface="Open Sans Semibold" charset="0"/>
                  <a:cs typeface="Open Sans Semibold" charset="0"/>
                </a:rPr>
                <a:t> 10:00</a:t>
              </a:r>
            </a:p>
          </p:txBody>
        </p:sp>
      </p:grpSp>
      <p:grpSp>
        <p:nvGrpSpPr>
          <p:cNvPr id="17" name="Group 16"/>
          <p:cNvGrpSpPr/>
          <p:nvPr/>
        </p:nvGrpSpPr>
        <p:grpSpPr>
          <a:xfrm>
            <a:off x="6950842" y="3352881"/>
            <a:ext cx="1755161" cy="2041814"/>
            <a:chOff x="2209800" y="3352881"/>
            <a:chExt cx="1755161" cy="2041814"/>
          </a:xfrm>
        </p:grpSpPr>
        <p:grpSp>
          <p:nvGrpSpPr>
            <p:cNvPr id="18" name="Group 17"/>
            <p:cNvGrpSpPr/>
            <p:nvPr/>
          </p:nvGrpSpPr>
          <p:grpSpPr>
            <a:xfrm>
              <a:off x="2209800" y="3739111"/>
              <a:ext cx="1755161" cy="1655584"/>
              <a:chOff x="2209800" y="3620307"/>
              <a:chExt cx="1755161" cy="1655584"/>
            </a:xfrm>
          </p:grpSpPr>
          <p:sp>
            <p:nvSpPr>
              <p:cNvPr id="20" name="Parallelogram 19"/>
              <p:cNvSpPr/>
              <p:nvPr/>
            </p:nvSpPr>
            <p:spPr>
              <a:xfrm>
                <a:off x="2209800" y="3620307"/>
                <a:ext cx="283155" cy="478754"/>
              </a:xfrm>
              <a:prstGeom prst="parallelogram">
                <a:avLst>
                  <a:gd name="adj" fmla="val 74678"/>
                </a:avLst>
              </a:prstGeom>
              <a:solidFill>
                <a:schemeClr val="tx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2209800" y="3721185"/>
                <a:ext cx="500137" cy="276999"/>
              </a:xfrm>
              <a:prstGeom prst="rect">
                <a:avLst/>
              </a:prstGeom>
              <a:noFill/>
            </p:spPr>
            <p:txBody>
              <a:bodyPr wrap="none" lIns="0" rIns="0" rtlCol="0">
                <a:spAutoFit/>
              </a:bodyPr>
              <a:lstStyle/>
              <a:p>
                <a:r>
                  <a:rPr lang="en-US" sz="1200" b="1" dirty="0">
                    <a:solidFill>
                      <a:schemeClr val="accent1"/>
                    </a:solidFill>
                  </a:rPr>
                  <a:t>BREAK</a:t>
                </a:r>
              </a:p>
            </p:txBody>
          </p:sp>
          <p:sp>
            <p:nvSpPr>
              <p:cNvPr id="22" name="Text Placeholder 3"/>
              <p:cNvSpPr txBox="1">
                <a:spLocks/>
              </p:cNvSpPr>
              <p:nvPr/>
            </p:nvSpPr>
            <p:spPr>
              <a:xfrm>
                <a:off x="2209800" y="4090393"/>
                <a:ext cx="1755161" cy="1185498"/>
              </a:xfrm>
              <a:prstGeom prst="rect">
                <a:avLst/>
              </a:prstGeom>
            </p:spPr>
            <p:txBody>
              <a:bodyPr lIns="0" rIns="0"/>
              <a:lstStyle>
                <a:lvl1pPr marL="0" indent="0" algn="l" defTabSz="914318" rtl="0" eaLnBrk="1" latinLnBrk="0" hangingPunct="1">
                  <a:lnSpc>
                    <a:spcPct val="120000"/>
                  </a:lnSpc>
                  <a:spcBef>
                    <a:spcPts val="1000"/>
                  </a:spcBef>
                  <a:buFont typeface="Arial" panose="020B0604020202020204" pitchFamily="34" charset="0"/>
                  <a:buNone/>
                  <a:defRPr sz="2800" kern="1200">
                    <a:solidFill>
                      <a:schemeClr val="tx1"/>
                    </a:solidFill>
                    <a:latin typeface="+mn-lt"/>
                    <a:ea typeface="+mn-ea"/>
                    <a:cs typeface="+mn-cs"/>
                  </a:defRPr>
                </a:lvl1pPr>
                <a:lvl2pPr marL="0" indent="0" algn="l" defTabSz="914318" rtl="0" eaLnBrk="1" latinLnBrk="0" hangingPunct="1">
                  <a:lnSpc>
                    <a:spcPct val="120000"/>
                  </a:lnSpc>
                  <a:spcBef>
                    <a:spcPts val="499"/>
                  </a:spcBef>
                  <a:buFont typeface="Arial" panose="020B0604020202020204" pitchFamily="34" charset="0"/>
                  <a:buNone/>
                  <a:defRPr sz="1800" kern="1200">
                    <a:solidFill>
                      <a:schemeClr val="tx1"/>
                    </a:solidFill>
                    <a:latin typeface="+mn-lt"/>
                    <a:ea typeface="+mn-ea"/>
                    <a:cs typeface="+mn-cs"/>
                  </a:defRPr>
                </a:lvl2pPr>
                <a:lvl3pPr marL="0" indent="0" algn="l" defTabSz="914318" rtl="0" eaLnBrk="1" latinLnBrk="0" hangingPunct="1">
                  <a:lnSpc>
                    <a:spcPct val="120000"/>
                  </a:lnSpc>
                  <a:spcBef>
                    <a:spcPts val="499"/>
                  </a:spcBef>
                  <a:buFont typeface="Arial" panose="020B0604020202020204" pitchFamily="34" charset="0"/>
                  <a:buNone/>
                  <a:defRPr sz="1200" kern="1200">
                    <a:solidFill>
                      <a:schemeClr val="tx1"/>
                    </a:solidFill>
                    <a:latin typeface="+mn-lt"/>
                    <a:ea typeface="+mn-ea"/>
                    <a:cs typeface="+mn-cs"/>
                  </a:defRPr>
                </a:lvl3pPr>
                <a:lvl4pPr marL="0" indent="0" algn="l" defTabSz="914318" rtl="0" eaLnBrk="1" latinLnBrk="0" hangingPunct="1">
                  <a:lnSpc>
                    <a:spcPct val="120000"/>
                  </a:lnSpc>
                  <a:spcBef>
                    <a:spcPts val="499"/>
                  </a:spcBef>
                  <a:buFont typeface="Arial" panose="020B0604020202020204" pitchFamily="34" charset="0"/>
                  <a:buNone/>
                  <a:defRPr sz="1000" kern="1200">
                    <a:solidFill>
                      <a:schemeClr val="tx1">
                        <a:alpha val="70000"/>
                      </a:schemeClr>
                    </a:solidFill>
                    <a:latin typeface="+mn-lt"/>
                    <a:ea typeface="+mn-ea"/>
                    <a:cs typeface="+mn-cs"/>
                  </a:defRPr>
                </a:lvl4pPr>
                <a:lvl5pPr marL="0" indent="0" algn="l" defTabSz="914318" rtl="0" eaLnBrk="1" latinLnBrk="0" hangingPunct="1">
                  <a:lnSpc>
                    <a:spcPct val="120000"/>
                  </a:lnSpc>
                  <a:spcBef>
                    <a:spcPts val="499"/>
                  </a:spcBef>
                  <a:buFont typeface="Arial" panose="020B0604020202020204" pitchFamily="34" charset="0"/>
                  <a:buNone/>
                  <a:defRPr sz="1000" kern="1200" baseline="0">
                    <a:solidFill>
                      <a:schemeClr val="tx1">
                        <a:alpha val="50000"/>
                      </a:schemeClr>
                    </a:solidFill>
                    <a:latin typeface="+mn-lt"/>
                    <a:ea typeface="+mn-ea"/>
                    <a:cs typeface="+mn-cs"/>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pPr>
                  <a:lnSpc>
                    <a:spcPct val="145000"/>
                  </a:lnSpc>
                </a:pPr>
                <a:r>
                  <a:rPr lang="en-US" sz="1000" dirty="0">
                    <a:solidFill>
                      <a:schemeClr val="tx1">
                        <a:alpha val="80000"/>
                      </a:schemeClr>
                    </a:solidFill>
                  </a:rPr>
                  <a:t>There are many variations of passages of Lorem Ipsum available, but the majority have suffered alteration in some form. </a:t>
                </a:r>
              </a:p>
            </p:txBody>
          </p:sp>
        </p:grpSp>
        <p:sp>
          <p:nvSpPr>
            <p:cNvPr id="19" name="TextBox 18"/>
            <p:cNvSpPr txBox="1"/>
            <p:nvPr/>
          </p:nvSpPr>
          <p:spPr>
            <a:xfrm>
              <a:off x="2209800" y="3352881"/>
              <a:ext cx="945772" cy="276999"/>
            </a:xfrm>
            <a:prstGeom prst="rect">
              <a:avLst/>
            </a:prstGeom>
            <a:noFill/>
          </p:spPr>
          <p:txBody>
            <a:bodyPr wrap="none" lIns="0" rIns="0" rtlCol="0">
              <a:spAutoFit/>
            </a:bodyPr>
            <a:lstStyle/>
            <a:p>
              <a:r>
                <a:rPr lang="en-US" sz="1200" b="1" dirty="0">
                  <a:solidFill>
                    <a:schemeClr val="tx1">
                      <a:alpha val="70000"/>
                    </a:schemeClr>
                  </a:solidFill>
                  <a:latin typeface="Open Sans Semibold" charset="0"/>
                  <a:ea typeface="Open Sans Semibold" charset="0"/>
                  <a:cs typeface="Open Sans Semibold" charset="0"/>
                </a:rPr>
                <a:t>10:30 </a:t>
              </a:r>
              <a:r>
                <a:rPr lang="mr-IN" sz="1200" b="1" dirty="0">
                  <a:solidFill>
                    <a:schemeClr val="tx1">
                      <a:alpha val="70000"/>
                    </a:schemeClr>
                  </a:solidFill>
                  <a:latin typeface="Open Sans Semibold" charset="0"/>
                  <a:ea typeface="Open Sans Semibold" charset="0"/>
                  <a:cs typeface="Open Sans Semibold" charset="0"/>
                </a:rPr>
                <a:t>–</a:t>
              </a:r>
              <a:r>
                <a:rPr lang="en-US" sz="1200" b="1" dirty="0">
                  <a:solidFill>
                    <a:schemeClr val="tx1">
                      <a:alpha val="70000"/>
                    </a:schemeClr>
                  </a:solidFill>
                  <a:latin typeface="Open Sans Semibold" charset="0"/>
                  <a:ea typeface="Open Sans Semibold" charset="0"/>
                  <a:cs typeface="Open Sans Semibold" charset="0"/>
                </a:rPr>
                <a:t> 11:00</a:t>
              </a:r>
            </a:p>
          </p:txBody>
        </p:sp>
      </p:grpSp>
      <p:grpSp>
        <p:nvGrpSpPr>
          <p:cNvPr id="23" name="Group 22"/>
          <p:cNvGrpSpPr/>
          <p:nvPr/>
        </p:nvGrpSpPr>
        <p:grpSpPr>
          <a:xfrm>
            <a:off x="9321362" y="3352881"/>
            <a:ext cx="1755161" cy="2041814"/>
            <a:chOff x="2209800" y="3352881"/>
            <a:chExt cx="1755161" cy="2041814"/>
          </a:xfrm>
        </p:grpSpPr>
        <p:grpSp>
          <p:nvGrpSpPr>
            <p:cNvPr id="24" name="Group 23"/>
            <p:cNvGrpSpPr/>
            <p:nvPr/>
          </p:nvGrpSpPr>
          <p:grpSpPr>
            <a:xfrm>
              <a:off x="2209800" y="3739111"/>
              <a:ext cx="1755161" cy="1655584"/>
              <a:chOff x="2209800" y="3620307"/>
              <a:chExt cx="1755161" cy="1655584"/>
            </a:xfrm>
          </p:grpSpPr>
          <p:sp>
            <p:nvSpPr>
              <p:cNvPr id="26" name="Parallelogram 25"/>
              <p:cNvSpPr/>
              <p:nvPr/>
            </p:nvSpPr>
            <p:spPr>
              <a:xfrm>
                <a:off x="2209800" y="3620307"/>
                <a:ext cx="283155" cy="478754"/>
              </a:xfrm>
              <a:prstGeom prst="parallelogram">
                <a:avLst>
                  <a:gd name="adj" fmla="val 74678"/>
                </a:avLst>
              </a:prstGeom>
              <a:solidFill>
                <a:schemeClr val="tx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p:cNvSpPr txBox="1"/>
              <p:nvPr/>
            </p:nvSpPr>
            <p:spPr>
              <a:xfrm>
                <a:off x="2209800" y="3721185"/>
                <a:ext cx="745973" cy="276999"/>
              </a:xfrm>
              <a:prstGeom prst="rect">
                <a:avLst/>
              </a:prstGeom>
              <a:noFill/>
            </p:spPr>
            <p:txBody>
              <a:bodyPr wrap="none" lIns="0" rIns="0" rtlCol="0">
                <a:spAutoFit/>
              </a:bodyPr>
              <a:lstStyle/>
              <a:p>
                <a:r>
                  <a:rPr lang="en-US" sz="1200" b="1" dirty="0">
                    <a:solidFill>
                      <a:schemeClr val="accent1"/>
                    </a:solidFill>
                  </a:rPr>
                  <a:t>FEATURES</a:t>
                </a:r>
              </a:p>
            </p:txBody>
          </p:sp>
          <p:sp>
            <p:nvSpPr>
              <p:cNvPr id="28" name="Text Placeholder 3"/>
              <p:cNvSpPr txBox="1">
                <a:spLocks/>
              </p:cNvSpPr>
              <p:nvPr/>
            </p:nvSpPr>
            <p:spPr>
              <a:xfrm>
                <a:off x="2209800" y="4090393"/>
                <a:ext cx="1755161" cy="1185498"/>
              </a:xfrm>
              <a:prstGeom prst="rect">
                <a:avLst/>
              </a:prstGeom>
            </p:spPr>
            <p:txBody>
              <a:bodyPr lIns="0" rIns="0"/>
              <a:lstStyle>
                <a:lvl1pPr marL="0" indent="0" algn="l" defTabSz="914318" rtl="0" eaLnBrk="1" latinLnBrk="0" hangingPunct="1">
                  <a:lnSpc>
                    <a:spcPct val="120000"/>
                  </a:lnSpc>
                  <a:spcBef>
                    <a:spcPts val="1000"/>
                  </a:spcBef>
                  <a:buFont typeface="Arial" panose="020B0604020202020204" pitchFamily="34" charset="0"/>
                  <a:buNone/>
                  <a:defRPr sz="2800" kern="1200">
                    <a:solidFill>
                      <a:schemeClr val="tx1"/>
                    </a:solidFill>
                    <a:latin typeface="+mn-lt"/>
                    <a:ea typeface="+mn-ea"/>
                    <a:cs typeface="+mn-cs"/>
                  </a:defRPr>
                </a:lvl1pPr>
                <a:lvl2pPr marL="0" indent="0" algn="l" defTabSz="914318" rtl="0" eaLnBrk="1" latinLnBrk="0" hangingPunct="1">
                  <a:lnSpc>
                    <a:spcPct val="120000"/>
                  </a:lnSpc>
                  <a:spcBef>
                    <a:spcPts val="499"/>
                  </a:spcBef>
                  <a:buFont typeface="Arial" panose="020B0604020202020204" pitchFamily="34" charset="0"/>
                  <a:buNone/>
                  <a:defRPr sz="1800" kern="1200">
                    <a:solidFill>
                      <a:schemeClr val="tx1"/>
                    </a:solidFill>
                    <a:latin typeface="+mn-lt"/>
                    <a:ea typeface="+mn-ea"/>
                    <a:cs typeface="+mn-cs"/>
                  </a:defRPr>
                </a:lvl2pPr>
                <a:lvl3pPr marL="0" indent="0" algn="l" defTabSz="914318" rtl="0" eaLnBrk="1" latinLnBrk="0" hangingPunct="1">
                  <a:lnSpc>
                    <a:spcPct val="120000"/>
                  </a:lnSpc>
                  <a:spcBef>
                    <a:spcPts val="499"/>
                  </a:spcBef>
                  <a:buFont typeface="Arial" panose="020B0604020202020204" pitchFamily="34" charset="0"/>
                  <a:buNone/>
                  <a:defRPr sz="1200" kern="1200">
                    <a:solidFill>
                      <a:schemeClr val="tx1"/>
                    </a:solidFill>
                    <a:latin typeface="+mn-lt"/>
                    <a:ea typeface="+mn-ea"/>
                    <a:cs typeface="+mn-cs"/>
                  </a:defRPr>
                </a:lvl3pPr>
                <a:lvl4pPr marL="0" indent="0" algn="l" defTabSz="914318" rtl="0" eaLnBrk="1" latinLnBrk="0" hangingPunct="1">
                  <a:lnSpc>
                    <a:spcPct val="120000"/>
                  </a:lnSpc>
                  <a:spcBef>
                    <a:spcPts val="499"/>
                  </a:spcBef>
                  <a:buFont typeface="Arial" panose="020B0604020202020204" pitchFamily="34" charset="0"/>
                  <a:buNone/>
                  <a:defRPr sz="1000" kern="1200">
                    <a:solidFill>
                      <a:schemeClr val="tx1">
                        <a:alpha val="70000"/>
                      </a:schemeClr>
                    </a:solidFill>
                    <a:latin typeface="+mn-lt"/>
                    <a:ea typeface="+mn-ea"/>
                    <a:cs typeface="+mn-cs"/>
                  </a:defRPr>
                </a:lvl4pPr>
                <a:lvl5pPr marL="0" indent="0" algn="l" defTabSz="914318" rtl="0" eaLnBrk="1" latinLnBrk="0" hangingPunct="1">
                  <a:lnSpc>
                    <a:spcPct val="120000"/>
                  </a:lnSpc>
                  <a:spcBef>
                    <a:spcPts val="499"/>
                  </a:spcBef>
                  <a:buFont typeface="Arial" panose="020B0604020202020204" pitchFamily="34" charset="0"/>
                  <a:buNone/>
                  <a:defRPr sz="1000" kern="1200" baseline="0">
                    <a:solidFill>
                      <a:schemeClr val="tx1">
                        <a:alpha val="50000"/>
                      </a:schemeClr>
                    </a:solidFill>
                    <a:latin typeface="+mn-lt"/>
                    <a:ea typeface="+mn-ea"/>
                    <a:cs typeface="+mn-cs"/>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pPr>
                  <a:lnSpc>
                    <a:spcPct val="145000"/>
                  </a:lnSpc>
                </a:pPr>
                <a:r>
                  <a:rPr lang="en-US" sz="1000" dirty="0">
                    <a:solidFill>
                      <a:schemeClr val="tx1">
                        <a:alpha val="80000"/>
                      </a:schemeClr>
                    </a:solidFill>
                  </a:rPr>
                  <a:t>There are many variations of passages of Lorem Ipsum available, but the majority have suffered alteration in some form. </a:t>
                </a:r>
              </a:p>
            </p:txBody>
          </p:sp>
        </p:grpSp>
        <p:sp>
          <p:nvSpPr>
            <p:cNvPr id="25" name="TextBox 24"/>
            <p:cNvSpPr txBox="1"/>
            <p:nvPr/>
          </p:nvSpPr>
          <p:spPr>
            <a:xfrm>
              <a:off x="2209800" y="3352881"/>
              <a:ext cx="945772" cy="276999"/>
            </a:xfrm>
            <a:prstGeom prst="rect">
              <a:avLst/>
            </a:prstGeom>
            <a:noFill/>
          </p:spPr>
          <p:txBody>
            <a:bodyPr wrap="none" lIns="0" rIns="0" rtlCol="0">
              <a:spAutoFit/>
            </a:bodyPr>
            <a:lstStyle/>
            <a:p>
              <a:r>
                <a:rPr lang="en-US" sz="1200" b="1" dirty="0">
                  <a:solidFill>
                    <a:schemeClr val="tx1">
                      <a:alpha val="70000"/>
                    </a:schemeClr>
                  </a:solidFill>
                  <a:latin typeface="Open Sans Semibold" charset="0"/>
                  <a:ea typeface="Open Sans Semibold" charset="0"/>
                  <a:cs typeface="Open Sans Semibold" charset="0"/>
                </a:rPr>
                <a:t>13:00 </a:t>
              </a:r>
              <a:r>
                <a:rPr lang="mr-IN" sz="1200" b="1" dirty="0">
                  <a:solidFill>
                    <a:schemeClr val="tx1">
                      <a:alpha val="70000"/>
                    </a:schemeClr>
                  </a:solidFill>
                  <a:latin typeface="Open Sans Semibold" charset="0"/>
                  <a:ea typeface="Open Sans Semibold" charset="0"/>
                  <a:cs typeface="Open Sans Semibold" charset="0"/>
                </a:rPr>
                <a:t>–</a:t>
              </a:r>
              <a:r>
                <a:rPr lang="en-US" sz="1200" b="1" dirty="0">
                  <a:solidFill>
                    <a:schemeClr val="tx1">
                      <a:alpha val="70000"/>
                    </a:schemeClr>
                  </a:solidFill>
                  <a:latin typeface="Open Sans Semibold" charset="0"/>
                  <a:ea typeface="Open Sans Semibold" charset="0"/>
                  <a:cs typeface="Open Sans Semibold" charset="0"/>
                </a:rPr>
                <a:t> 14:00</a:t>
              </a:r>
            </a:p>
          </p:txBody>
        </p:sp>
      </p:grpSp>
      <p:sp>
        <p:nvSpPr>
          <p:cNvPr id="31" name="TextBox 30">
            <a:extLst>
              <a:ext uri="{FF2B5EF4-FFF2-40B4-BE49-F238E27FC236}">
                <a16:creationId xmlns:a16="http://schemas.microsoft.com/office/drawing/2014/main" id="{E5BFC6FC-CC80-4703-8F2B-3B302E94C875}"/>
              </a:ext>
            </a:extLst>
          </p:cNvPr>
          <p:cNvSpPr txBox="1"/>
          <p:nvPr/>
        </p:nvSpPr>
        <p:spPr>
          <a:xfrm>
            <a:off x="416172" y="266736"/>
            <a:ext cx="184666" cy="1124668"/>
          </a:xfrm>
          <a:prstGeom prst="rect">
            <a:avLst/>
          </a:prstGeom>
          <a:noFill/>
        </p:spPr>
        <p:txBody>
          <a:bodyPr vert="vert270" wrap="none" lIns="0" rIns="0" rtlCol="0">
            <a:spAutoFit/>
          </a:bodyPr>
          <a:lstStyle/>
          <a:p>
            <a:pPr algn="r"/>
            <a:r>
              <a:rPr lang="en-US" sz="1200" b="1" dirty="0">
                <a:solidFill>
                  <a:schemeClr val="accent4"/>
                </a:solidFill>
              </a:rPr>
              <a:t>SIMPLE.COM</a:t>
            </a:r>
          </a:p>
        </p:txBody>
      </p:sp>
      <p:sp>
        <p:nvSpPr>
          <p:cNvPr id="32" name="Freeform: Shape 31">
            <a:extLst>
              <a:ext uri="{FF2B5EF4-FFF2-40B4-BE49-F238E27FC236}">
                <a16:creationId xmlns:a16="http://schemas.microsoft.com/office/drawing/2014/main" id="{ECEB9824-30E1-4495-B4B7-24599DCAD362}"/>
              </a:ext>
            </a:extLst>
          </p:cNvPr>
          <p:cNvSpPr/>
          <p:nvPr/>
        </p:nvSpPr>
        <p:spPr>
          <a:xfrm rot="16200000">
            <a:off x="99279" y="5876457"/>
            <a:ext cx="780354" cy="146564"/>
          </a:xfrm>
          <a:custGeom>
            <a:avLst/>
            <a:gdLst/>
            <a:ahLst/>
            <a:cxnLst/>
            <a:rect l="l" t="t" r="r" b="b"/>
            <a:pathLst>
              <a:path w="4699788" h="882702">
                <a:moveTo>
                  <a:pt x="2607717" y="175566"/>
                </a:moveTo>
                <a:lnTo>
                  <a:pt x="2607717" y="471831"/>
                </a:lnTo>
                <a:lnTo>
                  <a:pt x="2768651" y="471831"/>
                </a:lnTo>
                <a:cubicBezTo>
                  <a:pt x="2827986" y="471831"/>
                  <a:pt x="2873096" y="459030"/>
                  <a:pt x="2903983" y="433426"/>
                </a:cubicBezTo>
                <a:cubicBezTo>
                  <a:pt x="2934869" y="407823"/>
                  <a:pt x="2950312" y="371450"/>
                  <a:pt x="2950312" y="324308"/>
                </a:cubicBezTo>
                <a:cubicBezTo>
                  <a:pt x="2950312" y="276353"/>
                  <a:pt x="2934869" y="239574"/>
                  <a:pt x="2903983" y="213970"/>
                </a:cubicBezTo>
                <a:cubicBezTo>
                  <a:pt x="2873096" y="188367"/>
                  <a:pt x="2827986" y="175566"/>
                  <a:pt x="2768651" y="175566"/>
                </a:cubicBezTo>
                <a:close/>
                <a:moveTo>
                  <a:pt x="4038981" y="14631"/>
                </a:moveTo>
                <a:lnTo>
                  <a:pt x="4683939" y="14631"/>
                </a:lnTo>
                <a:lnTo>
                  <a:pt x="4683939" y="173127"/>
                </a:lnTo>
                <a:lnTo>
                  <a:pt x="4235273" y="173127"/>
                </a:lnTo>
                <a:lnTo>
                  <a:pt x="4235273" y="358446"/>
                </a:lnTo>
                <a:lnTo>
                  <a:pt x="4631513" y="358446"/>
                </a:lnTo>
                <a:lnTo>
                  <a:pt x="4631513" y="512065"/>
                </a:lnTo>
                <a:lnTo>
                  <a:pt x="4235273" y="512065"/>
                </a:lnTo>
                <a:lnTo>
                  <a:pt x="4235273" y="709575"/>
                </a:lnTo>
                <a:lnTo>
                  <a:pt x="4699788" y="709575"/>
                </a:lnTo>
                <a:lnTo>
                  <a:pt x="4699788" y="868071"/>
                </a:lnTo>
                <a:lnTo>
                  <a:pt x="4038981" y="868071"/>
                </a:lnTo>
                <a:close/>
                <a:moveTo>
                  <a:pt x="3305557" y="14631"/>
                </a:moveTo>
                <a:lnTo>
                  <a:pt x="3503067" y="14631"/>
                </a:lnTo>
                <a:lnTo>
                  <a:pt x="3503067" y="707137"/>
                </a:lnTo>
                <a:lnTo>
                  <a:pt x="3931006" y="707137"/>
                </a:lnTo>
                <a:lnTo>
                  <a:pt x="3931006" y="868071"/>
                </a:lnTo>
                <a:lnTo>
                  <a:pt x="3305557" y="868071"/>
                </a:lnTo>
                <a:close/>
                <a:moveTo>
                  <a:pt x="2410206" y="14631"/>
                </a:moveTo>
                <a:lnTo>
                  <a:pt x="2779624" y="14631"/>
                </a:lnTo>
                <a:cubicBezTo>
                  <a:pt x="2855215" y="14631"/>
                  <a:pt x="2920848" y="27229"/>
                  <a:pt x="2976525" y="52426"/>
                </a:cubicBezTo>
                <a:cubicBezTo>
                  <a:pt x="3032202" y="77623"/>
                  <a:pt x="3075077" y="113386"/>
                  <a:pt x="3105151" y="159716"/>
                </a:cubicBezTo>
                <a:cubicBezTo>
                  <a:pt x="3135224" y="206046"/>
                  <a:pt x="3150261" y="260910"/>
                  <a:pt x="3150261" y="324308"/>
                </a:cubicBezTo>
                <a:cubicBezTo>
                  <a:pt x="3150261" y="386894"/>
                  <a:pt x="3135224" y="441554"/>
                  <a:pt x="3105151" y="488290"/>
                </a:cubicBezTo>
                <a:cubicBezTo>
                  <a:pt x="3075077" y="535026"/>
                  <a:pt x="3032202" y="570790"/>
                  <a:pt x="2976525" y="595580"/>
                </a:cubicBezTo>
                <a:cubicBezTo>
                  <a:pt x="2920848" y="620370"/>
                  <a:pt x="2855215" y="632766"/>
                  <a:pt x="2779624" y="632766"/>
                </a:cubicBezTo>
                <a:lnTo>
                  <a:pt x="2607717" y="632766"/>
                </a:lnTo>
                <a:lnTo>
                  <a:pt x="2607717" y="868071"/>
                </a:lnTo>
                <a:lnTo>
                  <a:pt x="2410206" y="868071"/>
                </a:lnTo>
                <a:close/>
                <a:moveTo>
                  <a:pt x="1248156" y="14631"/>
                </a:moveTo>
                <a:lnTo>
                  <a:pt x="1411529" y="14631"/>
                </a:lnTo>
                <a:lnTo>
                  <a:pt x="1730960" y="544983"/>
                </a:lnTo>
                <a:lnTo>
                  <a:pt x="2045513" y="14631"/>
                </a:lnTo>
                <a:lnTo>
                  <a:pt x="2207667" y="14631"/>
                </a:lnTo>
                <a:lnTo>
                  <a:pt x="2210105" y="868071"/>
                </a:lnTo>
                <a:lnTo>
                  <a:pt x="2024787" y="868071"/>
                </a:lnTo>
                <a:lnTo>
                  <a:pt x="2023568" y="356007"/>
                </a:lnTo>
                <a:lnTo>
                  <a:pt x="1772412" y="777850"/>
                </a:lnTo>
                <a:lnTo>
                  <a:pt x="1683411" y="777850"/>
                </a:lnTo>
                <a:lnTo>
                  <a:pt x="1433475" y="366980"/>
                </a:lnTo>
                <a:lnTo>
                  <a:pt x="1433475" y="868071"/>
                </a:lnTo>
                <a:lnTo>
                  <a:pt x="1248156" y="868071"/>
                </a:lnTo>
                <a:close/>
                <a:moveTo>
                  <a:pt x="848106" y="14631"/>
                </a:moveTo>
                <a:lnTo>
                  <a:pt x="1045617" y="14631"/>
                </a:lnTo>
                <a:lnTo>
                  <a:pt x="1045617" y="868071"/>
                </a:lnTo>
                <a:lnTo>
                  <a:pt x="848106" y="868071"/>
                </a:lnTo>
                <a:close/>
                <a:moveTo>
                  <a:pt x="376733" y="0"/>
                </a:moveTo>
                <a:cubicBezTo>
                  <a:pt x="431191" y="0"/>
                  <a:pt x="484429" y="6503"/>
                  <a:pt x="536449" y="19508"/>
                </a:cubicBezTo>
                <a:cubicBezTo>
                  <a:pt x="588468" y="32512"/>
                  <a:pt x="633984" y="51207"/>
                  <a:pt x="672999" y="75591"/>
                </a:cubicBezTo>
                <a:lnTo>
                  <a:pt x="612039" y="225553"/>
                </a:lnTo>
                <a:cubicBezTo>
                  <a:pt x="533197" y="180849"/>
                  <a:pt x="454356" y="158497"/>
                  <a:pt x="375514" y="158497"/>
                </a:cubicBezTo>
                <a:cubicBezTo>
                  <a:pt x="320244" y="158497"/>
                  <a:pt x="279400" y="167438"/>
                  <a:pt x="252984" y="185319"/>
                </a:cubicBezTo>
                <a:cubicBezTo>
                  <a:pt x="226568" y="203201"/>
                  <a:pt x="213360" y="226772"/>
                  <a:pt x="213360" y="256033"/>
                </a:cubicBezTo>
                <a:cubicBezTo>
                  <a:pt x="213360" y="285294"/>
                  <a:pt x="228600" y="307036"/>
                  <a:pt x="259080" y="321260"/>
                </a:cubicBezTo>
                <a:cubicBezTo>
                  <a:pt x="289560" y="335484"/>
                  <a:pt x="336093" y="349505"/>
                  <a:pt x="398679" y="363322"/>
                </a:cubicBezTo>
                <a:cubicBezTo>
                  <a:pt x="463703" y="378766"/>
                  <a:pt x="516941" y="394209"/>
                  <a:pt x="558394" y="409652"/>
                </a:cubicBezTo>
                <a:cubicBezTo>
                  <a:pt x="599847" y="425095"/>
                  <a:pt x="635407" y="449479"/>
                  <a:pt x="665074" y="482804"/>
                </a:cubicBezTo>
                <a:cubicBezTo>
                  <a:pt x="694741" y="516129"/>
                  <a:pt x="709575" y="561239"/>
                  <a:pt x="709575" y="618135"/>
                </a:cubicBezTo>
                <a:cubicBezTo>
                  <a:pt x="709575" y="666903"/>
                  <a:pt x="695960" y="711404"/>
                  <a:pt x="668732" y="751638"/>
                </a:cubicBezTo>
                <a:cubicBezTo>
                  <a:pt x="641503" y="791871"/>
                  <a:pt x="600660" y="823774"/>
                  <a:pt x="546202" y="847345"/>
                </a:cubicBezTo>
                <a:cubicBezTo>
                  <a:pt x="491744" y="870916"/>
                  <a:pt x="425501" y="882702"/>
                  <a:pt x="347472" y="882702"/>
                </a:cubicBezTo>
                <a:cubicBezTo>
                  <a:pt x="280010" y="882702"/>
                  <a:pt x="214783" y="873558"/>
                  <a:pt x="151791" y="855270"/>
                </a:cubicBezTo>
                <a:cubicBezTo>
                  <a:pt x="88799" y="836982"/>
                  <a:pt x="38202" y="813207"/>
                  <a:pt x="0" y="783946"/>
                </a:cubicBezTo>
                <a:lnTo>
                  <a:pt x="67056" y="635204"/>
                </a:lnTo>
                <a:cubicBezTo>
                  <a:pt x="103632" y="662026"/>
                  <a:pt x="147117" y="683566"/>
                  <a:pt x="197511" y="699822"/>
                </a:cubicBezTo>
                <a:cubicBezTo>
                  <a:pt x="247904" y="716078"/>
                  <a:pt x="298298" y="724206"/>
                  <a:pt x="348692" y="724206"/>
                </a:cubicBezTo>
                <a:cubicBezTo>
                  <a:pt x="404775" y="724206"/>
                  <a:pt x="446228" y="715874"/>
                  <a:pt x="473050" y="699212"/>
                </a:cubicBezTo>
                <a:cubicBezTo>
                  <a:pt x="499872" y="682550"/>
                  <a:pt x="513284" y="660401"/>
                  <a:pt x="513284" y="632766"/>
                </a:cubicBezTo>
                <a:cubicBezTo>
                  <a:pt x="513284" y="612446"/>
                  <a:pt x="505359" y="595580"/>
                  <a:pt x="489509" y="582169"/>
                </a:cubicBezTo>
                <a:cubicBezTo>
                  <a:pt x="473660" y="568758"/>
                  <a:pt x="453340" y="557988"/>
                  <a:pt x="428549" y="549860"/>
                </a:cubicBezTo>
                <a:cubicBezTo>
                  <a:pt x="403759" y="541732"/>
                  <a:pt x="370231" y="532791"/>
                  <a:pt x="327965" y="523038"/>
                </a:cubicBezTo>
                <a:cubicBezTo>
                  <a:pt x="262941" y="507594"/>
                  <a:pt x="209703" y="492151"/>
                  <a:pt x="168250" y="476708"/>
                </a:cubicBezTo>
                <a:cubicBezTo>
                  <a:pt x="126797" y="461265"/>
                  <a:pt x="91237" y="436474"/>
                  <a:pt x="61570" y="402337"/>
                </a:cubicBezTo>
                <a:cubicBezTo>
                  <a:pt x="31903" y="368199"/>
                  <a:pt x="17069" y="322682"/>
                  <a:pt x="17069" y="265786"/>
                </a:cubicBezTo>
                <a:cubicBezTo>
                  <a:pt x="17069" y="216206"/>
                  <a:pt x="30480" y="171298"/>
                  <a:pt x="57303" y="131065"/>
                </a:cubicBezTo>
                <a:cubicBezTo>
                  <a:pt x="84125" y="90831"/>
                  <a:pt x="124562" y="58928"/>
                  <a:pt x="178613" y="35357"/>
                </a:cubicBezTo>
                <a:cubicBezTo>
                  <a:pt x="232664" y="11786"/>
                  <a:pt x="298704" y="0"/>
                  <a:pt x="376733"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159028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D8D877B3-D348-4611-9BDB-C5374591D951}" type="slidenum">
              <a:rPr lang="en-US" smtClean="0"/>
              <a:pPr/>
              <a:t>5</a:t>
            </a:fld>
            <a:endParaRPr lang="en-US" dirty="0"/>
          </a:p>
        </p:txBody>
      </p:sp>
      <p:sp>
        <p:nvSpPr>
          <p:cNvPr id="7" name="Parallelogram 6"/>
          <p:cNvSpPr/>
          <p:nvPr/>
        </p:nvSpPr>
        <p:spPr>
          <a:xfrm>
            <a:off x="2206170" y="1219200"/>
            <a:ext cx="841829" cy="1423356"/>
          </a:xfrm>
          <a:prstGeom prst="parallelogram">
            <a:avLst>
              <a:gd name="adj" fmla="val 74678"/>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6"/>
          <p:cNvSpPr txBox="1">
            <a:spLocks/>
          </p:cNvSpPr>
          <p:nvPr/>
        </p:nvSpPr>
        <p:spPr>
          <a:xfrm>
            <a:off x="2206170" y="1730186"/>
            <a:ext cx="8159592" cy="1412584"/>
          </a:xfrm>
          <a:prstGeom prst="rect">
            <a:avLst/>
          </a:prstGeom>
        </p:spPr>
        <p:txBody>
          <a:bodyPr vert="horz" lIns="0" tIns="73152" rIns="0" bIns="45720" rtlCol="0">
            <a:noAutofit/>
          </a:bodyPr>
          <a:lstStyle>
            <a:lvl1pPr marL="0" indent="0" algn="l" defTabSz="914318" rtl="0" eaLnBrk="1" latinLnBrk="0" hangingPunct="1">
              <a:lnSpc>
                <a:spcPct val="130000"/>
              </a:lnSpc>
              <a:spcBef>
                <a:spcPts val="0"/>
              </a:spcBef>
              <a:buFont typeface="Arial" panose="020B0604020202020204" pitchFamily="34" charset="0"/>
              <a:buNone/>
              <a:defRPr sz="2000" b="1" kern="1200" baseline="0">
                <a:solidFill>
                  <a:schemeClr val="tx1"/>
                </a:solidFill>
                <a:latin typeface="+mn-lt"/>
                <a:ea typeface="+mn-ea"/>
                <a:cs typeface="+mn-cs"/>
              </a:defRPr>
            </a:lvl1pPr>
            <a:lvl2pPr marL="0" indent="0" algn="ctr" defTabSz="914318" rtl="0" eaLnBrk="1" latinLnBrk="0" hangingPunct="1">
              <a:lnSpc>
                <a:spcPct val="120000"/>
              </a:lnSpc>
              <a:spcBef>
                <a:spcPts val="499"/>
              </a:spcBef>
              <a:buFont typeface="Arial" panose="020B0604020202020204" pitchFamily="34" charset="0"/>
              <a:buNone/>
              <a:defRPr sz="1800" kern="1200">
                <a:solidFill>
                  <a:schemeClr val="tx1"/>
                </a:solidFill>
                <a:latin typeface="+mn-lt"/>
                <a:ea typeface="+mn-ea"/>
                <a:cs typeface="+mn-cs"/>
              </a:defRPr>
            </a:lvl2pPr>
            <a:lvl3pPr marL="0" indent="0" algn="ctr" defTabSz="914318" rtl="0" eaLnBrk="1" latinLnBrk="0" hangingPunct="1">
              <a:lnSpc>
                <a:spcPct val="120000"/>
              </a:lnSpc>
              <a:spcBef>
                <a:spcPts val="499"/>
              </a:spcBef>
              <a:buFont typeface="Arial" panose="020B0604020202020204" pitchFamily="34" charset="0"/>
              <a:buNone/>
              <a:defRPr sz="1200" kern="1200">
                <a:solidFill>
                  <a:schemeClr val="tx1"/>
                </a:solidFill>
                <a:latin typeface="+mn-lt"/>
                <a:ea typeface="+mn-ea"/>
                <a:cs typeface="+mn-cs"/>
              </a:defRPr>
            </a:lvl3pPr>
            <a:lvl4pPr marL="0" indent="0" algn="ctr" defTabSz="914318" rtl="0" eaLnBrk="1" latinLnBrk="0" hangingPunct="1">
              <a:lnSpc>
                <a:spcPct val="150000"/>
              </a:lnSpc>
              <a:spcBef>
                <a:spcPts val="499"/>
              </a:spcBef>
              <a:buFont typeface="Arial" panose="020B0604020202020204" pitchFamily="34" charset="0"/>
              <a:buNone/>
              <a:defRPr sz="1000" kern="1200">
                <a:solidFill>
                  <a:schemeClr val="tx1">
                    <a:alpha val="70000"/>
                  </a:schemeClr>
                </a:solidFill>
                <a:latin typeface="+mn-lt"/>
                <a:ea typeface="+mn-ea"/>
                <a:cs typeface="+mn-cs"/>
              </a:defRPr>
            </a:lvl4pPr>
            <a:lvl5pPr marL="0" indent="0" algn="ctr" defTabSz="914318" rtl="0" eaLnBrk="1" latinLnBrk="0" hangingPunct="1">
              <a:lnSpc>
                <a:spcPct val="120000"/>
              </a:lnSpc>
              <a:spcBef>
                <a:spcPts val="499"/>
              </a:spcBef>
              <a:buFont typeface="Arial" panose="020B0604020202020204" pitchFamily="34" charset="0"/>
              <a:buNone/>
              <a:defRPr sz="1000" kern="1200" baseline="0">
                <a:solidFill>
                  <a:schemeClr val="tx1">
                    <a:alpha val="50000"/>
                  </a:schemeClr>
                </a:solidFill>
                <a:latin typeface="+mn-lt"/>
                <a:ea typeface="+mn-ea"/>
                <a:cs typeface="+mn-cs"/>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r>
              <a:rPr lang="en-US" dirty="0"/>
              <a:t>There are many variations of passages of Lorem Ipsum available, but the majority have </a:t>
            </a:r>
            <a:r>
              <a:rPr lang="en-US" dirty="0">
                <a:solidFill>
                  <a:schemeClr val="accent1"/>
                </a:solidFill>
              </a:rPr>
              <a:t>suffered alteration</a:t>
            </a:r>
            <a:r>
              <a:rPr lang="en-US" dirty="0"/>
              <a:t> in some form, by injected </a:t>
            </a:r>
            <a:r>
              <a:rPr lang="en-US" dirty="0" err="1"/>
              <a:t>humour</a:t>
            </a:r>
            <a:r>
              <a:rPr lang="en-US" dirty="0"/>
              <a:t>, or </a:t>
            </a:r>
            <a:r>
              <a:rPr lang="en-US" dirty="0" err="1"/>
              <a:t>randomised</a:t>
            </a:r>
            <a:r>
              <a:rPr lang="en-US" dirty="0"/>
              <a:t>.</a:t>
            </a:r>
          </a:p>
        </p:txBody>
      </p:sp>
      <p:sp>
        <p:nvSpPr>
          <p:cNvPr id="10" name="TextBox 9"/>
          <p:cNvSpPr txBox="1"/>
          <p:nvPr/>
        </p:nvSpPr>
        <p:spPr>
          <a:xfrm>
            <a:off x="2209800" y="4131982"/>
            <a:ext cx="1049967" cy="276999"/>
          </a:xfrm>
          <a:prstGeom prst="rect">
            <a:avLst/>
          </a:prstGeom>
          <a:noFill/>
        </p:spPr>
        <p:txBody>
          <a:bodyPr wrap="none" lIns="0" rIns="0" rtlCol="0">
            <a:spAutoFit/>
          </a:bodyPr>
          <a:lstStyle/>
          <a:p>
            <a:r>
              <a:rPr lang="en-US" sz="1200" b="1" dirty="0">
                <a:solidFill>
                  <a:schemeClr val="accent1"/>
                </a:solidFill>
              </a:rPr>
              <a:t>SAMPLE TITLE</a:t>
            </a:r>
          </a:p>
        </p:txBody>
      </p:sp>
      <p:sp>
        <p:nvSpPr>
          <p:cNvPr id="11" name="Text Placeholder 3"/>
          <p:cNvSpPr txBox="1">
            <a:spLocks/>
          </p:cNvSpPr>
          <p:nvPr/>
        </p:nvSpPr>
        <p:spPr>
          <a:xfrm>
            <a:off x="2209800" y="4501190"/>
            <a:ext cx="2277675" cy="1185498"/>
          </a:xfrm>
          <a:prstGeom prst="rect">
            <a:avLst/>
          </a:prstGeom>
        </p:spPr>
        <p:txBody>
          <a:bodyPr lIns="0" rIns="0"/>
          <a:lstStyle>
            <a:lvl1pPr marL="0" indent="0" algn="l" defTabSz="914318" rtl="0" eaLnBrk="1" latinLnBrk="0" hangingPunct="1">
              <a:lnSpc>
                <a:spcPct val="120000"/>
              </a:lnSpc>
              <a:spcBef>
                <a:spcPts val="1000"/>
              </a:spcBef>
              <a:buFont typeface="Arial" panose="020B0604020202020204" pitchFamily="34" charset="0"/>
              <a:buNone/>
              <a:defRPr sz="2800" kern="1200">
                <a:solidFill>
                  <a:schemeClr val="tx1"/>
                </a:solidFill>
                <a:latin typeface="+mn-lt"/>
                <a:ea typeface="+mn-ea"/>
                <a:cs typeface="+mn-cs"/>
              </a:defRPr>
            </a:lvl1pPr>
            <a:lvl2pPr marL="0" indent="0" algn="l" defTabSz="914318" rtl="0" eaLnBrk="1" latinLnBrk="0" hangingPunct="1">
              <a:lnSpc>
                <a:spcPct val="120000"/>
              </a:lnSpc>
              <a:spcBef>
                <a:spcPts val="499"/>
              </a:spcBef>
              <a:buFont typeface="Arial" panose="020B0604020202020204" pitchFamily="34" charset="0"/>
              <a:buNone/>
              <a:defRPr sz="1800" kern="1200">
                <a:solidFill>
                  <a:schemeClr val="tx1"/>
                </a:solidFill>
                <a:latin typeface="+mn-lt"/>
                <a:ea typeface="+mn-ea"/>
                <a:cs typeface="+mn-cs"/>
              </a:defRPr>
            </a:lvl2pPr>
            <a:lvl3pPr marL="0" indent="0" algn="l" defTabSz="914318" rtl="0" eaLnBrk="1" latinLnBrk="0" hangingPunct="1">
              <a:lnSpc>
                <a:spcPct val="120000"/>
              </a:lnSpc>
              <a:spcBef>
                <a:spcPts val="499"/>
              </a:spcBef>
              <a:buFont typeface="Arial" panose="020B0604020202020204" pitchFamily="34" charset="0"/>
              <a:buNone/>
              <a:defRPr sz="1200" kern="1200">
                <a:solidFill>
                  <a:schemeClr val="tx1"/>
                </a:solidFill>
                <a:latin typeface="+mn-lt"/>
                <a:ea typeface="+mn-ea"/>
                <a:cs typeface="+mn-cs"/>
              </a:defRPr>
            </a:lvl3pPr>
            <a:lvl4pPr marL="0" indent="0" algn="l" defTabSz="914318" rtl="0" eaLnBrk="1" latinLnBrk="0" hangingPunct="1">
              <a:lnSpc>
                <a:spcPct val="120000"/>
              </a:lnSpc>
              <a:spcBef>
                <a:spcPts val="499"/>
              </a:spcBef>
              <a:buFont typeface="Arial" panose="020B0604020202020204" pitchFamily="34" charset="0"/>
              <a:buNone/>
              <a:defRPr sz="1000" kern="1200">
                <a:solidFill>
                  <a:schemeClr val="tx1">
                    <a:alpha val="70000"/>
                  </a:schemeClr>
                </a:solidFill>
                <a:latin typeface="+mn-lt"/>
                <a:ea typeface="+mn-ea"/>
                <a:cs typeface="+mn-cs"/>
              </a:defRPr>
            </a:lvl4pPr>
            <a:lvl5pPr marL="0" indent="0" algn="l" defTabSz="914318" rtl="0" eaLnBrk="1" latinLnBrk="0" hangingPunct="1">
              <a:lnSpc>
                <a:spcPct val="120000"/>
              </a:lnSpc>
              <a:spcBef>
                <a:spcPts val="499"/>
              </a:spcBef>
              <a:buFont typeface="Arial" panose="020B0604020202020204" pitchFamily="34" charset="0"/>
              <a:buNone/>
              <a:defRPr sz="1000" kern="1200" baseline="0">
                <a:solidFill>
                  <a:schemeClr val="tx1">
                    <a:alpha val="50000"/>
                  </a:schemeClr>
                </a:solidFill>
                <a:latin typeface="+mn-lt"/>
                <a:ea typeface="+mn-ea"/>
                <a:cs typeface="+mn-cs"/>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pPr>
              <a:lnSpc>
                <a:spcPct val="145000"/>
              </a:lnSpc>
            </a:pPr>
            <a:r>
              <a:rPr lang="en-US" sz="1000" dirty="0">
                <a:solidFill>
                  <a:schemeClr val="tx1">
                    <a:alpha val="80000"/>
                  </a:schemeClr>
                </a:solidFill>
              </a:rPr>
              <a:t>There are many variations of passages of Lorem Ipsum available, but the majority have suffered alteration in some form. </a:t>
            </a:r>
          </a:p>
        </p:txBody>
      </p:sp>
      <p:sp>
        <p:nvSpPr>
          <p:cNvPr id="12" name="TextBox 11"/>
          <p:cNvSpPr txBox="1"/>
          <p:nvPr/>
        </p:nvSpPr>
        <p:spPr>
          <a:xfrm>
            <a:off x="5093394" y="4131982"/>
            <a:ext cx="1049967" cy="276999"/>
          </a:xfrm>
          <a:prstGeom prst="rect">
            <a:avLst/>
          </a:prstGeom>
          <a:noFill/>
        </p:spPr>
        <p:txBody>
          <a:bodyPr wrap="none" lIns="0" rIns="0" rtlCol="0">
            <a:spAutoFit/>
          </a:bodyPr>
          <a:lstStyle/>
          <a:p>
            <a:r>
              <a:rPr lang="en-US" sz="1200" b="1" dirty="0">
                <a:solidFill>
                  <a:schemeClr val="accent1"/>
                </a:solidFill>
              </a:rPr>
              <a:t>SAMPLE TITLE</a:t>
            </a:r>
          </a:p>
        </p:txBody>
      </p:sp>
      <p:sp>
        <p:nvSpPr>
          <p:cNvPr id="13" name="Text Placeholder 3"/>
          <p:cNvSpPr txBox="1">
            <a:spLocks/>
          </p:cNvSpPr>
          <p:nvPr/>
        </p:nvSpPr>
        <p:spPr>
          <a:xfrm>
            <a:off x="5093394" y="4501190"/>
            <a:ext cx="2277675" cy="1185498"/>
          </a:xfrm>
          <a:prstGeom prst="rect">
            <a:avLst/>
          </a:prstGeom>
        </p:spPr>
        <p:txBody>
          <a:bodyPr lIns="0" rIns="0"/>
          <a:lstStyle>
            <a:lvl1pPr marL="0" indent="0" algn="l" defTabSz="914318" rtl="0" eaLnBrk="1" latinLnBrk="0" hangingPunct="1">
              <a:lnSpc>
                <a:spcPct val="120000"/>
              </a:lnSpc>
              <a:spcBef>
                <a:spcPts val="1000"/>
              </a:spcBef>
              <a:buFont typeface="Arial" panose="020B0604020202020204" pitchFamily="34" charset="0"/>
              <a:buNone/>
              <a:defRPr sz="2800" kern="1200">
                <a:solidFill>
                  <a:schemeClr val="tx1"/>
                </a:solidFill>
                <a:latin typeface="+mn-lt"/>
                <a:ea typeface="+mn-ea"/>
                <a:cs typeface="+mn-cs"/>
              </a:defRPr>
            </a:lvl1pPr>
            <a:lvl2pPr marL="0" indent="0" algn="l" defTabSz="914318" rtl="0" eaLnBrk="1" latinLnBrk="0" hangingPunct="1">
              <a:lnSpc>
                <a:spcPct val="120000"/>
              </a:lnSpc>
              <a:spcBef>
                <a:spcPts val="499"/>
              </a:spcBef>
              <a:buFont typeface="Arial" panose="020B0604020202020204" pitchFamily="34" charset="0"/>
              <a:buNone/>
              <a:defRPr sz="1800" kern="1200">
                <a:solidFill>
                  <a:schemeClr val="tx1"/>
                </a:solidFill>
                <a:latin typeface="+mn-lt"/>
                <a:ea typeface="+mn-ea"/>
                <a:cs typeface="+mn-cs"/>
              </a:defRPr>
            </a:lvl2pPr>
            <a:lvl3pPr marL="0" indent="0" algn="l" defTabSz="914318" rtl="0" eaLnBrk="1" latinLnBrk="0" hangingPunct="1">
              <a:lnSpc>
                <a:spcPct val="120000"/>
              </a:lnSpc>
              <a:spcBef>
                <a:spcPts val="499"/>
              </a:spcBef>
              <a:buFont typeface="Arial" panose="020B0604020202020204" pitchFamily="34" charset="0"/>
              <a:buNone/>
              <a:defRPr sz="1200" kern="1200">
                <a:solidFill>
                  <a:schemeClr val="tx1"/>
                </a:solidFill>
                <a:latin typeface="+mn-lt"/>
                <a:ea typeface="+mn-ea"/>
                <a:cs typeface="+mn-cs"/>
              </a:defRPr>
            </a:lvl3pPr>
            <a:lvl4pPr marL="0" indent="0" algn="l" defTabSz="914318" rtl="0" eaLnBrk="1" latinLnBrk="0" hangingPunct="1">
              <a:lnSpc>
                <a:spcPct val="120000"/>
              </a:lnSpc>
              <a:spcBef>
                <a:spcPts val="499"/>
              </a:spcBef>
              <a:buFont typeface="Arial" panose="020B0604020202020204" pitchFamily="34" charset="0"/>
              <a:buNone/>
              <a:defRPr sz="1000" kern="1200">
                <a:solidFill>
                  <a:schemeClr val="tx1">
                    <a:alpha val="70000"/>
                  </a:schemeClr>
                </a:solidFill>
                <a:latin typeface="+mn-lt"/>
                <a:ea typeface="+mn-ea"/>
                <a:cs typeface="+mn-cs"/>
              </a:defRPr>
            </a:lvl4pPr>
            <a:lvl5pPr marL="0" indent="0" algn="l" defTabSz="914318" rtl="0" eaLnBrk="1" latinLnBrk="0" hangingPunct="1">
              <a:lnSpc>
                <a:spcPct val="120000"/>
              </a:lnSpc>
              <a:spcBef>
                <a:spcPts val="499"/>
              </a:spcBef>
              <a:buFont typeface="Arial" panose="020B0604020202020204" pitchFamily="34" charset="0"/>
              <a:buNone/>
              <a:defRPr sz="1000" kern="1200" baseline="0">
                <a:solidFill>
                  <a:schemeClr val="tx1">
                    <a:alpha val="50000"/>
                  </a:schemeClr>
                </a:solidFill>
                <a:latin typeface="+mn-lt"/>
                <a:ea typeface="+mn-ea"/>
                <a:cs typeface="+mn-cs"/>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pPr>
              <a:lnSpc>
                <a:spcPct val="145000"/>
              </a:lnSpc>
            </a:pPr>
            <a:r>
              <a:rPr lang="en-US" sz="1000" dirty="0">
                <a:solidFill>
                  <a:schemeClr val="tx1">
                    <a:alpha val="80000"/>
                  </a:schemeClr>
                </a:solidFill>
              </a:rPr>
              <a:t>There are many variations of passages of Lorem Ipsum available, but the majority have suffered alteration in some form. </a:t>
            </a:r>
          </a:p>
        </p:txBody>
      </p:sp>
      <p:sp>
        <p:nvSpPr>
          <p:cNvPr id="14" name="TextBox 13"/>
          <p:cNvSpPr txBox="1"/>
          <p:nvPr/>
        </p:nvSpPr>
        <p:spPr>
          <a:xfrm>
            <a:off x="7976988" y="4131982"/>
            <a:ext cx="1049967" cy="276999"/>
          </a:xfrm>
          <a:prstGeom prst="rect">
            <a:avLst/>
          </a:prstGeom>
          <a:noFill/>
        </p:spPr>
        <p:txBody>
          <a:bodyPr wrap="none" lIns="0" rIns="0" rtlCol="0">
            <a:spAutoFit/>
          </a:bodyPr>
          <a:lstStyle/>
          <a:p>
            <a:r>
              <a:rPr lang="en-US" sz="1200" b="1" dirty="0">
                <a:solidFill>
                  <a:schemeClr val="accent1"/>
                </a:solidFill>
              </a:rPr>
              <a:t>SAMPLE TITLE</a:t>
            </a:r>
          </a:p>
        </p:txBody>
      </p:sp>
      <p:sp>
        <p:nvSpPr>
          <p:cNvPr id="15" name="Text Placeholder 3"/>
          <p:cNvSpPr txBox="1">
            <a:spLocks/>
          </p:cNvSpPr>
          <p:nvPr/>
        </p:nvSpPr>
        <p:spPr>
          <a:xfrm>
            <a:off x="7976988" y="4501190"/>
            <a:ext cx="2277675" cy="1185498"/>
          </a:xfrm>
          <a:prstGeom prst="rect">
            <a:avLst/>
          </a:prstGeom>
        </p:spPr>
        <p:txBody>
          <a:bodyPr lIns="0" rIns="0"/>
          <a:lstStyle>
            <a:lvl1pPr marL="0" indent="0" algn="l" defTabSz="914318" rtl="0" eaLnBrk="1" latinLnBrk="0" hangingPunct="1">
              <a:lnSpc>
                <a:spcPct val="120000"/>
              </a:lnSpc>
              <a:spcBef>
                <a:spcPts val="1000"/>
              </a:spcBef>
              <a:buFont typeface="Arial" panose="020B0604020202020204" pitchFamily="34" charset="0"/>
              <a:buNone/>
              <a:defRPr sz="2800" kern="1200">
                <a:solidFill>
                  <a:schemeClr val="tx1"/>
                </a:solidFill>
                <a:latin typeface="+mn-lt"/>
                <a:ea typeface="+mn-ea"/>
                <a:cs typeface="+mn-cs"/>
              </a:defRPr>
            </a:lvl1pPr>
            <a:lvl2pPr marL="0" indent="0" algn="l" defTabSz="914318" rtl="0" eaLnBrk="1" latinLnBrk="0" hangingPunct="1">
              <a:lnSpc>
                <a:spcPct val="120000"/>
              </a:lnSpc>
              <a:spcBef>
                <a:spcPts val="499"/>
              </a:spcBef>
              <a:buFont typeface="Arial" panose="020B0604020202020204" pitchFamily="34" charset="0"/>
              <a:buNone/>
              <a:defRPr sz="1800" kern="1200">
                <a:solidFill>
                  <a:schemeClr val="tx1"/>
                </a:solidFill>
                <a:latin typeface="+mn-lt"/>
                <a:ea typeface="+mn-ea"/>
                <a:cs typeface="+mn-cs"/>
              </a:defRPr>
            </a:lvl2pPr>
            <a:lvl3pPr marL="0" indent="0" algn="l" defTabSz="914318" rtl="0" eaLnBrk="1" latinLnBrk="0" hangingPunct="1">
              <a:lnSpc>
                <a:spcPct val="120000"/>
              </a:lnSpc>
              <a:spcBef>
                <a:spcPts val="499"/>
              </a:spcBef>
              <a:buFont typeface="Arial" panose="020B0604020202020204" pitchFamily="34" charset="0"/>
              <a:buNone/>
              <a:defRPr sz="1200" kern="1200">
                <a:solidFill>
                  <a:schemeClr val="tx1"/>
                </a:solidFill>
                <a:latin typeface="+mn-lt"/>
                <a:ea typeface="+mn-ea"/>
                <a:cs typeface="+mn-cs"/>
              </a:defRPr>
            </a:lvl3pPr>
            <a:lvl4pPr marL="0" indent="0" algn="l" defTabSz="914318" rtl="0" eaLnBrk="1" latinLnBrk="0" hangingPunct="1">
              <a:lnSpc>
                <a:spcPct val="120000"/>
              </a:lnSpc>
              <a:spcBef>
                <a:spcPts val="499"/>
              </a:spcBef>
              <a:buFont typeface="Arial" panose="020B0604020202020204" pitchFamily="34" charset="0"/>
              <a:buNone/>
              <a:defRPr sz="1000" kern="1200">
                <a:solidFill>
                  <a:schemeClr val="tx1">
                    <a:alpha val="70000"/>
                  </a:schemeClr>
                </a:solidFill>
                <a:latin typeface="+mn-lt"/>
                <a:ea typeface="+mn-ea"/>
                <a:cs typeface="+mn-cs"/>
              </a:defRPr>
            </a:lvl4pPr>
            <a:lvl5pPr marL="0" indent="0" algn="l" defTabSz="914318" rtl="0" eaLnBrk="1" latinLnBrk="0" hangingPunct="1">
              <a:lnSpc>
                <a:spcPct val="120000"/>
              </a:lnSpc>
              <a:spcBef>
                <a:spcPts val="499"/>
              </a:spcBef>
              <a:buFont typeface="Arial" panose="020B0604020202020204" pitchFamily="34" charset="0"/>
              <a:buNone/>
              <a:defRPr sz="1000" kern="1200" baseline="0">
                <a:solidFill>
                  <a:schemeClr val="tx1">
                    <a:alpha val="50000"/>
                  </a:schemeClr>
                </a:solidFill>
                <a:latin typeface="+mn-lt"/>
                <a:ea typeface="+mn-ea"/>
                <a:cs typeface="+mn-cs"/>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pPr>
              <a:lnSpc>
                <a:spcPct val="145000"/>
              </a:lnSpc>
            </a:pPr>
            <a:r>
              <a:rPr lang="en-US" sz="1000" dirty="0">
                <a:solidFill>
                  <a:schemeClr val="tx1">
                    <a:alpha val="80000"/>
                  </a:schemeClr>
                </a:solidFill>
              </a:rPr>
              <a:t>There are many variations of passages of Lorem Ipsum available, but the majority have suffered alteration in some form. </a:t>
            </a:r>
          </a:p>
        </p:txBody>
      </p:sp>
      <p:pic>
        <p:nvPicPr>
          <p:cNvPr id="5" name="Picture Placeholder 4">
            <a:extLst>
              <a:ext uri="{FF2B5EF4-FFF2-40B4-BE49-F238E27FC236}">
                <a16:creationId xmlns:a16="http://schemas.microsoft.com/office/drawing/2014/main" id="{A53F66C6-0748-421F-BA04-3F8FDD18A604}"/>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l="33434" r="33434"/>
          <a:stretch>
            <a:fillRect/>
          </a:stretch>
        </p:blipFill>
        <p:spPr/>
      </p:pic>
      <p:sp>
        <p:nvSpPr>
          <p:cNvPr id="16" name="TextBox 15">
            <a:extLst>
              <a:ext uri="{FF2B5EF4-FFF2-40B4-BE49-F238E27FC236}">
                <a16:creationId xmlns:a16="http://schemas.microsoft.com/office/drawing/2014/main" id="{E31B01D2-8585-41AB-84FC-D3E4D214EC81}"/>
              </a:ext>
            </a:extLst>
          </p:cNvPr>
          <p:cNvSpPr txBox="1"/>
          <p:nvPr/>
        </p:nvSpPr>
        <p:spPr>
          <a:xfrm>
            <a:off x="416172" y="266736"/>
            <a:ext cx="184666" cy="1124668"/>
          </a:xfrm>
          <a:prstGeom prst="rect">
            <a:avLst/>
          </a:prstGeom>
          <a:noFill/>
        </p:spPr>
        <p:txBody>
          <a:bodyPr vert="vert270" wrap="none" lIns="0" rIns="0" rtlCol="0">
            <a:spAutoFit/>
          </a:bodyPr>
          <a:lstStyle/>
          <a:p>
            <a:pPr algn="r"/>
            <a:r>
              <a:rPr lang="en-US" sz="1200" b="1" dirty="0">
                <a:solidFill>
                  <a:schemeClr val="accent4"/>
                </a:solidFill>
              </a:rPr>
              <a:t>SIMPLE.COM</a:t>
            </a:r>
          </a:p>
        </p:txBody>
      </p:sp>
      <p:sp>
        <p:nvSpPr>
          <p:cNvPr id="17" name="Freeform: Shape 16">
            <a:extLst>
              <a:ext uri="{FF2B5EF4-FFF2-40B4-BE49-F238E27FC236}">
                <a16:creationId xmlns:a16="http://schemas.microsoft.com/office/drawing/2014/main" id="{0B55D602-3304-4555-BE0F-ABDF3B93F78F}"/>
              </a:ext>
            </a:extLst>
          </p:cNvPr>
          <p:cNvSpPr/>
          <p:nvPr/>
        </p:nvSpPr>
        <p:spPr>
          <a:xfrm rot="16200000">
            <a:off x="99279" y="5876457"/>
            <a:ext cx="780354" cy="146564"/>
          </a:xfrm>
          <a:custGeom>
            <a:avLst/>
            <a:gdLst/>
            <a:ahLst/>
            <a:cxnLst/>
            <a:rect l="l" t="t" r="r" b="b"/>
            <a:pathLst>
              <a:path w="4699788" h="882702">
                <a:moveTo>
                  <a:pt x="2607717" y="175566"/>
                </a:moveTo>
                <a:lnTo>
                  <a:pt x="2607717" y="471831"/>
                </a:lnTo>
                <a:lnTo>
                  <a:pt x="2768651" y="471831"/>
                </a:lnTo>
                <a:cubicBezTo>
                  <a:pt x="2827986" y="471831"/>
                  <a:pt x="2873096" y="459030"/>
                  <a:pt x="2903983" y="433426"/>
                </a:cubicBezTo>
                <a:cubicBezTo>
                  <a:pt x="2934869" y="407823"/>
                  <a:pt x="2950312" y="371450"/>
                  <a:pt x="2950312" y="324308"/>
                </a:cubicBezTo>
                <a:cubicBezTo>
                  <a:pt x="2950312" y="276353"/>
                  <a:pt x="2934869" y="239574"/>
                  <a:pt x="2903983" y="213970"/>
                </a:cubicBezTo>
                <a:cubicBezTo>
                  <a:pt x="2873096" y="188367"/>
                  <a:pt x="2827986" y="175566"/>
                  <a:pt x="2768651" y="175566"/>
                </a:cubicBezTo>
                <a:close/>
                <a:moveTo>
                  <a:pt x="4038981" y="14631"/>
                </a:moveTo>
                <a:lnTo>
                  <a:pt x="4683939" y="14631"/>
                </a:lnTo>
                <a:lnTo>
                  <a:pt x="4683939" y="173127"/>
                </a:lnTo>
                <a:lnTo>
                  <a:pt x="4235273" y="173127"/>
                </a:lnTo>
                <a:lnTo>
                  <a:pt x="4235273" y="358446"/>
                </a:lnTo>
                <a:lnTo>
                  <a:pt x="4631513" y="358446"/>
                </a:lnTo>
                <a:lnTo>
                  <a:pt x="4631513" y="512065"/>
                </a:lnTo>
                <a:lnTo>
                  <a:pt x="4235273" y="512065"/>
                </a:lnTo>
                <a:lnTo>
                  <a:pt x="4235273" y="709575"/>
                </a:lnTo>
                <a:lnTo>
                  <a:pt x="4699788" y="709575"/>
                </a:lnTo>
                <a:lnTo>
                  <a:pt x="4699788" y="868071"/>
                </a:lnTo>
                <a:lnTo>
                  <a:pt x="4038981" y="868071"/>
                </a:lnTo>
                <a:close/>
                <a:moveTo>
                  <a:pt x="3305557" y="14631"/>
                </a:moveTo>
                <a:lnTo>
                  <a:pt x="3503067" y="14631"/>
                </a:lnTo>
                <a:lnTo>
                  <a:pt x="3503067" y="707137"/>
                </a:lnTo>
                <a:lnTo>
                  <a:pt x="3931006" y="707137"/>
                </a:lnTo>
                <a:lnTo>
                  <a:pt x="3931006" y="868071"/>
                </a:lnTo>
                <a:lnTo>
                  <a:pt x="3305557" y="868071"/>
                </a:lnTo>
                <a:close/>
                <a:moveTo>
                  <a:pt x="2410206" y="14631"/>
                </a:moveTo>
                <a:lnTo>
                  <a:pt x="2779624" y="14631"/>
                </a:lnTo>
                <a:cubicBezTo>
                  <a:pt x="2855215" y="14631"/>
                  <a:pt x="2920848" y="27229"/>
                  <a:pt x="2976525" y="52426"/>
                </a:cubicBezTo>
                <a:cubicBezTo>
                  <a:pt x="3032202" y="77623"/>
                  <a:pt x="3075077" y="113386"/>
                  <a:pt x="3105151" y="159716"/>
                </a:cubicBezTo>
                <a:cubicBezTo>
                  <a:pt x="3135224" y="206046"/>
                  <a:pt x="3150261" y="260910"/>
                  <a:pt x="3150261" y="324308"/>
                </a:cubicBezTo>
                <a:cubicBezTo>
                  <a:pt x="3150261" y="386894"/>
                  <a:pt x="3135224" y="441554"/>
                  <a:pt x="3105151" y="488290"/>
                </a:cubicBezTo>
                <a:cubicBezTo>
                  <a:pt x="3075077" y="535026"/>
                  <a:pt x="3032202" y="570790"/>
                  <a:pt x="2976525" y="595580"/>
                </a:cubicBezTo>
                <a:cubicBezTo>
                  <a:pt x="2920848" y="620370"/>
                  <a:pt x="2855215" y="632766"/>
                  <a:pt x="2779624" y="632766"/>
                </a:cubicBezTo>
                <a:lnTo>
                  <a:pt x="2607717" y="632766"/>
                </a:lnTo>
                <a:lnTo>
                  <a:pt x="2607717" y="868071"/>
                </a:lnTo>
                <a:lnTo>
                  <a:pt x="2410206" y="868071"/>
                </a:lnTo>
                <a:close/>
                <a:moveTo>
                  <a:pt x="1248156" y="14631"/>
                </a:moveTo>
                <a:lnTo>
                  <a:pt x="1411529" y="14631"/>
                </a:lnTo>
                <a:lnTo>
                  <a:pt x="1730960" y="544983"/>
                </a:lnTo>
                <a:lnTo>
                  <a:pt x="2045513" y="14631"/>
                </a:lnTo>
                <a:lnTo>
                  <a:pt x="2207667" y="14631"/>
                </a:lnTo>
                <a:lnTo>
                  <a:pt x="2210105" y="868071"/>
                </a:lnTo>
                <a:lnTo>
                  <a:pt x="2024787" y="868071"/>
                </a:lnTo>
                <a:lnTo>
                  <a:pt x="2023568" y="356007"/>
                </a:lnTo>
                <a:lnTo>
                  <a:pt x="1772412" y="777850"/>
                </a:lnTo>
                <a:lnTo>
                  <a:pt x="1683411" y="777850"/>
                </a:lnTo>
                <a:lnTo>
                  <a:pt x="1433475" y="366980"/>
                </a:lnTo>
                <a:lnTo>
                  <a:pt x="1433475" y="868071"/>
                </a:lnTo>
                <a:lnTo>
                  <a:pt x="1248156" y="868071"/>
                </a:lnTo>
                <a:close/>
                <a:moveTo>
                  <a:pt x="848106" y="14631"/>
                </a:moveTo>
                <a:lnTo>
                  <a:pt x="1045617" y="14631"/>
                </a:lnTo>
                <a:lnTo>
                  <a:pt x="1045617" y="868071"/>
                </a:lnTo>
                <a:lnTo>
                  <a:pt x="848106" y="868071"/>
                </a:lnTo>
                <a:close/>
                <a:moveTo>
                  <a:pt x="376733" y="0"/>
                </a:moveTo>
                <a:cubicBezTo>
                  <a:pt x="431191" y="0"/>
                  <a:pt x="484429" y="6503"/>
                  <a:pt x="536449" y="19508"/>
                </a:cubicBezTo>
                <a:cubicBezTo>
                  <a:pt x="588468" y="32512"/>
                  <a:pt x="633984" y="51207"/>
                  <a:pt x="672999" y="75591"/>
                </a:cubicBezTo>
                <a:lnTo>
                  <a:pt x="612039" y="225553"/>
                </a:lnTo>
                <a:cubicBezTo>
                  <a:pt x="533197" y="180849"/>
                  <a:pt x="454356" y="158497"/>
                  <a:pt x="375514" y="158497"/>
                </a:cubicBezTo>
                <a:cubicBezTo>
                  <a:pt x="320244" y="158497"/>
                  <a:pt x="279400" y="167438"/>
                  <a:pt x="252984" y="185319"/>
                </a:cubicBezTo>
                <a:cubicBezTo>
                  <a:pt x="226568" y="203201"/>
                  <a:pt x="213360" y="226772"/>
                  <a:pt x="213360" y="256033"/>
                </a:cubicBezTo>
                <a:cubicBezTo>
                  <a:pt x="213360" y="285294"/>
                  <a:pt x="228600" y="307036"/>
                  <a:pt x="259080" y="321260"/>
                </a:cubicBezTo>
                <a:cubicBezTo>
                  <a:pt x="289560" y="335484"/>
                  <a:pt x="336093" y="349505"/>
                  <a:pt x="398679" y="363322"/>
                </a:cubicBezTo>
                <a:cubicBezTo>
                  <a:pt x="463703" y="378766"/>
                  <a:pt x="516941" y="394209"/>
                  <a:pt x="558394" y="409652"/>
                </a:cubicBezTo>
                <a:cubicBezTo>
                  <a:pt x="599847" y="425095"/>
                  <a:pt x="635407" y="449479"/>
                  <a:pt x="665074" y="482804"/>
                </a:cubicBezTo>
                <a:cubicBezTo>
                  <a:pt x="694741" y="516129"/>
                  <a:pt x="709575" y="561239"/>
                  <a:pt x="709575" y="618135"/>
                </a:cubicBezTo>
                <a:cubicBezTo>
                  <a:pt x="709575" y="666903"/>
                  <a:pt x="695960" y="711404"/>
                  <a:pt x="668732" y="751638"/>
                </a:cubicBezTo>
                <a:cubicBezTo>
                  <a:pt x="641503" y="791871"/>
                  <a:pt x="600660" y="823774"/>
                  <a:pt x="546202" y="847345"/>
                </a:cubicBezTo>
                <a:cubicBezTo>
                  <a:pt x="491744" y="870916"/>
                  <a:pt x="425501" y="882702"/>
                  <a:pt x="347472" y="882702"/>
                </a:cubicBezTo>
                <a:cubicBezTo>
                  <a:pt x="280010" y="882702"/>
                  <a:pt x="214783" y="873558"/>
                  <a:pt x="151791" y="855270"/>
                </a:cubicBezTo>
                <a:cubicBezTo>
                  <a:pt x="88799" y="836982"/>
                  <a:pt x="38202" y="813207"/>
                  <a:pt x="0" y="783946"/>
                </a:cubicBezTo>
                <a:lnTo>
                  <a:pt x="67056" y="635204"/>
                </a:lnTo>
                <a:cubicBezTo>
                  <a:pt x="103632" y="662026"/>
                  <a:pt x="147117" y="683566"/>
                  <a:pt x="197511" y="699822"/>
                </a:cubicBezTo>
                <a:cubicBezTo>
                  <a:pt x="247904" y="716078"/>
                  <a:pt x="298298" y="724206"/>
                  <a:pt x="348692" y="724206"/>
                </a:cubicBezTo>
                <a:cubicBezTo>
                  <a:pt x="404775" y="724206"/>
                  <a:pt x="446228" y="715874"/>
                  <a:pt x="473050" y="699212"/>
                </a:cubicBezTo>
                <a:cubicBezTo>
                  <a:pt x="499872" y="682550"/>
                  <a:pt x="513284" y="660401"/>
                  <a:pt x="513284" y="632766"/>
                </a:cubicBezTo>
                <a:cubicBezTo>
                  <a:pt x="513284" y="612446"/>
                  <a:pt x="505359" y="595580"/>
                  <a:pt x="489509" y="582169"/>
                </a:cubicBezTo>
                <a:cubicBezTo>
                  <a:pt x="473660" y="568758"/>
                  <a:pt x="453340" y="557988"/>
                  <a:pt x="428549" y="549860"/>
                </a:cubicBezTo>
                <a:cubicBezTo>
                  <a:pt x="403759" y="541732"/>
                  <a:pt x="370231" y="532791"/>
                  <a:pt x="327965" y="523038"/>
                </a:cubicBezTo>
                <a:cubicBezTo>
                  <a:pt x="262941" y="507594"/>
                  <a:pt x="209703" y="492151"/>
                  <a:pt x="168250" y="476708"/>
                </a:cubicBezTo>
                <a:cubicBezTo>
                  <a:pt x="126797" y="461265"/>
                  <a:pt x="91237" y="436474"/>
                  <a:pt x="61570" y="402337"/>
                </a:cubicBezTo>
                <a:cubicBezTo>
                  <a:pt x="31903" y="368199"/>
                  <a:pt x="17069" y="322682"/>
                  <a:pt x="17069" y="265786"/>
                </a:cubicBezTo>
                <a:cubicBezTo>
                  <a:pt x="17069" y="216206"/>
                  <a:pt x="30480" y="171298"/>
                  <a:pt x="57303" y="131065"/>
                </a:cubicBezTo>
                <a:cubicBezTo>
                  <a:pt x="84125" y="90831"/>
                  <a:pt x="124562" y="58928"/>
                  <a:pt x="178613" y="35357"/>
                </a:cubicBezTo>
                <a:cubicBezTo>
                  <a:pt x="232664" y="11786"/>
                  <a:pt x="298704" y="0"/>
                  <a:pt x="376733"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803023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D8D877B3-D348-4611-9BDB-C5374591D951}" type="slidenum">
              <a:rPr lang="en-US" smtClean="0"/>
              <a:pPr/>
              <a:t>6</a:t>
            </a:fld>
            <a:endParaRPr lang="en-US" dirty="0"/>
          </a:p>
        </p:txBody>
      </p:sp>
      <p:sp>
        <p:nvSpPr>
          <p:cNvPr id="4" name="Title 3"/>
          <p:cNvSpPr>
            <a:spLocks noGrp="1"/>
          </p:cNvSpPr>
          <p:nvPr>
            <p:ph type="title"/>
          </p:nvPr>
        </p:nvSpPr>
        <p:spPr/>
        <p:txBody>
          <a:bodyPr/>
          <a:lstStyle/>
          <a:p>
            <a:r>
              <a:rPr lang="en-US" b="1" dirty="0"/>
              <a:t>WHAT </a:t>
            </a:r>
            <a:br>
              <a:rPr lang="en-US" b="1" dirty="0"/>
            </a:br>
            <a:r>
              <a:rPr lang="en-US" b="1" dirty="0"/>
              <a:t>WE DO</a:t>
            </a:r>
            <a:endParaRPr lang="en-US" dirty="0"/>
          </a:p>
        </p:txBody>
      </p:sp>
      <p:sp>
        <p:nvSpPr>
          <p:cNvPr id="12" name="Text Placeholder 3"/>
          <p:cNvSpPr txBox="1">
            <a:spLocks/>
          </p:cNvSpPr>
          <p:nvPr/>
        </p:nvSpPr>
        <p:spPr>
          <a:xfrm>
            <a:off x="2209800" y="3081511"/>
            <a:ext cx="3165929" cy="3372757"/>
          </a:xfrm>
          <a:prstGeom prst="rect">
            <a:avLst/>
          </a:prstGeom>
        </p:spPr>
        <p:txBody>
          <a:bodyPr vert="horz" lIns="0" tIns="0" rIns="0" bIns="45720" rtlCol="0">
            <a:noAutofit/>
          </a:bodyPr>
          <a:lstStyle>
            <a:lvl1pPr marL="0" indent="0" algn="l" defTabSz="914318" rtl="0" eaLnBrk="1" latinLnBrk="0" hangingPunct="1">
              <a:lnSpc>
                <a:spcPct val="145000"/>
              </a:lnSpc>
              <a:spcBef>
                <a:spcPts val="0"/>
              </a:spcBef>
              <a:buFont typeface="Arial" panose="020B0604020202020204" pitchFamily="34" charset="0"/>
              <a:buNone/>
              <a:defRPr sz="1000" b="0" kern="1200" baseline="0">
                <a:solidFill>
                  <a:schemeClr val="tx1">
                    <a:alpha val="80000"/>
                  </a:schemeClr>
                </a:solidFill>
                <a:latin typeface="+mn-lt"/>
                <a:ea typeface="+mn-ea"/>
                <a:cs typeface="+mn-cs"/>
              </a:defRPr>
            </a:lvl1pPr>
            <a:lvl2pPr marL="0" indent="0" algn="ctr" defTabSz="914318" rtl="0" eaLnBrk="1" latinLnBrk="0" hangingPunct="1">
              <a:lnSpc>
                <a:spcPct val="120000"/>
              </a:lnSpc>
              <a:spcBef>
                <a:spcPts val="499"/>
              </a:spcBef>
              <a:buFont typeface="Arial" panose="020B0604020202020204" pitchFamily="34" charset="0"/>
              <a:buNone/>
              <a:defRPr sz="1800" kern="1200">
                <a:solidFill>
                  <a:schemeClr val="tx1"/>
                </a:solidFill>
                <a:latin typeface="+mn-lt"/>
                <a:ea typeface="+mn-ea"/>
                <a:cs typeface="+mn-cs"/>
              </a:defRPr>
            </a:lvl2pPr>
            <a:lvl3pPr marL="0" indent="0" algn="ctr" defTabSz="914318" rtl="0" eaLnBrk="1" latinLnBrk="0" hangingPunct="1">
              <a:lnSpc>
                <a:spcPct val="120000"/>
              </a:lnSpc>
              <a:spcBef>
                <a:spcPts val="499"/>
              </a:spcBef>
              <a:buFont typeface="Arial" panose="020B0604020202020204" pitchFamily="34" charset="0"/>
              <a:buNone/>
              <a:defRPr sz="1200" kern="1200">
                <a:solidFill>
                  <a:schemeClr val="tx1"/>
                </a:solidFill>
                <a:latin typeface="+mn-lt"/>
                <a:ea typeface="+mn-ea"/>
                <a:cs typeface="+mn-cs"/>
              </a:defRPr>
            </a:lvl3pPr>
            <a:lvl4pPr marL="0" indent="0" algn="ctr" defTabSz="914318" rtl="0" eaLnBrk="1" latinLnBrk="0" hangingPunct="1">
              <a:lnSpc>
                <a:spcPct val="150000"/>
              </a:lnSpc>
              <a:spcBef>
                <a:spcPts val="499"/>
              </a:spcBef>
              <a:buFont typeface="Arial" panose="020B0604020202020204" pitchFamily="34" charset="0"/>
              <a:buNone/>
              <a:defRPr sz="1000" kern="1200">
                <a:solidFill>
                  <a:schemeClr val="tx1">
                    <a:alpha val="70000"/>
                  </a:schemeClr>
                </a:solidFill>
                <a:latin typeface="+mn-lt"/>
                <a:ea typeface="+mn-ea"/>
                <a:cs typeface="+mn-cs"/>
              </a:defRPr>
            </a:lvl4pPr>
            <a:lvl5pPr marL="0" indent="0" algn="ctr" defTabSz="914318" rtl="0" eaLnBrk="1" latinLnBrk="0" hangingPunct="1">
              <a:lnSpc>
                <a:spcPct val="120000"/>
              </a:lnSpc>
              <a:spcBef>
                <a:spcPts val="499"/>
              </a:spcBef>
              <a:buFont typeface="Arial" panose="020B0604020202020204" pitchFamily="34" charset="0"/>
              <a:buNone/>
              <a:defRPr sz="1000" kern="1200" baseline="0">
                <a:solidFill>
                  <a:schemeClr val="tx1">
                    <a:alpha val="50000"/>
                  </a:schemeClr>
                </a:solidFill>
                <a:latin typeface="+mn-lt"/>
                <a:ea typeface="+mn-ea"/>
                <a:cs typeface="+mn-cs"/>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r>
              <a:rPr lang="en-US" dirty="0"/>
              <a:t>There are many variations of passages of Lorem Ipsum available, but the majority have suffered alteration in some form, by injected </a:t>
            </a:r>
            <a:r>
              <a:rPr lang="en-US" dirty="0" err="1"/>
              <a:t>humour</a:t>
            </a:r>
            <a:r>
              <a:rPr lang="en-US" dirty="0"/>
              <a:t>, or </a:t>
            </a:r>
            <a:r>
              <a:rPr lang="en-US" dirty="0" err="1"/>
              <a:t>randomised</a:t>
            </a:r>
            <a:r>
              <a:rPr lang="en-US" dirty="0"/>
              <a:t> words which don't look even slightly believable. </a:t>
            </a:r>
          </a:p>
          <a:p>
            <a:endParaRPr lang="en-US" dirty="0"/>
          </a:p>
          <a:p>
            <a:r>
              <a:rPr lang="en-US" dirty="0"/>
              <a:t>If you are going to use a passage of Lorem Ipsum, you need to be sure there isn't anything embarrassing hidden in the middle of text. There are many variations of passages of Lorem Ipsum available, but the majority have suffered alteration in some form, by injected </a:t>
            </a:r>
            <a:r>
              <a:rPr lang="en-US" dirty="0" err="1"/>
              <a:t>humour</a:t>
            </a:r>
            <a:r>
              <a:rPr lang="en-US" dirty="0"/>
              <a:t>.</a:t>
            </a:r>
          </a:p>
        </p:txBody>
      </p:sp>
      <p:grpSp>
        <p:nvGrpSpPr>
          <p:cNvPr id="15" name="Group 14"/>
          <p:cNvGrpSpPr/>
          <p:nvPr/>
        </p:nvGrpSpPr>
        <p:grpSpPr>
          <a:xfrm>
            <a:off x="8971279" y="1024010"/>
            <a:ext cx="1338636" cy="846100"/>
            <a:chOff x="8971279" y="1026738"/>
            <a:chExt cx="1338636" cy="846100"/>
          </a:xfrm>
        </p:grpSpPr>
        <p:sp>
          <p:nvSpPr>
            <p:cNvPr id="14" name="Parallelogram 13"/>
            <p:cNvSpPr/>
            <p:nvPr/>
          </p:nvSpPr>
          <p:spPr>
            <a:xfrm>
              <a:off x="8971279" y="1026738"/>
              <a:ext cx="500417" cy="846100"/>
            </a:xfrm>
            <a:prstGeom prst="parallelogram">
              <a:avLst>
                <a:gd name="adj" fmla="val 74678"/>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8971279" y="1146241"/>
              <a:ext cx="1338636" cy="461665"/>
            </a:xfrm>
            <a:prstGeom prst="rect">
              <a:avLst/>
            </a:prstGeom>
            <a:noFill/>
          </p:spPr>
          <p:txBody>
            <a:bodyPr wrap="none" lIns="0" rIns="0" rtlCol="0">
              <a:spAutoFit/>
            </a:bodyPr>
            <a:lstStyle/>
            <a:p>
              <a:r>
                <a:rPr lang="en-US" sz="1200" b="1" dirty="0"/>
                <a:t>DIAGORAM STYLE</a:t>
              </a:r>
            </a:p>
            <a:p>
              <a:r>
                <a:rPr lang="en-US" sz="1200" b="1" dirty="0"/>
                <a:t>PRESENTATION</a:t>
              </a:r>
              <a:endParaRPr lang="en-US" sz="1200" b="1" dirty="0">
                <a:solidFill>
                  <a:schemeClr val="accent1"/>
                </a:solidFill>
              </a:endParaRPr>
            </a:p>
          </p:txBody>
        </p:sp>
      </p:grpSp>
      <p:grpSp>
        <p:nvGrpSpPr>
          <p:cNvPr id="16" name="Group 15"/>
          <p:cNvGrpSpPr/>
          <p:nvPr/>
        </p:nvGrpSpPr>
        <p:grpSpPr>
          <a:xfrm>
            <a:off x="8971279" y="3007111"/>
            <a:ext cx="1142492" cy="846100"/>
            <a:chOff x="8971279" y="1026738"/>
            <a:chExt cx="1142492" cy="846100"/>
          </a:xfrm>
        </p:grpSpPr>
        <p:sp>
          <p:nvSpPr>
            <p:cNvPr id="17" name="Parallelogram 16"/>
            <p:cNvSpPr/>
            <p:nvPr/>
          </p:nvSpPr>
          <p:spPr>
            <a:xfrm>
              <a:off x="8971279" y="1026738"/>
              <a:ext cx="500417" cy="846100"/>
            </a:xfrm>
            <a:prstGeom prst="parallelogram">
              <a:avLst>
                <a:gd name="adj" fmla="val 74678"/>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8971279" y="1146241"/>
              <a:ext cx="1142492" cy="646331"/>
            </a:xfrm>
            <a:prstGeom prst="rect">
              <a:avLst/>
            </a:prstGeom>
            <a:noFill/>
          </p:spPr>
          <p:txBody>
            <a:bodyPr wrap="none" lIns="0" rIns="0" rtlCol="0">
              <a:spAutoFit/>
            </a:bodyPr>
            <a:lstStyle/>
            <a:p>
              <a:r>
                <a:rPr lang="en-US" sz="1200" b="1" dirty="0"/>
                <a:t>AMAZING</a:t>
              </a:r>
            </a:p>
            <a:p>
              <a:r>
                <a:rPr lang="en-US" sz="1200" b="1" dirty="0"/>
                <a:t>PRESENTATION</a:t>
              </a:r>
            </a:p>
            <a:p>
              <a:r>
                <a:rPr lang="en-US" sz="1200" b="1" dirty="0"/>
                <a:t>TEMPLATE</a:t>
              </a:r>
              <a:endParaRPr lang="en-US" sz="1200" b="1" dirty="0">
                <a:solidFill>
                  <a:schemeClr val="accent1"/>
                </a:solidFill>
              </a:endParaRPr>
            </a:p>
          </p:txBody>
        </p:sp>
      </p:grpSp>
      <p:grpSp>
        <p:nvGrpSpPr>
          <p:cNvPr id="19" name="Group 18"/>
          <p:cNvGrpSpPr/>
          <p:nvPr/>
        </p:nvGrpSpPr>
        <p:grpSpPr>
          <a:xfrm>
            <a:off x="8971279" y="5109715"/>
            <a:ext cx="1404808" cy="846100"/>
            <a:chOff x="8971279" y="1026738"/>
            <a:chExt cx="1404808" cy="846100"/>
          </a:xfrm>
        </p:grpSpPr>
        <p:sp>
          <p:nvSpPr>
            <p:cNvPr id="20" name="Parallelogram 19"/>
            <p:cNvSpPr/>
            <p:nvPr/>
          </p:nvSpPr>
          <p:spPr>
            <a:xfrm>
              <a:off x="8971279" y="1026738"/>
              <a:ext cx="500417" cy="846100"/>
            </a:xfrm>
            <a:prstGeom prst="parallelogram">
              <a:avLst>
                <a:gd name="adj" fmla="val 74678"/>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8971279" y="1146241"/>
              <a:ext cx="1404808" cy="461665"/>
            </a:xfrm>
            <a:prstGeom prst="rect">
              <a:avLst/>
            </a:prstGeom>
            <a:noFill/>
          </p:spPr>
          <p:txBody>
            <a:bodyPr wrap="none" lIns="0" rIns="0" rtlCol="0">
              <a:spAutoFit/>
            </a:bodyPr>
            <a:lstStyle/>
            <a:p>
              <a:r>
                <a:rPr lang="en-US" sz="1200" b="1" dirty="0"/>
                <a:t>CLEAN &amp; CREATIVE</a:t>
              </a:r>
            </a:p>
            <a:p>
              <a:r>
                <a:rPr lang="en-US" sz="1200" b="1" dirty="0"/>
                <a:t>LAYOUT</a:t>
              </a:r>
              <a:endParaRPr lang="en-US" sz="1200" b="1" dirty="0">
                <a:solidFill>
                  <a:schemeClr val="accent1"/>
                </a:solidFill>
              </a:endParaRPr>
            </a:p>
          </p:txBody>
        </p:sp>
      </p:grpSp>
      <p:pic>
        <p:nvPicPr>
          <p:cNvPr id="8" name="Picture Placeholder 7">
            <a:extLst>
              <a:ext uri="{FF2B5EF4-FFF2-40B4-BE49-F238E27FC236}">
                <a16:creationId xmlns:a16="http://schemas.microsoft.com/office/drawing/2014/main" id="{AA336A0E-475C-446F-898D-ACB829695A39}"/>
              </a:ext>
            </a:extLst>
          </p:cNvPr>
          <p:cNvPicPr>
            <a:picLocks noGrp="1" noChangeAspect="1"/>
          </p:cNvPicPr>
          <p:nvPr>
            <p:ph type="pic" sz="quarter" idx="42"/>
          </p:nvPr>
        </p:nvPicPr>
        <p:blipFill>
          <a:blip r:embed="rId2">
            <a:extLst>
              <a:ext uri="{28A0092B-C50C-407E-A947-70E740481C1C}">
                <a14:useLocalDpi xmlns:a14="http://schemas.microsoft.com/office/drawing/2010/main" val="0"/>
              </a:ext>
            </a:extLst>
          </a:blip>
          <a:srcRect l="14335" r="14335"/>
          <a:stretch>
            <a:fillRect/>
          </a:stretch>
        </p:blipFill>
        <p:spPr/>
      </p:pic>
      <p:pic>
        <p:nvPicPr>
          <p:cNvPr id="10" name="Picture Placeholder 9">
            <a:extLst>
              <a:ext uri="{FF2B5EF4-FFF2-40B4-BE49-F238E27FC236}">
                <a16:creationId xmlns:a16="http://schemas.microsoft.com/office/drawing/2014/main" id="{AF4AC082-BEE5-4511-9337-36BBE5D72808}"/>
              </a:ext>
            </a:extLst>
          </p:cNvPr>
          <p:cNvPicPr>
            <a:picLocks noGrp="1" noChangeAspect="1"/>
          </p:cNvPicPr>
          <p:nvPr>
            <p:ph type="pic" sz="quarter" idx="43"/>
          </p:nvPr>
        </p:nvPicPr>
        <p:blipFill>
          <a:blip r:embed="rId3">
            <a:extLst>
              <a:ext uri="{28A0092B-C50C-407E-A947-70E740481C1C}">
                <a14:useLocalDpi xmlns:a14="http://schemas.microsoft.com/office/drawing/2010/main" val="0"/>
              </a:ext>
            </a:extLst>
          </a:blip>
          <a:srcRect l="14112" r="14112"/>
          <a:stretch>
            <a:fillRect/>
          </a:stretch>
        </p:blipFill>
        <p:spPr/>
      </p:pic>
      <p:pic>
        <p:nvPicPr>
          <p:cNvPr id="22" name="Picture Placeholder 21">
            <a:extLst>
              <a:ext uri="{FF2B5EF4-FFF2-40B4-BE49-F238E27FC236}">
                <a16:creationId xmlns:a16="http://schemas.microsoft.com/office/drawing/2014/main" id="{1A82471F-22B5-4293-8CFF-CD7C81C2B2B5}"/>
              </a:ext>
            </a:extLst>
          </p:cNvPr>
          <p:cNvPicPr>
            <a:picLocks noGrp="1" noChangeAspect="1"/>
          </p:cNvPicPr>
          <p:nvPr>
            <p:ph type="pic" sz="quarter" idx="44"/>
          </p:nvPr>
        </p:nvPicPr>
        <p:blipFill>
          <a:blip r:embed="rId4">
            <a:extLst>
              <a:ext uri="{28A0092B-C50C-407E-A947-70E740481C1C}">
                <a14:useLocalDpi xmlns:a14="http://schemas.microsoft.com/office/drawing/2010/main" val="0"/>
              </a:ext>
            </a:extLst>
          </a:blip>
          <a:srcRect l="14233" r="14233"/>
          <a:stretch>
            <a:fillRect/>
          </a:stretch>
        </p:blipFill>
        <p:spPr/>
      </p:pic>
      <p:sp>
        <p:nvSpPr>
          <p:cNvPr id="25" name="TextBox 24">
            <a:extLst>
              <a:ext uri="{FF2B5EF4-FFF2-40B4-BE49-F238E27FC236}">
                <a16:creationId xmlns:a16="http://schemas.microsoft.com/office/drawing/2014/main" id="{C6F37D34-53EC-4914-AE72-075672FA2972}"/>
              </a:ext>
            </a:extLst>
          </p:cNvPr>
          <p:cNvSpPr txBox="1"/>
          <p:nvPr/>
        </p:nvSpPr>
        <p:spPr>
          <a:xfrm>
            <a:off x="416172" y="266736"/>
            <a:ext cx="184666" cy="1124668"/>
          </a:xfrm>
          <a:prstGeom prst="rect">
            <a:avLst/>
          </a:prstGeom>
          <a:noFill/>
        </p:spPr>
        <p:txBody>
          <a:bodyPr vert="vert270" wrap="none" lIns="0" rIns="0" rtlCol="0">
            <a:spAutoFit/>
          </a:bodyPr>
          <a:lstStyle/>
          <a:p>
            <a:pPr algn="r"/>
            <a:r>
              <a:rPr lang="en-US" sz="1200" b="1" dirty="0">
                <a:solidFill>
                  <a:schemeClr val="accent4"/>
                </a:solidFill>
              </a:rPr>
              <a:t>SIMPLE.COM</a:t>
            </a:r>
          </a:p>
        </p:txBody>
      </p:sp>
      <p:sp>
        <p:nvSpPr>
          <p:cNvPr id="26" name="Freeform: Shape 25">
            <a:extLst>
              <a:ext uri="{FF2B5EF4-FFF2-40B4-BE49-F238E27FC236}">
                <a16:creationId xmlns:a16="http://schemas.microsoft.com/office/drawing/2014/main" id="{7807B56C-3197-4EB9-AB48-7B548A122887}"/>
              </a:ext>
            </a:extLst>
          </p:cNvPr>
          <p:cNvSpPr/>
          <p:nvPr/>
        </p:nvSpPr>
        <p:spPr>
          <a:xfrm rot="16200000">
            <a:off x="99279" y="5876457"/>
            <a:ext cx="780354" cy="146564"/>
          </a:xfrm>
          <a:custGeom>
            <a:avLst/>
            <a:gdLst/>
            <a:ahLst/>
            <a:cxnLst/>
            <a:rect l="l" t="t" r="r" b="b"/>
            <a:pathLst>
              <a:path w="4699788" h="882702">
                <a:moveTo>
                  <a:pt x="2607717" y="175566"/>
                </a:moveTo>
                <a:lnTo>
                  <a:pt x="2607717" y="471831"/>
                </a:lnTo>
                <a:lnTo>
                  <a:pt x="2768651" y="471831"/>
                </a:lnTo>
                <a:cubicBezTo>
                  <a:pt x="2827986" y="471831"/>
                  <a:pt x="2873096" y="459030"/>
                  <a:pt x="2903983" y="433426"/>
                </a:cubicBezTo>
                <a:cubicBezTo>
                  <a:pt x="2934869" y="407823"/>
                  <a:pt x="2950312" y="371450"/>
                  <a:pt x="2950312" y="324308"/>
                </a:cubicBezTo>
                <a:cubicBezTo>
                  <a:pt x="2950312" y="276353"/>
                  <a:pt x="2934869" y="239574"/>
                  <a:pt x="2903983" y="213970"/>
                </a:cubicBezTo>
                <a:cubicBezTo>
                  <a:pt x="2873096" y="188367"/>
                  <a:pt x="2827986" y="175566"/>
                  <a:pt x="2768651" y="175566"/>
                </a:cubicBezTo>
                <a:close/>
                <a:moveTo>
                  <a:pt x="4038981" y="14631"/>
                </a:moveTo>
                <a:lnTo>
                  <a:pt x="4683939" y="14631"/>
                </a:lnTo>
                <a:lnTo>
                  <a:pt x="4683939" y="173127"/>
                </a:lnTo>
                <a:lnTo>
                  <a:pt x="4235273" y="173127"/>
                </a:lnTo>
                <a:lnTo>
                  <a:pt x="4235273" y="358446"/>
                </a:lnTo>
                <a:lnTo>
                  <a:pt x="4631513" y="358446"/>
                </a:lnTo>
                <a:lnTo>
                  <a:pt x="4631513" y="512065"/>
                </a:lnTo>
                <a:lnTo>
                  <a:pt x="4235273" y="512065"/>
                </a:lnTo>
                <a:lnTo>
                  <a:pt x="4235273" y="709575"/>
                </a:lnTo>
                <a:lnTo>
                  <a:pt x="4699788" y="709575"/>
                </a:lnTo>
                <a:lnTo>
                  <a:pt x="4699788" y="868071"/>
                </a:lnTo>
                <a:lnTo>
                  <a:pt x="4038981" y="868071"/>
                </a:lnTo>
                <a:close/>
                <a:moveTo>
                  <a:pt x="3305557" y="14631"/>
                </a:moveTo>
                <a:lnTo>
                  <a:pt x="3503067" y="14631"/>
                </a:lnTo>
                <a:lnTo>
                  <a:pt x="3503067" y="707137"/>
                </a:lnTo>
                <a:lnTo>
                  <a:pt x="3931006" y="707137"/>
                </a:lnTo>
                <a:lnTo>
                  <a:pt x="3931006" y="868071"/>
                </a:lnTo>
                <a:lnTo>
                  <a:pt x="3305557" y="868071"/>
                </a:lnTo>
                <a:close/>
                <a:moveTo>
                  <a:pt x="2410206" y="14631"/>
                </a:moveTo>
                <a:lnTo>
                  <a:pt x="2779624" y="14631"/>
                </a:lnTo>
                <a:cubicBezTo>
                  <a:pt x="2855215" y="14631"/>
                  <a:pt x="2920848" y="27229"/>
                  <a:pt x="2976525" y="52426"/>
                </a:cubicBezTo>
                <a:cubicBezTo>
                  <a:pt x="3032202" y="77623"/>
                  <a:pt x="3075077" y="113386"/>
                  <a:pt x="3105151" y="159716"/>
                </a:cubicBezTo>
                <a:cubicBezTo>
                  <a:pt x="3135224" y="206046"/>
                  <a:pt x="3150261" y="260910"/>
                  <a:pt x="3150261" y="324308"/>
                </a:cubicBezTo>
                <a:cubicBezTo>
                  <a:pt x="3150261" y="386894"/>
                  <a:pt x="3135224" y="441554"/>
                  <a:pt x="3105151" y="488290"/>
                </a:cubicBezTo>
                <a:cubicBezTo>
                  <a:pt x="3075077" y="535026"/>
                  <a:pt x="3032202" y="570790"/>
                  <a:pt x="2976525" y="595580"/>
                </a:cubicBezTo>
                <a:cubicBezTo>
                  <a:pt x="2920848" y="620370"/>
                  <a:pt x="2855215" y="632766"/>
                  <a:pt x="2779624" y="632766"/>
                </a:cubicBezTo>
                <a:lnTo>
                  <a:pt x="2607717" y="632766"/>
                </a:lnTo>
                <a:lnTo>
                  <a:pt x="2607717" y="868071"/>
                </a:lnTo>
                <a:lnTo>
                  <a:pt x="2410206" y="868071"/>
                </a:lnTo>
                <a:close/>
                <a:moveTo>
                  <a:pt x="1248156" y="14631"/>
                </a:moveTo>
                <a:lnTo>
                  <a:pt x="1411529" y="14631"/>
                </a:lnTo>
                <a:lnTo>
                  <a:pt x="1730960" y="544983"/>
                </a:lnTo>
                <a:lnTo>
                  <a:pt x="2045513" y="14631"/>
                </a:lnTo>
                <a:lnTo>
                  <a:pt x="2207667" y="14631"/>
                </a:lnTo>
                <a:lnTo>
                  <a:pt x="2210105" y="868071"/>
                </a:lnTo>
                <a:lnTo>
                  <a:pt x="2024787" y="868071"/>
                </a:lnTo>
                <a:lnTo>
                  <a:pt x="2023568" y="356007"/>
                </a:lnTo>
                <a:lnTo>
                  <a:pt x="1772412" y="777850"/>
                </a:lnTo>
                <a:lnTo>
                  <a:pt x="1683411" y="777850"/>
                </a:lnTo>
                <a:lnTo>
                  <a:pt x="1433475" y="366980"/>
                </a:lnTo>
                <a:lnTo>
                  <a:pt x="1433475" y="868071"/>
                </a:lnTo>
                <a:lnTo>
                  <a:pt x="1248156" y="868071"/>
                </a:lnTo>
                <a:close/>
                <a:moveTo>
                  <a:pt x="848106" y="14631"/>
                </a:moveTo>
                <a:lnTo>
                  <a:pt x="1045617" y="14631"/>
                </a:lnTo>
                <a:lnTo>
                  <a:pt x="1045617" y="868071"/>
                </a:lnTo>
                <a:lnTo>
                  <a:pt x="848106" y="868071"/>
                </a:lnTo>
                <a:close/>
                <a:moveTo>
                  <a:pt x="376733" y="0"/>
                </a:moveTo>
                <a:cubicBezTo>
                  <a:pt x="431191" y="0"/>
                  <a:pt x="484429" y="6503"/>
                  <a:pt x="536449" y="19508"/>
                </a:cubicBezTo>
                <a:cubicBezTo>
                  <a:pt x="588468" y="32512"/>
                  <a:pt x="633984" y="51207"/>
                  <a:pt x="672999" y="75591"/>
                </a:cubicBezTo>
                <a:lnTo>
                  <a:pt x="612039" y="225553"/>
                </a:lnTo>
                <a:cubicBezTo>
                  <a:pt x="533197" y="180849"/>
                  <a:pt x="454356" y="158497"/>
                  <a:pt x="375514" y="158497"/>
                </a:cubicBezTo>
                <a:cubicBezTo>
                  <a:pt x="320244" y="158497"/>
                  <a:pt x="279400" y="167438"/>
                  <a:pt x="252984" y="185319"/>
                </a:cubicBezTo>
                <a:cubicBezTo>
                  <a:pt x="226568" y="203201"/>
                  <a:pt x="213360" y="226772"/>
                  <a:pt x="213360" y="256033"/>
                </a:cubicBezTo>
                <a:cubicBezTo>
                  <a:pt x="213360" y="285294"/>
                  <a:pt x="228600" y="307036"/>
                  <a:pt x="259080" y="321260"/>
                </a:cubicBezTo>
                <a:cubicBezTo>
                  <a:pt x="289560" y="335484"/>
                  <a:pt x="336093" y="349505"/>
                  <a:pt x="398679" y="363322"/>
                </a:cubicBezTo>
                <a:cubicBezTo>
                  <a:pt x="463703" y="378766"/>
                  <a:pt x="516941" y="394209"/>
                  <a:pt x="558394" y="409652"/>
                </a:cubicBezTo>
                <a:cubicBezTo>
                  <a:pt x="599847" y="425095"/>
                  <a:pt x="635407" y="449479"/>
                  <a:pt x="665074" y="482804"/>
                </a:cubicBezTo>
                <a:cubicBezTo>
                  <a:pt x="694741" y="516129"/>
                  <a:pt x="709575" y="561239"/>
                  <a:pt x="709575" y="618135"/>
                </a:cubicBezTo>
                <a:cubicBezTo>
                  <a:pt x="709575" y="666903"/>
                  <a:pt x="695960" y="711404"/>
                  <a:pt x="668732" y="751638"/>
                </a:cubicBezTo>
                <a:cubicBezTo>
                  <a:pt x="641503" y="791871"/>
                  <a:pt x="600660" y="823774"/>
                  <a:pt x="546202" y="847345"/>
                </a:cubicBezTo>
                <a:cubicBezTo>
                  <a:pt x="491744" y="870916"/>
                  <a:pt x="425501" y="882702"/>
                  <a:pt x="347472" y="882702"/>
                </a:cubicBezTo>
                <a:cubicBezTo>
                  <a:pt x="280010" y="882702"/>
                  <a:pt x="214783" y="873558"/>
                  <a:pt x="151791" y="855270"/>
                </a:cubicBezTo>
                <a:cubicBezTo>
                  <a:pt x="88799" y="836982"/>
                  <a:pt x="38202" y="813207"/>
                  <a:pt x="0" y="783946"/>
                </a:cubicBezTo>
                <a:lnTo>
                  <a:pt x="67056" y="635204"/>
                </a:lnTo>
                <a:cubicBezTo>
                  <a:pt x="103632" y="662026"/>
                  <a:pt x="147117" y="683566"/>
                  <a:pt x="197511" y="699822"/>
                </a:cubicBezTo>
                <a:cubicBezTo>
                  <a:pt x="247904" y="716078"/>
                  <a:pt x="298298" y="724206"/>
                  <a:pt x="348692" y="724206"/>
                </a:cubicBezTo>
                <a:cubicBezTo>
                  <a:pt x="404775" y="724206"/>
                  <a:pt x="446228" y="715874"/>
                  <a:pt x="473050" y="699212"/>
                </a:cubicBezTo>
                <a:cubicBezTo>
                  <a:pt x="499872" y="682550"/>
                  <a:pt x="513284" y="660401"/>
                  <a:pt x="513284" y="632766"/>
                </a:cubicBezTo>
                <a:cubicBezTo>
                  <a:pt x="513284" y="612446"/>
                  <a:pt x="505359" y="595580"/>
                  <a:pt x="489509" y="582169"/>
                </a:cubicBezTo>
                <a:cubicBezTo>
                  <a:pt x="473660" y="568758"/>
                  <a:pt x="453340" y="557988"/>
                  <a:pt x="428549" y="549860"/>
                </a:cubicBezTo>
                <a:cubicBezTo>
                  <a:pt x="403759" y="541732"/>
                  <a:pt x="370231" y="532791"/>
                  <a:pt x="327965" y="523038"/>
                </a:cubicBezTo>
                <a:cubicBezTo>
                  <a:pt x="262941" y="507594"/>
                  <a:pt x="209703" y="492151"/>
                  <a:pt x="168250" y="476708"/>
                </a:cubicBezTo>
                <a:cubicBezTo>
                  <a:pt x="126797" y="461265"/>
                  <a:pt x="91237" y="436474"/>
                  <a:pt x="61570" y="402337"/>
                </a:cubicBezTo>
                <a:cubicBezTo>
                  <a:pt x="31903" y="368199"/>
                  <a:pt x="17069" y="322682"/>
                  <a:pt x="17069" y="265786"/>
                </a:cubicBezTo>
                <a:cubicBezTo>
                  <a:pt x="17069" y="216206"/>
                  <a:pt x="30480" y="171298"/>
                  <a:pt x="57303" y="131065"/>
                </a:cubicBezTo>
                <a:cubicBezTo>
                  <a:pt x="84125" y="90831"/>
                  <a:pt x="124562" y="58928"/>
                  <a:pt x="178613" y="35357"/>
                </a:cubicBezTo>
                <a:cubicBezTo>
                  <a:pt x="232664" y="11786"/>
                  <a:pt x="298704" y="0"/>
                  <a:pt x="376733"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504034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a:extLst>
              <a:ext uri="{FF2B5EF4-FFF2-40B4-BE49-F238E27FC236}">
                <a16:creationId xmlns:a16="http://schemas.microsoft.com/office/drawing/2014/main" id="{AECD4C06-4BA8-47DB-B187-BD2B60F3640E}"/>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l="25056" r="25056"/>
          <a:stretch>
            <a:fillRect/>
          </a:stretch>
        </p:blipFill>
        <p:spPr/>
      </p:pic>
      <p:pic>
        <p:nvPicPr>
          <p:cNvPr id="5" name="Picture Placeholder 4">
            <a:extLst>
              <a:ext uri="{FF2B5EF4-FFF2-40B4-BE49-F238E27FC236}">
                <a16:creationId xmlns:a16="http://schemas.microsoft.com/office/drawing/2014/main" id="{6435DDDB-354E-4F59-92E9-A77AA207BC70}"/>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37528" r="37528"/>
          <a:stretch>
            <a:fillRect/>
          </a:stretch>
        </p:blipFill>
        <p:spPr/>
      </p:pic>
      <p:pic>
        <p:nvPicPr>
          <p:cNvPr id="10" name="Picture Placeholder 9">
            <a:extLst>
              <a:ext uri="{FF2B5EF4-FFF2-40B4-BE49-F238E27FC236}">
                <a16:creationId xmlns:a16="http://schemas.microsoft.com/office/drawing/2014/main" id="{619B765D-FE8B-4B0F-B5C1-63E339EB346B}"/>
              </a:ext>
            </a:extLst>
          </p:cNvPr>
          <p:cNvPicPr>
            <a:picLocks noGrp="1" noChangeAspect="1"/>
          </p:cNvPicPr>
          <p:nvPr>
            <p:ph type="pic" sz="quarter" idx="14"/>
          </p:nvPr>
        </p:nvPicPr>
        <p:blipFill>
          <a:blip r:embed="rId4">
            <a:extLst>
              <a:ext uri="{28A0092B-C50C-407E-A947-70E740481C1C}">
                <a14:useLocalDpi xmlns:a14="http://schemas.microsoft.com/office/drawing/2010/main" val="0"/>
              </a:ext>
            </a:extLst>
          </a:blip>
          <a:srcRect l="37512" r="37512"/>
          <a:stretch>
            <a:fillRect/>
          </a:stretch>
        </p:blipFill>
        <p:spPr/>
      </p:pic>
      <p:sp>
        <p:nvSpPr>
          <p:cNvPr id="13" name="Title 12"/>
          <p:cNvSpPr>
            <a:spLocks noGrp="1"/>
          </p:cNvSpPr>
          <p:nvPr>
            <p:ph type="title"/>
          </p:nvPr>
        </p:nvSpPr>
        <p:spPr/>
        <p:txBody>
          <a:bodyPr/>
          <a:lstStyle/>
          <a:p>
            <a:r>
              <a:rPr lang="en-US" b="1"/>
              <a:t>THE</a:t>
            </a:r>
            <a:br>
              <a:rPr lang="en-US" b="1"/>
            </a:br>
            <a:r>
              <a:rPr lang="en-US" b="1"/>
              <a:t>OUR</a:t>
            </a:r>
            <a:br>
              <a:rPr lang="en-US" b="1"/>
            </a:br>
            <a:r>
              <a:rPr lang="en-US" b="1"/>
              <a:t>COAL</a:t>
            </a:r>
            <a:endParaRPr lang="en-US" b="1" dirty="0"/>
          </a:p>
        </p:txBody>
      </p:sp>
      <p:sp>
        <p:nvSpPr>
          <p:cNvPr id="21" name="Rectangle 20"/>
          <p:cNvSpPr/>
          <p:nvPr/>
        </p:nvSpPr>
        <p:spPr>
          <a:xfrm>
            <a:off x="5204384" y="582454"/>
            <a:ext cx="6416115" cy="571500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Parallelogram 17"/>
          <p:cNvSpPr/>
          <p:nvPr/>
        </p:nvSpPr>
        <p:spPr>
          <a:xfrm>
            <a:off x="5905671" y="2842534"/>
            <a:ext cx="602166" cy="1018134"/>
          </a:xfrm>
          <a:prstGeom prst="parallelogram">
            <a:avLst>
              <a:gd name="adj" fmla="val 7467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5740872" y="3446119"/>
            <a:ext cx="1140697" cy="293094"/>
          </a:xfrm>
          <a:prstGeom prst="rect">
            <a:avLst/>
          </a:prstGeom>
          <a:noFill/>
        </p:spPr>
        <p:txBody>
          <a:bodyPr wrap="none" lIns="0" rtlCol="0">
            <a:spAutoFit/>
          </a:bodyPr>
          <a:lstStyle/>
          <a:p>
            <a:pPr>
              <a:lnSpc>
                <a:spcPct val="80000"/>
              </a:lnSpc>
            </a:pPr>
            <a:r>
              <a:rPr lang="en-US" sz="1600" b="1" dirty="0">
                <a:solidFill>
                  <a:schemeClr val="bg1"/>
                </a:solidFill>
                <a:ea typeface="Titillium" charset="0"/>
                <a:cs typeface="Titillium" charset="0"/>
              </a:rPr>
              <a:t>Expansion</a:t>
            </a:r>
          </a:p>
        </p:txBody>
      </p:sp>
      <p:sp>
        <p:nvSpPr>
          <p:cNvPr id="25" name="Shape 3660"/>
          <p:cNvSpPr/>
          <p:nvPr/>
        </p:nvSpPr>
        <p:spPr>
          <a:xfrm>
            <a:off x="6097662" y="2984491"/>
            <a:ext cx="373452" cy="373452"/>
          </a:xfrm>
          <a:custGeom>
            <a:avLst/>
            <a:gdLst/>
            <a:ahLst/>
            <a:cxnLst>
              <a:cxn ang="0">
                <a:pos x="wd2" y="hd2"/>
              </a:cxn>
              <a:cxn ang="5400000">
                <a:pos x="wd2" y="hd2"/>
              </a:cxn>
              <a:cxn ang="10800000">
                <a:pos x="wd2" y="hd2"/>
              </a:cxn>
              <a:cxn ang="16200000">
                <a:pos x="wd2" y="hd2"/>
              </a:cxn>
            </a:cxnLst>
            <a:rect l="0" t="0" r="r" b="b"/>
            <a:pathLst>
              <a:path w="21600" h="21600" extrusionOk="0">
                <a:moveTo>
                  <a:pt x="12281" y="19846"/>
                </a:moveTo>
                <a:lnTo>
                  <a:pt x="9413" y="12882"/>
                </a:lnTo>
                <a:lnTo>
                  <a:pt x="19655" y="2641"/>
                </a:lnTo>
                <a:cubicBezTo>
                  <a:pt x="19655" y="2641"/>
                  <a:pt x="12281" y="19846"/>
                  <a:pt x="12281" y="19846"/>
                </a:cubicBezTo>
                <a:close/>
                <a:moveTo>
                  <a:pt x="1755" y="9320"/>
                </a:moveTo>
                <a:lnTo>
                  <a:pt x="18960" y="1945"/>
                </a:lnTo>
                <a:lnTo>
                  <a:pt x="8719" y="12187"/>
                </a:lnTo>
                <a:cubicBezTo>
                  <a:pt x="8719" y="12187"/>
                  <a:pt x="1755" y="9320"/>
                  <a:pt x="1755" y="9320"/>
                </a:cubicBezTo>
                <a:close/>
                <a:moveTo>
                  <a:pt x="21600" y="491"/>
                </a:moveTo>
                <a:cubicBezTo>
                  <a:pt x="21600" y="221"/>
                  <a:pt x="21380" y="0"/>
                  <a:pt x="21109" y="0"/>
                </a:cubicBezTo>
                <a:cubicBezTo>
                  <a:pt x="21034" y="0"/>
                  <a:pt x="20964" y="20"/>
                  <a:pt x="20900" y="52"/>
                </a:cubicBezTo>
                <a:lnTo>
                  <a:pt x="20898" y="48"/>
                </a:lnTo>
                <a:lnTo>
                  <a:pt x="302" y="8875"/>
                </a:lnTo>
                <a:cubicBezTo>
                  <a:pt x="301" y="8876"/>
                  <a:pt x="299" y="8876"/>
                  <a:pt x="297" y="8877"/>
                </a:cubicBezTo>
                <a:lnTo>
                  <a:pt x="280" y="8884"/>
                </a:lnTo>
                <a:lnTo>
                  <a:pt x="281" y="8887"/>
                </a:lnTo>
                <a:cubicBezTo>
                  <a:pt x="116" y="8967"/>
                  <a:pt x="0" y="9133"/>
                  <a:pt x="0" y="9327"/>
                </a:cubicBezTo>
                <a:cubicBezTo>
                  <a:pt x="0" y="9551"/>
                  <a:pt x="151" y="9732"/>
                  <a:pt x="355" y="9791"/>
                </a:cubicBezTo>
                <a:lnTo>
                  <a:pt x="353" y="9799"/>
                </a:lnTo>
                <a:lnTo>
                  <a:pt x="8462" y="13138"/>
                </a:lnTo>
                <a:lnTo>
                  <a:pt x="11801" y="21248"/>
                </a:lnTo>
                <a:lnTo>
                  <a:pt x="11809" y="21245"/>
                </a:lnTo>
                <a:cubicBezTo>
                  <a:pt x="11869" y="21449"/>
                  <a:pt x="12050" y="21600"/>
                  <a:pt x="12273" y="21600"/>
                </a:cubicBezTo>
                <a:cubicBezTo>
                  <a:pt x="12468" y="21600"/>
                  <a:pt x="12634" y="21484"/>
                  <a:pt x="12713" y="21319"/>
                </a:cubicBezTo>
                <a:lnTo>
                  <a:pt x="12716" y="21320"/>
                </a:lnTo>
                <a:lnTo>
                  <a:pt x="12723" y="21303"/>
                </a:lnTo>
                <a:cubicBezTo>
                  <a:pt x="12724" y="21301"/>
                  <a:pt x="12725" y="21300"/>
                  <a:pt x="12725" y="21298"/>
                </a:cubicBezTo>
                <a:lnTo>
                  <a:pt x="21553" y="702"/>
                </a:lnTo>
                <a:lnTo>
                  <a:pt x="21547" y="700"/>
                </a:lnTo>
                <a:cubicBezTo>
                  <a:pt x="21578" y="637"/>
                  <a:pt x="21600" y="567"/>
                  <a:pt x="21600" y="491"/>
                </a:cubicBezTo>
                <a:moveTo>
                  <a:pt x="7855" y="16200"/>
                </a:moveTo>
                <a:cubicBezTo>
                  <a:pt x="7719" y="16200"/>
                  <a:pt x="7596" y="16256"/>
                  <a:pt x="7507" y="16344"/>
                </a:cubicBezTo>
                <a:lnTo>
                  <a:pt x="6035" y="17817"/>
                </a:lnTo>
                <a:cubicBezTo>
                  <a:pt x="5946" y="17906"/>
                  <a:pt x="5891" y="18028"/>
                  <a:pt x="5891" y="18164"/>
                </a:cubicBezTo>
                <a:cubicBezTo>
                  <a:pt x="5891" y="18435"/>
                  <a:pt x="6111" y="18655"/>
                  <a:pt x="6382" y="18655"/>
                </a:cubicBezTo>
                <a:cubicBezTo>
                  <a:pt x="6517" y="18655"/>
                  <a:pt x="6640" y="18600"/>
                  <a:pt x="6729" y="18511"/>
                </a:cubicBezTo>
                <a:lnTo>
                  <a:pt x="8202" y="17038"/>
                </a:lnTo>
                <a:cubicBezTo>
                  <a:pt x="8291" y="16950"/>
                  <a:pt x="8345" y="16827"/>
                  <a:pt x="8345" y="16691"/>
                </a:cubicBezTo>
                <a:cubicBezTo>
                  <a:pt x="8345" y="16421"/>
                  <a:pt x="8126" y="16200"/>
                  <a:pt x="7855" y="16200"/>
                </a:cubicBezTo>
                <a:moveTo>
                  <a:pt x="7855" y="14237"/>
                </a:moveTo>
                <a:cubicBezTo>
                  <a:pt x="7855" y="13966"/>
                  <a:pt x="7635" y="13745"/>
                  <a:pt x="7364" y="13745"/>
                </a:cubicBezTo>
                <a:cubicBezTo>
                  <a:pt x="7228" y="13745"/>
                  <a:pt x="7105" y="13801"/>
                  <a:pt x="7017" y="13889"/>
                </a:cubicBezTo>
                <a:lnTo>
                  <a:pt x="2107" y="18798"/>
                </a:lnTo>
                <a:cubicBezTo>
                  <a:pt x="2019" y="18888"/>
                  <a:pt x="1964" y="19010"/>
                  <a:pt x="1964" y="19145"/>
                </a:cubicBezTo>
                <a:cubicBezTo>
                  <a:pt x="1964" y="19417"/>
                  <a:pt x="2184" y="19636"/>
                  <a:pt x="2455" y="19636"/>
                </a:cubicBezTo>
                <a:cubicBezTo>
                  <a:pt x="2590" y="19636"/>
                  <a:pt x="2713" y="19582"/>
                  <a:pt x="2802" y="19493"/>
                </a:cubicBezTo>
                <a:lnTo>
                  <a:pt x="7711" y="14583"/>
                </a:lnTo>
                <a:cubicBezTo>
                  <a:pt x="7800" y="14495"/>
                  <a:pt x="7855" y="14373"/>
                  <a:pt x="7855" y="14237"/>
                </a:cubicBezTo>
                <a:moveTo>
                  <a:pt x="4765" y="14583"/>
                </a:moveTo>
                <a:lnTo>
                  <a:pt x="5256" y="14093"/>
                </a:lnTo>
                <a:cubicBezTo>
                  <a:pt x="5345" y="14004"/>
                  <a:pt x="5400" y="13882"/>
                  <a:pt x="5400" y="13745"/>
                </a:cubicBezTo>
                <a:cubicBezTo>
                  <a:pt x="5400" y="13475"/>
                  <a:pt x="5180" y="13255"/>
                  <a:pt x="4909" y="13255"/>
                </a:cubicBezTo>
                <a:cubicBezTo>
                  <a:pt x="4774" y="13255"/>
                  <a:pt x="4651" y="13310"/>
                  <a:pt x="4562" y="13398"/>
                </a:cubicBezTo>
                <a:lnTo>
                  <a:pt x="4071" y="13889"/>
                </a:lnTo>
                <a:cubicBezTo>
                  <a:pt x="3982" y="13978"/>
                  <a:pt x="3927" y="14101"/>
                  <a:pt x="3927" y="14237"/>
                </a:cubicBezTo>
                <a:cubicBezTo>
                  <a:pt x="3927" y="14508"/>
                  <a:pt x="4147" y="14727"/>
                  <a:pt x="4418" y="14727"/>
                </a:cubicBezTo>
                <a:cubicBezTo>
                  <a:pt x="4554" y="14727"/>
                  <a:pt x="4676" y="14673"/>
                  <a:pt x="4765" y="14583"/>
                </a:cubicBezTo>
              </a:path>
            </a:pathLst>
          </a:custGeom>
          <a:solidFill>
            <a:schemeClr val="bg1"/>
          </a:solidFill>
          <a:ln w="12700">
            <a:miter lim="400000"/>
          </a:ln>
        </p:spPr>
        <p:txBody>
          <a:bodyPr lIns="38100" tIns="38100" rIns="38100" bIns="38100" anchor="ctr"/>
          <a:lstStyle/>
          <a:p>
            <a:endParaRPr>
              <a:solidFill>
                <a:prstClr val="black"/>
              </a:solidFill>
            </a:endParaRPr>
          </a:p>
        </p:txBody>
      </p:sp>
      <p:sp>
        <p:nvSpPr>
          <p:cNvPr id="19" name="Parallelogram 18"/>
          <p:cNvSpPr/>
          <p:nvPr/>
        </p:nvSpPr>
        <p:spPr>
          <a:xfrm>
            <a:off x="7997003" y="2842534"/>
            <a:ext cx="602166" cy="1018134"/>
          </a:xfrm>
          <a:prstGeom prst="parallelogram">
            <a:avLst>
              <a:gd name="adj" fmla="val 7467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Parallelogram 19"/>
          <p:cNvSpPr/>
          <p:nvPr/>
        </p:nvSpPr>
        <p:spPr>
          <a:xfrm>
            <a:off x="10207628" y="2842534"/>
            <a:ext cx="602166" cy="1018134"/>
          </a:xfrm>
          <a:prstGeom prst="parallelogram">
            <a:avLst>
              <a:gd name="adj" fmla="val 7467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7881750" y="3446119"/>
            <a:ext cx="967381" cy="293094"/>
          </a:xfrm>
          <a:prstGeom prst="rect">
            <a:avLst/>
          </a:prstGeom>
          <a:noFill/>
        </p:spPr>
        <p:txBody>
          <a:bodyPr wrap="none" lIns="0" rtlCol="0">
            <a:spAutoFit/>
          </a:bodyPr>
          <a:lstStyle/>
          <a:p>
            <a:pPr>
              <a:lnSpc>
                <a:spcPct val="80000"/>
              </a:lnSpc>
            </a:pPr>
            <a:r>
              <a:rPr lang="en-US" sz="1600" b="1" dirty="0">
                <a:solidFill>
                  <a:schemeClr val="bg1"/>
                </a:solidFill>
                <a:ea typeface="Titillium" charset="0"/>
                <a:cs typeface="Titillium" charset="0"/>
              </a:rPr>
              <a:t>Progress</a:t>
            </a:r>
          </a:p>
        </p:txBody>
      </p:sp>
      <p:sp>
        <p:nvSpPr>
          <p:cNvPr id="28" name="TextBox 27"/>
          <p:cNvSpPr txBox="1"/>
          <p:nvPr/>
        </p:nvSpPr>
        <p:spPr>
          <a:xfrm>
            <a:off x="10020455" y="3446119"/>
            <a:ext cx="1115049" cy="293094"/>
          </a:xfrm>
          <a:prstGeom prst="rect">
            <a:avLst/>
          </a:prstGeom>
          <a:noFill/>
        </p:spPr>
        <p:txBody>
          <a:bodyPr wrap="none" lIns="0" rtlCol="0">
            <a:spAutoFit/>
          </a:bodyPr>
          <a:lstStyle/>
          <a:p>
            <a:pPr>
              <a:lnSpc>
                <a:spcPct val="80000"/>
              </a:lnSpc>
            </a:pPr>
            <a:r>
              <a:rPr lang="en-US" sz="1600" b="1" dirty="0">
                <a:solidFill>
                  <a:schemeClr val="bg1"/>
                </a:solidFill>
                <a:ea typeface="Titillium" charset="0"/>
                <a:cs typeface="Titillium" charset="0"/>
              </a:rPr>
              <a:t>Education</a:t>
            </a:r>
          </a:p>
        </p:txBody>
      </p:sp>
      <p:sp>
        <p:nvSpPr>
          <p:cNvPr id="32" name="Shape 3677"/>
          <p:cNvSpPr/>
          <p:nvPr/>
        </p:nvSpPr>
        <p:spPr>
          <a:xfrm>
            <a:off x="10364421" y="3022732"/>
            <a:ext cx="373452" cy="305551"/>
          </a:xfrm>
          <a:custGeom>
            <a:avLst/>
            <a:gdLst/>
            <a:ahLst/>
            <a:cxnLst>
              <a:cxn ang="0">
                <a:pos x="wd2" y="hd2"/>
              </a:cxn>
              <a:cxn ang="5400000">
                <a:pos x="wd2" y="hd2"/>
              </a:cxn>
              <a:cxn ang="10800000">
                <a:pos x="wd2" y="hd2"/>
              </a:cxn>
              <a:cxn ang="16200000">
                <a:pos x="wd2" y="hd2"/>
              </a:cxn>
            </a:cxnLst>
            <a:rect l="0" t="0" r="r" b="b"/>
            <a:pathLst>
              <a:path w="21600" h="21600" extrusionOk="0">
                <a:moveTo>
                  <a:pt x="20618" y="9600"/>
                </a:moveTo>
                <a:lnTo>
                  <a:pt x="17673" y="9600"/>
                </a:lnTo>
                <a:lnTo>
                  <a:pt x="17673" y="8400"/>
                </a:lnTo>
                <a:cubicBezTo>
                  <a:pt x="17673" y="7738"/>
                  <a:pt x="17233" y="7200"/>
                  <a:pt x="16691" y="7200"/>
                </a:cubicBezTo>
                <a:lnTo>
                  <a:pt x="14727" y="7200"/>
                </a:lnTo>
                <a:cubicBezTo>
                  <a:pt x="14186" y="7200"/>
                  <a:pt x="13745" y="7738"/>
                  <a:pt x="13745" y="8400"/>
                </a:cubicBezTo>
                <a:lnTo>
                  <a:pt x="13745" y="9600"/>
                </a:lnTo>
                <a:lnTo>
                  <a:pt x="7855" y="9600"/>
                </a:lnTo>
                <a:lnTo>
                  <a:pt x="7855" y="8400"/>
                </a:lnTo>
                <a:cubicBezTo>
                  <a:pt x="7855" y="7738"/>
                  <a:pt x="7414" y="7200"/>
                  <a:pt x="6873" y="7200"/>
                </a:cubicBezTo>
                <a:lnTo>
                  <a:pt x="4909" y="7200"/>
                </a:lnTo>
                <a:cubicBezTo>
                  <a:pt x="4367" y="7200"/>
                  <a:pt x="3927" y="7738"/>
                  <a:pt x="3927" y="8400"/>
                </a:cubicBezTo>
                <a:lnTo>
                  <a:pt x="3927" y="9600"/>
                </a:lnTo>
                <a:lnTo>
                  <a:pt x="982" y="9600"/>
                </a:lnTo>
                <a:lnTo>
                  <a:pt x="982" y="3601"/>
                </a:lnTo>
                <a:lnTo>
                  <a:pt x="20618" y="3601"/>
                </a:lnTo>
                <a:cubicBezTo>
                  <a:pt x="20618" y="3601"/>
                  <a:pt x="20618" y="9600"/>
                  <a:pt x="20618" y="9600"/>
                </a:cubicBezTo>
                <a:close/>
                <a:moveTo>
                  <a:pt x="14727" y="8400"/>
                </a:moveTo>
                <a:lnTo>
                  <a:pt x="16691" y="8400"/>
                </a:lnTo>
                <a:lnTo>
                  <a:pt x="16691" y="12001"/>
                </a:lnTo>
                <a:lnTo>
                  <a:pt x="14727" y="12001"/>
                </a:lnTo>
                <a:cubicBezTo>
                  <a:pt x="14727" y="12001"/>
                  <a:pt x="14727" y="8400"/>
                  <a:pt x="14727" y="8400"/>
                </a:cubicBezTo>
                <a:close/>
                <a:moveTo>
                  <a:pt x="4909" y="8400"/>
                </a:moveTo>
                <a:lnTo>
                  <a:pt x="6873" y="8400"/>
                </a:lnTo>
                <a:lnTo>
                  <a:pt x="6873" y="12001"/>
                </a:lnTo>
                <a:lnTo>
                  <a:pt x="4909" y="12001"/>
                </a:lnTo>
                <a:cubicBezTo>
                  <a:pt x="4909" y="12001"/>
                  <a:pt x="4909" y="8400"/>
                  <a:pt x="4909" y="8400"/>
                </a:cubicBezTo>
                <a:close/>
                <a:moveTo>
                  <a:pt x="19636" y="20400"/>
                </a:moveTo>
                <a:lnTo>
                  <a:pt x="1964" y="20400"/>
                </a:lnTo>
                <a:lnTo>
                  <a:pt x="1964" y="10800"/>
                </a:lnTo>
                <a:lnTo>
                  <a:pt x="3927" y="10800"/>
                </a:lnTo>
                <a:lnTo>
                  <a:pt x="3927" y="12001"/>
                </a:lnTo>
                <a:cubicBezTo>
                  <a:pt x="3927" y="12662"/>
                  <a:pt x="4367" y="13200"/>
                  <a:pt x="4909" y="13200"/>
                </a:cubicBezTo>
                <a:lnTo>
                  <a:pt x="6873" y="13200"/>
                </a:lnTo>
                <a:cubicBezTo>
                  <a:pt x="7414" y="13200"/>
                  <a:pt x="7855" y="12662"/>
                  <a:pt x="7855" y="12001"/>
                </a:cubicBezTo>
                <a:lnTo>
                  <a:pt x="7855" y="10800"/>
                </a:lnTo>
                <a:lnTo>
                  <a:pt x="13745" y="10800"/>
                </a:lnTo>
                <a:lnTo>
                  <a:pt x="13745" y="12001"/>
                </a:lnTo>
                <a:cubicBezTo>
                  <a:pt x="13745" y="12662"/>
                  <a:pt x="14186" y="13200"/>
                  <a:pt x="14727" y="13200"/>
                </a:cubicBezTo>
                <a:lnTo>
                  <a:pt x="16691" y="13200"/>
                </a:lnTo>
                <a:cubicBezTo>
                  <a:pt x="17233" y="13200"/>
                  <a:pt x="17673" y="12662"/>
                  <a:pt x="17673" y="12001"/>
                </a:cubicBezTo>
                <a:lnTo>
                  <a:pt x="17673" y="10800"/>
                </a:lnTo>
                <a:lnTo>
                  <a:pt x="19636" y="10800"/>
                </a:lnTo>
                <a:cubicBezTo>
                  <a:pt x="19636" y="10800"/>
                  <a:pt x="19636" y="20400"/>
                  <a:pt x="19636" y="20400"/>
                </a:cubicBezTo>
                <a:close/>
                <a:moveTo>
                  <a:pt x="8836" y="1200"/>
                </a:moveTo>
                <a:lnTo>
                  <a:pt x="12764" y="1200"/>
                </a:lnTo>
                <a:cubicBezTo>
                  <a:pt x="13305" y="1200"/>
                  <a:pt x="13745" y="1738"/>
                  <a:pt x="13745" y="2400"/>
                </a:cubicBezTo>
                <a:lnTo>
                  <a:pt x="7855" y="2400"/>
                </a:lnTo>
                <a:cubicBezTo>
                  <a:pt x="7855" y="1738"/>
                  <a:pt x="8295" y="1200"/>
                  <a:pt x="8836" y="1200"/>
                </a:cubicBezTo>
                <a:moveTo>
                  <a:pt x="20618" y="2400"/>
                </a:moveTo>
                <a:lnTo>
                  <a:pt x="14727" y="2400"/>
                </a:lnTo>
                <a:cubicBezTo>
                  <a:pt x="14727" y="1075"/>
                  <a:pt x="13848" y="0"/>
                  <a:pt x="12764" y="0"/>
                </a:cubicBezTo>
                <a:lnTo>
                  <a:pt x="8836" y="0"/>
                </a:lnTo>
                <a:cubicBezTo>
                  <a:pt x="7752" y="0"/>
                  <a:pt x="6873" y="1075"/>
                  <a:pt x="6873" y="2400"/>
                </a:cubicBezTo>
                <a:lnTo>
                  <a:pt x="982" y="2400"/>
                </a:lnTo>
                <a:cubicBezTo>
                  <a:pt x="440" y="2400"/>
                  <a:pt x="0" y="2938"/>
                  <a:pt x="0" y="3601"/>
                </a:cubicBezTo>
                <a:lnTo>
                  <a:pt x="0" y="9600"/>
                </a:lnTo>
                <a:cubicBezTo>
                  <a:pt x="0" y="10262"/>
                  <a:pt x="440" y="10800"/>
                  <a:pt x="982" y="10800"/>
                </a:cubicBezTo>
                <a:lnTo>
                  <a:pt x="982" y="20400"/>
                </a:lnTo>
                <a:cubicBezTo>
                  <a:pt x="982" y="21062"/>
                  <a:pt x="1422" y="21600"/>
                  <a:pt x="1964" y="21600"/>
                </a:cubicBezTo>
                <a:lnTo>
                  <a:pt x="19636" y="21600"/>
                </a:lnTo>
                <a:cubicBezTo>
                  <a:pt x="20178" y="21600"/>
                  <a:pt x="20618" y="21062"/>
                  <a:pt x="20618" y="20400"/>
                </a:cubicBezTo>
                <a:lnTo>
                  <a:pt x="20618" y="10800"/>
                </a:lnTo>
                <a:cubicBezTo>
                  <a:pt x="21160" y="10800"/>
                  <a:pt x="21600" y="10262"/>
                  <a:pt x="21600" y="9600"/>
                </a:cubicBezTo>
                <a:lnTo>
                  <a:pt x="21600" y="3601"/>
                </a:lnTo>
                <a:cubicBezTo>
                  <a:pt x="21600" y="2938"/>
                  <a:pt x="21160" y="2400"/>
                  <a:pt x="20618" y="2400"/>
                </a:cubicBezTo>
              </a:path>
            </a:pathLst>
          </a:custGeom>
          <a:solidFill>
            <a:schemeClr val="bg1"/>
          </a:solidFill>
          <a:ln w="12700">
            <a:miter lim="400000"/>
          </a:ln>
        </p:spPr>
        <p:txBody>
          <a:bodyPr lIns="38100" tIns="38100" rIns="38100" bIns="38100" anchor="ctr"/>
          <a:lstStyle/>
          <a:p>
            <a:endParaRPr>
              <a:solidFill>
                <a:prstClr val="black"/>
              </a:solidFill>
            </a:endParaRPr>
          </a:p>
        </p:txBody>
      </p:sp>
      <p:sp>
        <p:nvSpPr>
          <p:cNvPr id="33" name="Shape 3888"/>
          <p:cNvSpPr/>
          <p:nvPr/>
        </p:nvSpPr>
        <p:spPr>
          <a:xfrm>
            <a:off x="8179501" y="2980290"/>
            <a:ext cx="371304" cy="371311"/>
          </a:xfrm>
          <a:custGeom>
            <a:avLst/>
            <a:gdLst/>
            <a:ahLst/>
            <a:cxnLst>
              <a:cxn ang="0">
                <a:pos x="wd2" y="hd2"/>
              </a:cxn>
              <a:cxn ang="5400000">
                <a:pos x="wd2" y="hd2"/>
              </a:cxn>
              <a:cxn ang="10800000">
                <a:pos x="wd2" y="hd2"/>
              </a:cxn>
              <a:cxn ang="16200000">
                <a:pos x="wd2" y="hd2"/>
              </a:cxn>
            </a:cxnLst>
            <a:rect l="0" t="0" r="r" b="b"/>
            <a:pathLst>
              <a:path w="21600" h="21600" extrusionOk="0">
                <a:moveTo>
                  <a:pt x="19152" y="3921"/>
                </a:moveTo>
                <a:cubicBezTo>
                  <a:pt x="18338" y="3921"/>
                  <a:pt x="17679" y="3262"/>
                  <a:pt x="17679" y="2448"/>
                </a:cubicBezTo>
                <a:cubicBezTo>
                  <a:pt x="17679" y="1634"/>
                  <a:pt x="18338" y="975"/>
                  <a:pt x="19152" y="975"/>
                </a:cubicBezTo>
                <a:cubicBezTo>
                  <a:pt x="19966" y="975"/>
                  <a:pt x="20625" y="1634"/>
                  <a:pt x="20625" y="2448"/>
                </a:cubicBezTo>
                <a:cubicBezTo>
                  <a:pt x="20625" y="3262"/>
                  <a:pt x="19966" y="3921"/>
                  <a:pt x="19152" y="3921"/>
                </a:cubicBezTo>
                <a:moveTo>
                  <a:pt x="10805" y="12269"/>
                </a:moveTo>
                <a:cubicBezTo>
                  <a:pt x="9991" y="12269"/>
                  <a:pt x="9331" y="11609"/>
                  <a:pt x="9331" y="10796"/>
                </a:cubicBezTo>
                <a:cubicBezTo>
                  <a:pt x="9331" y="9981"/>
                  <a:pt x="9991" y="9323"/>
                  <a:pt x="10805" y="9323"/>
                </a:cubicBezTo>
                <a:cubicBezTo>
                  <a:pt x="11618" y="9323"/>
                  <a:pt x="12278" y="9981"/>
                  <a:pt x="12278" y="10796"/>
                </a:cubicBezTo>
                <a:cubicBezTo>
                  <a:pt x="12278" y="11609"/>
                  <a:pt x="11618" y="12269"/>
                  <a:pt x="10805" y="12269"/>
                </a:cubicBezTo>
                <a:moveTo>
                  <a:pt x="3930" y="19143"/>
                </a:moveTo>
                <a:cubicBezTo>
                  <a:pt x="3930" y="19956"/>
                  <a:pt x="3271" y="20616"/>
                  <a:pt x="2457" y="20616"/>
                </a:cubicBezTo>
                <a:cubicBezTo>
                  <a:pt x="1643" y="20616"/>
                  <a:pt x="984" y="19956"/>
                  <a:pt x="984" y="19143"/>
                </a:cubicBezTo>
                <a:cubicBezTo>
                  <a:pt x="984" y="18329"/>
                  <a:pt x="1643" y="17670"/>
                  <a:pt x="2457" y="17670"/>
                </a:cubicBezTo>
                <a:cubicBezTo>
                  <a:pt x="3271" y="17670"/>
                  <a:pt x="3930" y="18329"/>
                  <a:pt x="3930" y="19143"/>
                </a:cubicBezTo>
                <a:moveTo>
                  <a:pt x="19148" y="0"/>
                </a:moveTo>
                <a:cubicBezTo>
                  <a:pt x="17793" y="0"/>
                  <a:pt x="16695" y="1098"/>
                  <a:pt x="16695" y="2452"/>
                </a:cubicBezTo>
                <a:cubicBezTo>
                  <a:pt x="16695" y="3640"/>
                  <a:pt x="17539" y="4630"/>
                  <a:pt x="18660" y="4856"/>
                </a:cubicBezTo>
                <a:lnTo>
                  <a:pt x="18660" y="10306"/>
                </a:lnTo>
                <a:lnTo>
                  <a:pt x="13203" y="10306"/>
                </a:lnTo>
                <a:cubicBezTo>
                  <a:pt x="12974" y="9187"/>
                  <a:pt x="11986" y="8347"/>
                  <a:pt x="10800" y="8347"/>
                </a:cubicBezTo>
                <a:cubicBezTo>
                  <a:pt x="9615" y="8347"/>
                  <a:pt x="8626" y="9187"/>
                  <a:pt x="8398" y="10306"/>
                </a:cubicBezTo>
                <a:lnTo>
                  <a:pt x="2456" y="10306"/>
                </a:lnTo>
                <a:cubicBezTo>
                  <a:pt x="2184" y="10306"/>
                  <a:pt x="1965" y="10525"/>
                  <a:pt x="1965" y="10797"/>
                </a:cubicBezTo>
                <a:lnTo>
                  <a:pt x="1965" y="16744"/>
                </a:lnTo>
                <a:cubicBezTo>
                  <a:pt x="844" y="16970"/>
                  <a:pt x="0" y="17960"/>
                  <a:pt x="0" y="19147"/>
                </a:cubicBezTo>
                <a:cubicBezTo>
                  <a:pt x="0" y="20502"/>
                  <a:pt x="1098" y="21600"/>
                  <a:pt x="2453" y="21600"/>
                </a:cubicBezTo>
                <a:cubicBezTo>
                  <a:pt x="3807" y="21600"/>
                  <a:pt x="4905" y="20502"/>
                  <a:pt x="4905" y="19147"/>
                </a:cubicBezTo>
                <a:cubicBezTo>
                  <a:pt x="4905" y="17961"/>
                  <a:pt x="4065" y="16973"/>
                  <a:pt x="2947" y="16744"/>
                </a:cubicBezTo>
                <a:lnTo>
                  <a:pt x="2947" y="11288"/>
                </a:lnTo>
                <a:lnTo>
                  <a:pt x="8397" y="11288"/>
                </a:lnTo>
                <a:cubicBezTo>
                  <a:pt x="8623" y="12409"/>
                  <a:pt x="9613" y="13253"/>
                  <a:pt x="10800" y="13253"/>
                </a:cubicBezTo>
                <a:cubicBezTo>
                  <a:pt x="11988" y="13253"/>
                  <a:pt x="12978" y="12409"/>
                  <a:pt x="13204" y="11288"/>
                </a:cubicBezTo>
                <a:lnTo>
                  <a:pt x="19151" y="11288"/>
                </a:lnTo>
                <a:cubicBezTo>
                  <a:pt x="19422" y="11288"/>
                  <a:pt x="19642" y="11068"/>
                  <a:pt x="19642" y="10797"/>
                </a:cubicBezTo>
                <a:lnTo>
                  <a:pt x="19642" y="4856"/>
                </a:lnTo>
                <a:cubicBezTo>
                  <a:pt x="20760" y="4626"/>
                  <a:pt x="21600" y="3638"/>
                  <a:pt x="21600" y="2452"/>
                </a:cubicBezTo>
                <a:cubicBezTo>
                  <a:pt x="21600" y="1098"/>
                  <a:pt x="20502" y="0"/>
                  <a:pt x="19148" y="0"/>
                </a:cubicBezTo>
              </a:path>
            </a:pathLst>
          </a:custGeom>
          <a:solidFill>
            <a:schemeClr val="bg1"/>
          </a:solidFill>
          <a:ln w="12700">
            <a:miter lim="400000"/>
          </a:ln>
        </p:spPr>
        <p:txBody>
          <a:bodyPr lIns="38100" tIns="38100" rIns="38100" bIns="38100" anchor="ctr"/>
          <a:lstStyle/>
          <a:p>
            <a:endParaRPr>
              <a:solidFill>
                <a:prstClr val="black"/>
              </a:solidFill>
            </a:endParaRPr>
          </a:p>
        </p:txBody>
      </p:sp>
      <p:sp>
        <p:nvSpPr>
          <p:cNvPr id="29" name="TextBox 28"/>
          <p:cNvSpPr txBox="1"/>
          <p:nvPr/>
        </p:nvSpPr>
        <p:spPr>
          <a:xfrm>
            <a:off x="2209800" y="4131982"/>
            <a:ext cx="1356718" cy="276999"/>
          </a:xfrm>
          <a:prstGeom prst="rect">
            <a:avLst/>
          </a:prstGeom>
          <a:noFill/>
        </p:spPr>
        <p:txBody>
          <a:bodyPr wrap="none" lIns="0" rIns="0" rtlCol="0">
            <a:spAutoFit/>
          </a:bodyPr>
          <a:lstStyle/>
          <a:p>
            <a:r>
              <a:rPr lang="en-US" sz="1200" b="1" dirty="0">
                <a:solidFill>
                  <a:schemeClr val="accent1"/>
                </a:solidFill>
              </a:rPr>
              <a:t>ABOUT COMPANY</a:t>
            </a:r>
          </a:p>
        </p:txBody>
      </p:sp>
      <p:sp>
        <p:nvSpPr>
          <p:cNvPr id="30" name="Text Placeholder 3"/>
          <p:cNvSpPr txBox="1">
            <a:spLocks/>
          </p:cNvSpPr>
          <p:nvPr/>
        </p:nvSpPr>
        <p:spPr>
          <a:xfrm>
            <a:off x="2209800" y="4501190"/>
            <a:ext cx="2277675" cy="1185498"/>
          </a:xfrm>
          <a:prstGeom prst="rect">
            <a:avLst/>
          </a:prstGeom>
        </p:spPr>
        <p:txBody>
          <a:bodyPr lIns="0" rIns="0"/>
          <a:lstStyle>
            <a:lvl1pPr marL="0" indent="0" algn="l" defTabSz="914318" rtl="0" eaLnBrk="1" latinLnBrk="0" hangingPunct="1">
              <a:lnSpc>
                <a:spcPct val="120000"/>
              </a:lnSpc>
              <a:spcBef>
                <a:spcPts val="1000"/>
              </a:spcBef>
              <a:buFont typeface="Arial" panose="020B0604020202020204" pitchFamily="34" charset="0"/>
              <a:buNone/>
              <a:defRPr sz="2800" kern="1200">
                <a:solidFill>
                  <a:schemeClr val="tx1"/>
                </a:solidFill>
                <a:latin typeface="+mn-lt"/>
                <a:ea typeface="+mn-ea"/>
                <a:cs typeface="+mn-cs"/>
              </a:defRPr>
            </a:lvl1pPr>
            <a:lvl2pPr marL="0" indent="0" algn="l" defTabSz="914318" rtl="0" eaLnBrk="1" latinLnBrk="0" hangingPunct="1">
              <a:lnSpc>
                <a:spcPct val="120000"/>
              </a:lnSpc>
              <a:spcBef>
                <a:spcPts val="499"/>
              </a:spcBef>
              <a:buFont typeface="Arial" panose="020B0604020202020204" pitchFamily="34" charset="0"/>
              <a:buNone/>
              <a:defRPr sz="1800" kern="1200">
                <a:solidFill>
                  <a:schemeClr val="tx1"/>
                </a:solidFill>
                <a:latin typeface="+mn-lt"/>
                <a:ea typeface="+mn-ea"/>
                <a:cs typeface="+mn-cs"/>
              </a:defRPr>
            </a:lvl2pPr>
            <a:lvl3pPr marL="0" indent="0" algn="l" defTabSz="914318" rtl="0" eaLnBrk="1" latinLnBrk="0" hangingPunct="1">
              <a:lnSpc>
                <a:spcPct val="120000"/>
              </a:lnSpc>
              <a:spcBef>
                <a:spcPts val="499"/>
              </a:spcBef>
              <a:buFont typeface="Arial" panose="020B0604020202020204" pitchFamily="34" charset="0"/>
              <a:buNone/>
              <a:defRPr sz="1200" kern="1200">
                <a:solidFill>
                  <a:schemeClr val="tx1"/>
                </a:solidFill>
                <a:latin typeface="+mn-lt"/>
                <a:ea typeface="+mn-ea"/>
                <a:cs typeface="+mn-cs"/>
              </a:defRPr>
            </a:lvl3pPr>
            <a:lvl4pPr marL="0" indent="0" algn="l" defTabSz="914318" rtl="0" eaLnBrk="1" latinLnBrk="0" hangingPunct="1">
              <a:lnSpc>
                <a:spcPct val="120000"/>
              </a:lnSpc>
              <a:spcBef>
                <a:spcPts val="499"/>
              </a:spcBef>
              <a:buFont typeface="Arial" panose="020B0604020202020204" pitchFamily="34" charset="0"/>
              <a:buNone/>
              <a:defRPr sz="1000" kern="1200">
                <a:solidFill>
                  <a:schemeClr val="tx1">
                    <a:alpha val="70000"/>
                  </a:schemeClr>
                </a:solidFill>
                <a:latin typeface="+mn-lt"/>
                <a:ea typeface="+mn-ea"/>
                <a:cs typeface="+mn-cs"/>
              </a:defRPr>
            </a:lvl4pPr>
            <a:lvl5pPr marL="0" indent="0" algn="l" defTabSz="914318" rtl="0" eaLnBrk="1" latinLnBrk="0" hangingPunct="1">
              <a:lnSpc>
                <a:spcPct val="120000"/>
              </a:lnSpc>
              <a:spcBef>
                <a:spcPts val="499"/>
              </a:spcBef>
              <a:buFont typeface="Arial" panose="020B0604020202020204" pitchFamily="34" charset="0"/>
              <a:buNone/>
              <a:defRPr sz="1000" kern="1200" baseline="0">
                <a:solidFill>
                  <a:schemeClr val="tx1">
                    <a:alpha val="50000"/>
                  </a:schemeClr>
                </a:solidFill>
                <a:latin typeface="+mn-lt"/>
                <a:ea typeface="+mn-ea"/>
                <a:cs typeface="+mn-cs"/>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pPr>
              <a:lnSpc>
                <a:spcPct val="145000"/>
              </a:lnSpc>
            </a:pPr>
            <a:r>
              <a:rPr lang="en-US" sz="1000" dirty="0">
                <a:solidFill>
                  <a:schemeClr val="tx1">
                    <a:alpha val="80000"/>
                  </a:schemeClr>
                </a:solidFill>
              </a:rPr>
              <a:t>There are many variations of passages of Lorem Ipsum available, but the majority have suffered alteration in some form. </a:t>
            </a:r>
          </a:p>
        </p:txBody>
      </p:sp>
      <p:sp>
        <p:nvSpPr>
          <p:cNvPr id="22" name="TextBox 21">
            <a:extLst>
              <a:ext uri="{FF2B5EF4-FFF2-40B4-BE49-F238E27FC236}">
                <a16:creationId xmlns:a16="http://schemas.microsoft.com/office/drawing/2014/main" id="{AFABAA2F-15B1-4C99-8F84-D7659B9DABCA}"/>
              </a:ext>
            </a:extLst>
          </p:cNvPr>
          <p:cNvSpPr txBox="1"/>
          <p:nvPr/>
        </p:nvSpPr>
        <p:spPr>
          <a:xfrm>
            <a:off x="416172" y="266736"/>
            <a:ext cx="184666" cy="1124668"/>
          </a:xfrm>
          <a:prstGeom prst="rect">
            <a:avLst/>
          </a:prstGeom>
          <a:noFill/>
        </p:spPr>
        <p:txBody>
          <a:bodyPr vert="vert270" wrap="none" lIns="0" rIns="0" rtlCol="0">
            <a:spAutoFit/>
          </a:bodyPr>
          <a:lstStyle/>
          <a:p>
            <a:pPr algn="r"/>
            <a:r>
              <a:rPr lang="en-US" sz="1200" b="1" dirty="0">
                <a:solidFill>
                  <a:schemeClr val="accent4"/>
                </a:solidFill>
              </a:rPr>
              <a:t>SIMPLE.COM</a:t>
            </a:r>
          </a:p>
        </p:txBody>
      </p:sp>
      <p:sp>
        <p:nvSpPr>
          <p:cNvPr id="31" name="Freeform: Shape 30">
            <a:extLst>
              <a:ext uri="{FF2B5EF4-FFF2-40B4-BE49-F238E27FC236}">
                <a16:creationId xmlns:a16="http://schemas.microsoft.com/office/drawing/2014/main" id="{675120FA-E691-4897-989C-1DBD7CEAC237}"/>
              </a:ext>
            </a:extLst>
          </p:cNvPr>
          <p:cNvSpPr/>
          <p:nvPr/>
        </p:nvSpPr>
        <p:spPr>
          <a:xfrm rot="16200000">
            <a:off x="99279" y="5876457"/>
            <a:ext cx="780354" cy="146564"/>
          </a:xfrm>
          <a:custGeom>
            <a:avLst/>
            <a:gdLst/>
            <a:ahLst/>
            <a:cxnLst/>
            <a:rect l="l" t="t" r="r" b="b"/>
            <a:pathLst>
              <a:path w="4699788" h="882702">
                <a:moveTo>
                  <a:pt x="2607717" y="175566"/>
                </a:moveTo>
                <a:lnTo>
                  <a:pt x="2607717" y="471831"/>
                </a:lnTo>
                <a:lnTo>
                  <a:pt x="2768651" y="471831"/>
                </a:lnTo>
                <a:cubicBezTo>
                  <a:pt x="2827986" y="471831"/>
                  <a:pt x="2873096" y="459030"/>
                  <a:pt x="2903983" y="433426"/>
                </a:cubicBezTo>
                <a:cubicBezTo>
                  <a:pt x="2934869" y="407823"/>
                  <a:pt x="2950312" y="371450"/>
                  <a:pt x="2950312" y="324308"/>
                </a:cubicBezTo>
                <a:cubicBezTo>
                  <a:pt x="2950312" y="276353"/>
                  <a:pt x="2934869" y="239574"/>
                  <a:pt x="2903983" y="213970"/>
                </a:cubicBezTo>
                <a:cubicBezTo>
                  <a:pt x="2873096" y="188367"/>
                  <a:pt x="2827986" y="175566"/>
                  <a:pt x="2768651" y="175566"/>
                </a:cubicBezTo>
                <a:close/>
                <a:moveTo>
                  <a:pt x="4038981" y="14631"/>
                </a:moveTo>
                <a:lnTo>
                  <a:pt x="4683939" y="14631"/>
                </a:lnTo>
                <a:lnTo>
                  <a:pt x="4683939" y="173127"/>
                </a:lnTo>
                <a:lnTo>
                  <a:pt x="4235273" y="173127"/>
                </a:lnTo>
                <a:lnTo>
                  <a:pt x="4235273" y="358446"/>
                </a:lnTo>
                <a:lnTo>
                  <a:pt x="4631513" y="358446"/>
                </a:lnTo>
                <a:lnTo>
                  <a:pt x="4631513" y="512065"/>
                </a:lnTo>
                <a:lnTo>
                  <a:pt x="4235273" y="512065"/>
                </a:lnTo>
                <a:lnTo>
                  <a:pt x="4235273" y="709575"/>
                </a:lnTo>
                <a:lnTo>
                  <a:pt x="4699788" y="709575"/>
                </a:lnTo>
                <a:lnTo>
                  <a:pt x="4699788" y="868071"/>
                </a:lnTo>
                <a:lnTo>
                  <a:pt x="4038981" y="868071"/>
                </a:lnTo>
                <a:close/>
                <a:moveTo>
                  <a:pt x="3305557" y="14631"/>
                </a:moveTo>
                <a:lnTo>
                  <a:pt x="3503067" y="14631"/>
                </a:lnTo>
                <a:lnTo>
                  <a:pt x="3503067" y="707137"/>
                </a:lnTo>
                <a:lnTo>
                  <a:pt x="3931006" y="707137"/>
                </a:lnTo>
                <a:lnTo>
                  <a:pt x="3931006" y="868071"/>
                </a:lnTo>
                <a:lnTo>
                  <a:pt x="3305557" y="868071"/>
                </a:lnTo>
                <a:close/>
                <a:moveTo>
                  <a:pt x="2410206" y="14631"/>
                </a:moveTo>
                <a:lnTo>
                  <a:pt x="2779624" y="14631"/>
                </a:lnTo>
                <a:cubicBezTo>
                  <a:pt x="2855215" y="14631"/>
                  <a:pt x="2920848" y="27229"/>
                  <a:pt x="2976525" y="52426"/>
                </a:cubicBezTo>
                <a:cubicBezTo>
                  <a:pt x="3032202" y="77623"/>
                  <a:pt x="3075077" y="113386"/>
                  <a:pt x="3105151" y="159716"/>
                </a:cubicBezTo>
                <a:cubicBezTo>
                  <a:pt x="3135224" y="206046"/>
                  <a:pt x="3150261" y="260910"/>
                  <a:pt x="3150261" y="324308"/>
                </a:cubicBezTo>
                <a:cubicBezTo>
                  <a:pt x="3150261" y="386894"/>
                  <a:pt x="3135224" y="441554"/>
                  <a:pt x="3105151" y="488290"/>
                </a:cubicBezTo>
                <a:cubicBezTo>
                  <a:pt x="3075077" y="535026"/>
                  <a:pt x="3032202" y="570790"/>
                  <a:pt x="2976525" y="595580"/>
                </a:cubicBezTo>
                <a:cubicBezTo>
                  <a:pt x="2920848" y="620370"/>
                  <a:pt x="2855215" y="632766"/>
                  <a:pt x="2779624" y="632766"/>
                </a:cubicBezTo>
                <a:lnTo>
                  <a:pt x="2607717" y="632766"/>
                </a:lnTo>
                <a:lnTo>
                  <a:pt x="2607717" y="868071"/>
                </a:lnTo>
                <a:lnTo>
                  <a:pt x="2410206" y="868071"/>
                </a:lnTo>
                <a:close/>
                <a:moveTo>
                  <a:pt x="1248156" y="14631"/>
                </a:moveTo>
                <a:lnTo>
                  <a:pt x="1411529" y="14631"/>
                </a:lnTo>
                <a:lnTo>
                  <a:pt x="1730960" y="544983"/>
                </a:lnTo>
                <a:lnTo>
                  <a:pt x="2045513" y="14631"/>
                </a:lnTo>
                <a:lnTo>
                  <a:pt x="2207667" y="14631"/>
                </a:lnTo>
                <a:lnTo>
                  <a:pt x="2210105" y="868071"/>
                </a:lnTo>
                <a:lnTo>
                  <a:pt x="2024787" y="868071"/>
                </a:lnTo>
                <a:lnTo>
                  <a:pt x="2023568" y="356007"/>
                </a:lnTo>
                <a:lnTo>
                  <a:pt x="1772412" y="777850"/>
                </a:lnTo>
                <a:lnTo>
                  <a:pt x="1683411" y="777850"/>
                </a:lnTo>
                <a:lnTo>
                  <a:pt x="1433475" y="366980"/>
                </a:lnTo>
                <a:lnTo>
                  <a:pt x="1433475" y="868071"/>
                </a:lnTo>
                <a:lnTo>
                  <a:pt x="1248156" y="868071"/>
                </a:lnTo>
                <a:close/>
                <a:moveTo>
                  <a:pt x="848106" y="14631"/>
                </a:moveTo>
                <a:lnTo>
                  <a:pt x="1045617" y="14631"/>
                </a:lnTo>
                <a:lnTo>
                  <a:pt x="1045617" y="868071"/>
                </a:lnTo>
                <a:lnTo>
                  <a:pt x="848106" y="868071"/>
                </a:lnTo>
                <a:close/>
                <a:moveTo>
                  <a:pt x="376733" y="0"/>
                </a:moveTo>
                <a:cubicBezTo>
                  <a:pt x="431191" y="0"/>
                  <a:pt x="484429" y="6503"/>
                  <a:pt x="536449" y="19508"/>
                </a:cubicBezTo>
                <a:cubicBezTo>
                  <a:pt x="588468" y="32512"/>
                  <a:pt x="633984" y="51207"/>
                  <a:pt x="672999" y="75591"/>
                </a:cubicBezTo>
                <a:lnTo>
                  <a:pt x="612039" y="225553"/>
                </a:lnTo>
                <a:cubicBezTo>
                  <a:pt x="533197" y="180849"/>
                  <a:pt x="454356" y="158497"/>
                  <a:pt x="375514" y="158497"/>
                </a:cubicBezTo>
                <a:cubicBezTo>
                  <a:pt x="320244" y="158497"/>
                  <a:pt x="279400" y="167438"/>
                  <a:pt x="252984" y="185319"/>
                </a:cubicBezTo>
                <a:cubicBezTo>
                  <a:pt x="226568" y="203201"/>
                  <a:pt x="213360" y="226772"/>
                  <a:pt x="213360" y="256033"/>
                </a:cubicBezTo>
                <a:cubicBezTo>
                  <a:pt x="213360" y="285294"/>
                  <a:pt x="228600" y="307036"/>
                  <a:pt x="259080" y="321260"/>
                </a:cubicBezTo>
                <a:cubicBezTo>
                  <a:pt x="289560" y="335484"/>
                  <a:pt x="336093" y="349505"/>
                  <a:pt x="398679" y="363322"/>
                </a:cubicBezTo>
                <a:cubicBezTo>
                  <a:pt x="463703" y="378766"/>
                  <a:pt x="516941" y="394209"/>
                  <a:pt x="558394" y="409652"/>
                </a:cubicBezTo>
                <a:cubicBezTo>
                  <a:pt x="599847" y="425095"/>
                  <a:pt x="635407" y="449479"/>
                  <a:pt x="665074" y="482804"/>
                </a:cubicBezTo>
                <a:cubicBezTo>
                  <a:pt x="694741" y="516129"/>
                  <a:pt x="709575" y="561239"/>
                  <a:pt x="709575" y="618135"/>
                </a:cubicBezTo>
                <a:cubicBezTo>
                  <a:pt x="709575" y="666903"/>
                  <a:pt x="695960" y="711404"/>
                  <a:pt x="668732" y="751638"/>
                </a:cubicBezTo>
                <a:cubicBezTo>
                  <a:pt x="641503" y="791871"/>
                  <a:pt x="600660" y="823774"/>
                  <a:pt x="546202" y="847345"/>
                </a:cubicBezTo>
                <a:cubicBezTo>
                  <a:pt x="491744" y="870916"/>
                  <a:pt x="425501" y="882702"/>
                  <a:pt x="347472" y="882702"/>
                </a:cubicBezTo>
                <a:cubicBezTo>
                  <a:pt x="280010" y="882702"/>
                  <a:pt x="214783" y="873558"/>
                  <a:pt x="151791" y="855270"/>
                </a:cubicBezTo>
                <a:cubicBezTo>
                  <a:pt x="88799" y="836982"/>
                  <a:pt x="38202" y="813207"/>
                  <a:pt x="0" y="783946"/>
                </a:cubicBezTo>
                <a:lnTo>
                  <a:pt x="67056" y="635204"/>
                </a:lnTo>
                <a:cubicBezTo>
                  <a:pt x="103632" y="662026"/>
                  <a:pt x="147117" y="683566"/>
                  <a:pt x="197511" y="699822"/>
                </a:cubicBezTo>
                <a:cubicBezTo>
                  <a:pt x="247904" y="716078"/>
                  <a:pt x="298298" y="724206"/>
                  <a:pt x="348692" y="724206"/>
                </a:cubicBezTo>
                <a:cubicBezTo>
                  <a:pt x="404775" y="724206"/>
                  <a:pt x="446228" y="715874"/>
                  <a:pt x="473050" y="699212"/>
                </a:cubicBezTo>
                <a:cubicBezTo>
                  <a:pt x="499872" y="682550"/>
                  <a:pt x="513284" y="660401"/>
                  <a:pt x="513284" y="632766"/>
                </a:cubicBezTo>
                <a:cubicBezTo>
                  <a:pt x="513284" y="612446"/>
                  <a:pt x="505359" y="595580"/>
                  <a:pt x="489509" y="582169"/>
                </a:cubicBezTo>
                <a:cubicBezTo>
                  <a:pt x="473660" y="568758"/>
                  <a:pt x="453340" y="557988"/>
                  <a:pt x="428549" y="549860"/>
                </a:cubicBezTo>
                <a:cubicBezTo>
                  <a:pt x="403759" y="541732"/>
                  <a:pt x="370231" y="532791"/>
                  <a:pt x="327965" y="523038"/>
                </a:cubicBezTo>
                <a:cubicBezTo>
                  <a:pt x="262941" y="507594"/>
                  <a:pt x="209703" y="492151"/>
                  <a:pt x="168250" y="476708"/>
                </a:cubicBezTo>
                <a:cubicBezTo>
                  <a:pt x="126797" y="461265"/>
                  <a:pt x="91237" y="436474"/>
                  <a:pt x="61570" y="402337"/>
                </a:cubicBezTo>
                <a:cubicBezTo>
                  <a:pt x="31903" y="368199"/>
                  <a:pt x="17069" y="322682"/>
                  <a:pt x="17069" y="265786"/>
                </a:cubicBezTo>
                <a:cubicBezTo>
                  <a:pt x="17069" y="216206"/>
                  <a:pt x="30480" y="171298"/>
                  <a:pt x="57303" y="131065"/>
                </a:cubicBezTo>
                <a:cubicBezTo>
                  <a:pt x="84125" y="90831"/>
                  <a:pt x="124562" y="58928"/>
                  <a:pt x="178613" y="35357"/>
                </a:cubicBezTo>
                <a:cubicBezTo>
                  <a:pt x="232664" y="11786"/>
                  <a:pt x="298704" y="0"/>
                  <a:pt x="376733"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950116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A991AB20-FEDB-4197-852E-0E23DD2357F6}"/>
              </a:ext>
            </a:extLst>
          </p:cNvPr>
          <p:cNvPicPr>
            <a:picLocks noGrp="1" noChangeAspect="1"/>
          </p:cNvPicPr>
          <p:nvPr>
            <p:ph type="pic" sz="quarter" idx="42"/>
          </p:nvPr>
        </p:nvPicPr>
        <p:blipFill>
          <a:blip r:embed="rId2">
            <a:extLst>
              <a:ext uri="{28A0092B-C50C-407E-A947-70E740481C1C}">
                <a14:useLocalDpi xmlns:a14="http://schemas.microsoft.com/office/drawing/2010/main" val="0"/>
              </a:ext>
            </a:extLst>
          </a:blip>
          <a:srcRect t="7813" b="7813"/>
          <a:stretch>
            <a:fillRect/>
          </a:stretch>
        </p:blipFill>
        <p:spPr>
          <a:xfrm>
            <a:off x="7938" y="0"/>
            <a:ext cx="12192000" cy="6858000"/>
          </a:xfrm>
        </p:spPr>
      </p:pic>
      <p:sp>
        <p:nvSpPr>
          <p:cNvPr id="17" name="Rectangle 16"/>
          <p:cNvSpPr/>
          <p:nvPr/>
        </p:nvSpPr>
        <p:spPr>
          <a:xfrm>
            <a:off x="1" y="0"/>
            <a:ext cx="12191999" cy="6858000"/>
          </a:xfrm>
          <a:prstGeom prst="rect">
            <a:avLst/>
          </a:prstGeom>
          <a:solidFill>
            <a:schemeClr val="tx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2" name="Slide Number Placeholder 1"/>
          <p:cNvSpPr>
            <a:spLocks noGrp="1"/>
          </p:cNvSpPr>
          <p:nvPr>
            <p:ph type="sldNum" sz="quarter" idx="10"/>
          </p:nvPr>
        </p:nvSpPr>
        <p:spPr/>
        <p:txBody>
          <a:bodyPr/>
          <a:lstStyle/>
          <a:p>
            <a:fld id="{D8D877B3-D348-4611-9BDB-C5374591D951}" type="slidenum">
              <a:rPr lang="en-US" smtClean="0">
                <a:latin typeface="+mj-lt"/>
              </a:rPr>
              <a:pPr/>
              <a:t>8</a:t>
            </a:fld>
            <a:endParaRPr lang="en-US" dirty="0">
              <a:latin typeface="+mj-lt"/>
            </a:endParaRPr>
          </a:p>
        </p:txBody>
      </p:sp>
      <p:sp>
        <p:nvSpPr>
          <p:cNvPr id="18" name="Parallelogram 17"/>
          <p:cNvSpPr/>
          <p:nvPr/>
        </p:nvSpPr>
        <p:spPr>
          <a:xfrm>
            <a:off x="2907079" y="2576999"/>
            <a:ext cx="665912" cy="1125918"/>
          </a:xfrm>
          <a:prstGeom prst="parallelogram">
            <a:avLst>
              <a:gd name="adj" fmla="val 74678"/>
            </a:avLst>
          </a:prstGeom>
          <a:solidFill>
            <a:schemeClr val="accent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mj-lt"/>
            </a:endParaRPr>
          </a:p>
        </p:txBody>
      </p:sp>
      <p:sp>
        <p:nvSpPr>
          <p:cNvPr id="19" name="Parallelogram 18"/>
          <p:cNvSpPr/>
          <p:nvPr/>
        </p:nvSpPr>
        <p:spPr>
          <a:xfrm>
            <a:off x="5763044" y="2576999"/>
            <a:ext cx="665912" cy="1125918"/>
          </a:xfrm>
          <a:prstGeom prst="parallelogram">
            <a:avLst>
              <a:gd name="adj" fmla="val 74678"/>
            </a:avLst>
          </a:prstGeom>
          <a:solidFill>
            <a:schemeClr val="accent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mj-lt"/>
            </a:endParaRPr>
          </a:p>
        </p:txBody>
      </p:sp>
      <p:sp>
        <p:nvSpPr>
          <p:cNvPr id="20" name="Parallelogram 19"/>
          <p:cNvSpPr/>
          <p:nvPr/>
        </p:nvSpPr>
        <p:spPr>
          <a:xfrm>
            <a:off x="8642885" y="2576999"/>
            <a:ext cx="665912" cy="1125918"/>
          </a:xfrm>
          <a:prstGeom prst="parallelogram">
            <a:avLst>
              <a:gd name="adj" fmla="val 74678"/>
            </a:avLst>
          </a:prstGeom>
          <a:solidFill>
            <a:schemeClr val="accent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mj-lt"/>
            </a:endParaRPr>
          </a:p>
        </p:txBody>
      </p:sp>
      <p:grpSp>
        <p:nvGrpSpPr>
          <p:cNvPr id="5" name="Group 4"/>
          <p:cNvGrpSpPr/>
          <p:nvPr/>
        </p:nvGrpSpPr>
        <p:grpSpPr>
          <a:xfrm>
            <a:off x="2123223" y="2839604"/>
            <a:ext cx="2233624" cy="1585287"/>
            <a:chOff x="2123223" y="3032172"/>
            <a:chExt cx="2233624" cy="1585287"/>
          </a:xfrm>
        </p:grpSpPr>
        <p:sp>
          <p:nvSpPr>
            <p:cNvPr id="6" name="TextBox 5"/>
            <p:cNvSpPr txBox="1"/>
            <p:nvPr/>
          </p:nvSpPr>
          <p:spPr>
            <a:xfrm>
              <a:off x="2632499" y="3979793"/>
              <a:ext cx="1215076" cy="148823"/>
            </a:xfrm>
            <a:prstGeom prst="rect">
              <a:avLst/>
            </a:prstGeom>
            <a:noFill/>
          </p:spPr>
          <p:txBody>
            <a:bodyPr wrap="none" lIns="0" tIns="0" rIns="0" bIns="0" rtlCol="0">
              <a:spAutoFit/>
            </a:bodyPr>
            <a:lstStyle/>
            <a:p>
              <a:pPr algn="ctr">
                <a:lnSpc>
                  <a:spcPct val="80000"/>
                </a:lnSpc>
              </a:pPr>
              <a:r>
                <a:rPr lang="en-US" sz="1200" b="1" spc="200" dirty="0">
                  <a:solidFill>
                    <a:schemeClr val="bg1"/>
                  </a:solidFill>
                  <a:latin typeface="+mj-lt"/>
                  <a:ea typeface="Titillium" charset="0"/>
                  <a:cs typeface="Titillium" charset="0"/>
                </a:rPr>
                <a:t>MARKETING</a:t>
              </a:r>
            </a:p>
          </p:txBody>
        </p:sp>
        <p:sp>
          <p:nvSpPr>
            <p:cNvPr id="7" name="TextBox 6"/>
            <p:cNvSpPr txBox="1"/>
            <p:nvPr/>
          </p:nvSpPr>
          <p:spPr>
            <a:xfrm>
              <a:off x="2123223" y="4262618"/>
              <a:ext cx="2233624" cy="354841"/>
            </a:xfrm>
            <a:prstGeom prst="rect">
              <a:avLst/>
            </a:prstGeom>
            <a:noFill/>
          </p:spPr>
          <p:txBody>
            <a:bodyPr wrap="square" lIns="0" tIns="0" rIns="91440" bIns="0" rtlCol="0">
              <a:spAutoFit/>
            </a:bodyPr>
            <a:lstStyle/>
            <a:p>
              <a:pPr algn="ctr">
                <a:lnSpc>
                  <a:spcPct val="120000"/>
                </a:lnSpc>
              </a:pPr>
              <a:r>
                <a:rPr lang="en-US" sz="1000" dirty="0">
                  <a:solidFill>
                    <a:schemeClr val="bg1"/>
                  </a:solidFill>
                  <a:latin typeface="+mj-lt"/>
                  <a:ea typeface="Titillium" charset="0"/>
                  <a:cs typeface="Titillium" charset="0"/>
                </a:rPr>
                <a:t>There are many variations of passages of </a:t>
              </a:r>
              <a:r>
                <a:rPr lang="en-US" sz="1000" dirty="0" err="1">
                  <a:solidFill>
                    <a:schemeClr val="bg1"/>
                  </a:solidFill>
                  <a:latin typeface="+mj-lt"/>
                  <a:ea typeface="Titillium" charset="0"/>
                  <a:cs typeface="Titillium" charset="0"/>
                </a:rPr>
                <a:t>Lorem</a:t>
              </a:r>
              <a:r>
                <a:rPr lang="en-US" sz="1000" dirty="0">
                  <a:solidFill>
                    <a:schemeClr val="bg1"/>
                  </a:solidFill>
                  <a:latin typeface="+mj-lt"/>
                  <a:ea typeface="Titillium" charset="0"/>
                  <a:cs typeface="Titillium" charset="0"/>
                </a:rPr>
                <a:t>.</a:t>
              </a:r>
            </a:p>
          </p:txBody>
        </p:sp>
        <p:sp>
          <p:nvSpPr>
            <p:cNvPr id="8" name="TextBox 7"/>
            <p:cNvSpPr txBox="1"/>
            <p:nvPr/>
          </p:nvSpPr>
          <p:spPr>
            <a:xfrm>
              <a:off x="2234195" y="3032172"/>
              <a:ext cx="2011680" cy="818494"/>
            </a:xfrm>
            <a:prstGeom prst="rect">
              <a:avLst/>
            </a:prstGeom>
            <a:noFill/>
          </p:spPr>
          <p:txBody>
            <a:bodyPr wrap="square" lIns="0" tIns="0" rIns="0" bIns="0" rtlCol="0">
              <a:spAutoFit/>
            </a:bodyPr>
            <a:lstStyle/>
            <a:p>
              <a:pPr algn="ctr">
                <a:lnSpc>
                  <a:spcPct val="80000"/>
                </a:lnSpc>
              </a:pPr>
              <a:r>
                <a:rPr lang="en-US" sz="6600" b="1" spc="200" dirty="0">
                  <a:solidFill>
                    <a:schemeClr val="bg1"/>
                  </a:solidFill>
                  <a:latin typeface="+mj-lt"/>
                  <a:ea typeface="Titillium Thin" charset="0"/>
                  <a:cs typeface="Titillium Thin" charset="0"/>
                </a:rPr>
                <a:t>25</a:t>
              </a:r>
            </a:p>
          </p:txBody>
        </p:sp>
      </p:grpSp>
      <p:grpSp>
        <p:nvGrpSpPr>
          <p:cNvPr id="9" name="Group 8"/>
          <p:cNvGrpSpPr/>
          <p:nvPr/>
        </p:nvGrpSpPr>
        <p:grpSpPr>
          <a:xfrm>
            <a:off x="4839007" y="2839604"/>
            <a:ext cx="2530314" cy="1585287"/>
            <a:chOff x="1974878" y="3032172"/>
            <a:chExt cx="2530314" cy="1585287"/>
          </a:xfrm>
        </p:grpSpPr>
        <p:sp>
          <p:nvSpPr>
            <p:cNvPr id="10" name="TextBox 9"/>
            <p:cNvSpPr txBox="1"/>
            <p:nvPr/>
          </p:nvSpPr>
          <p:spPr>
            <a:xfrm>
              <a:off x="2597237" y="3979793"/>
              <a:ext cx="1285608" cy="148823"/>
            </a:xfrm>
            <a:prstGeom prst="rect">
              <a:avLst/>
            </a:prstGeom>
            <a:noFill/>
          </p:spPr>
          <p:txBody>
            <a:bodyPr wrap="none" lIns="0" tIns="0" rIns="0" bIns="0" rtlCol="0">
              <a:spAutoFit/>
            </a:bodyPr>
            <a:lstStyle/>
            <a:p>
              <a:pPr algn="ctr">
                <a:lnSpc>
                  <a:spcPct val="80000"/>
                </a:lnSpc>
              </a:pPr>
              <a:r>
                <a:rPr lang="en-US" sz="1200" b="1" spc="200" dirty="0">
                  <a:solidFill>
                    <a:schemeClr val="bg1"/>
                  </a:solidFill>
                  <a:latin typeface="+mj-lt"/>
                  <a:ea typeface="Titillium" charset="0"/>
                  <a:cs typeface="Titillium" charset="0"/>
                </a:rPr>
                <a:t>SUBSRIBERS</a:t>
              </a:r>
            </a:p>
          </p:txBody>
        </p:sp>
        <p:sp>
          <p:nvSpPr>
            <p:cNvPr id="11" name="TextBox 10"/>
            <p:cNvSpPr txBox="1"/>
            <p:nvPr/>
          </p:nvSpPr>
          <p:spPr>
            <a:xfrm>
              <a:off x="2113523" y="4262618"/>
              <a:ext cx="2253024" cy="354841"/>
            </a:xfrm>
            <a:prstGeom prst="rect">
              <a:avLst/>
            </a:prstGeom>
            <a:noFill/>
          </p:spPr>
          <p:txBody>
            <a:bodyPr wrap="square" lIns="0" tIns="0" rIns="91440" bIns="0" rtlCol="0">
              <a:spAutoFit/>
            </a:bodyPr>
            <a:lstStyle/>
            <a:p>
              <a:pPr algn="ctr">
                <a:lnSpc>
                  <a:spcPct val="120000"/>
                </a:lnSpc>
              </a:pPr>
              <a:r>
                <a:rPr lang="en-US" sz="1000" dirty="0">
                  <a:solidFill>
                    <a:schemeClr val="bg1"/>
                  </a:solidFill>
                  <a:latin typeface="+mj-lt"/>
                  <a:ea typeface="Titillium" charset="0"/>
                  <a:cs typeface="Titillium" charset="0"/>
                </a:rPr>
                <a:t>There are many variations of passages of </a:t>
              </a:r>
              <a:r>
                <a:rPr lang="en-US" sz="1000" dirty="0" err="1">
                  <a:solidFill>
                    <a:schemeClr val="bg1"/>
                  </a:solidFill>
                  <a:latin typeface="+mj-lt"/>
                  <a:ea typeface="Titillium" charset="0"/>
                  <a:cs typeface="Titillium" charset="0"/>
                </a:rPr>
                <a:t>Lorem</a:t>
              </a:r>
              <a:r>
                <a:rPr lang="en-US" sz="1000" dirty="0">
                  <a:solidFill>
                    <a:schemeClr val="bg1"/>
                  </a:solidFill>
                  <a:latin typeface="+mj-lt"/>
                  <a:ea typeface="Titillium" charset="0"/>
                  <a:cs typeface="Titillium" charset="0"/>
                </a:rPr>
                <a:t>.</a:t>
              </a:r>
            </a:p>
          </p:txBody>
        </p:sp>
        <p:sp>
          <p:nvSpPr>
            <p:cNvPr id="12" name="TextBox 11"/>
            <p:cNvSpPr txBox="1"/>
            <p:nvPr/>
          </p:nvSpPr>
          <p:spPr>
            <a:xfrm>
              <a:off x="1974878" y="3032172"/>
              <a:ext cx="2530314" cy="812530"/>
            </a:xfrm>
            <a:prstGeom prst="rect">
              <a:avLst/>
            </a:prstGeom>
            <a:noFill/>
          </p:spPr>
          <p:txBody>
            <a:bodyPr wrap="square" lIns="0" tIns="0" rIns="0" bIns="0" rtlCol="0">
              <a:spAutoFit/>
            </a:bodyPr>
            <a:lstStyle/>
            <a:p>
              <a:pPr algn="ctr">
                <a:lnSpc>
                  <a:spcPct val="80000"/>
                </a:lnSpc>
              </a:pPr>
              <a:r>
                <a:rPr lang="en-US" sz="6600" b="1" spc="200" dirty="0">
                  <a:solidFill>
                    <a:schemeClr val="bg1"/>
                  </a:solidFill>
                  <a:latin typeface="+mj-lt"/>
                  <a:ea typeface="Titillium Thin" charset="0"/>
                  <a:cs typeface="Titillium Thin" charset="0"/>
                </a:rPr>
                <a:t>1831</a:t>
              </a:r>
            </a:p>
          </p:txBody>
        </p:sp>
      </p:grpSp>
      <p:grpSp>
        <p:nvGrpSpPr>
          <p:cNvPr id="13" name="Group 12"/>
          <p:cNvGrpSpPr/>
          <p:nvPr/>
        </p:nvGrpSpPr>
        <p:grpSpPr>
          <a:xfrm>
            <a:off x="7878184" y="2839604"/>
            <a:ext cx="2180216" cy="1585287"/>
            <a:chOff x="2149927" y="3032172"/>
            <a:chExt cx="2180216" cy="1585287"/>
          </a:xfrm>
        </p:grpSpPr>
        <p:sp>
          <p:nvSpPr>
            <p:cNvPr id="14" name="TextBox 13"/>
            <p:cNvSpPr txBox="1"/>
            <p:nvPr/>
          </p:nvSpPr>
          <p:spPr>
            <a:xfrm>
              <a:off x="2888178" y="3979793"/>
              <a:ext cx="703719" cy="148823"/>
            </a:xfrm>
            <a:prstGeom prst="rect">
              <a:avLst/>
            </a:prstGeom>
            <a:noFill/>
          </p:spPr>
          <p:txBody>
            <a:bodyPr wrap="none" lIns="0" tIns="0" rIns="0" bIns="0" rtlCol="0">
              <a:spAutoFit/>
            </a:bodyPr>
            <a:lstStyle/>
            <a:p>
              <a:pPr algn="ctr">
                <a:lnSpc>
                  <a:spcPct val="80000"/>
                </a:lnSpc>
              </a:pPr>
              <a:r>
                <a:rPr lang="en-US" sz="1200" b="1" spc="200" dirty="0">
                  <a:solidFill>
                    <a:schemeClr val="bg1"/>
                  </a:solidFill>
                  <a:latin typeface="+mj-lt"/>
                  <a:ea typeface="Titillium" charset="0"/>
                  <a:cs typeface="Titillium" charset="0"/>
                </a:rPr>
                <a:t>CITLES</a:t>
              </a:r>
            </a:p>
          </p:txBody>
        </p:sp>
        <p:sp>
          <p:nvSpPr>
            <p:cNvPr id="15" name="TextBox 14"/>
            <p:cNvSpPr txBox="1"/>
            <p:nvPr/>
          </p:nvSpPr>
          <p:spPr>
            <a:xfrm>
              <a:off x="2149927" y="4262618"/>
              <a:ext cx="2180216" cy="354841"/>
            </a:xfrm>
            <a:prstGeom prst="rect">
              <a:avLst/>
            </a:prstGeom>
            <a:noFill/>
          </p:spPr>
          <p:txBody>
            <a:bodyPr wrap="square" lIns="0" tIns="0" rIns="91440" bIns="0" rtlCol="0">
              <a:spAutoFit/>
            </a:bodyPr>
            <a:lstStyle/>
            <a:p>
              <a:pPr algn="ctr">
                <a:lnSpc>
                  <a:spcPct val="120000"/>
                </a:lnSpc>
              </a:pPr>
              <a:r>
                <a:rPr lang="en-US" sz="1000" dirty="0">
                  <a:solidFill>
                    <a:schemeClr val="bg1"/>
                  </a:solidFill>
                  <a:latin typeface="+mj-lt"/>
                  <a:ea typeface="Titillium" charset="0"/>
                  <a:cs typeface="Titillium" charset="0"/>
                </a:rPr>
                <a:t>There are many variations of passages of </a:t>
              </a:r>
              <a:r>
                <a:rPr lang="en-US" sz="1000" dirty="0" err="1">
                  <a:solidFill>
                    <a:schemeClr val="bg1"/>
                  </a:solidFill>
                  <a:latin typeface="+mj-lt"/>
                  <a:ea typeface="Titillium" charset="0"/>
                  <a:cs typeface="Titillium" charset="0"/>
                </a:rPr>
                <a:t>Lorem</a:t>
              </a:r>
              <a:r>
                <a:rPr lang="en-US" sz="1000" dirty="0">
                  <a:solidFill>
                    <a:schemeClr val="bg1"/>
                  </a:solidFill>
                  <a:latin typeface="+mj-lt"/>
                  <a:ea typeface="Titillium" charset="0"/>
                  <a:cs typeface="Titillium" charset="0"/>
                </a:rPr>
                <a:t>.</a:t>
              </a:r>
            </a:p>
          </p:txBody>
        </p:sp>
        <p:sp>
          <p:nvSpPr>
            <p:cNvPr id="16" name="TextBox 15"/>
            <p:cNvSpPr txBox="1"/>
            <p:nvPr/>
          </p:nvSpPr>
          <p:spPr>
            <a:xfrm>
              <a:off x="2234195" y="3032172"/>
              <a:ext cx="2011680" cy="818494"/>
            </a:xfrm>
            <a:prstGeom prst="rect">
              <a:avLst/>
            </a:prstGeom>
            <a:noFill/>
          </p:spPr>
          <p:txBody>
            <a:bodyPr wrap="square" lIns="0" tIns="0" rIns="0" bIns="0" rtlCol="0">
              <a:spAutoFit/>
            </a:bodyPr>
            <a:lstStyle/>
            <a:p>
              <a:pPr algn="ctr">
                <a:lnSpc>
                  <a:spcPct val="80000"/>
                </a:lnSpc>
              </a:pPr>
              <a:r>
                <a:rPr lang="en-US" sz="6600" b="1" spc="200" dirty="0">
                  <a:solidFill>
                    <a:schemeClr val="bg1"/>
                  </a:solidFill>
                  <a:latin typeface="+mj-lt"/>
                  <a:ea typeface="Titillium Thin" charset="0"/>
                  <a:cs typeface="Titillium Thin" charset="0"/>
                </a:rPr>
                <a:t>592</a:t>
              </a:r>
            </a:p>
          </p:txBody>
        </p:sp>
      </p:grpSp>
      <p:sp>
        <p:nvSpPr>
          <p:cNvPr id="21" name="TextBox 20">
            <a:extLst>
              <a:ext uri="{FF2B5EF4-FFF2-40B4-BE49-F238E27FC236}">
                <a16:creationId xmlns:a16="http://schemas.microsoft.com/office/drawing/2014/main" id="{F3CCCC2C-8BB7-45B4-8DC8-D14E5ACB1F2D}"/>
              </a:ext>
            </a:extLst>
          </p:cNvPr>
          <p:cNvSpPr txBox="1"/>
          <p:nvPr/>
        </p:nvSpPr>
        <p:spPr>
          <a:xfrm>
            <a:off x="416172" y="266736"/>
            <a:ext cx="184666" cy="1124667"/>
          </a:xfrm>
          <a:prstGeom prst="rect">
            <a:avLst/>
          </a:prstGeom>
          <a:noFill/>
        </p:spPr>
        <p:txBody>
          <a:bodyPr vert="vert270" wrap="none" lIns="0" rIns="0" rtlCol="0">
            <a:spAutoFit/>
          </a:bodyPr>
          <a:lstStyle/>
          <a:p>
            <a:pPr algn="r"/>
            <a:r>
              <a:rPr lang="en-US" sz="1200" b="1" dirty="0">
                <a:solidFill>
                  <a:schemeClr val="bg1"/>
                </a:solidFill>
              </a:rPr>
              <a:t>SIMPLE.COM</a:t>
            </a:r>
          </a:p>
        </p:txBody>
      </p:sp>
      <p:sp>
        <p:nvSpPr>
          <p:cNvPr id="22" name="Freeform: Shape 21">
            <a:extLst>
              <a:ext uri="{FF2B5EF4-FFF2-40B4-BE49-F238E27FC236}">
                <a16:creationId xmlns:a16="http://schemas.microsoft.com/office/drawing/2014/main" id="{B0916E33-98CD-477D-889B-203F77C1403F}"/>
              </a:ext>
            </a:extLst>
          </p:cNvPr>
          <p:cNvSpPr/>
          <p:nvPr/>
        </p:nvSpPr>
        <p:spPr>
          <a:xfrm rot="16200000">
            <a:off x="99279" y="5876457"/>
            <a:ext cx="780354" cy="146564"/>
          </a:xfrm>
          <a:custGeom>
            <a:avLst/>
            <a:gdLst/>
            <a:ahLst/>
            <a:cxnLst/>
            <a:rect l="l" t="t" r="r" b="b"/>
            <a:pathLst>
              <a:path w="4699788" h="882702">
                <a:moveTo>
                  <a:pt x="2607717" y="175566"/>
                </a:moveTo>
                <a:lnTo>
                  <a:pt x="2607717" y="471831"/>
                </a:lnTo>
                <a:lnTo>
                  <a:pt x="2768651" y="471831"/>
                </a:lnTo>
                <a:cubicBezTo>
                  <a:pt x="2827986" y="471831"/>
                  <a:pt x="2873096" y="459030"/>
                  <a:pt x="2903983" y="433426"/>
                </a:cubicBezTo>
                <a:cubicBezTo>
                  <a:pt x="2934869" y="407823"/>
                  <a:pt x="2950312" y="371450"/>
                  <a:pt x="2950312" y="324308"/>
                </a:cubicBezTo>
                <a:cubicBezTo>
                  <a:pt x="2950312" y="276353"/>
                  <a:pt x="2934869" y="239574"/>
                  <a:pt x="2903983" y="213970"/>
                </a:cubicBezTo>
                <a:cubicBezTo>
                  <a:pt x="2873096" y="188367"/>
                  <a:pt x="2827986" y="175566"/>
                  <a:pt x="2768651" y="175566"/>
                </a:cubicBezTo>
                <a:close/>
                <a:moveTo>
                  <a:pt x="4038981" y="14631"/>
                </a:moveTo>
                <a:lnTo>
                  <a:pt x="4683939" y="14631"/>
                </a:lnTo>
                <a:lnTo>
                  <a:pt x="4683939" y="173127"/>
                </a:lnTo>
                <a:lnTo>
                  <a:pt x="4235273" y="173127"/>
                </a:lnTo>
                <a:lnTo>
                  <a:pt x="4235273" y="358446"/>
                </a:lnTo>
                <a:lnTo>
                  <a:pt x="4631513" y="358446"/>
                </a:lnTo>
                <a:lnTo>
                  <a:pt x="4631513" y="512065"/>
                </a:lnTo>
                <a:lnTo>
                  <a:pt x="4235273" y="512065"/>
                </a:lnTo>
                <a:lnTo>
                  <a:pt x="4235273" y="709575"/>
                </a:lnTo>
                <a:lnTo>
                  <a:pt x="4699788" y="709575"/>
                </a:lnTo>
                <a:lnTo>
                  <a:pt x="4699788" y="868071"/>
                </a:lnTo>
                <a:lnTo>
                  <a:pt x="4038981" y="868071"/>
                </a:lnTo>
                <a:close/>
                <a:moveTo>
                  <a:pt x="3305557" y="14631"/>
                </a:moveTo>
                <a:lnTo>
                  <a:pt x="3503067" y="14631"/>
                </a:lnTo>
                <a:lnTo>
                  <a:pt x="3503067" y="707137"/>
                </a:lnTo>
                <a:lnTo>
                  <a:pt x="3931006" y="707137"/>
                </a:lnTo>
                <a:lnTo>
                  <a:pt x="3931006" y="868071"/>
                </a:lnTo>
                <a:lnTo>
                  <a:pt x="3305557" y="868071"/>
                </a:lnTo>
                <a:close/>
                <a:moveTo>
                  <a:pt x="2410206" y="14631"/>
                </a:moveTo>
                <a:lnTo>
                  <a:pt x="2779624" y="14631"/>
                </a:lnTo>
                <a:cubicBezTo>
                  <a:pt x="2855215" y="14631"/>
                  <a:pt x="2920848" y="27229"/>
                  <a:pt x="2976525" y="52426"/>
                </a:cubicBezTo>
                <a:cubicBezTo>
                  <a:pt x="3032202" y="77623"/>
                  <a:pt x="3075077" y="113386"/>
                  <a:pt x="3105151" y="159716"/>
                </a:cubicBezTo>
                <a:cubicBezTo>
                  <a:pt x="3135224" y="206046"/>
                  <a:pt x="3150261" y="260910"/>
                  <a:pt x="3150261" y="324308"/>
                </a:cubicBezTo>
                <a:cubicBezTo>
                  <a:pt x="3150261" y="386894"/>
                  <a:pt x="3135224" y="441554"/>
                  <a:pt x="3105151" y="488290"/>
                </a:cubicBezTo>
                <a:cubicBezTo>
                  <a:pt x="3075077" y="535026"/>
                  <a:pt x="3032202" y="570790"/>
                  <a:pt x="2976525" y="595580"/>
                </a:cubicBezTo>
                <a:cubicBezTo>
                  <a:pt x="2920848" y="620370"/>
                  <a:pt x="2855215" y="632766"/>
                  <a:pt x="2779624" y="632766"/>
                </a:cubicBezTo>
                <a:lnTo>
                  <a:pt x="2607717" y="632766"/>
                </a:lnTo>
                <a:lnTo>
                  <a:pt x="2607717" y="868071"/>
                </a:lnTo>
                <a:lnTo>
                  <a:pt x="2410206" y="868071"/>
                </a:lnTo>
                <a:close/>
                <a:moveTo>
                  <a:pt x="1248156" y="14631"/>
                </a:moveTo>
                <a:lnTo>
                  <a:pt x="1411529" y="14631"/>
                </a:lnTo>
                <a:lnTo>
                  <a:pt x="1730960" y="544983"/>
                </a:lnTo>
                <a:lnTo>
                  <a:pt x="2045513" y="14631"/>
                </a:lnTo>
                <a:lnTo>
                  <a:pt x="2207667" y="14631"/>
                </a:lnTo>
                <a:lnTo>
                  <a:pt x="2210105" y="868071"/>
                </a:lnTo>
                <a:lnTo>
                  <a:pt x="2024787" y="868071"/>
                </a:lnTo>
                <a:lnTo>
                  <a:pt x="2023568" y="356007"/>
                </a:lnTo>
                <a:lnTo>
                  <a:pt x="1772412" y="777850"/>
                </a:lnTo>
                <a:lnTo>
                  <a:pt x="1683411" y="777850"/>
                </a:lnTo>
                <a:lnTo>
                  <a:pt x="1433475" y="366980"/>
                </a:lnTo>
                <a:lnTo>
                  <a:pt x="1433475" y="868071"/>
                </a:lnTo>
                <a:lnTo>
                  <a:pt x="1248156" y="868071"/>
                </a:lnTo>
                <a:close/>
                <a:moveTo>
                  <a:pt x="848106" y="14631"/>
                </a:moveTo>
                <a:lnTo>
                  <a:pt x="1045617" y="14631"/>
                </a:lnTo>
                <a:lnTo>
                  <a:pt x="1045617" y="868071"/>
                </a:lnTo>
                <a:lnTo>
                  <a:pt x="848106" y="868071"/>
                </a:lnTo>
                <a:close/>
                <a:moveTo>
                  <a:pt x="376733" y="0"/>
                </a:moveTo>
                <a:cubicBezTo>
                  <a:pt x="431191" y="0"/>
                  <a:pt x="484429" y="6503"/>
                  <a:pt x="536449" y="19508"/>
                </a:cubicBezTo>
                <a:cubicBezTo>
                  <a:pt x="588468" y="32512"/>
                  <a:pt x="633984" y="51207"/>
                  <a:pt x="672999" y="75591"/>
                </a:cubicBezTo>
                <a:lnTo>
                  <a:pt x="612039" y="225553"/>
                </a:lnTo>
                <a:cubicBezTo>
                  <a:pt x="533197" y="180849"/>
                  <a:pt x="454356" y="158497"/>
                  <a:pt x="375514" y="158497"/>
                </a:cubicBezTo>
                <a:cubicBezTo>
                  <a:pt x="320244" y="158497"/>
                  <a:pt x="279400" y="167438"/>
                  <a:pt x="252984" y="185319"/>
                </a:cubicBezTo>
                <a:cubicBezTo>
                  <a:pt x="226568" y="203201"/>
                  <a:pt x="213360" y="226772"/>
                  <a:pt x="213360" y="256033"/>
                </a:cubicBezTo>
                <a:cubicBezTo>
                  <a:pt x="213360" y="285294"/>
                  <a:pt x="228600" y="307036"/>
                  <a:pt x="259080" y="321260"/>
                </a:cubicBezTo>
                <a:cubicBezTo>
                  <a:pt x="289560" y="335484"/>
                  <a:pt x="336093" y="349505"/>
                  <a:pt x="398679" y="363322"/>
                </a:cubicBezTo>
                <a:cubicBezTo>
                  <a:pt x="463703" y="378766"/>
                  <a:pt x="516941" y="394209"/>
                  <a:pt x="558394" y="409652"/>
                </a:cubicBezTo>
                <a:cubicBezTo>
                  <a:pt x="599847" y="425095"/>
                  <a:pt x="635407" y="449479"/>
                  <a:pt x="665074" y="482804"/>
                </a:cubicBezTo>
                <a:cubicBezTo>
                  <a:pt x="694741" y="516129"/>
                  <a:pt x="709575" y="561239"/>
                  <a:pt x="709575" y="618135"/>
                </a:cubicBezTo>
                <a:cubicBezTo>
                  <a:pt x="709575" y="666903"/>
                  <a:pt x="695960" y="711404"/>
                  <a:pt x="668732" y="751638"/>
                </a:cubicBezTo>
                <a:cubicBezTo>
                  <a:pt x="641503" y="791871"/>
                  <a:pt x="600660" y="823774"/>
                  <a:pt x="546202" y="847345"/>
                </a:cubicBezTo>
                <a:cubicBezTo>
                  <a:pt x="491744" y="870916"/>
                  <a:pt x="425501" y="882702"/>
                  <a:pt x="347472" y="882702"/>
                </a:cubicBezTo>
                <a:cubicBezTo>
                  <a:pt x="280010" y="882702"/>
                  <a:pt x="214783" y="873558"/>
                  <a:pt x="151791" y="855270"/>
                </a:cubicBezTo>
                <a:cubicBezTo>
                  <a:pt x="88799" y="836982"/>
                  <a:pt x="38202" y="813207"/>
                  <a:pt x="0" y="783946"/>
                </a:cubicBezTo>
                <a:lnTo>
                  <a:pt x="67056" y="635204"/>
                </a:lnTo>
                <a:cubicBezTo>
                  <a:pt x="103632" y="662026"/>
                  <a:pt x="147117" y="683566"/>
                  <a:pt x="197511" y="699822"/>
                </a:cubicBezTo>
                <a:cubicBezTo>
                  <a:pt x="247904" y="716078"/>
                  <a:pt x="298298" y="724206"/>
                  <a:pt x="348692" y="724206"/>
                </a:cubicBezTo>
                <a:cubicBezTo>
                  <a:pt x="404775" y="724206"/>
                  <a:pt x="446228" y="715874"/>
                  <a:pt x="473050" y="699212"/>
                </a:cubicBezTo>
                <a:cubicBezTo>
                  <a:pt x="499872" y="682550"/>
                  <a:pt x="513284" y="660401"/>
                  <a:pt x="513284" y="632766"/>
                </a:cubicBezTo>
                <a:cubicBezTo>
                  <a:pt x="513284" y="612446"/>
                  <a:pt x="505359" y="595580"/>
                  <a:pt x="489509" y="582169"/>
                </a:cubicBezTo>
                <a:cubicBezTo>
                  <a:pt x="473660" y="568758"/>
                  <a:pt x="453340" y="557988"/>
                  <a:pt x="428549" y="549860"/>
                </a:cubicBezTo>
                <a:cubicBezTo>
                  <a:pt x="403759" y="541732"/>
                  <a:pt x="370231" y="532791"/>
                  <a:pt x="327965" y="523038"/>
                </a:cubicBezTo>
                <a:cubicBezTo>
                  <a:pt x="262941" y="507594"/>
                  <a:pt x="209703" y="492151"/>
                  <a:pt x="168250" y="476708"/>
                </a:cubicBezTo>
                <a:cubicBezTo>
                  <a:pt x="126797" y="461265"/>
                  <a:pt x="91237" y="436474"/>
                  <a:pt x="61570" y="402337"/>
                </a:cubicBezTo>
                <a:cubicBezTo>
                  <a:pt x="31903" y="368199"/>
                  <a:pt x="17069" y="322682"/>
                  <a:pt x="17069" y="265786"/>
                </a:cubicBezTo>
                <a:cubicBezTo>
                  <a:pt x="17069" y="216206"/>
                  <a:pt x="30480" y="171298"/>
                  <a:pt x="57303" y="131065"/>
                </a:cubicBezTo>
                <a:cubicBezTo>
                  <a:pt x="84125" y="90831"/>
                  <a:pt x="124562" y="58928"/>
                  <a:pt x="178613" y="35357"/>
                </a:cubicBezTo>
                <a:cubicBezTo>
                  <a:pt x="232664" y="11786"/>
                  <a:pt x="298704" y="0"/>
                  <a:pt x="37673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Tree>
    <p:extLst>
      <p:ext uri="{BB962C8B-B14F-4D97-AF65-F5344CB8AC3E}">
        <p14:creationId xmlns:p14="http://schemas.microsoft.com/office/powerpoint/2010/main" val="10451251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02F30C85-238C-4158-A20B-CFFDF61DF628}"/>
              </a:ext>
            </a:extLst>
          </p:cNvPr>
          <p:cNvPicPr>
            <a:picLocks noGrp="1" noChangeAspect="1"/>
          </p:cNvPicPr>
          <p:nvPr>
            <p:ph type="pic" sz="quarter" idx="42"/>
          </p:nvPr>
        </p:nvPicPr>
        <p:blipFill>
          <a:blip r:embed="rId2">
            <a:extLst>
              <a:ext uri="{28A0092B-C50C-407E-A947-70E740481C1C}">
                <a14:useLocalDpi xmlns:a14="http://schemas.microsoft.com/office/drawing/2010/main" val="0"/>
              </a:ext>
            </a:extLst>
          </a:blip>
          <a:srcRect l="25560" r="25560"/>
          <a:stretch>
            <a:fillRect/>
          </a:stretch>
        </p:blipFill>
        <p:spPr>
          <a:xfrm>
            <a:off x="7431314" y="571500"/>
            <a:ext cx="4189185" cy="5715000"/>
          </a:xfrm>
        </p:spPr>
      </p:pic>
      <p:sp>
        <p:nvSpPr>
          <p:cNvPr id="3" name="Title 2"/>
          <p:cNvSpPr>
            <a:spLocks noGrp="1"/>
          </p:cNvSpPr>
          <p:nvPr>
            <p:ph type="title"/>
          </p:nvPr>
        </p:nvSpPr>
        <p:spPr/>
        <p:txBody>
          <a:bodyPr/>
          <a:lstStyle/>
          <a:p>
            <a:r>
              <a:rPr lang="en-US" b="1" dirty="0"/>
              <a:t>COMPANY</a:t>
            </a:r>
            <a:br>
              <a:rPr lang="en-US" b="1" dirty="0"/>
            </a:br>
            <a:r>
              <a:rPr lang="en-US" b="1" dirty="0">
                <a:solidFill>
                  <a:schemeClr val="accent1"/>
                </a:solidFill>
              </a:rPr>
              <a:t>OUR COALS</a:t>
            </a:r>
          </a:p>
        </p:txBody>
      </p:sp>
      <p:grpSp>
        <p:nvGrpSpPr>
          <p:cNvPr id="5" name="Group 4"/>
          <p:cNvGrpSpPr/>
          <p:nvPr/>
        </p:nvGrpSpPr>
        <p:grpSpPr>
          <a:xfrm>
            <a:off x="9009490" y="3019316"/>
            <a:ext cx="1032831" cy="822960"/>
            <a:chOff x="2871266" y="3019316"/>
            <a:chExt cx="1032831" cy="822960"/>
          </a:xfrm>
        </p:grpSpPr>
        <p:sp>
          <p:nvSpPr>
            <p:cNvPr id="6" name="Parallelogram 5"/>
            <p:cNvSpPr/>
            <p:nvPr/>
          </p:nvSpPr>
          <p:spPr>
            <a:xfrm>
              <a:off x="2871266" y="3019316"/>
              <a:ext cx="486731" cy="822960"/>
            </a:xfrm>
            <a:prstGeom prst="parallelogram">
              <a:avLst>
                <a:gd name="adj" fmla="val 7467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arallelogram 6"/>
            <p:cNvSpPr/>
            <p:nvPr/>
          </p:nvSpPr>
          <p:spPr>
            <a:xfrm>
              <a:off x="3053299" y="3019316"/>
              <a:ext cx="486731" cy="822960"/>
            </a:xfrm>
            <a:prstGeom prst="parallelogram">
              <a:avLst>
                <a:gd name="adj" fmla="val 7467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arallelogram 7"/>
            <p:cNvSpPr/>
            <p:nvPr/>
          </p:nvSpPr>
          <p:spPr>
            <a:xfrm>
              <a:off x="3235332" y="3019316"/>
              <a:ext cx="486731" cy="822960"/>
            </a:xfrm>
            <a:prstGeom prst="parallelogram">
              <a:avLst>
                <a:gd name="adj" fmla="val 7467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arallelogram 8"/>
            <p:cNvSpPr/>
            <p:nvPr/>
          </p:nvSpPr>
          <p:spPr>
            <a:xfrm>
              <a:off x="3417366" y="3019316"/>
              <a:ext cx="486731" cy="822960"/>
            </a:xfrm>
            <a:prstGeom prst="parallelogram">
              <a:avLst>
                <a:gd name="adj" fmla="val 7467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p:cNvGrpSpPr/>
          <p:nvPr/>
        </p:nvGrpSpPr>
        <p:grpSpPr>
          <a:xfrm>
            <a:off x="2209801" y="3245934"/>
            <a:ext cx="1916526" cy="1103338"/>
            <a:chOff x="2209801" y="2980982"/>
            <a:chExt cx="1916526" cy="1103338"/>
          </a:xfrm>
        </p:grpSpPr>
        <p:sp>
          <p:nvSpPr>
            <p:cNvPr id="11" name="Parallelogram 10"/>
            <p:cNvSpPr/>
            <p:nvPr/>
          </p:nvSpPr>
          <p:spPr>
            <a:xfrm>
              <a:off x="2214277" y="2980982"/>
              <a:ext cx="283155" cy="478754"/>
            </a:xfrm>
            <a:prstGeom prst="parallelogram">
              <a:avLst>
                <a:gd name="adj" fmla="val 74678"/>
              </a:avLst>
            </a:prstGeom>
            <a:solidFill>
              <a:schemeClr val="tx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2214277" y="3081860"/>
              <a:ext cx="1213474" cy="276999"/>
            </a:xfrm>
            <a:prstGeom prst="rect">
              <a:avLst/>
            </a:prstGeom>
            <a:noFill/>
          </p:spPr>
          <p:txBody>
            <a:bodyPr wrap="none" lIns="0" rIns="0" rtlCol="0">
              <a:spAutoFit/>
            </a:bodyPr>
            <a:lstStyle/>
            <a:p>
              <a:r>
                <a:rPr lang="en-US" sz="1200" b="1" dirty="0">
                  <a:solidFill>
                    <a:schemeClr val="accent1"/>
                  </a:solidFill>
                </a:rPr>
                <a:t>01. WEB DESIGN</a:t>
              </a:r>
            </a:p>
          </p:txBody>
        </p:sp>
        <p:sp>
          <p:nvSpPr>
            <p:cNvPr id="13" name="Text Placeholder 3"/>
            <p:cNvSpPr txBox="1">
              <a:spLocks/>
            </p:cNvSpPr>
            <p:nvPr/>
          </p:nvSpPr>
          <p:spPr>
            <a:xfrm>
              <a:off x="2209801" y="3483312"/>
              <a:ext cx="1916526" cy="601008"/>
            </a:xfrm>
            <a:prstGeom prst="rect">
              <a:avLst/>
            </a:prstGeom>
          </p:spPr>
          <p:txBody>
            <a:bodyPr lIns="0" rIns="0"/>
            <a:lstStyle>
              <a:lvl1pPr marL="0" indent="0" algn="l" defTabSz="914318" rtl="0" eaLnBrk="1" latinLnBrk="0" hangingPunct="1">
                <a:lnSpc>
                  <a:spcPct val="120000"/>
                </a:lnSpc>
                <a:spcBef>
                  <a:spcPts val="1000"/>
                </a:spcBef>
                <a:buFont typeface="Arial" panose="020B0604020202020204" pitchFamily="34" charset="0"/>
                <a:buNone/>
                <a:defRPr sz="2800" kern="1200">
                  <a:solidFill>
                    <a:schemeClr val="tx1"/>
                  </a:solidFill>
                  <a:latin typeface="+mn-lt"/>
                  <a:ea typeface="+mn-ea"/>
                  <a:cs typeface="+mn-cs"/>
                </a:defRPr>
              </a:lvl1pPr>
              <a:lvl2pPr marL="0" indent="0" algn="l" defTabSz="914318" rtl="0" eaLnBrk="1" latinLnBrk="0" hangingPunct="1">
                <a:lnSpc>
                  <a:spcPct val="120000"/>
                </a:lnSpc>
                <a:spcBef>
                  <a:spcPts val="499"/>
                </a:spcBef>
                <a:buFont typeface="Arial" panose="020B0604020202020204" pitchFamily="34" charset="0"/>
                <a:buNone/>
                <a:defRPr sz="1800" kern="1200">
                  <a:solidFill>
                    <a:schemeClr val="tx1"/>
                  </a:solidFill>
                  <a:latin typeface="+mn-lt"/>
                  <a:ea typeface="+mn-ea"/>
                  <a:cs typeface="+mn-cs"/>
                </a:defRPr>
              </a:lvl2pPr>
              <a:lvl3pPr marL="0" indent="0" algn="l" defTabSz="914318" rtl="0" eaLnBrk="1" latinLnBrk="0" hangingPunct="1">
                <a:lnSpc>
                  <a:spcPct val="120000"/>
                </a:lnSpc>
                <a:spcBef>
                  <a:spcPts val="499"/>
                </a:spcBef>
                <a:buFont typeface="Arial" panose="020B0604020202020204" pitchFamily="34" charset="0"/>
                <a:buNone/>
                <a:defRPr sz="1200" kern="1200">
                  <a:solidFill>
                    <a:schemeClr val="tx1"/>
                  </a:solidFill>
                  <a:latin typeface="+mn-lt"/>
                  <a:ea typeface="+mn-ea"/>
                  <a:cs typeface="+mn-cs"/>
                </a:defRPr>
              </a:lvl3pPr>
              <a:lvl4pPr marL="0" indent="0" algn="l" defTabSz="914318" rtl="0" eaLnBrk="1" latinLnBrk="0" hangingPunct="1">
                <a:lnSpc>
                  <a:spcPct val="120000"/>
                </a:lnSpc>
                <a:spcBef>
                  <a:spcPts val="499"/>
                </a:spcBef>
                <a:buFont typeface="Arial" panose="020B0604020202020204" pitchFamily="34" charset="0"/>
                <a:buNone/>
                <a:defRPr sz="1000" kern="1200">
                  <a:solidFill>
                    <a:schemeClr val="tx1">
                      <a:alpha val="70000"/>
                    </a:schemeClr>
                  </a:solidFill>
                  <a:latin typeface="+mn-lt"/>
                  <a:ea typeface="+mn-ea"/>
                  <a:cs typeface="+mn-cs"/>
                </a:defRPr>
              </a:lvl4pPr>
              <a:lvl5pPr marL="0" indent="0" algn="l" defTabSz="914318" rtl="0" eaLnBrk="1" latinLnBrk="0" hangingPunct="1">
                <a:lnSpc>
                  <a:spcPct val="120000"/>
                </a:lnSpc>
                <a:spcBef>
                  <a:spcPts val="499"/>
                </a:spcBef>
                <a:buFont typeface="Arial" panose="020B0604020202020204" pitchFamily="34" charset="0"/>
                <a:buNone/>
                <a:defRPr sz="1000" kern="1200" baseline="0">
                  <a:solidFill>
                    <a:schemeClr val="tx1">
                      <a:alpha val="50000"/>
                    </a:schemeClr>
                  </a:solidFill>
                  <a:latin typeface="+mn-lt"/>
                  <a:ea typeface="+mn-ea"/>
                  <a:cs typeface="+mn-cs"/>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pPr>
                <a:lnSpc>
                  <a:spcPct val="145000"/>
                </a:lnSpc>
              </a:pPr>
              <a:r>
                <a:rPr lang="en-US" sz="1000" dirty="0">
                  <a:solidFill>
                    <a:schemeClr val="tx1">
                      <a:alpha val="80000"/>
                    </a:schemeClr>
                  </a:solidFill>
                </a:rPr>
                <a:t>There are many variations of passages of Lorem Ipsum.</a:t>
              </a:r>
            </a:p>
          </p:txBody>
        </p:sp>
      </p:grpSp>
      <p:grpSp>
        <p:nvGrpSpPr>
          <p:cNvPr id="20" name="Group 19"/>
          <p:cNvGrpSpPr/>
          <p:nvPr/>
        </p:nvGrpSpPr>
        <p:grpSpPr>
          <a:xfrm>
            <a:off x="4493985" y="3245934"/>
            <a:ext cx="1916526" cy="1103338"/>
            <a:chOff x="2209801" y="2980982"/>
            <a:chExt cx="1916526" cy="1103338"/>
          </a:xfrm>
        </p:grpSpPr>
        <p:sp>
          <p:nvSpPr>
            <p:cNvPr id="21" name="Parallelogram 20"/>
            <p:cNvSpPr/>
            <p:nvPr/>
          </p:nvSpPr>
          <p:spPr>
            <a:xfrm>
              <a:off x="2214277" y="2980982"/>
              <a:ext cx="283155" cy="478754"/>
            </a:xfrm>
            <a:prstGeom prst="parallelogram">
              <a:avLst>
                <a:gd name="adj" fmla="val 74678"/>
              </a:avLst>
            </a:prstGeom>
            <a:solidFill>
              <a:schemeClr val="tx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2214277" y="3081860"/>
              <a:ext cx="966611" cy="276999"/>
            </a:xfrm>
            <a:prstGeom prst="rect">
              <a:avLst/>
            </a:prstGeom>
            <a:noFill/>
          </p:spPr>
          <p:txBody>
            <a:bodyPr wrap="none" lIns="0" rIns="0" rtlCol="0">
              <a:spAutoFit/>
            </a:bodyPr>
            <a:lstStyle/>
            <a:p>
              <a:r>
                <a:rPr lang="en-US" sz="1200" b="1" dirty="0">
                  <a:solidFill>
                    <a:schemeClr val="accent1"/>
                  </a:solidFill>
                </a:rPr>
                <a:t>02. SUPPORT</a:t>
              </a:r>
            </a:p>
          </p:txBody>
        </p:sp>
        <p:sp>
          <p:nvSpPr>
            <p:cNvPr id="23" name="Text Placeholder 3"/>
            <p:cNvSpPr txBox="1">
              <a:spLocks/>
            </p:cNvSpPr>
            <p:nvPr/>
          </p:nvSpPr>
          <p:spPr>
            <a:xfrm>
              <a:off x="2209801" y="3483312"/>
              <a:ext cx="1916526" cy="601008"/>
            </a:xfrm>
            <a:prstGeom prst="rect">
              <a:avLst/>
            </a:prstGeom>
          </p:spPr>
          <p:txBody>
            <a:bodyPr lIns="0" rIns="0"/>
            <a:lstStyle>
              <a:lvl1pPr marL="0" indent="0" algn="l" defTabSz="914318" rtl="0" eaLnBrk="1" latinLnBrk="0" hangingPunct="1">
                <a:lnSpc>
                  <a:spcPct val="120000"/>
                </a:lnSpc>
                <a:spcBef>
                  <a:spcPts val="1000"/>
                </a:spcBef>
                <a:buFont typeface="Arial" panose="020B0604020202020204" pitchFamily="34" charset="0"/>
                <a:buNone/>
                <a:defRPr sz="2800" kern="1200">
                  <a:solidFill>
                    <a:schemeClr val="tx1"/>
                  </a:solidFill>
                  <a:latin typeface="+mn-lt"/>
                  <a:ea typeface="+mn-ea"/>
                  <a:cs typeface="+mn-cs"/>
                </a:defRPr>
              </a:lvl1pPr>
              <a:lvl2pPr marL="0" indent="0" algn="l" defTabSz="914318" rtl="0" eaLnBrk="1" latinLnBrk="0" hangingPunct="1">
                <a:lnSpc>
                  <a:spcPct val="120000"/>
                </a:lnSpc>
                <a:spcBef>
                  <a:spcPts val="499"/>
                </a:spcBef>
                <a:buFont typeface="Arial" panose="020B0604020202020204" pitchFamily="34" charset="0"/>
                <a:buNone/>
                <a:defRPr sz="1800" kern="1200">
                  <a:solidFill>
                    <a:schemeClr val="tx1"/>
                  </a:solidFill>
                  <a:latin typeface="+mn-lt"/>
                  <a:ea typeface="+mn-ea"/>
                  <a:cs typeface="+mn-cs"/>
                </a:defRPr>
              </a:lvl2pPr>
              <a:lvl3pPr marL="0" indent="0" algn="l" defTabSz="914318" rtl="0" eaLnBrk="1" latinLnBrk="0" hangingPunct="1">
                <a:lnSpc>
                  <a:spcPct val="120000"/>
                </a:lnSpc>
                <a:spcBef>
                  <a:spcPts val="499"/>
                </a:spcBef>
                <a:buFont typeface="Arial" panose="020B0604020202020204" pitchFamily="34" charset="0"/>
                <a:buNone/>
                <a:defRPr sz="1200" kern="1200">
                  <a:solidFill>
                    <a:schemeClr val="tx1"/>
                  </a:solidFill>
                  <a:latin typeface="+mn-lt"/>
                  <a:ea typeface="+mn-ea"/>
                  <a:cs typeface="+mn-cs"/>
                </a:defRPr>
              </a:lvl3pPr>
              <a:lvl4pPr marL="0" indent="0" algn="l" defTabSz="914318" rtl="0" eaLnBrk="1" latinLnBrk="0" hangingPunct="1">
                <a:lnSpc>
                  <a:spcPct val="120000"/>
                </a:lnSpc>
                <a:spcBef>
                  <a:spcPts val="499"/>
                </a:spcBef>
                <a:buFont typeface="Arial" panose="020B0604020202020204" pitchFamily="34" charset="0"/>
                <a:buNone/>
                <a:defRPr sz="1000" kern="1200">
                  <a:solidFill>
                    <a:schemeClr val="tx1">
                      <a:alpha val="70000"/>
                    </a:schemeClr>
                  </a:solidFill>
                  <a:latin typeface="+mn-lt"/>
                  <a:ea typeface="+mn-ea"/>
                  <a:cs typeface="+mn-cs"/>
                </a:defRPr>
              </a:lvl4pPr>
              <a:lvl5pPr marL="0" indent="0" algn="l" defTabSz="914318" rtl="0" eaLnBrk="1" latinLnBrk="0" hangingPunct="1">
                <a:lnSpc>
                  <a:spcPct val="120000"/>
                </a:lnSpc>
                <a:spcBef>
                  <a:spcPts val="499"/>
                </a:spcBef>
                <a:buFont typeface="Arial" panose="020B0604020202020204" pitchFamily="34" charset="0"/>
                <a:buNone/>
                <a:defRPr sz="1000" kern="1200" baseline="0">
                  <a:solidFill>
                    <a:schemeClr val="tx1">
                      <a:alpha val="50000"/>
                    </a:schemeClr>
                  </a:solidFill>
                  <a:latin typeface="+mn-lt"/>
                  <a:ea typeface="+mn-ea"/>
                  <a:cs typeface="+mn-cs"/>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pPr>
                <a:lnSpc>
                  <a:spcPct val="145000"/>
                </a:lnSpc>
              </a:pPr>
              <a:r>
                <a:rPr lang="en-US" sz="1000" dirty="0">
                  <a:solidFill>
                    <a:schemeClr val="tx1">
                      <a:alpha val="80000"/>
                    </a:schemeClr>
                  </a:solidFill>
                </a:rPr>
                <a:t>There are many variations of passages of Lorem Ipsum.</a:t>
              </a:r>
            </a:p>
          </p:txBody>
        </p:sp>
      </p:grpSp>
      <p:grpSp>
        <p:nvGrpSpPr>
          <p:cNvPr id="24" name="Group 23"/>
          <p:cNvGrpSpPr/>
          <p:nvPr/>
        </p:nvGrpSpPr>
        <p:grpSpPr>
          <a:xfrm>
            <a:off x="2209801" y="4798109"/>
            <a:ext cx="1916526" cy="1103338"/>
            <a:chOff x="2209801" y="2980982"/>
            <a:chExt cx="1916526" cy="1103338"/>
          </a:xfrm>
        </p:grpSpPr>
        <p:sp>
          <p:nvSpPr>
            <p:cNvPr id="25" name="Parallelogram 24"/>
            <p:cNvSpPr/>
            <p:nvPr/>
          </p:nvSpPr>
          <p:spPr>
            <a:xfrm>
              <a:off x="2214277" y="2980982"/>
              <a:ext cx="283155" cy="478754"/>
            </a:xfrm>
            <a:prstGeom prst="parallelogram">
              <a:avLst>
                <a:gd name="adj" fmla="val 74678"/>
              </a:avLst>
            </a:prstGeom>
            <a:solidFill>
              <a:schemeClr val="tx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2214277" y="3081860"/>
              <a:ext cx="1452321" cy="276999"/>
            </a:xfrm>
            <a:prstGeom prst="rect">
              <a:avLst/>
            </a:prstGeom>
            <a:noFill/>
          </p:spPr>
          <p:txBody>
            <a:bodyPr wrap="none" lIns="0" rIns="0" rtlCol="0">
              <a:spAutoFit/>
            </a:bodyPr>
            <a:lstStyle/>
            <a:p>
              <a:r>
                <a:rPr lang="en-US" sz="1200" b="1" dirty="0">
                  <a:solidFill>
                    <a:schemeClr val="accent1"/>
                  </a:solidFill>
                </a:rPr>
                <a:t>03. BUSINESS PLAN</a:t>
              </a:r>
            </a:p>
          </p:txBody>
        </p:sp>
        <p:sp>
          <p:nvSpPr>
            <p:cNvPr id="27" name="Text Placeholder 3"/>
            <p:cNvSpPr txBox="1">
              <a:spLocks/>
            </p:cNvSpPr>
            <p:nvPr/>
          </p:nvSpPr>
          <p:spPr>
            <a:xfrm>
              <a:off x="2209801" y="3483312"/>
              <a:ext cx="1916526" cy="601008"/>
            </a:xfrm>
            <a:prstGeom prst="rect">
              <a:avLst/>
            </a:prstGeom>
          </p:spPr>
          <p:txBody>
            <a:bodyPr lIns="0" rIns="0"/>
            <a:lstStyle>
              <a:lvl1pPr marL="0" indent="0" algn="l" defTabSz="914318" rtl="0" eaLnBrk="1" latinLnBrk="0" hangingPunct="1">
                <a:lnSpc>
                  <a:spcPct val="120000"/>
                </a:lnSpc>
                <a:spcBef>
                  <a:spcPts val="1000"/>
                </a:spcBef>
                <a:buFont typeface="Arial" panose="020B0604020202020204" pitchFamily="34" charset="0"/>
                <a:buNone/>
                <a:defRPr sz="2800" kern="1200">
                  <a:solidFill>
                    <a:schemeClr val="tx1"/>
                  </a:solidFill>
                  <a:latin typeface="+mn-lt"/>
                  <a:ea typeface="+mn-ea"/>
                  <a:cs typeface="+mn-cs"/>
                </a:defRPr>
              </a:lvl1pPr>
              <a:lvl2pPr marL="0" indent="0" algn="l" defTabSz="914318" rtl="0" eaLnBrk="1" latinLnBrk="0" hangingPunct="1">
                <a:lnSpc>
                  <a:spcPct val="120000"/>
                </a:lnSpc>
                <a:spcBef>
                  <a:spcPts val="499"/>
                </a:spcBef>
                <a:buFont typeface="Arial" panose="020B0604020202020204" pitchFamily="34" charset="0"/>
                <a:buNone/>
                <a:defRPr sz="1800" kern="1200">
                  <a:solidFill>
                    <a:schemeClr val="tx1"/>
                  </a:solidFill>
                  <a:latin typeface="+mn-lt"/>
                  <a:ea typeface="+mn-ea"/>
                  <a:cs typeface="+mn-cs"/>
                </a:defRPr>
              </a:lvl2pPr>
              <a:lvl3pPr marL="0" indent="0" algn="l" defTabSz="914318" rtl="0" eaLnBrk="1" latinLnBrk="0" hangingPunct="1">
                <a:lnSpc>
                  <a:spcPct val="120000"/>
                </a:lnSpc>
                <a:spcBef>
                  <a:spcPts val="499"/>
                </a:spcBef>
                <a:buFont typeface="Arial" panose="020B0604020202020204" pitchFamily="34" charset="0"/>
                <a:buNone/>
                <a:defRPr sz="1200" kern="1200">
                  <a:solidFill>
                    <a:schemeClr val="tx1"/>
                  </a:solidFill>
                  <a:latin typeface="+mn-lt"/>
                  <a:ea typeface="+mn-ea"/>
                  <a:cs typeface="+mn-cs"/>
                </a:defRPr>
              </a:lvl3pPr>
              <a:lvl4pPr marL="0" indent="0" algn="l" defTabSz="914318" rtl="0" eaLnBrk="1" latinLnBrk="0" hangingPunct="1">
                <a:lnSpc>
                  <a:spcPct val="120000"/>
                </a:lnSpc>
                <a:spcBef>
                  <a:spcPts val="499"/>
                </a:spcBef>
                <a:buFont typeface="Arial" panose="020B0604020202020204" pitchFamily="34" charset="0"/>
                <a:buNone/>
                <a:defRPr sz="1000" kern="1200">
                  <a:solidFill>
                    <a:schemeClr val="tx1">
                      <a:alpha val="70000"/>
                    </a:schemeClr>
                  </a:solidFill>
                  <a:latin typeface="+mn-lt"/>
                  <a:ea typeface="+mn-ea"/>
                  <a:cs typeface="+mn-cs"/>
                </a:defRPr>
              </a:lvl4pPr>
              <a:lvl5pPr marL="0" indent="0" algn="l" defTabSz="914318" rtl="0" eaLnBrk="1" latinLnBrk="0" hangingPunct="1">
                <a:lnSpc>
                  <a:spcPct val="120000"/>
                </a:lnSpc>
                <a:spcBef>
                  <a:spcPts val="499"/>
                </a:spcBef>
                <a:buFont typeface="Arial" panose="020B0604020202020204" pitchFamily="34" charset="0"/>
                <a:buNone/>
                <a:defRPr sz="1000" kern="1200" baseline="0">
                  <a:solidFill>
                    <a:schemeClr val="tx1">
                      <a:alpha val="50000"/>
                    </a:schemeClr>
                  </a:solidFill>
                  <a:latin typeface="+mn-lt"/>
                  <a:ea typeface="+mn-ea"/>
                  <a:cs typeface="+mn-cs"/>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pPr>
                <a:lnSpc>
                  <a:spcPct val="145000"/>
                </a:lnSpc>
              </a:pPr>
              <a:r>
                <a:rPr lang="en-US" sz="1000" dirty="0">
                  <a:solidFill>
                    <a:schemeClr val="tx1">
                      <a:alpha val="80000"/>
                    </a:schemeClr>
                  </a:solidFill>
                </a:rPr>
                <a:t>There are many variations of passages of Lorem Ipsum.</a:t>
              </a:r>
            </a:p>
          </p:txBody>
        </p:sp>
      </p:grpSp>
      <p:grpSp>
        <p:nvGrpSpPr>
          <p:cNvPr id="28" name="Group 27"/>
          <p:cNvGrpSpPr/>
          <p:nvPr/>
        </p:nvGrpSpPr>
        <p:grpSpPr>
          <a:xfrm>
            <a:off x="4493985" y="4798109"/>
            <a:ext cx="1916526" cy="1103338"/>
            <a:chOff x="2209801" y="2980982"/>
            <a:chExt cx="1916526" cy="1103338"/>
          </a:xfrm>
        </p:grpSpPr>
        <p:sp>
          <p:nvSpPr>
            <p:cNvPr id="29" name="Parallelogram 28"/>
            <p:cNvSpPr/>
            <p:nvPr/>
          </p:nvSpPr>
          <p:spPr>
            <a:xfrm>
              <a:off x="2214277" y="2980982"/>
              <a:ext cx="283155" cy="478754"/>
            </a:xfrm>
            <a:prstGeom prst="parallelogram">
              <a:avLst>
                <a:gd name="adj" fmla="val 74678"/>
              </a:avLst>
            </a:prstGeom>
            <a:solidFill>
              <a:schemeClr val="tx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p:cNvSpPr txBox="1"/>
            <p:nvPr/>
          </p:nvSpPr>
          <p:spPr>
            <a:xfrm>
              <a:off x="2214277" y="3081860"/>
              <a:ext cx="1226426" cy="276999"/>
            </a:xfrm>
            <a:prstGeom prst="rect">
              <a:avLst/>
            </a:prstGeom>
            <a:noFill/>
          </p:spPr>
          <p:txBody>
            <a:bodyPr wrap="none" lIns="0" rIns="0" rtlCol="0">
              <a:spAutoFit/>
            </a:bodyPr>
            <a:lstStyle/>
            <a:p>
              <a:r>
                <a:rPr lang="en-US" sz="1200" b="1" dirty="0">
                  <a:solidFill>
                    <a:schemeClr val="accent1"/>
                  </a:solidFill>
                </a:rPr>
                <a:t>04. ECOMMERCE</a:t>
              </a:r>
            </a:p>
          </p:txBody>
        </p:sp>
        <p:sp>
          <p:nvSpPr>
            <p:cNvPr id="31" name="Text Placeholder 3"/>
            <p:cNvSpPr txBox="1">
              <a:spLocks/>
            </p:cNvSpPr>
            <p:nvPr/>
          </p:nvSpPr>
          <p:spPr>
            <a:xfrm>
              <a:off x="2209801" y="3483312"/>
              <a:ext cx="1916526" cy="601008"/>
            </a:xfrm>
            <a:prstGeom prst="rect">
              <a:avLst/>
            </a:prstGeom>
          </p:spPr>
          <p:txBody>
            <a:bodyPr lIns="0" rIns="0"/>
            <a:lstStyle>
              <a:lvl1pPr marL="0" indent="0" algn="l" defTabSz="914318" rtl="0" eaLnBrk="1" latinLnBrk="0" hangingPunct="1">
                <a:lnSpc>
                  <a:spcPct val="120000"/>
                </a:lnSpc>
                <a:spcBef>
                  <a:spcPts val="1000"/>
                </a:spcBef>
                <a:buFont typeface="Arial" panose="020B0604020202020204" pitchFamily="34" charset="0"/>
                <a:buNone/>
                <a:defRPr sz="2800" kern="1200">
                  <a:solidFill>
                    <a:schemeClr val="tx1"/>
                  </a:solidFill>
                  <a:latin typeface="+mn-lt"/>
                  <a:ea typeface="+mn-ea"/>
                  <a:cs typeface="+mn-cs"/>
                </a:defRPr>
              </a:lvl1pPr>
              <a:lvl2pPr marL="0" indent="0" algn="l" defTabSz="914318" rtl="0" eaLnBrk="1" latinLnBrk="0" hangingPunct="1">
                <a:lnSpc>
                  <a:spcPct val="120000"/>
                </a:lnSpc>
                <a:spcBef>
                  <a:spcPts val="499"/>
                </a:spcBef>
                <a:buFont typeface="Arial" panose="020B0604020202020204" pitchFamily="34" charset="0"/>
                <a:buNone/>
                <a:defRPr sz="1800" kern="1200">
                  <a:solidFill>
                    <a:schemeClr val="tx1"/>
                  </a:solidFill>
                  <a:latin typeface="+mn-lt"/>
                  <a:ea typeface="+mn-ea"/>
                  <a:cs typeface="+mn-cs"/>
                </a:defRPr>
              </a:lvl2pPr>
              <a:lvl3pPr marL="0" indent="0" algn="l" defTabSz="914318" rtl="0" eaLnBrk="1" latinLnBrk="0" hangingPunct="1">
                <a:lnSpc>
                  <a:spcPct val="120000"/>
                </a:lnSpc>
                <a:spcBef>
                  <a:spcPts val="499"/>
                </a:spcBef>
                <a:buFont typeface="Arial" panose="020B0604020202020204" pitchFamily="34" charset="0"/>
                <a:buNone/>
                <a:defRPr sz="1200" kern="1200">
                  <a:solidFill>
                    <a:schemeClr val="tx1"/>
                  </a:solidFill>
                  <a:latin typeface="+mn-lt"/>
                  <a:ea typeface="+mn-ea"/>
                  <a:cs typeface="+mn-cs"/>
                </a:defRPr>
              </a:lvl3pPr>
              <a:lvl4pPr marL="0" indent="0" algn="l" defTabSz="914318" rtl="0" eaLnBrk="1" latinLnBrk="0" hangingPunct="1">
                <a:lnSpc>
                  <a:spcPct val="120000"/>
                </a:lnSpc>
                <a:spcBef>
                  <a:spcPts val="499"/>
                </a:spcBef>
                <a:buFont typeface="Arial" panose="020B0604020202020204" pitchFamily="34" charset="0"/>
                <a:buNone/>
                <a:defRPr sz="1000" kern="1200">
                  <a:solidFill>
                    <a:schemeClr val="tx1">
                      <a:alpha val="70000"/>
                    </a:schemeClr>
                  </a:solidFill>
                  <a:latin typeface="+mn-lt"/>
                  <a:ea typeface="+mn-ea"/>
                  <a:cs typeface="+mn-cs"/>
                </a:defRPr>
              </a:lvl4pPr>
              <a:lvl5pPr marL="0" indent="0" algn="l" defTabSz="914318" rtl="0" eaLnBrk="1" latinLnBrk="0" hangingPunct="1">
                <a:lnSpc>
                  <a:spcPct val="120000"/>
                </a:lnSpc>
                <a:spcBef>
                  <a:spcPts val="499"/>
                </a:spcBef>
                <a:buFont typeface="Arial" panose="020B0604020202020204" pitchFamily="34" charset="0"/>
                <a:buNone/>
                <a:defRPr sz="1000" kern="1200" baseline="0">
                  <a:solidFill>
                    <a:schemeClr val="tx1">
                      <a:alpha val="50000"/>
                    </a:schemeClr>
                  </a:solidFill>
                  <a:latin typeface="+mn-lt"/>
                  <a:ea typeface="+mn-ea"/>
                  <a:cs typeface="+mn-cs"/>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pPr>
                <a:lnSpc>
                  <a:spcPct val="145000"/>
                </a:lnSpc>
              </a:pPr>
              <a:r>
                <a:rPr lang="en-US" sz="1000" dirty="0">
                  <a:solidFill>
                    <a:schemeClr val="tx1">
                      <a:alpha val="80000"/>
                    </a:schemeClr>
                  </a:solidFill>
                </a:rPr>
                <a:t>There are many variations of passages of Lorem Ipsum.</a:t>
              </a:r>
            </a:p>
          </p:txBody>
        </p:sp>
      </p:grpSp>
      <p:sp>
        <p:nvSpPr>
          <p:cNvPr id="34" name="TextBox 33">
            <a:extLst>
              <a:ext uri="{FF2B5EF4-FFF2-40B4-BE49-F238E27FC236}">
                <a16:creationId xmlns:a16="http://schemas.microsoft.com/office/drawing/2014/main" id="{8E7D754D-24C1-49F6-9971-25CC9E691727}"/>
              </a:ext>
            </a:extLst>
          </p:cNvPr>
          <p:cNvSpPr txBox="1"/>
          <p:nvPr/>
        </p:nvSpPr>
        <p:spPr>
          <a:xfrm>
            <a:off x="416172" y="266736"/>
            <a:ext cx="184666" cy="1124668"/>
          </a:xfrm>
          <a:prstGeom prst="rect">
            <a:avLst/>
          </a:prstGeom>
          <a:noFill/>
        </p:spPr>
        <p:txBody>
          <a:bodyPr vert="vert270" wrap="none" lIns="0" rIns="0" rtlCol="0">
            <a:spAutoFit/>
          </a:bodyPr>
          <a:lstStyle/>
          <a:p>
            <a:pPr algn="r"/>
            <a:r>
              <a:rPr lang="en-US" sz="1200" b="1" dirty="0">
                <a:solidFill>
                  <a:schemeClr val="accent4"/>
                </a:solidFill>
              </a:rPr>
              <a:t>SIMPLE.COM</a:t>
            </a:r>
          </a:p>
        </p:txBody>
      </p:sp>
      <p:sp>
        <p:nvSpPr>
          <p:cNvPr id="35" name="Freeform: Shape 34">
            <a:extLst>
              <a:ext uri="{FF2B5EF4-FFF2-40B4-BE49-F238E27FC236}">
                <a16:creationId xmlns:a16="http://schemas.microsoft.com/office/drawing/2014/main" id="{E66289AB-CC04-44C4-83D3-DC29E8FD163C}"/>
              </a:ext>
            </a:extLst>
          </p:cNvPr>
          <p:cNvSpPr/>
          <p:nvPr/>
        </p:nvSpPr>
        <p:spPr>
          <a:xfrm rot="16200000">
            <a:off x="99279" y="5876457"/>
            <a:ext cx="780354" cy="146564"/>
          </a:xfrm>
          <a:custGeom>
            <a:avLst/>
            <a:gdLst/>
            <a:ahLst/>
            <a:cxnLst/>
            <a:rect l="l" t="t" r="r" b="b"/>
            <a:pathLst>
              <a:path w="4699788" h="882702">
                <a:moveTo>
                  <a:pt x="2607717" y="175566"/>
                </a:moveTo>
                <a:lnTo>
                  <a:pt x="2607717" y="471831"/>
                </a:lnTo>
                <a:lnTo>
                  <a:pt x="2768651" y="471831"/>
                </a:lnTo>
                <a:cubicBezTo>
                  <a:pt x="2827986" y="471831"/>
                  <a:pt x="2873096" y="459030"/>
                  <a:pt x="2903983" y="433426"/>
                </a:cubicBezTo>
                <a:cubicBezTo>
                  <a:pt x="2934869" y="407823"/>
                  <a:pt x="2950312" y="371450"/>
                  <a:pt x="2950312" y="324308"/>
                </a:cubicBezTo>
                <a:cubicBezTo>
                  <a:pt x="2950312" y="276353"/>
                  <a:pt x="2934869" y="239574"/>
                  <a:pt x="2903983" y="213970"/>
                </a:cubicBezTo>
                <a:cubicBezTo>
                  <a:pt x="2873096" y="188367"/>
                  <a:pt x="2827986" y="175566"/>
                  <a:pt x="2768651" y="175566"/>
                </a:cubicBezTo>
                <a:close/>
                <a:moveTo>
                  <a:pt x="4038981" y="14631"/>
                </a:moveTo>
                <a:lnTo>
                  <a:pt x="4683939" y="14631"/>
                </a:lnTo>
                <a:lnTo>
                  <a:pt x="4683939" y="173127"/>
                </a:lnTo>
                <a:lnTo>
                  <a:pt x="4235273" y="173127"/>
                </a:lnTo>
                <a:lnTo>
                  <a:pt x="4235273" y="358446"/>
                </a:lnTo>
                <a:lnTo>
                  <a:pt x="4631513" y="358446"/>
                </a:lnTo>
                <a:lnTo>
                  <a:pt x="4631513" y="512065"/>
                </a:lnTo>
                <a:lnTo>
                  <a:pt x="4235273" y="512065"/>
                </a:lnTo>
                <a:lnTo>
                  <a:pt x="4235273" y="709575"/>
                </a:lnTo>
                <a:lnTo>
                  <a:pt x="4699788" y="709575"/>
                </a:lnTo>
                <a:lnTo>
                  <a:pt x="4699788" y="868071"/>
                </a:lnTo>
                <a:lnTo>
                  <a:pt x="4038981" y="868071"/>
                </a:lnTo>
                <a:close/>
                <a:moveTo>
                  <a:pt x="3305557" y="14631"/>
                </a:moveTo>
                <a:lnTo>
                  <a:pt x="3503067" y="14631"/>
                </a:lnTo>
                <a:lnTo>
                  <a:pt x="3503067" y="707137"/>
                </a:lnTo>
                <a:lnTo>
                  <a:pt x="3931006" y="707137"/>
                </a:lnTo>
                <a:lnTo>
                  <a:pt x="3931006" y="868071"/>
                </a:lnTo>
                <a:lnTo>
                  <a:pt x="3305557" y="868071"/>
                </a:lnTo>
                <a:close/>
                <a:moveTo>
                  <a:pt x="2410206" y="14631"/>
                </a:moveTo>
                <a:lnTo>
                  <a:pt x="2779624" y="14631"/>
                </a:lnTo>
                <a:cubicBezTo>
                  <a:pt x="2855215" y="14631"/>
                  <a:pt x="2920848" y="27229"/>
                  <a:pt x="2976525" y="52426"/>
                </a:cubicBezTo>
                <a:cubicBezTo>
                  <a:pt x="3032202" y="77623"/>
                  <a:pt x="3075077" y="113386"/>
                  <a:pt x="3105151" y="159716"/>
                </a:cubicBezTo>
                <a:cubicBezTo>
                  <a:pt x="3135224" y="206046"/>
                  <a:pt x="3150261" y="260910"/>
                  <a:pt x="3150261" y="324308"/>
                </a:cubicBezTo>
                <a:cubicBezTo>
                  <a:pt x="3150261" y="386894"/>
                  <a:pt x="3135224" y="441554"/>
                  <a:pt x="3105151" y="488290"/>
                </a:cubicBezTo>
                <a:cubicBezTo>
                  <a:pt x="3075077" y="535026"/>
                  <a:pt x="3032202" y="570790"/>
                  <a:pt x="2976525" y="595580"/>
                </a:cubicBezTo>
                <a:cubicBezTo>
                  <a:pt x="2920848" y="620370"/>
                  <a:pt x="2855215" y="632766"/>
                  <a:pt x="2779624" y="632766"/>
                </a:cubicBezTo>
                <a:lnTo>
                  <a:pt x="2607717" y="632766"/>
                </a:lnTo>
                <a:lnTo>
                  <a:pt x="2607717" y="868071"/>
                </a:lnTo>
                <a:lnTo>
                  <a:pt x="2410206" y="868071"/>
                </a:lnTo>
                <a:close/>
                <a:moveTo>
                  <a:pt x="1248156" y="14631"/>
                </a:moveTo>
                <a:lnTo>
                  <a:pt x="1411529" y="14631"/>
                </a:lnTo>
                <a:lnTo>
                  <a:pt x="1730960" y="544983"/>
                </a:lnTo>
                <a:lnTo>
                  <a:pt x="2045513" y="14631"/>
                </a:lnTo>
                <a:lnTo>
                  <a:pt x="2207667" y="14631"/>
                </a:lnTo>
                <a:lnTo>
                  <a:pt x="2210105" y="868071"/>
                </a:lnTo>
                <a:lnTo>
                  <a:pt x="2024787" y="868071"/>
                </a:lnTo>
                <a:lnTo>
                  <a:pt x="2023568" y="356007"/>
                </a:lnTo>
                <a:lnTo>
                  <a:pt x="1772412" y="777850"/>
                </a:lnTo>
                <a:lnTo>
                  <a:pt x="1683411" y="777850"/>
                </a:lnTo>
                <a:lnTo>
                  <a:pt x="1433475" y="366980"/>
                </a:lnTo>
                <a:lnTo>
                  <a:pt x="1433475" y="868071"/>
                </a:lnTo>
                <a:lnTo>
                  <a:pt x="1248156" y="868071"/>
                </a:lnTo>
                <a:close/>
                <a:moveTo>
                  <a:pt x="848106" y="14631"/>
                </a:moveTo>
                <a:lnTo>
                  <a:pt x="1045617" y="14631"/>
                </a:lnTo>
                <a:lnTo>
                  <a:pt x="1045617" y="868071"/>
                </a:lnTo>
                <a:lnTo>
                  <a:pt x="848106" y="868071"/>
                </a:lnTo>
                <a:close/>
                <a:moveTo>
                  <a:pt x="376733" y="0"/>
                </a:moveTo>
                <a:cubicBezTo>
                  <a:pt x="431191" y="0"/>
                  <a:pt x="484429" y="6503"/>
                  <a:pt x="536449" y="19508"/>
                </a:cubicBezTo>
                <a:cubicBezTo>
                  <a:pt x="588468" y="32512"/>
                  <a:pt x="633984" y="51207"/>
                  <a:pt x="672999" y="75591"/>
                </a:cubicBezTo>
                <a:lnTo>
                  <a:pt x="612039" y="225553"/>
                </a:lnTo>
                <a:cubicBezTo>
                  <a:pt x="533197" y="180849"/>
                  <a:pt x="454356" y="158497"/>
                  <a:pt x="375514" y="158497"/>
                </a:cubicBezTo>
                <a:cubicBezTo>
                  <a:pt x="320244" y="158497"/>
                  <a:pt x="279400" y="167438"/>
                  <a:pt x="252984" y="185319"/>
                </a:cubicBezTo>
                <a:cubicBezTo>
                  <a:pt x="226568" y="203201"/>
                  <a:pt x="213360" y="226772"/>
                  <a:pt x="213360" y="256033"/>
                </a:cubicBezTo>
                <a:cubicBezTo>
                  <a:pt x="213360" y="285294"/>
                  <a:pt x="228600" y="307036"/>
                  <a:pt x="259080" y="321260"/>
                </a:cubicBezTo>
                <a:cubicBezTo>
                  <a:pt x="289560" y="335484"/>
                  <a:pt x="336093" y="349505"/>
                  <a:pt x="398679" y="363322"/>
                </a:cubicBezTo>
                <a:cubicBezTo>
                  <a:pt x="463703" y="378766"/>
                  <a:pt x="516941" y="394209"/>
                  <a:pt x="558394" y="409652"/>
                </a:cubicBezTo>
                <a:cubicBezTo>
                  <a:pt x="599847" y="425095"/>
                  <a:pt x="635407" y="449479"/>
                  <a:pt x="665074" y="482804"/>
                </a:cubicBezTo>
                <a:cubicBezTo>
                  <a:pt x="694741" y="516129"/>
                  <a:pt x="709575" y="561239"/>
                  <a:pt x="709575" y="618135"/>
                </a:cubicBezTo>
                <a:cubicBezTo>
                  <a:pt x="709575" y="666903"/>
                  <a:pt x="695960" y="711404"/>
                  <a:pt x="668732" y="751638"/>
                </a:cubicBezTo>
                <a:cubicBezTo>
                  <a:pt x="641503" y="791871"/>
                  <a:pt x="600660" y="823774"/>
                  <a:pt x="546202" y="847345"/>
                </a:cubicBezTo>
                <a:cubicBezTo>
                  <a:pt x="491744" y="870916"/>
                  <a:pt x="425501" y="882702"/>
                  <a:pt x="347472" y="882702"/>
                </a:cubicBezTo>
                <a:cubicBezTo>
                  <a:pt x="280010" y="882702"/>
                  <a:pt x="214783" y="873558"/>
                  <a:pt x="151791" y="855270"/>
                </a:cubicBezTo>
                <a:cubicBezTo>
                  <a:pt x="88799" y="836982"/>
                  <a:pt x="38202" y="813207"/>
                  <a:pt x="0" y="783946"/>
                </a:cubicBezTo>
                <a:lnTo>
                  <a:pt x="67056" y="635204"/>
                </a:lnTo>
                <a:cubicBezTo>
                  <a:pt x="103632" y="662026"/>
                  <a:pt x="147117" y="683566"/>
                  <a:pt x="197511" y="699822"/>
                </a:cubicBezTo>
                <a:cubicBezTo>
                  <a:pt x="247904" y="716078"/>
                  <a:pt x="298298" y="724206"/>
                  <a:pt x="348692" y="724206"/>
                </a:cubicBezTo>
                <a:cubicBezTo>
                  <a:pt x="404775" y="724206"/>
                  <a:pt x="446228" y="715874"/>
                  <a:pt x="473050" y="699212"/>
                </a:cubicBezTo>
                <a:cubicBezTo>
                  <a:pt x="499872" y="682550"/>
                  <a:pt x="513284" y="660401"/>
                  <a:pt x="513284" y="632766"/>
                </a:cubicBezTo>
                <a:cubicBezTo>
                  <a:pt x="513284" y="612446"/>
                  <a:pt x="505359" y="595580"/>
                  <a:pt x="489509" y="582169"/>
                </a:cubicBezTo>
                <a:cubicBezTo>
                  <a:pt x="473660" y="568758"/>
                  <a:pt x="453340" y="557988"/>
                  <a:pt x="428549" y="549860"/>
                </a:cubicBezTo>
                <a:cubicBezTo>
                  <a:pt x="403759" y="541732"/>
                  <a:pt x="370231" y="532791"/>
                  <a:pt x="327965" y="523038"/>
                </a:cubicBezTo>
                <a:cubicBezTo>
                  <a:pt x="262941" y="507594"/>
                  <a:pt x="209703" y="492151"/>
                  <a:pt x="168250" y="476708"/>
                </a:cubicBezTo>
                <a:cubicBezTo>
                  <a:pt x="126797" y="461265"/>
                  <a:pt x="91237" y="436474"/>
                  <a:pt x="61570" y="402337"/>
                </a:cubicBezTo>
                <a:cubicBezTo>
                  <a:pt x="31903" y="368199"/>
                  <a:pt x="17069" y="322682"/>
                  <a:pt x="17069" y="265786"/>
                </a:cubicBezTo>
                <a:cubicBezTo>
                  <a:pt x="17069" y="216206"/>
                  <a:pt x="30480" y="171298"/>
                  <a:pt x="57303" y="131065"/>
                </a:cubicBezTo>
                <a:cubicBezTo>
                  <a:pt x="84125" y="90831"/>
                  <a:pt x="124562" y="58928"/>
                  <a:pt x="178613" y="35357"/>
                </a:cubicBezTo>
                <a:cubicBezTo>
                  <a:pt x="232664" y="11786"/>
                  <a:pt x="298704" y="0"/>
                  <a:pt x="376733"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7407385"/>
      </p:ext>
    </p:extLst>
  </p:cSld>
  <p:clrMapOvr>
    <a:masterClrMapping/>
  </p:clrMapOvr>
</p:sld>
</file>

<file path=ppt/theme/theme1.xml><?xml version="1.0" encoding="utf-8"?>
<a:theme xmlns:a="http://schemas.openxmlformats.org/drawingml/2006/main" name="B&amp;D-Powerpoint Template_16x9">
  <a:themeElements>
    <a:clrScheme name="ShapeShift's Aqua White">
      <a:dk1>
        <a:srgbClr val="203738"/>
      </a:dk1>
      <a:lt1>
        <a:srgbClr val="FFFFFF"/>
      </a:lt1>
      <a:dk2>
        <a:srgbClr val="203738"/>
      </a:dk2>
      <a:lt2>
        <a:srgbClr val="FFFFFF"/>
      </a:lt2>
      <a:accent1>
        <a:srgbClr val="27937E"/>
      </a:accent1>
      <a:accent2>
        <a:srgbClr val="35AF98"/>
      </a:accent2>
      <a:accent3>
        <a:srgbClr val="60CCB7"/>
      </a:accent3>
      <a:accent4>
        <a:srgbClr val="78DDCA"/>
      </a:accent4>
      <a:accent5>
        <a:srgbClr val="95E8D9"/>
      </a:accent5>
      <a:accent6>
        <a:srgbClr val="B0F7E9"/>
      </a:accent6>
      <a:hlink>
        <a:srgbClr val="5B9BD5"/>
      </a:hlink>
      <a:folHlink>
        <a:srgbClr val="70AD47"/>
      </a:folHlink>
    </a:clrScheme>
    <a:fontScheme name="Custom 3">
      <a:majorFont>
        <a:latin typeface="Montserrat"/>
        <a:ea typeface=""/>
        <a:cs typeface=""/>
      </a:majorFont>
      <a:minorFont>
        <a:latin typeface="Montserrat"/>
        <a:ea typeface=""/>
        <a:cs typeface=""/>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amp;D-Powerpoint Template_16x9" id="{D6003E70-2833-4847-828A-A182BBF6C8FF}" vid="{85D7DE89-D8E2-D743-952C-ED1FA0F1847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B&amp;D-Powerpoint Template_16x9</Template>
  <TotalTime>1268</TotalTime>
  <Words>1284</Words>
  <Application>Microsoft Office PowerPoint</Application>
  <PresentationFormat>Widescreen</PresentationFormat>
  <Paragraphs>233</Paragraphs>
  <Slides>24</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24</vt:i4>
      </vt:variant>
    </vt:vector>
  </HeadingPairs>
  <TitlesOfParts>
    <vt:vector size="31" baseType="lpstr">
      <vt:lpstr>Arial</vt:lpstr>
      <vt:lpstr>Calibri</vt:lpstr>
      <vt:lpstr>Montserrat</vt:lpstr>
      <vt:lpstr>Open Sans</vt:lpstr>
      <vt:lpstr>Open Sans Semibold</vt:lpstr>
      <vt:lpstr>Titillium</vt:lpstr>
      <vt:lpstr>B&amp;D-Powerpoint Template_16x9</vt:lpstr>
      <vt:lpstr>SIMPLE POWERPOINT TEMPLATE</vt:lpstr>
      <vt:lpstr>PowerPoint Presentation</vt:lpstr>
      <vt:lpstr>SERVICE PICTURE SLIDE</vt:lpstr>
      <vt:lpstr>AGENDA SLIDE</vt:lpstr>
      <vt:lpstr>PowerPoint Presentation</vt:lpstr>
      <vt:lpstr>WHAT  WE DO</vt:lpstr>
      <vt:lpstr>THE OUR COAL</vt:lpstr>
      <vt:lpstr>PowerPoint Presentation</vt:lpstr>
      <vt:lpstr>COMPANY OUR COALS</vt:lpstr>
      <vt:lpstr>RIGHT CREATIVE PICTURE</vt:lpstr>
      <vt:lpstr>PowerPoint Presentation</vt:lpstr>
      <vt:lpstr>LEFT PICTURE SLIDE</vt:lpstr>
      <vt:lpstr>COLUMN HORIZONTAL GALLERY</vt:lpstr>
      <vt:lpstr>BEST HAPPY TEAM</vt:lpstr>
      <vt:lpstr>JORGE WASHIN</vt:lpstr>
      <vt:lpstr>PowerPoint Presentation</vt:lpstr>
      <vt:lpstr>WHO WE DO?</vt:lpstr>
      <vt:lpstr>RIGHT  IMAGE  SLIDE</vt:lpstr>
      <vt:lpstr>PRICING</vt:lpstr>
      <vt:lpstr>TABLE LAYOUT</vt:lpstr>
      <vt:lpstr>COLUMN CHART STYLE</vt:lpstr>
      <vt:lpstr>PIE CHARTS</vt:lpstr>
      <vt:lpstr>UNITED STATES MAP</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Dublin_Design</dc:creator>
  <cp:lastModifiedBy>Wolverine</cp:lastModifiedBy>
  <cp:revision>132</cp:revision>
  <dcterms:created xsi:type="dcterms:W3CDTF">2016-11-10T06:07:03Z</dcterms:created>
  <dcterms:modified xsi:type="dcterms:W3CDTF">2019-10-15T13:58:05Z</dcterms:modified>
</cp:coreProperties>
</file>